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Default Extension="jpg" ContentType="image/jpg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  <p:sldId id="330" r:id="rId80"/>
    <p:sldId id="331" r:id="rId81"/>
    <p:sldId id="332" r:id="rId82"/>
    <p:sldId id="333" r:id="rId83"/>
    <p:sldId id="334" r:id="rId84"/>
    <p:sldId id="335" r:id="rId85"/>
    <p:sldId id="336" r:id="rId86"/>
    <p:sldId id="337" r:id="rId87"/>
    <p:sldId id="338" r:id="rId88"/>
    <p:sldId id="339" r:id="rId89"/>
    <p:sldId id="340" r:id="rId90"/>
    <p:sldId id="341" r:id="rId91"/>
    <p:sldId id="342" r:id="rId92"/>
    <p:sldId id="343" r:id="rId93"/>
    <p:sldId id="344" r:id="rId94"/>
    <p:sldId id="345" r:id="rId95"/>
    <p:sldId id="346" r:id="rId96"/>
    <p:sldId id="347" r:id="rId97"/>
    <p:sldId id="348" r:id="rId98"/>
    <p:sldId id="349" r:id="rId99"/>
    <p:sldId id="350" r:id="rId100"/>
    <p:sldId id="351" r:id="rId101"/>
    <p:sldId id="352" r:id="rId102"/>
    <p:sldId id="353" r:id="rId103"/>
    <p:sldId id="354" r:id="rId104"/>
    <p:sldId id="355" r:id="rId105"/>
    <p:sldId id="356" r:id="rId106"/>
    <p:sldId id="357" r:id="rId107"/>
    <p:sldId id="358" r:id="rId108"/>
    <p:sldId id="359" r:id="rId109"/>
    <p:sldId id="360" r:id="rId110"/>
    <p:sldId id="361" r:id="rId111"/>
    <p:sldId id="362" r:id="rId112"/>
    <p:sldId id="363" r:id="rId113"/>
    <p:sldId id="364" r:id="rId114"/>
    <p:sldId id="365" r:id="rId115"/>
    <p:sldId id="366" r:id="rId116"/>
    <p:sldId id="367" r:id="rId117"/>
    <p:sldId id="368" r:id="rId118"/>
    <p:sldId id="369" r:id="rId119"/>
    <p:sldId id="370" r:id="rId120"/>
    <p:sldId id="371" r:id="rId121"/>
    <p:sldId id="372" r:id="rId122"/>
    <p:sldId id="373" r:id="rId123"/>
    <p:sldId id="374" r:id="rId124"/>
    <p:sldId id="375" r:id="rId125"/>
    <p:sldId id="376" r:id="rId126"/>
    <p:sldId id="377" r:id="rId127"/>
    <p:sldId id="378" r:id="rId128"/>
    <p:sldId id="379" r:id="rId129"/>
    <p:sldId id="380" r:id="rId130"/>
    <p:sldId id="381" r:id="rId131"/>
    <p:sldId id="382" r:id="rId132"/>
    <p:sldId id="383" r:id="rId133"/>
    <p:sldId id="384" r:id="rId134"/>
    <p:sldId id="385" r:id="rId135"/>
    <p:sldId id="386" r:id="rId136"/>
    <p:sldId id="387" r:id="rId137"/>
    <p:sldId id="388" r:id="rId138"/>
    <p:sldId id="389" r:id="rId139"/>
    <p:sldId id="390" r:id="rId140"/>
    <p:sldId id="391" r:id="rId141"/>
    <p:sldId id="392" r:id="rId142"/>
    <p:sldId id="393" r:id="rId143"/>
    <p:sldId id="394" r:id="rId144"/>
    <p:sldId id="395" r:id="rId145"/>
    <p:sldId id="396" r:id="rId146"/>
    <p:sldId id="397" r:id="rId147"/>
    <p:sldId id="398" r:id="rId148"/>
    <p:sldId id="399" r:id="rId149"/>
    <p:sldId id="400" r:id="rId150"/>
    <p:sldId id="401" r:id="rId151"/>
    <p:sldId id="402" r:id="rId152"/>
    <p:sldId id="403" r:id="rId153"/>
    <p:sldId id="404" r:id="rId154"/>
    <p:sldId id="405" r:id="rId155"/>
    <p:sldId id="406" r:id="rId156"/>
    <p:sldId id="407" r:id="rId157"/>
    <p:sldId id="408" r:id="rId158"/>
    <p:sldId id="409" r:id="rId159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60" Type="http://schemas.openxmlformats.org/officeDocument/2006/relationships/slide" Target="slides/slide55.xml"/><Relationship Id="rId61" Type="http://schemas.openxmlformats.org/officeDocument/2006/relationships/slide" Target="slides/slide56.xml"/><Relationship Id="rId62" Type="http://schemas.openxmlformats.org/officeDocument/2006/relationships/slide" Target="slides/slide57.xml"/><Relationship Id="rId63" Type="http://schemas.openxmlformats.org/officeDocument/2006/relationships/slide" Target="slides/slide58.xml"/><Relationship Id="rId64" Type="http://schemas.openxmlformats.org/officeDocument/2006/relationships/slide" Target="slides/slide59.xml"/><Relationship Id="rId65" Type="http://schemas.openxmlformats.org/officeDocument/2006/relationships/slide" Target="slides/slide60.xml"/><Relationship Id="rId66" Type="http://schemas.openxmlformats.org/officeDocument/2006/relationships/slide" Target="slides/slide61.xml"/><Relationship Id="rId67" Type="http://schemas.openxmlformats.org/officeDocument/2006/relationships/slide" Target="slides/slide62.xml"/><Relationship Id="rId68" Type="http://schemas.openxmlformats.org/officeDocument/2006/relationships/slide" Target="slides/slide63.xml"/><Relationship Id="rId69" Type="http://schemas.openxmlformats.org/officeDocument/2006/relationships/slide" Target="slides/slide64.xml"/><Relationship Id="rId70" Type="http://schemas.openxmlformats.org/officeDocument/2006/relationships/slide" Target="slides/slide65.xml"/><Relationship Id="rId71" Type="http://schemas.openxmlformats.org/officeDocument/2006/relationships/slide" Target="slides/slide66.xml"/><Relationship Id="rId72" Type="http://schemas.openxmlformats.org/officeDocument/2006/relationships/slide" Target="slides/slide67.xml"/><Relationship Id="rId73" Type="http://schemas.openxmlformats.org/officeDocument/2006/relationships/slide" Target="slides/slide68.xml"/><Relationship Id="rId74" Type="http://schemas.openxmlformats.org/officeDocument/2006/relationships/slide" Target="slides/slide69.xml"/><Relationship Id="rId75" Type="http://schemas.openxmlformats.org/officeDocument/2006/relationships/slide" Target="slides/slide70.xml"/><Relationship Id="rId76" Type="http://schemas.openxmlformats.org/officeDocument/2006/relationships/slide" Target="slides/slide71.xml"/><Relationship Id="rId77" Type="http://schemas.openxmlformats.org/officeDocument/2006/relationships/slide" Target="slides/slide72.xml"/><Relationship Id="rId78" Type="http://schemas.openxmlformats.org/officeDocument/2006/relationships/slide" Target="slides/slide73.xml"/><Relationship Id="rId79" Type="http://schemas.openxmlformats.org/officeDocument/2006/relationships/slide" Target="slides/slide74.xml"/><Relationship Id="rId80" Type="http://schemas.openxmlformats.org/officeDocument/2006/relationships/slide" Target="slides/slide75.xml"/><Relationship Id="rId81" Type="http://schemas.openxmlformats.org/officeDocument/2006/relationships/slide" Target="slides/slide76.xml"/><Relationship Id="rId82" Type="http://schemas.openxmlformats.org/officeDocument/2006/relationships/slide" Target="slides/slide77.xml"/><Relationship Id="rId83" Type="http://schemas.openxmlformats.org/officeDocument/2006/relationships/slide" Target="slides/slide78.xml"/><Relationship Id="rId84" Type="http://schemas.openxmlformats.org/officeDocument/2006/relationships/slide" Target="slides/slide79.xml"/><Relationship Id="rId85" Type="http://schemas.openxmlformats.org/officeDocument/2006/relationships/slide" Target="slides/slide80.xml"/><Relationship Id="rId86" Type="http://schemas.openxmlformats.org/officeDocument/2006/relationships/slide" Target="slides/slide81.xml"/><Relationship Id="rId87" Type="http://schemas.openxmlformats.org/officeDocument/2006/relationships/slide" Target="slides/slide82.xml"/><Relationship Id="rId88" Type="http://schemas.openxmlformats.org/officeDocument/2006/relationships/slide" Target="slides/slide83.xml"/><Relationship Id="rId89" Type="http://schemas.openxmlformats.org/officeDocument/2006/relationships/slide" Target="slides/slide84.xml"/><Relationship Id="rId90" Type="http://schemas.openxmlformats.org/officeDocument/2006/relationships/slide" Target="slides/slide85.xml"/><Relationship Id="rId91" Type="http://schemas.openxmlformats.org/officeDocument/2006/relationships/slide" Target="slides/slide86.xml"/><Relationship Id="rId92" Type="http://schemas.openxmlformats.org/officeDocument/2006/relationships/slide" Target="slides/slide87.xml"/><Relationship Id="rId93" Type="http://schemas.openxmlformats.org/officeDocument/2006/relationships/slide" Target="slides/slide88.xml"/><Relationship Id="rId94" Type="http://schemas.openxmlformats.org/officeDocument/2006/relationships/slide" Target="slides/slide89.xml"/><Relationship Id="rId95" Type="http://schemas.openxmlformats.org/officeDocument/2006/relationships/slide" Target="slides/slide90.xml"/><Relationship Id="rId96" Type="http://schemas.openxmlformats.org/officeDocument/2006/relationships/slide" Target="slides/slide91.xml"/><Relationship Id="rId97" Type="http://schemas.openxmlformats.org/officeDocument/2006/relationships/slide" Target="slides/slide92.xml"/><Relationship Id="rId98" Type="http://schemas.openxmlformats.org/officeDocument/2006/relationships/slide" Target="slides/slide93.xml"/><Relationship Id="rId99" Type="http://schemas.openxmlformats.org/officeDocument/2006/relationships/slide" Target="slides/slide94.xml"/><Relationship Id="rId100" Type="http://schemas.openxmlformats.org/officeDocument/2006/relationships/slide" Target="slides/slide95.xml"/><Relationship Id="rId101" Type="http://schemas.openxmlformats.org/officeDocument/2006/relationships/slide" Target="slides/slide96.xml"/><Relationship Id="rId102" Type="http://schemas.openxmlformats.org/officeDocument/2006/relationships/slide" Target="slides/slide97.xml"/><Relationship Id="rId103" Type="http://schemas.openxmlformats.org/officeDocument/2006/relationships/slide" Target="slides/slide98.xml"/><Relationship Id="rId104" Type="http://schemas.openxmlformats.org/officeDocument/2006/relationships/slide" Target="slides/slide99.xml"/><Relationship Id="rId105" Type="http://schemas.openxmlformats.org/officeDocument/2006/relationships/slide" Target="slides/slide100.xml"/><Relationship Id="rId106" Type="http://schemas.openxmlformats.org/officeDocument/2006/relationships/slide" Target="slides/slide101.xml"/><Relationship Id="rId107" Type="http://schemas.openxmlformats.org/officeDocument/2006/relationships/slide" Target="slides/slide102.xml"/><Relationship Id="rId108" Type="http://schemas.openxmlformats.org/officeDocument/2006/relationships/slide" Target="slides/slide103.xml"/><Relationship Id="rId109" Type="http://schemas.openxmlformats.org/officeDocument/2006/relationships/slide" Target="slides/slide104.xml"/><Relationship Id="rId110" Type="http://schemas.openxmlformats.org/officeDocument/2006/relationships/slide" Target="slides/slide105.xml"/><Relationship Id="rId111" Type="http://schemas.openxmlformats.org/officeDocument/2006/relationships/slide" Target="slides/slide106.xml"/><Relationship Id="rId112" Type="http://schemas.openxmlformats.org/officeDocument/2006/relationships/slide" Target="slides/slide107.xml"/><Relationship Id="rId113" Type="http://schemas.openxmlformats.org/officeDocument/2006/relationships/slide" Target="slides/slide108.xml"/><Relationship Id="rId114" Type="http://schemas.openxmlformats.org/officeDocument/2006/relationships/slide" Target="slides/slide109.xml"/><Relationship Id="rId115" Type="http://schemas.openxmlformats.org/officeDocument/2006/relationships/slide" Target="slides/slide110.xml"/><Relationship Id="rId116" Type="http://schemas.openxmlformats.org/officeDocument/2006/relationships/slide" Target="slides/slide111.xml"/><Relationship Id="rId117" Type="http://schemas.openxmlformats.org/officeDocument/2006/relationships/slide" Target="slides/slide112.xml"/><Relationship Id="rId118" Type="http://schemas.openxmlformats.org/officeDocument/2006/relationships/slide" Target="slides/slide113.xml"/><Relationship Id="rId119" Type="http://schemas.openxmlformats.org/officeDocument/2006/relationships/slide" Target="slides/slide114.xml"/><Relationship Id="rId120" Type="http://schemas.openxmlformats.org/officeDocument/2006/relationships/slide" Target="slides/slide115.xml"/><Relationship Id="rId121" Type="http://schemas.openxmlformats.org/officeDocument/2006/relationships/slide" Target="slides/slide116.xml"/><Relationship Id="rId122" Type="http://schemas.openxmlformats.org/officeDocument/2006/relationships/slide" Target="slides/slide117.xml"/><Relationship Id="rId123" Type="http://schemas.openxmlformats.org/officeDocument/2006/relationships/slide" Target="slides/slide118.xml"/><Relationship Id="rId124" Type="http://schemas.openxmlformats.org/officeDocument/2006/relationships/slide" Target="slides/slide119.xml"/><Relationship Id="rId125" Type="http://schemas.openxmlformats.org/officeDocument/2006/relationships/slide" Target="slides/slide120.xml"/><Relationship Id="rId126" Type="http://schemas.openxmlformats.org/officeDocument/2006/relationships/slide" Target="slides/slide121.xml"/><Relationship Id="rId127" Type="http://schemas.openxmlformats.org/officeDocument/2006/relationships/slide" Target="slides/slide122.xml"/><Relationship Id="rId128" Type="http://schemas.openxmlformats.org/officeDocument/2006/relationships/slide" Target="slides/slide123.xml"/><Relationship Id="rId129" Type="http://schemas.openxmlformats.org/officeDocument/2006/relationships/slide" Target="slides/slide124.xml"/><Relationship Id="rId130" Type="http://schemas.openxmlformats.org/officeDocument/2006/relationships/slide" Target="slides/slide125.xml"/><Relationship Id="rId131" Type="http://schemas.openxmlformats.org/officeDocument/2006/relationships/slide" Target="slides/slide126.xml"/><Relationship Id="rId132" Type="http://schemas.openxmlformats.org/officeDocument/2006/relationships/slide" Target="slides/slide127.xml"/><Relationship Id="rId133" Type="http://schemas.openxmlformats.org/officeDocument/2006/relationships/slide" Target="slides/slide128.xml"/><Relationship Id="rId134" Type="http://schemas.openxmlformats.org/officeDocument/2006/relationships/slide" Target="slides/slide129.xml"/><Relationship Id="rId135" Type="http://schemas.openxmlformats.org/officeDocument/2006/relationships/slide" Target="slides/slide130.xml"/><Relationship Id="rId136" Type="http://schemas.openxmlformats.org/officeDocument/2006/relationships/slide" Target="slides/slide131.xml"/><Relationship Id="rId137" Type="http://schemas.openxmlformats.org/officeDocument/2006/relationships/slide" Target="slides/slide132.xml"/><Relationship Id="rId138" Type="http://schemas.openxmlformats.org/officeDocument/2006/relationships/slide" Target="slides/slide133.xml"/><Relationship Id="rId139" Type="http://schemas.openxmlformats.org/officeDocument/2006/relationships/slide" Target="slides/slide134.xml"/><Relationship Id="rId140" Type="http://schemas.openxmlformats.org/officeDocument/2006/relationships/slide" Target="slides/slide135.xml"/><Relationship Id="rId141" Type="http://schemas.openxmlformats.org/officeDocument/2006/relationships/slide" Target="slides/slide136.xml"/><Relationship Id="rId142" Type="http://schemas.openxmlformats.org/officeDocument/2006/relationships/slide" Target="slides/slide137.xml"/><Relationship Id="rId143" Type="http://schemas.openxmlformats.org/officeDocument/2006/relationships/slide" Target="slides/slide138.xml"/><Relationship Id="rId144" Type="http://schemas.openxmlformats.org/officeDocument/2006/relationships/slide" Target="slides/slide139.xml"/><Relationship Id="rId145" Type="http://schemas.openxmlformats.org/officeDocument/2006/relationships/slide" Target="slides/slide140.xml"/><Relationship Id="rId146" Type="http://schemas.openxmlformats.org/officeDocument/2006/relationships/slide" Target="slides/slide141.xml"/><Relationship Id="rId147" Type="http://schemas.openxmlformats.org/officeDocument/2006/relationships/slide" Target="slides/slide142.xml"/><Relationship Id="rId148" Type="http://schemas.openxmlformats.org/officeDocument/2006/relationships/slide" Target="slides/slide143.xml"/><Relationship Id="rId149" Type="http://schemas.openxmlformats.org/officeDocument/2006/relationships/slide" Target="slides/slide144.xml"/><Relationship Id="rId150" Type="http://schemas.openxmlformats.org/officeDocument/2006/relationships/slide" Target="slides/slide145.xml"/><Relationship Id="rId151" Type="http://schemas.openxmlformats.org/officeDocument/2006/relationships/slide" Target="slides/slide146.xml"/><Relationship Id="rId152" Type="http://schemas.openxmlformats.org/officeDocument/2006/relationships/slide" Target="slides/slide147.xml"/><Relationship Id="rId153" Type="http://schemas.openxmlformats.org/officeDocument/2006/relationships/slide" Target="slides/slide148.xml"/><Relationship Id="rId154" Type="http://schemas.openxmlformats.org/officeDocument/2006/relationships/slide" Target="slides/slide149.xml"/><Relationship Id="rId155" Type="http://schemas.openxmlformats.org/officeDocument/2006/relationships/slide" Target="slides/slide150.xml"/><Relationship Id="rId156" Type="http://schemas.openxmlformats.org/officeDocument/2006/relationships/slide" Target="slides/slide151.xml"/><Relationship Id="rId157" Type="http://schemas.openxmlformats.org/officeDocument/2006/relationships/slide" Target="slides/slide152.xml"/><Relationship Id="rId158" Type="http://schemas.openxmlformats.org/officeDocument/2006/relationships/slide" Target="slides/slide153.xml"/><Relationship Id="rId159" Type="http://schemas.openxmlformats.org/officeDocument/2006/relationships/slide" Target="slides/slide154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40384" y="480441"/>
            <a:ext cx="8063230" cy="695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5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976864" y="2081606"/>
            <a:ext cx="3455670" cy="46501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16534" y="-7797"/>
            <a:ext cx="8357234" cy="2221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18456" y="2549474"/>
            <a:ext cx="8707086" cy="40938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
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3.png"/></Relationships>
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4.png"/></Relationships>
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5.png"/><Relationship Id="rId3" Type="http://schemas.openxmlformats.org/officeDocument/2006/relationships/image" Target="../media/image386.png"/><Relationship Id="rId4" Type="http://schemas.openxmlformats.org/officeDocument/2006/relationships/image" Target="../media/image387.png"/><Relationship Id="rId5" Type="http://schemas.openxmlformats.org/officeDocument/2006/relationships/image" Target="../media/image388.png"/><Relationship Id="rId6" Type="http://schemas.openxmlformats.org/officeDocument/2006/relationships/image" Target="../media/image389.png"/><Relationship Id="rId7" Type="http://schemas.openxmlformats.org/officeDocument/2006/relationships/image" Target="../media/image390.png"/><Relationship Id="rId8" Type="http://schemas.openxmlformats.org/officeDocument/2006/relationships/image" Target="../media/image391.png"/><Relationship Id="rId9" Type="http://schemas.openxmlformats.org/officeDocument/2006/relationships/image" Target="../media/image392.png"/><Relationship Id="rId10" Type="http://schemas.openxmlformats.org/officeDocument/2006/relationships/image" Target="../media/image393.png"/><Relationship Id="rId11" Type="http://schemas.openxmlformats.org/officeDocument/2006/relationships/image" Target="../media/image394.png"/><Relationship Id="rId12" Type="http://schemas.openxmlformats.org/officeDocument/2006/relationships/image" Target="../media/image395.png"/><Relationship Id="rId13" Type="http://schemas.openxmlformats.org/officeDocument/2006/relationships/image" Target="../media/image396.png"/><Relationship Id="rId14" Type="http://schemas.openxmlformats.org/officeDocument/2006/relationships/image" Target="../media/image397.png"/><Relationship Id="rId15" Type="http://schemas.openxmlformats.org/officeDocument/2006/relationships/image" Target="../media/image398.png"/><Relationship Id="rId16" Type="http://schemas.openxmlformats.org/officeDocument/2006/relationships/image" Target="../media/image399.png"/><Relationship Id="rId17" Type="http://schemas.openxmlformats.org/officeDocument/2006/relationships/image" Target="../media/image400.png"/><Relationship Id="rId18" Type="http://schemas.openxmlformats.org/officeDocument/2006/relationships/image" Target="../media/image401.png"/><Relationship Id="rId19" Type="http://schemas.openxmlformats.org/officeDocument/2006/relationships/image" Target="../media/image402.png"/><Relationship Id="rId20" Type="http://schemas.openxmlformats.org/officeDocument/2006/relationships/image" Target="../media/image403.png"/><Relationship Id="rId21" Type="http://schemas.openxmlformats.org/officeDocument/2006/relationships/image" Target="../media/image404.png"/><Relationship Id="rId22" Type="http://schemas.openxmlformats.org/officeDocument/2006/relationships/image" Target="../media/image405.png"/><Relationship Id="rId23" Type="http://schemas.openxmlformats.org/officeDocument/2006/relationships/image" Target="../media/image406.png"/><Relationship Id="rId24" Type="http://schemas.openxmlformats.org/officeDocument/2006/relationships/image" Target="../media/image407.png"/><Relationship Id="rId25" Type="http://schemas.openxmlformats.org/officeDocument/2006/relationships/image" Target="../media/image408.png"/><Relationship Id="rId26" Type="http://schemas.openxmlformats.org/officeDocument/2006/relationships/image" Target="../media/image409.png"/><Relationship Id="rId27" Type="http://schemas.openxmlformats.org/officeDocument/2006/relationships/image" Target="../media/image410.png"/><Relationship Id="rId28" Type="http://schemas.openxmlformats.org/officeDocument/2006/relationships/image" Target="../media/image411.png"/><Relationship Id="rId29" Type="http://schemas.openxmlformats.org/officeDocument/2006/relationships/image" Target="../media/image412.png"/><Relationship Id="rId30" Type="http://schemas.openxmlformats.org/officeDocument/2006/relationships/image" Target="../media/image413.png"/><Relationship Id="rId31" Type="http://schemas.openxmlformats.org/officeDocument/2006/relationships/image" Target="../media/image414.png"/><Relationship Id="rId32" Type="http://schemas.openxmlformats.org/officeDocument/2006/relationships/image" Target="../media/image415.png"/><Relationship Id="rId33" Type="http://schemas.openxmlformats.org/officeDocument/2006/relationships/image" Target="../media/image416.png"/><Relationship Id="rId34" Type="http://schemas.openxmlformats.org/officeDocument/2006/relationships/image" Target="../media/image417.png"/><Relationship Id="rId35" Type="http://schemas.openxmlformats.org/officeDocument/2006/relationships/image" Target="../media/image418.png"/><Relationship Id="rId36" Type="http://schemas.openxmlformats.org/officeDocument/2006/relationships/image" Target="../media/image419.png"/><Relationship Id="rId37" Type="http://schemas.openxmlformats.org/officeDocument/2006/relationships/image" Target="../media/image420.png"/><Relationship Id="rId38" Type="http://schemas.openxmlformats.org/officeDocument/2006/relationships/image" Target="../media/image421.png"/><Relationship Id="rId39" Type="http://schemas.openxmlformats.org/officeDocument/2006/relationships/image" Target="../media/image422.png"/><Relationship Id="rId40" Type="http://schemas.openxmlformats.org/officeDocument/2006/relationships/image" Target="../media/image423.png"/><Relationship Id="rId41" Type="http://schemas.openxmlformats.org/officeDocument/2006/relationships/image" Target="../media/image424.png"/><Relationship Id="rId42" Type="http://schemas.openxmlformats.org/officeDocument/2006/relationships/image" Target="../media/image425.png"/><Relationship Id="rId43" Type="http://schemas.openxmlformats.org/officeDocument/2006/relationships/image" Target="../media/image426.png"/><Relationship Id="rId44" Type="http://schemas.openxmlformats.org/officeDocument/2006/relationships/image" Target="../media/image427.png"/><Relationship Id="rId45" Type="http://schemas.openxmlformats.org/officeDocument/2006/relationships/image" Target="../media/image428.png"/><Relationship Id="rId46" Type="http://schemas.openxmlformats.org/officeDocument/2006/relationships/image" Target="../media/image429.png"/><Relationship Id="rId47" Type="http://schemas.openxmlformats.org/officeDocument/2006/relationships/image" Target="../media/image430.png"/><Relationship Id="rId48" Type="http://schemas.openxmlformats.org/officeDocument/2006/relationships/image" Target="../media/image431.png"/><Relationship Id="rId49" Type="http://schemas.openxmlformats.org/officeDocument/2006/relationships/image" Target="../media/image432.png"/><Relationship Id="rId50" Type="http://schemas.openxmlformats.org/officeDocument/2006/relationships/image" Target="../media/image433.png"/><Relationship Id="rId51" Type="http://schemas.openxmlformats.org/officeDocument/2006/relationships/image" Target="../media/image434.png"/><Relationship Id="rId52" Type="http://schemas.openxmlformats.org/officeDocument/2006/relationships/image" Target="../media/image435.png"/><Relationship Id="rId53" Type="http://schemas.openxmlformats.org/officeDocument/2006/relationships/image" Target="../media/image436.png"/><Relationship Id="rId54" Type="http://schemas.openxmlformats.org/officeDocument/2006/relationships/image" Target="../media/image437.png"/><Relationship Id="rId55" Type="http://schemas.openxmlformats.org/officeDocument/2006/relationships/image" Target="../media/image438.png"/><Relationship Id="rId56" Type="http://schemas.openxmlformats.org/officeDocument/2006/relationships/image" Target="../media/image439.png"/><Relationship Id="rId57" Type="http://schemas.openxmlformats.org/officeDocument/2006/relationships/image" Target="../media/image440.png"/><Relationship Id="rId58" Type="http://schemas.openxmlformats.org/officeDocument/2006/relationships/image" Target="../media/image441.png"/><Relationship Id="rId59" Type="http://schemas.openxmlformats.org/officeDocument/2006/relationships/image" Target="../media/image442.png"/><Relationship Id="rId60" Type="http://schemas.openxmlformats.org/officeDocument/2006/relationships/image" Target="../media/image443.png"/><Relationship Id="rId61" Type="http://schemas.openxmlformats.org/officeDocument/2006/relationships/image" Target="../media/image444.png"/><Relationship Id="rId62" Type="http://schemas.openxmlformats.org/officeDocument/2006/relationships/image" Target="../media/image445.png"/><Relationship Id="rId63" Type="http://schemas.openxmlformats.org/officeDocument/2006/relationships/image" Target="../media/image446.png"/></Relationships>
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7.png"/></Relationships>
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8.png"/></Relationships>
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9.png"/></Relationships>
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0.png"/></Relationships>
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51.png"/></Relationships>
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2.png"/></Relationships>
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3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4.png"/><Relationship Id="rId3" Type="http://schemas.openxmlformats.org/officeDocument/2006/relationships/image" Target="../media/image455.png"/><Relationship Id="rId4" Type="http://schemas.openxmlformats.org/officeDocument/2006/relationships/image" Target="../media/image456.png"/><Relationship Id="rId5" Type="http://schemas.openxmlformats.org/officeDocument/2006/relationships/image" Target="../media/image457.png"/><Relationship Id="rId6" Type="http://schemas.openxmlformats.org/officeDocument/2006/relationships/image" Target="../media/image458.png"/><Relationship Id="rId7" Type="http://schemas.openxmlformats.org/officeDocument/2006/relationships/image" Target="../media/image459.png"/><Relationship Id="rId8" Type="http://schemas.openxmlformats.org/officeDocument/2006/relationships/image" Target="../media/image460.png"/><Relationship Id="rId9" Type="http://schemas.openxmlformats.org/officeDocument/2006/relationships/image" Target="../media/image461.png"/><Relationship Id="rId10" Type="http://schemas.openxmlformats.org/officeDocument/2006/relationships/image" Target="../media/image462.png"/><Relationship Id="rId11" Type="http://schemas.openxmlformats.org/officeDocument/2006/relationships/image" Target="../media/image463.png"/><Relationship Id="rId12" Type="http://schemas.openxmlformats.org/officeDocument/2006/relationships/image" Target="../media/image464.png"/><Relationship Id="rId13" Type="http://schemas.openxmlformats.org/officeDocument/2006/relationships/image" Target="../media/image465.png"/></Relationships>
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6.png"/></Relationships>
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7.png"/></Relationships>
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8.png"/></Relationships>
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9.png"/></Relationships>
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
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0.png"/></Relationships>
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19.png"/><Relationship Id="rId18" Type="http://schemas.openxmlformats.org/officeDocument/2006/relationships/image" Target="../media/image20.png"/><Relationship Id="rId19" Type="http://schemas.openxmlformats.org/officeDocument/2006/relationships/image" Target="../media/image21.png"/><Relationship Id="rId20" Type="http://schemas.openxmlformats.org/officeDocument/2006/relationships/image" Target="../media/image22.png"/><Relationship Id="rId21" Type="http://schemas.openxmlformats.org/officeDocument/2006/relationships/image" Target="../media/image23.png"/><Relationship Id="rId22" Type="http://schemas.openxmlformats.org/officeDocument/2006/relationships/image" Target="../media/image24.png"/><Relationship Id="rId23" Type="http://schemas.openxmlformats.org/officeDocument/2006/relationships/image" Target="../media/image25.png"/><Relationship Id="rId24" Type="http://schemas.openxmlformats.org/officeDocument/2006/relationships/image" Target="../media/image26.png"/><Relationship Id="rId25" Type="http://schemas.openxmlformats.org/officeDocument/2006/relationships/image" Target="../media/image27.png"/><Relationship Id="rId26" Type="http://schemas.openxmlformats.org/officeDocument/2006/relationships/image" Target="../media/image28.png"/><Relationship Id="rId27" Type="http://schemas.openxmlformats.org/officeDocument/2006/relationships/image" Target="../media/image29.png"/><Relationship Id="rId28" Type="http://schemas.openxmlformats.org/officeDocument/2006/relationships/image" Target="../media/image30.png"/><Relationship Id="rId29" Type="http://schemas.openxmlformats.org/officeDocument/2006/relationships/image" Target="../media/image31.png"/><Relationship Id="rId30" Type="http://schemas.openxmlformats.org/officeDocument/2006/relationships/image" Target="../media/image32.png"/></Relationships>
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1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72.png"/></Relationships>
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3.png"/></Relationships>
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4.png"/></Relationships>
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6" Type="http://schemas.openxmlformats.org/officeDocument/2006/relationships/image" Target="../media/image38.png"/><Relationship Id="rId7" Type="http://schemas.openxmlformats.org/officeDocument/2006/relationships/image" Target="../media/image39.png"/><Relationship Id="rId8" Type="http://schemas.openxmlformats.org/officeDocument/2006/relationships/image" Target="../media/image40.png"/><Relationship Id="rId9" Type="http://schemas.openxmlformats.org/officeDocument/2006/relationships/image" Target="../media/image41.png"/><Relationship Id="rId10" Type="http://schemas.openxmlformats.org/officeDocument/2006/relationships/image" Target="../media/image42.png"/><Relationship Id="rId11" Type="http://schemas.openxmlformats.org/officeDocument/2006/relationships/image" Target="../media/image43.png"/><Relationship Id="rId12" Type="http://schemas.openxmlformats.org/officeDocument/2006/relationships/image" Target="../media/image44.png"/><Relationship Id="rId13" Type="http://schemas.openxmlformats.org/officeDocument/2006/relationships/image" Target="../media/image45.png"/><Relationship Id="rId14" Type="http://schemas.openxmlformats.org/officeDocument/2006/relationships/image" Target="../media/image46.png"/><Relationship Id="rId15" Type="http://schemas.openxmlformats.org/officeDocument/2006/relationships/image" Target="../media/image47.png"/><Relationship Id="rId16" Type="http://schemas.openxmlformats.org/officeDocument/2006/relationships/image" Target="../media/image48.png"/><Relationship Id="rId17" Type="http://schemas.openxmlformats.org/officeDocument/2006/relationships/image" Target="../media/image49.pn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0.png"/><Relationship Id="rId3" Type="http://schemas.openxmlformats.org/officeDocument/2006/relationships/image" Target="../media/image51.png"/><Relationship Id="rId4" Type="http://schemas.openxmlformats.org/officeDocument/2006/relationships/image" Target="../media/image52.png"/><Relationship Id="rId5" Type="http://schemas.openxmlformats.org/officeDocument/2006/relationships/image" Target="../media/image53.png"/><Relationship Id="rId6" Type="http://schemas.openxmlformats.org/officeDocument/2006/relationships/image" Target="../media/image54.png"/><Relationship Id="rId7" Type="http://schemas.openxmlformats.org/officeDocument/2006/relationships/image" Target="../media/image55.png"/><Relationship Id="rId8" Type="http://schemas.openxmlformats.org/officeDocument/2006/relationships/image" Target="../media/image56.png"/><Relationship Id="rId9" Type="http://schemas.openxmlformats.org/officeDocument/2006/relationships/image" Target="../media/image57.png"/><Relationship Id="rId10" Type="http://schemas.openxmlformats.org/officeDocument/2006/relationships/image" Target="../media/image58.png"/><Relationship Id="rId11" Type="http://schemas.openxmlformats.org/officeDocument/2006/relationships/image" Target="../media/image59.png"/><Relationship Id="rId12" Type="http://schemas.openxmlformats.org/officeDocument/2006/relationships/image" Target="../media/image60.png"/><Relationship Id="rId13" Type="http://schemas.openxmlformats.org/officeDocument/2006/relationships/image" Target="../media/image61.png"/><Relationship Id="rId14" Type="http://schemas.openxmlformats.org/officeDocument/2006/relationships/image" Target="../media/image62.png"/><Relationship Id="rId15" Type="http://schemas.openxmlformats.org/officeDocument/2006/relationships/image" Target="../media/image63.png"/><Relationship Id="rId16" Type="http://schemas.openxmlformats.org/officeDocument/2006/relationships/image" Target="../media/image64.png"/><Relationship Id="rId17" Type="http://schemas.openxmlformats.org/officeDocument/2006/relationships/image" Target="../media/image65.png"/><Relationship Id="rId18" Type="http://schemas.openxmlformats.org/officeDocument/2006/relationships/image" Target="../media/image66.pn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7.png"/><Relationship Id="rId3" Type="http://schemas.openxmlformats.org/officeDocument/2006/relationships/image" Target="../media/image68.png"/><Relationship Id="rId4" Type="http://schemas.openxmlformats.org/officeDocument/2006/relationships/image" Target="../media/image69.png"/><Relationship Id="rId5" Type="http://schemas.openxmlformats.org/officeDocument/2006/relationships/image" Target="../media/image70.png"/><Relationship Id="rId6" Type="http://schemas.openxmlformats.org/officeDocument/2006/relationships/image" Target="../media/image71.pn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2.png"/><Relationship Id="rId3" Type="http://schemas.openxmlformats.org/officeDocument/2006/relationships/image" Target="../media/image73.png"/><Relationship Id="rId4" Type="http://schemas.openxmlformats.org/officeDocument/2006/relationships/image" Target="../media/image74.png"/><Relationship Id="rId5" Type="http://schemas.openxmlformats.org/officeDocument/2006/relationships/image" Target="../media/image75.png"/><Relationship Id="rId6" Type="http://schemas.openxmlformats.org/officeDocument/2006/relationships/image" Target="../media/image76.png"/><Relationship Id="rId7" Type="http://schemas.openxmlformats.org/officeDocument/2006/relationships/image" Target="../media/image77.png"/><Relationship Id="rId8" Type="http://schemas.openxmlformats.org/officeDocument/2006/relationships/image" Target="../media/image78.pn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9.pn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0.png"/><Relationship Id="rId3" Type="http://schemas.openxmlformats.org/officeDocument/2006/relationships/image" Target="../media/image81.png"/><Relationship Id="rId4" Type="http://schemas.openxmlformats.org/officeDocument/2006/relationships/image" Target="../media/image82.png"/><Relationship Id="rId5" Type="http://schemas.openxmlformats.org/officeDocument/2006/relationships/image" Target="../media/image83.png"/><Relationship Id="rId6" Type="http://schemas.openxmlformats.org/officeDocument/2006/relationships/image" Target="../media/image84.png"/><Relationship Id="rId7" Type="http://schemas.openxmlformats.org/officeDocument/2006/relationships/image" Target="../media/image85.png"/><Relationship Id="rId8" Type="http://schemas.openxmlformats.org/officeDocument/2006/relationships/image" Target="../media/image86.png"/><Relationship Id="rId9" Type="http://schemas.openxmlformats.org/officeDocument/2006/relationships/image" Target="../media/image87.png"/><Relationship Id="rId10" Type="http://schemas.openxmlformats.org/officeDocument/2006/relationships/image" Target="../media/image88.png"/><Relationship Id="rId11" Type="http://schemas.openxmlformats.org/officeDocument/2006/relationships/image" Target="../media/image89.png"/><Relationship Id="rId12" Type="http://schemas.openxmlformats.org/officeDocument/2006/relationships/image" Target="../media/image90.png"/><Relationship Id="rId13" Type="http://schemas.openxmlformats.org/officeDocument/2006/relationships/image" Target="../media/image91.png"/><Relationship Id="rId14" Type="http://schemas.openxmlformats.org/officeDocument/2006/relationships/image" Target="../media/image92.png"/><Relationship Id="rId15" Type="http://schemas.openxmlformats.org/officeDocument/2006/relationships/image" Target="../media/image93.png"/><Relationship Id="rId16" Type="http://schemas.openxmlformats.org/officeDocument/2006/relationships/image" Target="../media/image94.png"/><Relationship Id="rId17" Type="http://schemas.openxmlformats.org/officeDocument/2006/relationships/image" Target="../media/image95.png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6.png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7.png"/><Relationship Id="rId3" Type="http://schemas.openxmlformats.org/officeDocument/2006/relationships/image" Target="../media/image98.png"/><Relationship Id="rId4" Type="http://schemas.openxmlformats.org/officeDocument/2006/relationships/image" Target="../media/image99.png"/><Relationship Id="rId5" Type="http://schemas.openxmlformats.org/officeDocument/2006/relationships/image" Target="../media/image100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1.png"/></Relationships>
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2.png"/><Relationship Id="rId3" Type="http://schemas.openxmlformats.org/officeDocument/2006/relationships/image" Target="../media/image103.png"/><Relationship Id="rId4" Type="http://schemas.openxmlformats.org/officeDocument/2006/relationships/image" Target="../media/image104.png"/></Relationships>
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5.png"/><Relationship Id="rId3" Type="http://schemas.openxmlformats.org/officeDocument/2006/relationships/image" Target="../media/image106.png"/></Relationships>
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7.png"/><Relationship Id="rId3" Type="http://schemas.openxmlformats.org/officeDocument/2006/relationships/image" Target="../media/image108.png"/><Relationship Id="rId4" Type="http://schemas.openxmlformats.org/officeDocument/2006/relationships/image" Target="../media/image109.png"/><Relationship Id="rId5" Type="http://schemas.openxmlformats.org/officeDocument/2006/relationships/image" Target="../media/image110.png"/><Relationship Id="rId6" Type="http://schemas.openxmlformats.org/officeDocument/2006/relationships/image" Target="../media/image111.png"/><Relationship Id="rId7" Type="http://schemas.openxmlformats.org/officeDocument/2006/relationships/image" Target="../media/image112.png"/><Relationship Id="rId8" Type="http://schemas.openxmlformats.org/officeDocument/2006/relationships/image" Target="../media/image113.png"/><Relationship Id="rId9" Type="http://schemas.openxmlformats.org/officeDocument/2006/relationships/image" Target="../media/image114.png"/><Relationship Id="rId10" Type="http://schemas.openxmlformats.org/officeDocument/2006/relationships/image" Target="../media/image115.png"/><Relationship Id="rId11" Type="http://schemas.openxmlformats.org/officeDocument/2006/relationships/image" Target="../media/image116.png"/><Relationship Id="rId12" Type="http://schemas.openxmlformats.org/officeDocument/2006/relationships/image" Target="../media/image117.png"/><Relationship Id="rId13" Type="http://schemas.openxmlformats.org/officeDocument/2006/relationships/image" Target="../media/image118.png"/><Relationship Id="rId14" Type="http://schemas.openxmlformats.org/officeDocument/2006/relationships/image" Target="../media/image119.png"/><Relationship Id="rId15" Type="http://schemas.openxmlformats.org/officeDocument/2006/relationships/image" Target="../media/image120.png"/><Relationship Id="rId16" Type="http://schemas.openxmlformats.org/officeDocument/2006/relationships/image" Target="../media/image121.png"/><Relationship Id="rId17" Type="http://schemas.openxmlformats.org/officeDocument/2006/relationships/image" Target="../media/image122.png"/><Relationship Id="rId18" Type="http://schemas.openxmlformats.org/officeDocument/2006/relationships/image" Target="../media/image123.png"/><Relationship Id="rId19" Type="http://schemas.openxmlformats.org/officeDocument/2006/relationships/image" Target="../media/image124.png"/><Relationship Id="rId20" Type="http://schemas.openxmlformats.org/officeDocument/2006/relationships/image" Target="../media/image125.png"/><Relationship Id="rId21" Type="http://schemas.openxmlformats.org/officeDocument/2006/relationships/image" Target="../media/image126.png"/><Relationship Id="rId22" Type="http://schemas.openxmlformats.org/officeDocument/2006/relationships/image" Target="../media/image127.png"/><Relationship Id="rId23" Type="http://schemas.openxmlformats.org/officeDocument/2006/relationships/image" Target="../media/image128.png"/><Relationship Id="rId24" Type="http://schemas.openxmlformats.org/officeDocument/2006/relationships/image" Target="../media/image129.png"/></Relationships>
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0.png"/><Relationship Id="rId3" Type="http://schemas.openxmlformats.org/officeDocument/2006/relationships/image" Target="../media/image131.png"/><Relationship Id="rId4" Type="http://schemas.openxmlformats.org/officeDocument/2006/relationships/image" Target="../media/image132.png"/><Relationship Id="rId5" Type="http://schemas.openxmlformats.org/officeDocument/2006/relationships/image" Target="../media/image133.png"/><Relationship Id="rId6" Type="http://schemas.openxmlformats.org/officeDocument/2006/relationships/image" Target="../media/image134.png"/><Relationship Id="rId7" Type="http://schemas.openxmlformats.org/officeDocument/2006/relationships/image" Target="../media/image135.png"/><Relationship Id="rId8" Type="http://schemas.openxmlformats.org/officeDocument/2006/relationships/image" Target="../media/image136.png"/><Relationship Id="rId9" Type="http://schemas.openxmlformats.org/officeDocument/2006/relationships/image" Target="../media/image137.png"/><Relationship Id="rId10" Type="http://schemas.openxmlformats.org/officeDocument/2006/relationships/image" Target="../media/image138.png"/><Relationship Id="rId11" Type="http://schemas.openxmlformats.org/officeDocument/2006/relationships/image" Target="../media/image139.png"/><Relationship Id="rId12" Type="http://schemas.openxmlformats.org/officeDocument/2006/relationships/image" Target="../media/image140.png"/><Relationship Id="rId13" Type="http://schemas.openxmlformats.org/officeDocument/2006/relationships/image" Target="../media/image141.png"/><Relationship Id="rId14" Type="http://schemas.openxmlformats.org/officeDocument/2006/relationships/image" Target="../media/image142.png"/><Relationship Id="rId15" Type="http://schemas.openxmlformats.org/officeDocument/2006/relationships/image" Target="../media/image143.png"/><Relationship Id="rId16" Type="http://schemas.openxmlformats.org/officeDocument/2006/relationships/image" Target="../media/image144.png"/><Relationship Id="rId17" Type="http://schemas.openxmlformats.org/officeDocument/2006/relationships/image" Target="../media/image145.png"/><Relationship Id="rId18" Type="http://schemas.openxmlformats.org/officeDocument/2006/relationships/image" Target="../media/image146.png"/><Relationship Id="rId19" Type="http://schemas.openxmlformats.org/officeDocument/2006/relationships/image" Target="../media/image147.png"/><Relationship Id="rId20" Type="http://schemas.openxmlformats.org/officeDocument/2006/relationships/image" Target="../media/image148.png"/><Relationship Id="rId21" Type="http://schemas.openxmlformats.org/officeDocument/2006/relationships/image" Target="../media/image149.png"/><Relationship Id="rId22" Type="http://schemas.openxmlformats.org/officeDocument/2006/relationships/image" Target="../media/image150.png"/><Relationship Id="rId23" Type="http://schemas.openxmlformats.org/officeDocument/2006/relationships/image" Target="../media/image151.png"/><Relationship Id="rId24" Type="http://schemas.openxmlformats.org/officeDocument/2006/relationships/image" Target="../media/image152.png"/><Relationship Id="rId25" Type="http://schemas.openxmlformats.org/officeDocument/2006/relationships/image" Target="../media/image153.png"/><Relationship Id="rId26" Type="http://schemas.openxmlformats.org/officeDocument/2006/relationships/image" Target="../media/image154.png"/><Relationship Id="rId27" Type="http://schemas.openxmlformats.org/officeDocument/2006/relationships/image" Target="../media/image155.png"/><Relationship Id="rId28" Type="http://schemas.openxmlformats.org/officeDocument/2006/relationships/image" Target="../media/image156.png"/><Relationship Id="rId29" Type="http://schemas.openxmlformats.org/officeDocument/2006/relationships/image" Target="../media/image157.png"/><Relationship Id="rId30" Type="http://schemas.openxmlformats.org/officeDocument/2006/relationships/image" Target="../media/image158.png"/><Relationship Id="rId31" Type="http://schemas.openxmlformats.org/officeDocument/2006/relationships/image" Target="../media/image159.png"/><Relationship Id="rId32" Type="http://schemas.openxmlformats.org/officeDocument/2006/relationships/image" Target="../media/image160.png"/><Relationship Id="rId33" Type="http://schemas.openxmlformats.org/officeDocument/2006/relationships/image" Target="../media/image161.png"/><Relationship Id="rId34" Type="http://schemas.openxmlformats.org/officeDocument/2006/relationships/image" Target="../media/image162.png"/><Relationship Id="rId35" Type="http://schemas.openxmlformats.org/officeDocument/2006/relationships/image" Target="../media/image163.png"/><Relationship Id="rId36" Type="http://schemas.openxmlformats.org/officeDocument/2006/relationships/image" Target="../media/image164.png"/><Relationship Id="rId37" Type="http://schemas.openxmlformats.org/officeDocument/2006/relationships/image" Target="../media/image165.png"/></Relationships>
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6.png"/><Relationship Id="rId3" Type="http://schemas.openxmlformats.org/officeDocument/2006/relationships/image" Target="../media/image167.png"/><Relationship Id="rId4" Type="http://schemas.openxmlformats.org/officeDocument/2006/relationships/image" Target="../media/image168.png"/><Relationship Id="rId5" Type="http://schemas.openxmlformats.org/officeDocument/2006/relationships/image" Target="../media/image169.png"/><Relationship Id="rId6" Type="http://schemas.openxmlformats.org/officeDocument/2006/relationships/image" Target="../media/image170.png"/><Relationship Id="rId7" Type="http://schemas.openxmlformats.org/officeDocument/2006/relationships/image" Target="../media/image171.png"/><Relationship Id="rId8" Type="http://schemas.openxmlformats.org/officeDocument/2006/relationships/image" Target="../media/image172.png"/><Relationship Id="rId9" Type="http://schemas.openxmlformats.org/officeDocument/2006/relationships/image" Target="../media/image173.png"/><Relationship Id="rId10" Type="http://schemas.openxmlformats.org/officeDocument/2006/relationships/image" Target="../media/image174.png"/><Relationship Id="rId11" Type="http://schemas.openxmlformats.org/officeDocument/2006/relationships/image" Target="../media/image175.png"/><Relationship Id="rId12" Type="http://schemas.openxmlformats.org/officeDocument/2006/relationships/image" Target="../media/image176.png"/><Relationship Id="rId13" Type="http://schemas.openxmlformats.org/officeDocument/2006/relationships/image" Target="../media/image177.png"/><Relationship Id="rId14" Type="http://schemas.openxmlformats.org/officeDocument/2006/relationships/image" Target="../media/image178.png"/><Relationship Id="rId15" Type="http://schemas.openxmlformats.org/officeDocument/2006/relationships/image" Target="../media/image179.png"/><Relationship Id="rId16" Type="http://schemas.openxmlformats.org/officeDocument/2006/relationships/image" Target="../media/image180.png"/><Relationship Id="rId17" Type="http://schemas.openxmlformats.org/officeDocument/2006/relationships/image" Target="../media/image181.png"/><Relationship Id="rId18" Type="http://schemas.openxmlformats.org/officeDocument/2006/relationships/image" Target="../media/image182.png"/><Relationship Id="rId19" Type="http://schemas.openxmlformats.org/officeDocument/2006/relationships/image" Target="../media/image183.png"/><Relationship Id="rId20" Type="http://schemas.openxmlformats.org/officeDocument/2006/relationships/image" Target="../media/image184.png"/><Relationship Id="rId21" Type="http://schemas.openxmlformats.org/officeDocument/2006/relationships/image" Target="../media/image185.png"/><Relationship Id="rId22" Type="http://schemas.openxmlformats.org/officeDocument/2006/relationships/image" Target="../media/image186.png"/><Relationship Id="rId23" Type="http://schemas.openxmlformats.org/officeDocument/2006/relationships/image" Target="../media/image187.png"/><Relationship Id="rId24" Type="http://schemas.openxmlformats.org/officeDocument/2006/relationships/image" Target="../media/image188.png"/><Relationship Id="rId25" Type="http://schemas.openxmlformats.org/officeDocument/2006/relationships/image" Target="../media/image189.png"/><Relationship Id="rId26" Type="http://schemas.openxmlformats.org/officeDocument/2006/relationships/image" Target="../media/image190.png"/><Relationship Id="rId27" Type="http://schemas.openxmlformats.org/officeDocument/2006/relationships/image" Target="../media/image191.png"/><Relationship Id="rId28" Type="http://schemas.openxmlformats.org/officeDocument/2006/relationships/image" Target="../media/image192.png"/><Relationship Id="rId29" Type="http://schemas.openxmlformats.org/officeDocument/2006/relationships/image" Target="../media/image193.png"/><Relationship Id="rId30" Type="http://schemas.openxmlformats.org/officeDocument/2006/relationships/image" Target="../media/image194.png"/></Relationships>
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5.png"/><Relationship Id="rId3" Type="http://schemas.openxmlformats.org/officeDocument/2006/relationships/image" Target="../media/image196.png"/><Relationship Id="rId4" Type="http://schemas.openxmlformats.org/officeDocument/2006/relationships/image" Target="../media/image197.png"/><Relationship Id="rId5" Type="http://schemas.openxmlformats.org/officeDocument/2006/relationships/image" Target="../media/image198.png"/><Relationship Id="rId6" Type="http://schemas.openxmlformats.org/officeDocument/2006/relationships/image" Target="../media/image199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0.png"/><Relationship Id="rId3" Type="http://schemas.openxmlformats.org/officeDocument/2006/relationships/image" Target="../media/image201.png"/><Relationship Id="rId4" Type="http://schemas.openxmlformats.org/officeDocument/2006/relationships/image" Target="../media/image202.png"/><Relationship Id="rId5" Type="http://schemas.openxmlformats.org/officeDocument/2006/relationships/image" Target="../media/image203.png"/><Relationship Id="rId6" Type="http://schemas.openxmlformats.org/officeDocument/2006/relationships/image" Target="../media/image204.png"/><Relationship Id="rId7" Type="http://schemas.openxmlformats.org/officeDocument/2006/relationships/image" Target="../media/image205.png"/><Relationship Id="rId8" Type="http://schemas.openxmlformats.org/officeDocument/2006/relationships/image" Target="../media/image206.png"/><Relationship Id="rId9" Type="http://schemas.openxmlformats.org/officeDocument/2006/relationships/image" Target="../media/image207.png"/></Relationships>
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8.png"/><Relationship Id="rId3" Type="http://schemas.openxmlformats.org/officeDocument/2006/relationships/image" Target="../media/image209.png"/><Relationship Id="rId4" Type="http://schemas.openxmlformats.org/officeDocument/2006/relationships/image" Target="../media/image210.png"/><Relationship Id="rId5" Type="http://schemas.openxmlformats.org/officeDocument/2006/relationships/image" Target="../media/image211.png"/><Relationship Id="rId6" Type="http://schemas.openxmlformats.org/officeDocument/2006/relationships/image" Target="../media/image212.png"/></Relationships>
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3.png"/><Relationship Id="rId3" Type="http://schemas.openxmlformats.org/officeDocument/2006/relationships/image" Target="../media/image214.png"/><Relationship Id="rId4" Type="http://schemas.openxmlformats.org/officeDocument/2006/relationships/image" Target="../media/image215.png"/><Relationship Id="rId5" Type="http://schemas.openxmlformats.org/officeDocument/2006/relationships/image" Target="../media/image216.png"/><Relationship Id="rId6" Type="http://schemas.openxmlformats.org/officeDocument/2006/relationships/image" Target="../media/image217.png"/></Relationships>
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18.png"/><Relationship Id="rId3" Type="http://schemas.openxmlformats.org/officeDocument/2006/relationships/image" Target="../media/image219.png"/></Relationships>
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
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0.jpg"/></Relationships>
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1.png"/></Relationships>
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2.png"/><Relationship Id="rId3" Type="http://schemas.openxmlformats.org/officeDocument/2006/relationships/image" Target="../media/image223.png"/><Relationship Id="rId4" Type="http://schemas.openxmlformats.org/officeDocument/2006/relationships/image" Target="../media/image224.png"/><Relationship Id="rId5" Type="http://schemas.openxmlformats.org/officeDocument/2006/relationships/image" Target="../media/image225.png"/><Relationship Id="rId6" Type="http://schemas.openxmlformats.org/officeDocument/2006/relationships/image" Target="../media/image226.png"/><Relationship Id="rId7" Type="http://schemas.openxmlformats.org/officeDocument/2006/relationships/image" Target="../media/image227.png"/><Relationship Id="rId8" Type="http://schemas.openxmlformats.org/officeDocument/2006/relationships/image" Target="../media/image228.png"/><Relationship Id="rId9" Type="http://schemas.openxmlformats.org/officeDocument/2006/relationships/image" Target="../media/image229.png"/></Relationships>
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0.png"/><Relationship Id="rId3" Type="http://schemas.openxmlformats.org/officeDocument/2006/relationships/image" Target="../media/image231.png"/><Relationship Id="rId4" Type="http://schemas.openxmlformats.org/officeDocument/2006/relationships/image" Target="../media/image232.png"/><Relationship Id="rId5" Type="http://schemas.openxmlformats.org/officeDocument/2006/relationships/image" Target="../media/image233.png"/><Relationship Id="rId6" Type="http://schemas.openxmlformats.org/officeDocument/2006/relationships/image" Target="../media/image234.png"/><Relationship Id="rId7" Type="http://schemas.openxmlformats.org/officeDocument/2006/relationships/image" Target="../media/image235.png"/><Relationship Id="rId8" Type="http://schemas.openxmlformats.org/officeDocument/2006/relationships/image" Target="../media/image236.png"/><Relationship Id="rId9" Type="http://schemas.openxmlformats.org/officeDocument/2006/relationships/image" Target="../media/image237.png"/><Relationship Id="rId10" Type="http://schemas.openxmlformats.org/officeDocument/2006/relationships/image" Target="../media/image238.png"/><Relationship Id="rId11" Type="http://schemas.openxmlformats.org/officeDocument/2006/relationships/image" Target="../media/image239.png"/><Relationship Id="rId12" Type="http://schemas.openxmlformats.org/officeDocument/2006/relationships/image" Target="../media/image240.png"/><Relationship Id="rId13" Type="http://schemas.openxmlformats.org/officeDocument/2006/relationships/image" Target="../media/image241.png"/><Relationship Id="rId14" Type="http://schemas.openxmlformats.org/officeDocument/2006/relationships/image" Target="../media/image242.png"/><Relationship Id="rId15" Type="http://schemas.openxmlformats.org/officeDocument/2006/relationships/image" Target="../media/image243.png"/><Relationship Id="rId16" Type="http://schemas.openxmlformats.org/officeDocument/2006/relationships/image" Target="../media/image244.png"/><Relationship Id="rId17" Type="http://schemas.openxmlformats.org/officeDocument/2006/relationships/image" Target="../media/image245.png"/><Relationship Id="rId18" Type="http://schemas.openxmlformats.org/officeDocument/2006/relationships/image" Target="../media/image246.png"/><Relationship Id="rId19" Type="http://schemas.openxmlformats.org/officeDocument/2006/relationships/image" Target="../media/image247.png"/><Relationship Id="rId20" Type="http://schemas.openxmlformats.org/officeDocument/2006/relationships/image" Target="../media/image248.png"/><Relationship Id="rId21" Type="http://schemas.openxmlformats.org/officeDocument/2006/relationships/image" Target="../media/image249.png"/><Relationship Id="rId22" Type="http://schemas.openxmlformats.org/officeDocument/2006/relationships/image" Target="../media/image250.png"/><Relationship Id="rId23" Type="http://schemas.openxmlformats.org/officeDocument/2006/relationships/image" Target="../media/image251.png"/><Relationship Id="rId24" Type="http://schemas.openxmlformats.org/officeDocument/2006/relationships/image" Target="../media/image252.png"/><Relationship Id="rId25" Type="http://schemas.openxmlformats.org/officeDocument/2006/relationships/image" Target="../media/image253.png"/><Relationship Id="rId26" Type="http://schemas.openxmlformats.org/officeDocument/2006/relationships/image" Target="../media/image254.png"/><Relationship Id="rId27" Type="http://schemas.openxmlformats.org/officeDocument/2006/relationships/image" Target="../media/image255.png"/><Relationship Id="rId28" Type="http://schemas.openxmlformats.org/officeDocument/2006/relationships/image" Target="../media/image256.png"/><Relationship Id="rId29" Type="http://schemas.openxmlformats.org/officeDocument/2006/relationships/image" Target="../media/image257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8.png"/><Relationship Id="rId3" Type="http://schemas.openxmlformats.org/officeDocument/2006/relationships/image" Target="../media/image259.png"/><Relationship Id="rId4" Type="http://schemas.openxmlformats.org/officeDocument/2006/relationships/image" Target="../media/image260.png"/><Relationship Id="rId5" Type="http://schemas.openxmlformats.org/officeDocument/2006/relationships/image" Target="../media/image261.png"/><Relationship Id="rId6" Type="http://schemas.openxmlformats.org/officeDocument/2006/relationships/image" Target="../media/image262.png"/><Relationship Id="rId7" Type="http://schemas.openxmlformats.org/officeDocument/2006/relationships/image" Target="../media/image263.png"/><Relationship Id="rId8" Type="http://schemas.openxmlformats.org/officeDocument/2006/relationships/image" Target="../media/image264.png"/><Relationship Id="rId9" Type="http://schemas.openxmlformats.org/officeDocument/2006/relationships/image" Target="../media/image265.png"/><Relationship Id="rId10" Type="http://schemas.openxmlformats.org/officeDocument/2006/relationships/image" Target="../media/image266.png"/><Relationship Id="rId11" Type="http://schemas.openxmlformats.org/officeDocument/2006/relationships/image" Target="../media/image267.png"/><Relationship Id="rId12" Type="http://schemas.openxmlformats.org/officeDocument/2006/relationships/image" Target="../media/image268.png"/><Relationship Id="rId13" Type="http://schemas.openxmlformats.org/officeDocument/2006/relationships/image" Target="../media/image269.png"/><Relationship Id="rId14" Type="http://schemas.openxmlformats.org/officeDocument/2006/relationships/image" Target="../media/image270.png"/><Relationship Id="rId15" Type="http://schemas.openxmlformats.org/officeDocument/2006/relationships/image" Target="../media/image271.png"/><Relationship Id="rId16" Type="http://schemas.openxmlformats.org/officeDocument/2006/relationships/image" Target="../media/image272.png"/><Relationship Id="rId17" Type="http://schemas.openxmlformats.org/officeDocument/2006/relationships/image" Target="../media/image273.png"/><Relationship Id="rId18" Type="http://schemas.openxmlformats.org/officeDocument/2006/relationships/image" Target="../media/image274.png"/><Relationship Id="rId19" Type="http://schemas.openxmlformats.org/officeDocument/2006/relationships/image" Target="../media/image275.png"/><Relationship Id="rId20" Type="http://schemas.openxmlformats.org/officeDocument/2006/relationships/image" Target="../media/image276.png"/><Relationship Id="rId21" Type="http://schemas.openxmlformats.org/officeDocument/2006/relationships/image" Target="../media/image277.png"/><Relationship Id="rId22" Type="http://schemas.openxmlformats.org/officeDocument/2006/relationships/image" Target="../media/image278.png"/><Relationship Id="rId23" Type="http://schemas.openxmlformats.org/officeDocument/2006/relationships/image" Target="../media/image279.png"/><Relationship Id="rId24" Type="http://schemas.openxmlformats.org/officeDocument/2006/relationships/image" Target="../media/image280.png"/><Relationship Id="rId25" Type="http://schemas.openxmlformats.org/officeDocument/2006/relationships/image" Target="../media/image281.png"/><Relationship Id="rId26" Type="http://schemas.openxmlformats.org/officeDocument/2006/relationships/image" Target="../media/image282.png"/><Relationship Id="rId27" Type="http://schemas.openxmlformats.org/officeDocument/2006/relationships/image" Target="../media/image283.png"/><Relationship Id="rId28" Type="http://schemas.openxmlformats.org/officeDocument/2006/relationships/image" Target="../media/image284.png"/><Relationship Id="rId29" Type="http://schemas.openxmlformats.org/officeDocument/2006/relationships/image" Target="../media/image285.png"/><Relationship Id="rId30" Type="http://schemas.openxmlformats.org/officeDocument/2006/relationships/image" Target="../media/image286.png"/><Relationship Id="rId31" Type="http://schemas.openxmlformats.org/officeDocument/2006/relationships/image" Target="../media/image287.png"/><Relationship Id="rId32" Type="http://schemas.openxmlformats.org/officeDocument/2006/relationships/image" Target="../media/image288.png"/><Relationship Id="rId33" Type="http://schemas.openxmlformats.org/officeDocument/2006/relationships/image" Target="../media/image289.png"/><Relationship Id="rId34" Type="http://schemas.openxmlformats.org/officeDocument/2006/relationships/image" Target="../media/image290.png"/><Relationship Id="rId35" Type="http://schemas.openxmlformats.org/officeDocument/2006/relationships/image" Target="../media/image291.png"/><Relationship Id="rId36" Type="http://schemas.openxmlformats.org/officeDocument/2006/relationships/image" Target="../media/image292.png"/><Relationship Id="rId37" Type="http://schemas.openxmlformats.org/officeDocument/2006/relationships/image" Target="../media/image293.png"/><Relationship Id="rId38" Type="http://schemas.openxmlformats.org/officeDocument/2006/relationships/image" Target="../media/image294.png"/></Relationships>
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5.png"/><Relationship Id="rId3" Type="http://schemas.openxmlformats.org/officeDocument/2006/relationships/image" Target="../media/image296.png"/><Relationship Id="rId4" Type="http://schemas.openxmlformats.org/officeDocument/2006/relationships/image" Target="../media/image297.png"/><Relationship Id="rId5" Type="http://schemas.openxmlformats.org/officeDocument/2006/relationships/image" Target="../media/image298.png"/><Relationship Id="rId6" Type="http://schemas.openxmlformats.org/officeDocument/2006/relationships/image" Target="../media/image299.png"/><Relationship Id="rId7" Type="http://schemas.openxmlformats.org/officeDocument/2006/relationships/image" Target="../media/image300.png"/><Relationship Id="rId8" Type="http://schemas.openxmlformats.org/officeDocument/2006/relationships/image" Target="../media/image301.png"/><Relationship Id="rId9" Type="http://schemas.openxmlformats.org/officeDocument/2006/relationships/image" Target="../media/image302.png"/><Relationship Id="rId10" Type="http://schemas.openxmlformats.org/officeDocument/2006/relationships/image" Target="../media/image303.png"/><Relationship Id="rId11" Type="http://schemas.openxmlformats.org/officeDocument/2006/relationships/image" Target="../media/image304.png"/><Relationship Id="rId12" Type="http://schemas.openxmlformats.org/officeDocument/2006/relationships/image" Target="../media/image305.png"/><Relationship Id="rId13" Type="http://schemas.openxmlformats.org/officeDocument/2006/relationships/image" Target="../media/image306.png"/><Relationship Id="rId14" Type="http://schemas.openxmlformats.org/officeDocument/2006/relationships/image" Target="../media/image307.png"/><Relationship Id="rId15" Type="http://schemas.openxmlformats.org/officeDocument/2006/relationships/image" Target="../media/image308.png"/><Relationship Id="rId16" Type="http://schemas.openxmlformats.org/officeDocument/2006/relationships/image" Target="../media/image309.png"/><Relationship Id="rId17" Type="http://schemas.openxmlformats.org/officeDocument/2006/relationships/image" Target="../media/image310.png"/><Relationship Id="rId18" Type="http://schemas.openxmlformats.org/officeDocument/2006/relationships/image" Target="../media/image311.png"/><Relationship Id="rId19" Type="http://schemas.openxmlformats.org/officeDocument/2006/relationships/image" Target="../media/image312.png"/><Relationship Id="rId20" Type="http://schemas.openxmlformats.org/officeDocument/2006/relationships/image" Target="../media/image313.png"/><Relationship Id="rId21" Type="http://schemas.openxmlformats.org/officeDocument/2006/relationships/image" Target="../media/image314.png"/><Relationship Id="rId22" Type="http://schemas.openxmlformats.org/officeDocument/2006/relationships/image" Target="../media/image315.png"/></Relationships>
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
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6.png"/><Relationship Id="rId3" Type="http://schemas.openxmlformats.org/officeDocument/2006/relationships/image" Target="../media/image317.png"/><Relationship Id="rId4" Type="http://schemas.openxmlformats.org/officeDocument/2006/relationships/image" Target="../media/image318.png"/><Relationship Id="rId5" Type="http://schemas.openxmlformats.org/officeDocument/2006/relationships/image" Target="../media/image319.png"/><Relationship Id="rId6" Type="http://schemas.openxmlformats.org/officeDocument/2006/relationships/image" Target="../media/image320.png"/></Relationships>
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1.png"/><Relationship Id="rId3" Type="http://schemas.openxmlformats.org/officeDocument/2006/relationships/image" Target="../media/image322.png"/><Relationship Id="rId4" Type="http://schemas.openxmlformats.org/officeDocument/2006/relationships/image" Target="../media/image323.png"/><Relationship Id="rId5" Type="http://schemas.openxmlformats.org/officeDocument/2006/relationships/image" Target="../media/image324.png"/><Relationship Id="rId6" Type="http://schemas.openxmlformats.org/officeDocument/2006/relationships/image" Target="../media/image325.png"/><Relationship Id="rId7" Type="http://schemas.openxmlformats.org/officeDocument/2006/relationships/image" Target="../media/image326.png"/><Relationship Id="rId8" Type="http://schemas.openxmlformats.org/officeDocument/2006/relationships/image" Target="../media/image327.png"/><Relationship Id="rId9" Type="http://schemas.openxmlformats.org/officeDocument/2006/relationships/image" Target="../media/image328.png"/></Relationships>
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9.png"/></Relationships>
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0.png"/><Relationship Id="rId3" Type="http://schemas.openxmlformats.org/officeDocument/2006/relationships/image" Target="../media/image331.png"/><Relationship Id="rId4" Type="http://schemas.openxmlformats.org/officeDocument/2006/relationships/image" Target="../media/image332.png"/><Relationship Id="rId5" Type="http://schemas.openxmlformats.org/officeDocument/2006/relationships/image" Target="../media/image333.png"/><Relationship Id="rId6" Type="http://schemas.openxmlformats.org/officeDocument/2006/relationships/image" Target="../media/image334.png"/><Relationship Id="rId7" Type="http://schemas.openxmlformats.org/officeDocument/2006/relationships/image" Target="../media/image335.png"/><Relationship Id="rId8" Type="http://schemas.openxmlformats.org/officeDocument/2006/relationships/image" Target="../media/image336.png"/></Relationships>
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7.png"/></Relationships>
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8.png"/><Relationship Id="rId3" Type="http://schemas.openxmlformats.org/officeDocument/2006/relationships/image" Target="../media/image339.png"/><Relationship Id="rId4" Type="http://schemas.openxmlformats.org/officeDocument/2006/relationships/image" Target="../media/image340.png"/><Relationship Id="rId5" Type="http://schemas.openxmlformats.org/officeDocument/2006/relationships/image" Target="../media/image341.png"/><Relationship Id="rId6" Type="http://schemas.openxmlformats.org/officeDocument/2006/relationships/image" Target="../media/image342.png"/><Relationship Id="rId7" Type="http://schemas.openxmlformats.org/officeDocument/2006/relationships/image" Target="../media/image343.png"/><Relationship Id="rId8" Type="http://schemas.openxmlformats.org/officeDocument/2006/relationships/image" Target="../media/image344.png"/><Relationship Id="rId9" Type="http://schemas.openxmlformats.org/officeDocument/2006/relationships/image" Target="../media/image345.png"/><Relationship Id="rId10" Type="http://schemas.openxmlformats.org/officeDocument/2006/relationships/image" Target="../media/image346.png"/><Relationship Id="rId11" Type="http://schemas.openxmlformats.org/officeDocument/2006/relationships/image" Target="../media/image347.png"/><Relationship Id="rId12" Type="http://schemas.openxmlformats.org/officeDocument/2006/relationships/image" Target="../media/image348.png"/><Relationship Id="rId13" Type="http://schemas.openxmlformats.org/officeDocument/2006/relationships/image" Target="../media/image349.png"/><Relationship Id="rId14" Type="http://schemas.openxmlformats.org/officeDocument/2006/relationships/image" Target="../media/image350.png"/><Relationship Id="rId15" Type="http://schemas.openxmlformats.org/officeDocument/2006/relationships/image" Target="../media/image351.png"/><Relationship Id="rId16" Type="http://schemas.openxmlformats.org/officeDocument/2006/relationships/image" Target="../media/image352.png"/><Relationship Id="rId17" Type="http://schemas.openxmlformats.org/officeDocument/2006/relationships/image" Target="../media/image353.png"/><Relationship Id="rId18" Type="http://schemas.openxmlformats.org/officeDocument/2006/relationships/image" Target="../media/image354.png"/><Relationship Id="rId19" Type="http://schemas.openxmlformats.org/officeDocument/2006/relationships/image" Target="../media/image355.png"/><Relationship Id="rId20" Type="http://schemas.openxmlformats.org/officeDocument/2006/relationships/image" Target="../media/image356.png"/><Relationship Id="rId21" Type="http://schemas.openxmlformats.org/officeDocument/2006/relationships/image" Target="../media/image357.png"/><Relationship Id="rId22" Type="http://schemas.openxmlformats.org/officeDocument/2006/relationships/image" Target="../media/image358.png"/><Relationship Id="rId23" Type="http://schemas.openxmlformats.org/officeDocument/2006/relationships/image" Target="../media/image359.png"/><Relationship Id="rId24" Type="http://schemas.openxmlformats.org/officeDocument/2006/relationships/image" Target="../media/image360.png"/><Relationship Id="rId25" Type="http://schemas.openxmlformats.org/officeDocument/2006/relationships/image" Target="../media/image361.png"/><Relationship Id="rId26" Type="http://schemas.openxmlformats.org/officeDocument/2006/relationships/image" Target="../media/image362.png"/><Relationship Id="rId27" Type="http://schemas.openxmlformats.org/officeDocument/2006/relationships/image" Target="../media/image363.png"/><Relationship Id="rId28" Type="http://schemas.openxmlformats.org/officeDocument/2006/relationships/image" Target="../media/image364.png"/><Relationship Id="rId29" Type="http://schemas.openxmlformats.org/officeDocument/2006/relationships/image" Target="../media/image365.png"/><Relationship Id="rId30" Type="http://schemas.openxmlformats.org/officeDocument/2006/relationships/image" Target="../media/image366.png"/><Relationship Id="rId31" Type="http://schemas.openxmlformats.org/officeDocument/2006/relationships/image" Target="../media/image367.png"/><Relationship Id="rId32" Type="http://schemas.openxmlformats.org/officeDocument/2006/relationships/image" Target="../media/image368.png"/><Relationship Id="rId33" Type="http://schemas.openxmlformats.org/officeDocument/2006/relationships/image" Target="../media/image369.png"/><Relationship Id="rId34" Type="http://schemas.openxmlformats.org/officeDocument/2006/relationships/image" Target="../media/image370.png"/><Relationship Id="rId35" Type="http://schemas.openxmlformats.org/officeDocument/2006/relationships/image" Target="../media/image371.png"/><Relationship Id="rId36" Type="http://schemas.openxmlformats.org/officeDocument/2006/relationships/image" Target="../media/image372.png"/><Relationship Id="rId37" Type="http://schemas.openxmlformats.org/officeDocument/2006/relationships/image" Target="../media/image373.png"/><Relationship Id="rId38" Type="http://schemas.openxmlformats.org/officeDocument/2006/relationships/image" Target="../media/image374.png"/><Relationship Id="rId39" Type="http://schemas.openxmlformats.org/officeDocument/2006/relationships/image" Target="../media/image375.png"/><Relationship Id="rId40" Type="http://schemas.openxmlformats.org/officeDocument/2006/relationships/image" Target="../media/image376.png"/><Relationship Id="rId41" Type="http://schemas.openxmlformats.org/officeDocument/2006/relationships/image" Target="../media/image377.png"/><Relationship Id="rId42" Type="http://schemas.openxmlformats.org/officeDocument/2006/relationships/image" Target="../media/image378.png"/><Relationship Id="rId43" Type="http://schemas.openxmlformats.org/officeDocument/2006/relationships/image" Target="../media/image379.png"/><Relationship Id="rId44" Type="http://schemas.openxmlformats.org/officeDocument/2006/relationships/image" Target="../media/image380.png"/><Relationship Id="rId45" Type="http://schemas.openxmlformats.org/officeDocument/2006/relationships/image" Target="../media/image381.png"/></Relationships>
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2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24888" y="723722"/>
            <a:ext cx="5101590" cy="18548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689610" marR="5080" indent="-676910">
              <a:lnSpc>
                <a:spcPct val="100000"/>
              </a:lnSpc>
              <a:spcBef>
                <a:spcPts val="100"/>
              </a:spcBef>
            </a:pPr>
            <a:r>
              <a:rPr dirty="0" sz="6000" spc="-865"/>
              <a:t>ةيحصلا </a:t>
            </a:r>
            <a:r>
              <a:rPr dirty="0" sz="6000" spc="-270"/>
              <a:t>ةدوجلا </a:t>
            </a:r>
            <a:r>
              <a:rPr dirty="0" sz="6000"/>
              <a:t>ةرادإ  HHSM</a:t>
            </a:r>
            <a:r>
              <a:rPr dirty="0" sz="6000" spc="-25"/>
              <a:t> </a:t>
            </a:r>
            <a:r>
              <a:rPr dirty="0" sz="6000"/>
              <a:t>415</a:t>
            </a:r>
            <a:endParaRPr sz="6000"/>
          </a:p>
        </p:txBody>
      </p:sp>
      <p:sp>
        <p:nvSpPr>
          <p:cNvPr id="3" name="object 3"/>
          <p:cNvSpPr txBox="1"/>
          <p:nvPr/>
        </p:nvSpPr>
        <p:spPr>
          <a:xfrm>
            <a:off x="1241330" y="2552852"/>
            <a:ext cx="6663690" cy="368554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463550" marR="445134" indent="431165">
              <a:lnSpc>
                <a:spcPct val="100000"/>
              </a:lnSpc>
              <a:spcBef>
                <a:spcPts val="105"/>
              </a:spcBef>
            </a:pPr>
            <a:r>
              <a:rPr dirty="0" sz="6000" spc="-685" b="1">
                <a:latin typeface="Arial"/>
                <a:cs typeface="Arial"/>
              </a:rPr>
              <a:t>غبار </a:t>
            </a:r>
            <a:r>
              <a:rPr dirty="0" sz="6000" b="1">
                <a:latin typeface="Arial"/>
                <a:cs typeface="Arial"/>
              </a:rPr>
              <a:t>– </a:t>
            </a:r>
            <a:r>
              <a:rPr dirty="0" sz="6000" spc="-95" b="1">
                <a:latin typeface="Arial"/>
                <a:cs typeface="Arial"/>
              </a:rPr>
              <a:t>لامعلاا </a:t>
            </a:r>
            <a:r>
              <a:rPr dirty="0" sz="6000" spc="-1050" b="1">
                <a:latin typeface="Arial"/>
                <a:cs typeface="Arial"/>
              </a:rPr>
              <a:t>ةيلك  </a:t>
            </a:r>
            <a:r>
              <a:rPr dirty="0" sz="6000" spc="-770" b="1">
                <a:latin typeface="Arial"/>
                <a:cs typeface="Arial"/>
              </a:rPr>
              <a:t>زيزعلا </a:t>
            </a:r>
            <a:r>
              <a:rPr dirty="0" sz="6000" spc="-755" b="1">
                <a:latin typeface="Arial"/>
                <a:cs typeface="Arial"/>
              </a:rPr>
              <a:t>دبع </a:t>
            </a:r>
            <a:r>
              <a:rPr dirty="0" sz="6000" spc="-455" b="1">
                <a:latin typeface="Arial"/>
                <a:cs typeface="Arial"/>
              </a:rPr>
              <a:t>كلملا</a:t>
            </a:r>
            <a:r>
              <a:rPr dirty="0" sz="6000" spc="-365" b="1">
                <a:latin typeface="Arial"/>
                <a:cs typeface="Arial"/>
              </a:rPr>
              <a:t> </a:t>
            </a:r>
            <a:r>
              <a:rPr dirty="0" sz="6000" spc="-110" b="1">
                <a:latin typeface="Arial"/>
                <a:cs typeface="Arial"/>
              </a:rPr>
              <a:t>ةعماج</a:t>
            </a:r>
            <a:endParaRPr sz="6000">
              <a:latin typeface="Arial"/>
              <a:cs typeface="Arial"/>
            </a:endParaRPr>
          </a:p>
          <a:p>
            <a:pPr marL="1699895" marR="5080" indent="-1687830">
              <a:lnSpc>
                <a:spcPct val="100000"/>
              </a:lnSpc>
              <a:spcBef>
                <a:spcPts val="5"/>
              </a:spcBef>
            </a:pPr>
            <a:r>
              <a:rPr dirty="0" sz="6000" spc="-865" b="1">
                <a:latin typeface="Arial"/>
                <a:cs typeface="Arial"/>
              </a:rPr>
              <a:t>ةيحصلا </a:t>
            </a:r>
            <a:r>
              <a:rPr dirty="0" sz="6000" spc="-175" b="1">
                <a:latin typeface="Arial"/>
                <a:cs typeface="Arial"/>
              </a:rPr>
              <a:t>تامدخلا </a:t>
            </a:r>
            <a:r>
              <a:rPr dirty="0" sz="6000" b="1">
                <a:latin typeface="Arial"/>
                <a:cs typeface="Arial"/>
              </a:rPr>
              <a:t>ةرادا </a:t>
            </a:r>
            <a:r>
              <a:rPr dirty="0" sz="6000" spc="-1205" b="1">
                <a:latin typeface="Arial"/>
                <a:cs typeface="Arial"/>
              </a:rPr>
              <a:t>مسق  </a:t>
            </a:r>
            <a:r>
              <a:rPr dirty="0" sz="6000" spc="-1050" b="1">
                <a:latin typeface="Arial"/>
                <a:cs typeface="Arial"/>
              </a:rPr>
              <a:t>تايفشتسملاو</a:t>
            </a:r>
            <a:endParaRPr sz="6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03411" y="6434734"/>
            <a:ext cx="11048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001F5F"/>
                </a:solidFill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328672" y="271259"/>
            <a:ext cx="4969637" cy="7268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418068" y="6434734"/>
            <a:ext cx="1962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888888"/>
                </a:solidFill>
                <a:latin typeface="Arial"/>
                <a:cs typeface="Arial"/>
              </a:rPr>
              <a:t>10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14397"/>
            <a:ext cx="9144000" cy="105410"/>
          </a:xfrm>
          <a:custGeom>
            <a:avLst/>
            <a:gdLst/>
            <a:ahLst/>
            <a:cxnLst/>
            <a:rect l="l" t="t" r="r" b="b"/>
            <a:pathLst>
              <a:path w="9144000" h="105409">
                <a:moveTo>
                  <a:pt x="31893" y="22978"/>
                </a:moveTo>
                <a:lnTo>
                  <a:pt x="0" y="55047"/>
                </a:lnTo>
                <a:lnTo>
                  <a:pt x="0" y="73335"/>
                </a:lnTo>
                <a:lnTo>
                  <a:pt x="32114" y="105274"/>
                </a:lnTo>
                <a:lnTo>
                  <a:pt x="59397" y="77842"/>
                </a:lnTo>
                <a:lnTo>
                  <a:pt x="32040" y="77842"/>
                </a:lnTo>
                <a:lnTo>
                  <a:pt x="31967" y="50410"/>
                </a:lnTo>
                <a:lnTo>
                  <a:pt x="59401" y="50337"/>
                </a:lnTo>
                <a:lnTo>
                  <a:pt x="31893" y="22978"/>
                </a:lnTo>
                <a:close/>
              </a:path>
              <a:path w="9144000" h="105409">
                <a:moveTo>
                  <a:pt x="9143999" y="53462"/>
                </a:moveTo>
                <a:lnTo>
                  <a:pt x="9118131" y="53532"/>
                </a:lnTo>
                <a:lnTo>
                  <a:pt x="9143999" y="79249"/>
                </a:lnTo>
                <a:lnTo>
                  <a:pt x="9143999" y="53462"/>
                </a:lnTo>
                <a:close/>
              </a:path>
              <a:path w="9144000" h="105409">
                <a:moveTo>
                  <a:pt x="59401" y="50337"/>
                </a:moveTo>
                <a:lnTo>
                  <a:pt x="31967" y="50410"/>
                </a:lnTo>
                <a:lnTo>
                  <a:pt x="32040" y="77842"/>
                </a:lnTo>
                <a:lnTo>
                  <a:pt x="59470" y="77769"/>
                </a:lnTo>
                <a:lnTo>
                  <a:pt x="73152" y="64012"/>
                </a:lnTo>
                <a:lnTo>
                  <a:pt x="59401" y="50337"/>
                </a:lnTo>
                <a:close/>
              </a:path>
              <a:path w="9144000" h="105409">
                <a:moveTo>
                  <a:pt x="59470" y="77769"/>
                </a:moveTo>
                <a:lnTo>
                  <a:pt x="32040" y="77842"/>
                </a:lnTo>
                <a:lnTo>
                  <a:pt x="59397" y="77842"/>
                </a:lnTo>
                <a:close/>
              </a:path>
              <a:path w="9144000" h="105409">
                <a:moveTo>
                  <a:pt x="9118052" y="26100"/>
                </a:moveTo>
                <a:lnTo>
                  <a:pt x="59401" y="50337"/>
                </a:lnTo>
                <a:lnTo>
                  <a:pt x="73152" y="64012"/>
                </a:lnTo>
                <a:lnTo>
                  <a:pt x="59470" y="77769"/>
                </a:lnTo>
                <a:lnTo>
                  <a:pt x="9118131" y="53532"/>
                </a:lnTo>
                <a:lnTo>
                  <a:pt x="9104376" y="39857"/>
                </a:lnTo>
                <a:lnTo>
                  <a:pt x="9118052" y="26100"/>
                </a:lnTo>
                <a:close/>
              </a:path>
              <a:path w="9144000" h="105409">
                <a:moveTo>
                  <a:pt x="9143999" y="26030"/>
                </a:moveTo>
                <a:lnTo>
                  <a:pt x="9118052" y="26100"/>
                </a:lnTo>
                <a:lnTo>
                  <a:pt x="9104376" y="39857"/>
                </a:lnTo>
                <a:lnTo>
                  <a:pt x="9118131" y="53532"/>
                </a:lnTo>
                <a:lnTo>
                  <a:pt x="9143999" y="53462"/>
                </a:lnTo>
                <a:lnTo>
                  <a:pt x="9143999" y="26030"/>
                </a:lnTo>
                <a:close/>
              </a:path>
              <a:path w="9144000" h="105409">
                <a:moveTo>
                  <a:pt x="9143999" y="0"/>
                </a:moveTo>
                <a:lnTo>
                  <a:pt x="9118052" y="26100"/>
                </a:lnTo>
                <a:lnTo>
                  <a:pt x="9143999" y="26030"/>
                </a:lnTo>
                <a:lnTo>
                  <a:pt x="9143999" y="0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701289" y="2570274"/>
            <a:ext cx="5858510" cy="2952115"/>
          </a:xfrm>
          <a:prstGeom prst="rect">
            <a:avLst/>
          </a:prstGeom>
        </p:spPr>
        <p:txBody>
          <a:bodyPr wrap="square" lIns="0" tIns="109855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865"/>
              </a:spcBef>
            </a:pPr>
            <a:r>
              <a:rPr dirty="0" sz="3200" spc="-10" b="1">
                <a:latin typeface="Arial"/>
                <a:cs typeface="Arial"/>
              </a:rPr>
              <a:t>ف</a:t>
            </a:r>
            <a:r>
              <a:rPr dirty="0" sz="3200" spc="5" b="1">
                <a:latin typeface="Arial"/>
                <a:cs typeface="Arial"/>
              </a:rPr>
              <a:t>ظ</a:t>
            </a:r>
            <a:r>
              <a:rPr dirty="0" sz="3200" spc="-140" b="1">
                <a:latin typeface="Arial"/>
                <a:cs typeface="Arial"/>
              </a:rPr>
              <a:t>وملا</a:t>
            </a:r>
            <a:endParaRPr sz="3200">
              <a:latin typeface="Arial"/>
              <a:cs typeface="Arial"/>
            </a:endParaRPr>
          </a:p>
          <a:p>
            <a:pPr algn="r" marR="120014">
              <a:lnSpc>
                <a:spcPct val="100000"/>
              </a:lnSpc>
              <a:spcBef>
                <a:spcPts val="770"/>
              </a:spcBef>
            </a:pPr>
            <a:r>
              <a:rPr dirty="0" sz="3200" spc="-5" b="1">
                <a:latin typeface="Arial"/>
                <a:cs typeface="Arial"/>
              </a:rPr>
              <a:t>. </a:t>
            </a:r>
            <a:r>
              <a:rPr dirty="0" sz="3200" spc="-250" b="1">
                <a:latin typeface="Arial"/>
                <a:cs typeface="Arial"/>
              </a:rPr>
              <a:t>مارتحلاا  </a:t>
            </a:r>
            <a:r>
              <a:rPr dirty="0" sz="3200" spc="-5" b="1">
                <a:latin typeface="Arial"/>
                <a:cs typeface="Arial"/>
              </a:rPr>
              <a:t>و </a:t>
            </a:r>
            <a:r>
              <a:rPr dirty="0" sz="3200" spc="-635" b="1">
                <a:latin typeface="Arial"/>
                <a:cs typeface="Arial"/>
              </a:rPr>
              <a:t>ةقثلاب </a:t>
            </a:r>
            <a:r>
              <a:rPr dirty="0" sz="3200" spc="-630" b="1">
                <a:latin typeface="Arial"/>
                <a:cs typeface="Arial"/>
              </a:rPr>
              <a:t> </a:t>
            </a:r>
            <a:r>
              <a:rPr dirty="0" sz="3200" spc="-680" b="1">
                <a:latin typeface="Arial"/>
                <a:cs typeface="Arial"/>
              </a:rPr>
              <a:t>رعشي</a:t>
            </a:r>
            <a:endParaRPr sz="3200">
              <a:latin typeface="Arial"/>
              <a:cs typeface="Arial"/>
            </a:endParaRPr>
          </a:p>
          <a:p>
            <a:pPr algn="r" marR="127635">
              <a:lnSpc>
                <a:spcPct val="100000"/>
              </a:lnSpc>
              <a:spcBef>
                <a:spcPts val="770"/>
              </a:spcBef>
            </a:pPr>
            <a:r>
              <a:rPr dirty="0" sz="3200" spc="-5" b="1">
                <a:latin typeface="Arial"/>
                <a:cs typeface="Arial"/>
              </a:rPr>
              <a:t>. </a:t>
            </a:r>
            <a:r>
              <a:rPr dirty="0" sz="3200" spc="-530" b="1">
                <a:latin typeface="Arial"/>
                <a:cs typeface="Arial"/>
              </a:rPr>
              <a:t>ةيتايحلا   </a:t>
            </a:r>
            <a:r>
              <a:rPr dirty="0" sz="3200" spc="-160" b="1">
                <a:latin typeface="Arial"/>
                <a:cs typeface="Arial"/>
              </a:rPr>
              <a:t>طامنلأاو </a:t>
            </a:r>
            <a:r>
              <a:rPr dirty="0" sz="3200" spc="-535" b="1">
                <a:latin typeface="Arial"/>
                <a:cs typeface="Arial"/>
              </a:rPr>
              <a:t>ةيصخشلا   </a:t>
            </a:r>
            <a:r>
              <a:rPr dirty="0" sz="3200" spc="-355" b="1">
                <a:latin typeface="Arial"/>
                <a:cs typeface="Arial"/>
              </a:rPr>
              <a:t>قورفلا</a:t>
            </a:r>
            <a:r>
              <a:rPr dirty="0" sz="3200" spc="-110" b="1">
                <a:latin typeface="Arial"/>
                <a:cs typeface="Arial"/>
              </a:rPr>
              <a:t> </a:t>
            </a:r>
            <a:r>
              <a:rPr dirty="0" sz="3200" spc="-235" b="1">
                <a:latin typeface="Arial"/>
                <a:cs typeface="Arial"/>
              </a:rPr>
              <a:t>مارتحا</a:t>
            </a:r>
            <a:endParaRPr sz="3200">
              <a:latin typeface="Arial"/>
              <a:cs typeface="Arial"/>
            </a:endParaRPr>
          </a:p>
          <a:p>
            <a:pPr algn="r" marR="119380">
              <a:lnSpc>
                <a:spcPct val="100000"/>
              </a:lnSpc>
              <a:spcBef>
                <a:spcPts val="770"/>
              </a:spcBef>
            </a:pPr>
            <a:r>
              <a:rPr dirty="0" sz="3200" spc="-5" b="1">
                <a:latin typeface="Arial"/>
                <a:cs typeface="Arial"/>
              </a:rPr>
              <a:t>. </a:t>
            </a:r>
            <a:r>
              <a:rPr dirty="0" sz="3200" spc="-465" b="1">
                <a:latin typeface="Arial"/>
                <a:cs typeface="Arial"/>
              </a:rPr>
              <a:t>دقتعملا  </a:t>
            </a:r>
            <a:r>
              <a:rPr dirty="0" sz="3200" spc="-5" b="1">
                <a:latin typeface="Arial"/>
                <a:cs typeface="Arial"/>
              </a:rPr>
              <a:t>و </a:t>
            </a:r>
            <a:r>
              <a:rPr dirty="0" sz="3200" spc="-570" b="1">
                <a:latin typeface="Arial"/>
                <a:cs typeface="Arial"/>
              </a:rPr>
              <a:t>ميقلا </a:t>
            </a:r>
            <a:r>
              <a:rPr dirty="0" sz="3200" spc="-295" b="1">
                <a:latin typeface="Arial"/>
                <a:cs typeface="Arial"/>
              </a:rPr>
              <a:t> </a:t>
            </a:r>
            <a:r>
              <a:rPr dirty="0" sz="3200" spc="-245" b="1">
                <a:latin typeface="Arial"/>
                <a:cs typeface="Arial"/>
              </a:rPr>
              <a:t>مرتحم</a:t>
            </a:r>
            <a:endParaRPr sz="3200">
              <a:latin typeface="Arial"/>
              <a:cs typeface="Arial"/>
            </a:endParaRPr>
          </a:p>
          <a:p>
            <a:pPr algn="r" marR="123189">
              <a:lnSpc>
                <a:spcPct val="100000"/>
              </a:lnSpc>
              <a:spcBef>
                <a:spcPts val="770"/>
              </a:spcBef>
            </a:pPr>
            <a:r>
              <a:rPr dirty="0" sz="3200" spc="-5" b="1">
                <a:latin typeface="Arial"/>
                <a:cs typeface="Arial"/>
              </a:rPr>
              <a:t>. </a:t>
            </a:r>
            <a:r>
              <a:rPr dirty="0" sz="3200" spc="-229" b="1">
                <a:latin typeface="Arial"/>
                <a:cs typeface="Arial"/>
              </a:rPr>
              <a:t>لمعلا  </a:t>
            </a:r>
            <a:r>
              <a:rPr dirty="0" sz="3200" spc="-840" b="1">
                <a:latin typeface="Arial"/>
                <a:cs typeface="Arial"/>
              </a:rPr>
              <a:t>يف                   </a:t>
            </a:r>
            <a:r>
              <a:rPr dirty="0" sz="3200" spc="-459" b="1">
                <a:latin typeface="Arial"/>
                <a:cs typeface="Arial"/>
              </a:rPr>
              <a:t>ةيباجيلإا  </a:t>
            </a:r>
            <a:r>
              <a:rPr dirty="0" sz="3200" spc="-315" b="1">
                <a:latin typeface="Arial"/>
                <a:cs typeface="Arial"/>
              </a:rPr>
              <a:t>حورلاب</a:t>
            </a:r>
            <a:r>
              <a:rPr dirty="0" sz="3200" spc="-355" b="1">
                <a:latin typeface="Arial"/>
                <a:cs typeface="Arial"/>
              </a:rPr>
              <a:t> </a:t>
            </a:r>
            <a:r>
              <a:rPr dirty="0" sz="3200" spc="-375" b="1">
                <a:latin typeface="Arial"/>
                <a:cs typeface="Arial"/>
              </a:rPr>
              <a:t>روعشلا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788408" y="786383"/>
            <a:ext cx="3624579" cy="1369060"/>
          </a:xfrm>
          <a:custGeom>
            <a:avLst/>
            <a:gdLst/>
            <a:ahLst/>
            <a:cxnLst/>
            <a:rect l="l" t="t" r="r" b="b"/>
            <a:pathLst>
              <a:path w="3624579" h="1369060">
                <a:moveTo>
                  <a:pt x="0" y="684276"/>
                </a:moveTo>
                <a:lnTo>
                  <a:pt x="428751" y="0"/>
                </a:lnTo>
                <a:lnTo>
                  <a:pt x="3195319" y="0"/>
                </a:lnTo>
                <a:lnTo>
                  <a:pt x="3624071" y="684276"/>
                </a:lnTo>
                <a:lnTo>
                  <a:pt x="3195319" y="1368552"/>
                </a:lnTo>
                <a:lnTo>
                  <a:pt x="428751" y="1368552"/>
                </a:lnTo>
                <a:lnTo>
                  <a:pt x="0" y="684276"/>
                </a:lnTo>
                <a:close/>
              </a:path>
            </a:pathLst>
          </a:custGeom>
          <a:ln w="24384">
            <a:solidFill>
              <a:srgbClr val="4F81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004815" y="929639"/>
            <a:ext cx="3096895" cy="862965"/>
          </a:xfrm>
          <a:custGeom>
            <a:avLst/>
            <a:gdLst/>
            <a:ahLst/>
            <a:cxnLst/>
            <a:rect l="l" t="t" r="r" b="b"/>
            <a:pathLst>
              <a:path w="3096895" h="862964">
                <a:moveTo>
                  <a:pt x="0" y="862584"/>
                </a:moveTo>
                <a:lnTo>
                  <a:pt x="3096767" y="862584"/>
                </a:lnTo>
                <a:lnTo>
                  <a:pt x="3096767" y="0"/>
                </a:lnTo>
                <a:lnTo>
                  <a:pt x="0" y="0"/>
                </a:lnTo>
                <a:lnTo>
                  <a:pt x="0" y="862584"/>
                </a:lnTo>
                <a:close/>
              </a:path>
            </a:pathLst>
          </a:custGeom>
          <a:ln w="24384">
            <a:solidFill>
              <a:srgbClr val="4F81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227823" y="192735"/>
            <a:ext cx="796925" cy="10318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600">
                <a:latin typeface="Microsoft Uighur"/>
                <a:cs typeface="Microsoft Uighur"/>
              </a:rPr>
              <a:t>-</a:t>
            </a:r>
            <a:r>
              <a:rPr dirty="0" sz="6600" spc="-110">
                <a:latin typeface="Microsoft Uighur"/>
                <a:cs typeface="Microsoft Uighur"/>
              </a:rPr>
              <a:t> </a:t>
            </a:r>
            <a:r>
              <a:rPr dirty="0" sz="6600">
                <a:latin typeface="Microsoft Uighur"/>
                <a:cs typeface="Microsoft Uighur"/>
              </a:rPr>
              <a:t>ب</a:t>
            </a:r>
            <a:endParaRPr sz="6600">
              <a:latin typeface="Microsoft Uighur"/>
              <a:cs typeface="Microsoft Uighur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01309" y="1226641"/>
            <a:ext cx="2121535" cy="1031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600" spc="-700" b="1">
                <a:latin typeface="Microsoft Uighur"/>
                <a:cs typeface="Microsoft Uighur"/>
              </a:rPr>
              <a:t>تايونعملأ</a:t>
            </a:r>
            <a:endParaRPr sz="6600">
              <a:latin typeface="Microsoft Uighur"/>
              <a:cs typeface="Microsoft Uighur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25552" y="4121320"/>
            <a:ext cx="2314322" cy="21985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8332469" y="6434734"/>
            <a:ext cx="2825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5">
                <a:solidFill>
                  <a:srgbClr val="888888"/>
                </a:solidFill>
                <a:latin typeface="Arial"/>
                <a:cs typeface="Arial"/>
              </a:rPr>
              <a:t>100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14397"/>
            <a:ext cx="9144000" cy="105410"/>
          </a:xfrm>
          <a:custGeom>
            <a:avLst/>
            <a:gdLst/>
            <a:ahLst/>
            <a:cxnLst/>
            <a:rect l="l" t="t" r="r" b="b"/>
            <a:pathLst>
              <a:path w="9144000" h="105409">
                <a:moveTo>
                  <a:pt x="31893" y="22978"/>
                </a:moveTo>
                <a:lnTo>
                  <a:pt x="0" y="55047"/>
                </a:lnTo>
                <a:lnTo>
                  <a:pt x="0" y="73335"/>
                </a:lnTo>
                <a:lnTo>
                  <a:pt x="32114" y="105274"/>
                </a:lnTo>
                <a:lnTo>
                  <a:pt x="59397" y="77842"/>
                </a:lnTo>
                <a:lnTo>
                  <a:pt x="32040" y="77842"/>
                </a:lnTo>
                <a:lnTo>
                  <a:pt x="31967" y="50410"/>
                </a:lnTo>
                <a:lnTo>
                  <a:pt x="59401" y="50337"/>
                </a:lnTo>
                <a:lnTo>
                  <a:pt x="31893" y="22978"/>
                </a:lnTo>
                <a:close/>
              </a:path>
              <a:path w="9144000" h="105409">
                <a:moveTo>
                  <a:pt x="9143999" y="53462"/>
                </a:moveTo>
                <a:lnTo>
                  <a:pt x="9118131" y="53532"/>
                </a:lnTo>
                <a:lnTo>
                  <a:pt x="9143999" y="79249"/>
                </a:lnTo>
                <a:lnTo>
                  <a:pt x="9143999" y="53462"/>
                </a:lnTo>
                <a:close/>
              </a:path>
              <a:path w="9144000" h="105409">
                <a:moveTo>
                  <a:pt x="59401" y="50337"/>
                </a:moveTo>
                <a:lnTo>
                  <a:pt x="31967" y="50410"/>
                </a:lnTo>
                <a:lnTo>
                  <a:pt x="32040" y="77842"/>
                </a:lnTo>
                <a:lnTo>
                  <a:pt x="59470" y="77769"/>
                </a:lnTo>
                <a:lnTo>
                  <a:pt x="73152" y="64012"/>
                </a:lnTo>
                <a:lnTo>
                  <a:pt x="59401" y="50337"/>
                </a:lnTo>
                <a:close/>
              </a:path>
              <a:path w="9144000" h="105409">
                <a:moveTo>
                  <a:pt x="59470" y="77769"/>
                </a:moveTo>
                <a:lnTo>
                  <a:pt x="32040" y="77842"/>
                </a:lnTo>
                <a:lnTo>
                  <a:pt x="59397" y="77842"/>
                </a:lnTo>
                <a:close/>
              </a:path>
              <a:path w="9144000" h="105409">
                <a:moveTo>
                  <a:pt x="9118052" y="26100"/>
                </a:moveTo>
                <a:lnTo>
                  <a:pt x="59401" y="50337"/>
                </a:lnTo>
                <a:lnTo>
                  <a:pt x="73152" y="64012"/>
                </a:lnTo>
                <a:lnTo>
                  <a:pt x="59470" y="77769"/>
                </a:lnTo>
                <a:lnTo>
                  <a:pt x="9118131" y="53532"/>
                </a:lnTo>
                <a:lnTo>
                  <a:pt x="9104376" y="39857"/>
                </a:lnTo>
                <a:lnTo>
                  <a:pt x="9118052" y="26100"/>
                </a:lnTo>
                <a:close/>
              </a:path>
              <a:path w="9144000" h="105409">
                <a:moveTo>
                  <a:pt x="9143999" y="26030"/>
                </a:moveTo>
                <a:lnTo>
                  <a:pt x="9118052" y="26100"/>
                </a:lnTo>
                <a:lnTo>
                  <a:pt x="9104376" y="39857"/>
                </a:lnTo>
                <a:lnTo>
                  <a:pt x="9118131" y="53532"/>
                </a:lnTo>
                <a:lnTo>
                  <a:pt x="9143999" y="53462"/>
                </a:lnTo>
                <a:lnTo>
                  <a:pt x="9143999" y="26030"/>
                </a:lnTo>
                <a:close/>
              </a:path>
              <a:path w="9144000" h="105409">
                <a:moveTo>
                  <a:pt x="9143999" y="0"/>
                </a:moveTo>
                <a:lnTo>
                  <a:pt x="9118052" y="26100"/>
                </a:lnTo>
                <a:lnTo>
                  <a:pt x="9143999" y="26030"/>
                </a:lnTo>
                <a:lnTo>
                  <a:pt x="9143999" y="0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447032" y="1060703"/>
            <a:ext cx="3624579" cy="1369060"/>
          </a:xfrm>
          <a:custGeom>
            <a:avLst/>
            <a:gdLst/>
            <a:ahLst/>
            <a:cxnLst/>
            <a:rect l="l" t="t" r="r" b="b"/>
            <a:pathLst>
              <a:path w="3624579" h="1369060">
                <a:moveTo>
                  <a:pt x="0" y="684276"/>
                </a:moveTo>
                <a:lnTo>
                  <a:pt x="428751" y="0"/>
                </a:lnTo>
                <a:lnTo>
                  <a:pt x="3195319" y="0"/>
                </a:lnTo>
                <a:lnTo>
                  <a:pt x="3624071" y="684276"/>
                </a:lnTo>
                <a:lnTo>
                  <a:pt x="3195319" y="1368552"/>
                </a:lnTo>
                <a:lnTo>
                  <a:pt x="428751" y="1368552"/>
                </a:lnTo>
                <a:lnTo>
                  <a:pt x="0" y="684276"/>
                </a:lnTo>
                <a:close/>
              </a:path>
            </a:pathLst>
          </a:custGeom>
          <a:ln w="24384">
            <a:solidFill>
              <a:srgbClr val="4F81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715255" y="1213103"/>
            <a:ext cx="3322320" cy="866140"/>
          </a:xfrm>
          <a:custGeom>
            <a:avLst/>
            <a:gdLst/>
            <a:ahLst/>
            <a:cxnLst/>
            <a:rect l="l" t="t" r="r" b="b"/>
            <a:pathLst>
              <a:path w="3322320" h="866139">
                <a:moveTo>
                  <a:pt x="0" y="865632"/>
                </a:moveTo>
                <a:lnTo>
                  <a:pt x="3322320" y="865632"/>
                </a:lnTo>
                <a:lnTo>
                  <a:pt x="3322320" y="0"/>
                </a:lnTo>
                <a:lnTo>
                  <a:pt x="0" y="0"/>
                </a:lnTo>
                <a:lnTo>
                  <a:pt x="0" y="865632"/>
                </a:lnTo>
                <a:close/>
              </a:path>
            </a:pathLst>
          </a:custGeom>
          <a:ln w="24384">
            <a:solidFill>
              <a:srgbClr val="4F81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792215" y="883996"/>
            <a:ext cx="2170430" cy="69532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400" spc="-5">
                <a:latin typeface="Microsoft Uighur"/>
                <a:cs typeface="Microsoft Uighur"/>
              </a:rPr>
              <a:t>و </a:t>
            </a:r>
            <a:r>
              <a:rPr dirty="0" sz="4400" spc="-665">
                <a:latin typeface="Microsoft Uighur"/>
                <a:cs typeface="Microsoft Uighur"/>
              </a:rPr>
              <a:t>فيرعتلأ</a:t>
            </a:r>
            <a:r>
              <a:rPr dirty="0" sz="4400" spc="340">
                <a:latin typeface="Microsoft Uighur"/>
                <a:cs typeface="Microsoft Uighur"/>
              </a:rPr>
              <a:t> </a:t>
            </a:r>
            <a:r>
              <a:rPr dirty="0" sz="4400" spc="-5">
                <a:latin typeface="Calibri"/>
                <a:cs typeface="Calibri"/>
              </a:rPr>
              <a:t>–</a:t>
            </a:r>
            <a:r>
              <a:rPr dirty="0" sz="4400" spc="-360">
                <a:latin typeface="Calibri"/>
                <a:cs typeface="Calibri"/>
              </a:rPr>
              <a:t> </a:t>
            </a:r>
            <a:r>
              <a:rPr dirty="0" sz="4400" spc="-5">
                <a:latin typeface="Microsoft Uighur"/>
                <a:cs typeface="Microsoft Uighur"/>
              </a:rPr>
              <a:t>ج</a:t>
            </a:r>
            <a:endParaRPr sz="4400">
              <a:latin typeface="Microsoft Uighur"/>
              <a:cs typeface="Microsoft Uighur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185537" y="1554937"/>
            <a:ext cx="5412740" cy="39985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R="641985">
              <a:lnSpc>
                <a:spcPct val="100000"/>
              </a:lnSpc>
              <a:spcBef>
                <a:spcPts val="95"/>
              </a:spcBef>
            </a:pPr>
            <a:r>
              <a:rPr dirty="0" sz="4400" spc="-725" b="1">
                <a:latin typeface="Microsoft Uighur"/>
                <a:cs typeface="Microsoft Uighur"/>
              </a:rPr>
              <a:t>ريدقتلأ</a:t>
            </a:r>
            <a:endParaRPr sz="4400">
              <a:latin typeface="Microsoft Uighur"/>
              <a:cs typeface="Microsoft Uighur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6300">
              <a:latin typeface="Times New Roman"/>
              <a:cs typeface="Times New Roman"/>
            </a:endParaRPr>
          </a:p>
          <a:p>
            <a:pPr marL="530860">
              <a:lnSpc>
                <a:spcPct val="100000"/>
              </a:lnSpc>
              <a:spcBef>
                <a:spcPts val="5"/>
              </a:spcBef>
            </a:pPr>
            <a:r>
              <a:rPr dirty="0" sz="3200" spc="-345" b="1">
                <a:latin typeface="Arial"/>
                <a:cs typeface="Arial"/>
              </a:rPr>
              <a:t>ةديجلا </a:t>
            </a:r>
            <a:r>
              <a:rPr dirty="0" sz="3200" spc="-60" b="1">
                <a:latin typeface="Arial"/>
                <a:cs typeface="Arial"/>
              </a:rPr>
              <a:t>لامعلأا </a:t>
            </a:r>
            <a:r>
              <a:rPr dirty="0" sz="3200" spc="-10" b="1">
                <a:latin typeface="Arial"/>
                <a:cs typeface="Arial"/>
              </a:rPr>
              <a:t>نع </a:t>
            </a:r>
            <a:r>
              <a:rPr dirty="0" sz="3200" spc="-145" b="1">
                <a:latin typeface="Arial"/>
                <a:cs typeface="Arial"/>
              </a:rPr>
              <a:t>نلاعلاا </a:t>
            </a:r>
            <a:r>
              <a:rPr dirty="0" sz="3200" spc="-5" b="1">
                <a:latin typeface="Arial"/>
                <a:cs typeface="Arial"/>
              </a:rPr>
              <a:t>و</a:t>
            </a:r>
            <a:r>
              <a:rPr dirty="0" sz="3200" spc="95" b="1">
                <a:latin typeface="Arial"/>
                <a:cs typeface="Arial"/>
              </a:rPr>
              <a:t> </a:t>
            </a:r>
            <a:r>
              <a:rPr dirty="0" sz="3200" spc="-150" b="1">
                <a:latin typeface="Arial"/>
                <a:cs typeface="Arial"/>
              </a:rPr>
              <a:t>ملاعلاا</a:t>
            </a:r>
            <a:endParaRPr sz="3200">
              <a:latin typeface="Arial"/>
              <a:cs typeface="Arial"/>
            </a:endParaRPr>
          </a:p>
          <a:p>
            <a:pPr marL="1793239">
              <a:lnSpc>
                <a:spcPct val="100000"/>
              </a:lnSpc>
            </a:pPr>
            <a:r>
              <a:rPr dirty="0" sz="3200" spc="-5" b="1">
                <a:latin typeface="Arial"/>
                <a:cs typeface="Arial"/>
              </a:rPr>
              <a:t>. </a:t>
            </a:r>
            <a:r>
              <a:rPr dirty="0" sz="3200" spc="-395" b="1">
                <a:latin typeface="Arial"/>
                <a:cs typeface="Arial"/>
              </a:rPr>
              <a:t>نيفظوملا </a:t>
            </a:r>
            <a:r>
              <a:rPr dirty="0" sz="3200" spc="-450" b="1">
                <a:latin typeface="Arial"/>
                <a:cs typeface="Arial"/>
              </a:rPr>
              <a:t>زيمتو</a:t>
            </a:r>
            <a:r>
              <a:rPr dirty="0" sz="3200" spc="-65" b="1">
                <a:latin typeface="Arial"/>
                <a:cs typeface="Arial"/>
              </a:rPr>
              <a:t> </a:t>
            </a:r>
            <a:r>
              <a:rPr dirty="0" sz="3200" spc="-150" b="1">
                <a:latin typeface="Arial"/>
                <a:cs typeface="Arial"/>
              </a:rPr>
              <a:t>تاعادبإو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>
              <a:latin typeface="Times New Roman"/>
              <a:cs typeface="Times New Roman"/>
            </a:endParaRPr>
          </a:p>
          <a:p>
            <a:pPr algn="r" marR="121920">
              <a:lnSpc>
                <a:spcPct val="100000"/>
              </a:lnSpc>
            </a:pPr>
            <a:r>
              <a:rPr dirty="0" sz="3200" spc="-440" b="1">
                <a:latin typeface="Arial"/>
                <a:cs typeface="Arial"/>
              </a:rPr>
              <a:t>ةيدرفلا </a:t>
            </a:r>
            <a:r>
              <a:rPr dirty="0" sz="3200" spc="-204" b="1">
                <a:latin typeface="Arial"/>
                <a:cs typeface="Arial"/>
              </a:rPr>
              <a:t>دوهجلل </a:t>
            </a:r>
            <a:r>
              <a:rPr dirty="0" sz="3200" spc="-465" b="1">
                <a:latin typeface="Arial"/>
                <a:cs typeface="Arial"/>
              </a:rPr>
              <a:t>ةيحصلا </a:t>
            </a:r>
            <a:r>
              <a:rPr dirty="0" sz="3200" spc="-315" b="1">
                <a:latin typeface="Arial"/>
                <a:cs typeface="Arial"/>
              </a:rPr>
              <a:t>ةسسؤملا</a:t>
            </a:r>
            <a:r>
              <a:rPr dirty="0" sz="3200" spc="215" b="1">
                <a:latin typeface="Arial"/>
                <a:cs typeface="Arial"/>
              </a:rPr>
              <a:t> </a:t>
            </a:r>
            <a:r>
              <a:rPr dirty="0" sz="3200" spc="-470" b="1">
                <a:latin typeface="Arial"/>
                <a:cs typeface="Arial"/>
              </a:rPr>
              <a:t>ةئفاكم</a:t>
            </a:r>
            <a:endParaRPr sz="3200">
              <a:latin typeface="Arial"/>
              <a:cs typeface="Arial"/>
            </a:endParaRPr>
          </a:p>
          <a:p>
            <a:pPr algn="r" marR="9525">
              <a:lnSpc>
                <a:spcPct val="100000"/>
              </a:lnSpc>
              <a:spcBef>
                <a:spcPts val="5"/>
              </a:spcBef>
            </a:pPr>
            <a:r>
              <a:rPr dirty="0" sz="3200" spc="-280" b="1">
                <a:latin typeface="Arial"/>
                <a:cs typeface="Arial"/>
              </a:rPr>
              <a:t>.نيزيمملاو </a:t>
            </a:r>
            <a:r>
              <a:rPr dirty="0" sz="3200" spc="-459" b="1">
                <a:latin typeface="Arial"/>
                <a:cs typeface="Arial"/>
              </a:rPr>
              <a:t>نيعدبملل</a:t>
            </a:r>
            <a:r>
              <a:rPr dirty="0" sz="3200" spc="-285" b="1">
                <a:latin typeface="Arial"/>
                <a:cs typeface="Arial"/>
              </a:rPr>
              <a:t> </a:t>
            </a:r>
            <a:r>
              <a:rPr dirty="0" sz="3200" spc="-190" b="1">
                <a:latin typeface="Arial"/>
                <a:cs typeface="Arial"/>
              </a:rPr>
              <a:t>ةيعامجلاو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44582" y="4121191"/>
            <a:ext cx="2007675" cy="21352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8332469" y="6434734"/>
            <a:ext cx="2825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5">
                <a:solidFill>
                  <a:srgbClr val="888888"/>
                </a:solidFill>
                <a:latin typeface="Arial"/>
                <a:cs typeface="Arial"/>
              </a:rPr>
              <a:t>101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14397"/>
            <a:ext cx="9144000" cy="105410"/>
          </a:xfrm>
          <a:custGeom>
            <a:avLst/>
            <a:gdLst/>
            <a:ahLst/>
            <a:cxnLst/>
            <a:rect l="l" t="t" r="r" b="b"/>
            <a:pathLst>
              <a:path w="9144000" h="105409">
                <a:moveTo>
                  <a:pt x="31893" y="22978"/>
                </a:moveTo>
                <a:lnTo>
                  <a:pt x="0" y="55047"/>
                </a:lnTo>
                <a:lnTo>
                  <a:pt x="0" y="73335"/>
                </a:lnTo>
                <a:lnTo>
                  <a:pt x="32114" y="105274"/>
                </a:lnTo>
                <a:lnTo>
                  <a:pt x="59397" y="77842"/>
                </a:lnTo>
                <a:lnTo>
                  <a:pt x="32040" y="77842"/>
                </a:lnTo>
                <a:lnTo>
                  <a:pt x="31967" y="50410"/>
                </a:lnTo>
                <a:lnTo>
                  <a:pt x="59401" y="50337"/>
                </a:lnTo>
                <a:lnTo>
                  <a:pt x="31893" y="22978"/>
                </a:lnTo>
                <a:close/>
              </a:path>
              <a:path w="9144000" h="105409">
                <a:moveTo>
                  <a:pt x="9143999" y="53462"/>
                </a:moveTo>
                <a:lnTo>
                  <a:pt x="9118131" y="53532"/>
                </a:lnTo>
                <a:lnTo>
                  <a:pt x="9143999" y="79249"/>
                </a:lnTo>
                <a:lnTo>
                  <a:pt x="9143999" y="53462"/>
                </a:lnTo>
                <a:close/>
              </a:path>
              <a:path w="9144000" h="105409">
                <a:moveTo>
                  <a:pt x="59401" y="50337"/>
                </a:moveTo>
                <a:lnTo>
                  <a:pt x="31967" y="50410"/>
                </a:lnTo>
                <a:lnTo>
                  <a:pt x="32040" y="77842"/>
                </a:lnTo>
                <a:lnTo>
                  <a:pt x="59470" y="77769"/>
                </a:lnTo>
                <a:lnTo>
                  <a:pt x="73152" y="64012"/>
                </a:lnTo>
                <a:lnTo>
                  <a:pt x="59401" y="50337"/>
                </a:lnTo>
                <a:close/>
              </a:path>
              <a:path w="9144000" h="105409">
                <a:moveTo>
                  <a:pt x="59470" y="77769"/>
                </a:moveTo>
                <a:lnTo>
                  <a:pt x="32040" y="77842"/>
                </a:lnTo>
                <a:lnTo>
                  <a:pt x="59397" y="77842"/>
                </a:lnTo>
                <a:close/>
              </a:path>
              <a:path w="9144000" h="105409">
                <a:moveTo>
                  <a:pt x="9118052" y="26100"/>
                </a:moveTo>
                <a:lnTo>
                  <a:pt x="59401" y="50337"/>
                </a:lnTo>
                <a:lnTo>
                  <a:pt x="73152" y="64012"/>
                </a:lnTo>
                <a:lnTo>
                  <a:pt x="59470" y="77769"/>
                </a:lnTo>
                <a:lnTo>
                  <a:pt x="9118131" y="53532"/>
                </a:lnTo>
                <a:lnTo>
                  <a:pt x="9104376" y="39857"/>
                </a:lnTo>
                <a:lnTo>
                  <a:pt x="9118052" y="26100"/>
                </a:lnTo>
                <a:close/>
              </a:path>
              <a:path w="9144000" h="105409">
                <a:moveTo>
                  <a:pt x="9143999" y="26030"/>
                </a:moveTo>
                <a:lnTo>
                  <a:pt x="9118052" y="26100"/>
                </a:lnTo>
                <a:lnTo>
                  <a:pt x="9104376" y="39857"/>
                </a:lnTo>
                <a:lnTo>
                  <a:pt x="9118131" y="53532"/>
                </a:lnTo>
                <a:lnTo>
                  <a:pt x="9143999" y="53462"/>
                </a:lnTo>
                <a:lnTo>
                  <a:pt x="9143999" y="26030"/>
                </a:lnTo>
                <a:close/>
              </a:path>
              <a:path w="9144000" h="105409">
                <a:moveTo>
                  <a:pt x="9143999" y="0"/>
                </a:moveTo>
                <a:lnTo>
                  <a:pt x="9118052" y="26100"/>
                </a:lnTo>
                <a:lnTo>
                  <a:pt x="9143999" y="26030"/>
                </a:lnTo>
                <a:lnTo>
                  <a:pt x="9143999" y="0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187444" y="3360496"/>
            <a:ext cx="4466590" cy="18008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00"/>
              </a:spcBef>
            </a:pPr>
            <a:r>
              <a:rPr dirty="0" sz="3000" spc="-20" b="1">
                <a:latin typeface="Arial"/>
                <a:cs typeface="Arial"/>
              </a:rPr>
              <a:t>:</a:t>
            </a:r>
            <a:r>
              <a:rPr dirty="0" sz="3000" b="1">
                <a:latin typeface="Arial"/>
                <a:cs typeface="Arial"/>
              </a:rPr>
              <a:t>فظ</a:t>
            </a:r>
            <a:r>
              <a:rPr dirty="0" sz="3000" spc="-15" b="1">
                <a:latin typeface="Arial"/>
                <a:cs typeface="Arial"/>
              </a:rPr>
              <a:t>و</a:t>
            </a:r>
            <a:r>
              <a:rPr dirty="0" sz="3000" spc="-170" b="1">
                <a:latin typeface="Arial"/>
                <a:cs typeface="Arial"/>
              </a:rPr>
              <a:t>ملا</a:t>
            </a:r>
            <a:endParaRPr sz="3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455"/>
              </a:spcBef>
            </a:pPr>
            <a:r>
              <a:rPr dirty="0" sz="3000" spc="-120" b="1">
                <a:latin typeface="Arial"/>
                <a:cs typeface="Arial"/>
              </a:rPr>
              <a:t>يعامجلا </a:t>
            </a:r>
            <a:r>
              <a:rPr dirty="0" sz="3000" spc="-340" b="1">
                <a:latin typeface="Arial"/>
                <a:cs typeface="Arial"/>
              </a:rPr>
              <a:t>لمعلل </a:t>
            </a:r>
            <a:r>
              <a:rPr dirty="0" sz="3000" spc="-170" b="1">
                <a:latin typeface="Arial"/>
                <a:cs typeface="Arial"/>
              </a:rPr>
              <a:t>ةحضاو </a:t>
            </a:r>
            <a:r>
              <a:rPr dirty="0" sz="3000" spc="-350" b="1">
                <a:latin typeface="Arial"/>
                <a:cs typeface="Arial"/>
              </a:rPr>
              <a:t>تايلآ</a:t>
            </a:r>
            <a:r>
              <a:rPr dirty="0" sz="3000" spc="80" b="1">
                <a:latin typeface="Arial"/>
                <a:cs typeface="Arial"/>
              </a:rPr>
              <a:t> </a:t>
            </a:r>
            <a:r>
              <a:rPr dirty="0" sz="3000" spc="-560" b="1">
                <a:latin typeface="Arial"/>
                <a:cs typeface="Arial"/>
              </a:rPr>
              <a:t>جهتني</a:t>
            </a:r>
            <a:endParaRPr sz="3000">
              <a:latin typeface="Arial"/>
              <a:cs typeface="Arial"/>
            </a:endParaRPr>
          </a:p>
          <a:p>
            <a:pPr marL="182880">
              <a:lnSpc>
                <a:spcPct val="100000"/>
              </a:lnSpc>
              <a:spcBef>
                <a:spcPts val="720"/>
              </a:spcBef>
            </a:pPr>
            <a:r>
              <a:rPr dirty="0" sz="3000" spc="-45" b="1">
                <a:latin typeface="Arial"/>
                <a:cs typeface="Arial"/>
              </a:rPr>
              <a:t>.لامعلأا </a:t>
            </a:r>
            <a:r>
              <a:rPr dirty="0" sz="3000" spc="-555" b="1">
                <a:latin typeface="Arial"/>
                <a:cs typeface="Arial"/>
              </a:rPr>
              <a:t>نيسحتو </a:t>
            </a:r>
            <a:r>
              <a:rPr dirty="0" sz="3000" spc="-290" b="1">
                <a:latin typeface="Arial"/>
                <a:cs typeface="Arial"/>
              </a:rPr>
              <a:t>تلاكشملا</a:t>
            </a:r>
            <a:r>
              <a:rPr dirty="0" sz="3000" spc="30" b="1">
                <a:latin typeface="Arial"/>
                <a:cs typeface="Arial"/>
              </a:rPr>
              <a:t> </a:t>
            </a:r>
            <a:r>
              <a:rPr dirty="0" sz="3000" spc="-280" b="1">
                <a:latin typeface="Arial"/>
                <a:cs typeface="Arial"/>
              </a:rPr>
              <a:t>لحل</a:t>
            </a:r>
            <a:endParaRPr sz="3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99635" y="5483453"/>
            <a:ext cx="4345940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470" b="1">
                <a:latin typeface="Arial"/>
                <a:cs typeface="Arial"/>
              </a:rPr>
              <a:t>ضعبلا </a:t>
            </a:r>
            <a:r>
              <a:rPr dirty="0" sz="3000" spc="-455" b="1">
                <a:latin typeface="Arial"/>
                <a:cs typeface="Arial"/>
              </a:rPr>
              <a:t>مهضعب </a:t>
            </a:r>
            <a:r>
              <a:rPr dirty="0" sz="3000" spc="-280" b="1">
                <a:latin typeface="Arial"/>
                <a:cs typeface="Arial"/>
              </a:rPr>
              <a:t>نودعاسي</a:t>
            </a:r>
            <a:r>
              <a:rPr dirty="0" sz="3000" spc="155" b="1">
                <a:latin typeface="Arial"/>
                <a:cs typeface="Arial"/>
              </a:rPr>
              <a:t> </a:t>
            </a:r>
            <a:r>
              <a:rPr dirty="0" sz="3000" spc="-229" b="1">
                <a:latin typeface="Arial"/>
                <a:cs typeface="Arial"/>
              </a:rPr>
              <a:t>نوفظوملا</a:t>
            </a:r>
            <a:endParaRPr sz="3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800600" y="1600200"/>
            <a:ext cx="3411220" cy="1298575"/>
          </a:xfrm>
          <a:custGeom>
            <a:avLst/>
            <a:gdLst/>
            <a:ahLst/>
            <a:cxnLst/>
            <a:rect l="l" t="t" r="r" b="b"/>
            <a:pathLst>
              <a:path w="3411220" h="1298575">
                <a:moveTo>
                  <a:pt x="0" y="649224"/>
                </a:moveTo>
                <a:lnTo>
                  <a:pt x="406780" y="0"/>
                </a:lnTo>
                <a:lnTo>
                  <a:pt x="3003930" y="0"/>
                </a:lnTo>
                <a:lnTo>
                  <a:pt x="3410711" y="649224"/>
                </a:lnTo>
                <a:lnTo>
                  <a:pt x="3003930" y="1298448"/>
                </a:lnTo>
                <a:lnTo>
                  <a:pt x="406780" y="1298448"/>
                </a:lnTo>
                <a:lnTo>
                  <a:pt x="0" y="649224"/>
                </a:lnTo>
                <a:close/>
              </a:path>
            </a:pathLst>
          </a:custGeom>
          <a:ln w="24384">
            <a:solidFill>
              <a:srgbClr val="4F81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426202" y="1219657"/>
            <a:ext cx="2075180" cy="190817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10"/>
              </a:spcBef>
            </a:pPr>
            <a:r>
              <a:rPr dirty="0" sz="4000" spc="-80">
                <a:latin typeface="Times New Roman"/>
                <a:cs typeface="Times New Roman"/>
              </a:rPr>
              <a:t>ةعامجلا </a:t>
            </a:r>
            <a:r>
              <a:rPr dirty="0" sz="4000" spc="5"/>
              <a:t>– </a:t>
            </a:r>
            <a:r>
              <a:rPr dirty="0" sz="4000">
                <a:latin typeface="Times New Roman"/>
                <a:cs typeface="Times New Roman"/>
              </a:rPr>
              <a:t>د  </a:t>
            </a:r>
            <a:r>
              <a:rPr dirty="0" sz="4000" spc="-280">
                <a:latin typeface="Times New Roman"/>
                <a:cs typeface="Times New Roman"/>
              </a:rPr>
              <a:t>لمعلا </a:t>
            </a:r>
            <a:r>
              <a:rPr dirty="0" sz="4000" spc="-5">
                <a:latin typeface="Times New Roman"/>
                <a:cs typeface="Times New Roman"/>
              </a:rPr>
              <a:t>حور</a:t>
            </a:r>
            <a:r>
              <a:rPr dirty="0" sz="4000" spc="-635">
                <a:latin typeface="Times New Roman"/>
                <a:cs typeface="Times New Roman"/>
              </a:rPr>
              <a:t> </a:t>
            </a:r>
            <a:r>
              <a:rPr dirty="0" sz="4000">
                <a:latin typeface="Times New Roman"/>
                <a:cs typeface="Times New Roman"/>
              </a:rPr>
              <a:t>و</a:t>
            </a:r>
            <a:endParaRPr sz="4000">
              <a:latin typeface="Times New Roman"/>
              <a:cs typeface="Times New Roman"/>
            </a:endParaRPr>
          </a:p>
          <a:p>
            <a:pPr algn="ctr" marL="635">
              <a:lnSpc>
                <a:spcPct val="100000"/>
              </a:lnSpc>
              <a:spcBef>
                <a:spcPts val="409"/>
              </a:spcBef>
            </a:pPr>
            <a:r>
              <a:rPr dirty="0" sz="4000" spc="-160">
                <a:latin typeface="Times New Roman"/>
                <a:cs typeface="Times New Roman"/>
              </a:rPr>
              <a:t>يعامجلا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345435" y="4704588"/>
            <a:ext cx="402336" cy="8183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345435" y="4704588"/>
            <a:ext cx="402590" cy="817244"/>
          </a:xfrm>
          <a:custGeom>
            <a:avLst/>
            <a:gdLst/>
            <a:ahLst/>
            <a:cxnLst/>
            <a:rect l="l" t="t" r="r" b="b"/>
            <a:pathLst>
              <a:path w="402589" h="817245">
                <a:moveTo>
                  <a:pt x="163449" y="0"/>
                </a:moveTo>
                <a:lnTo>
                  <a:pt x="64134" y="55880"/>
                </a:lnTo>
                <a:lnTo>
                  <a:pt x="51688" y="75184"/>
                </a:lnTo>
                <a:lnTo>
                  <a:pt x="0" y="335914"/>
                </a:lnTo>
                <a:lnTo>
                  <a:pt x="8255" y="612902"/>
                </a:lnTo>
                <a:lnTo>
                  <a:pt x="71374" y="592582"/>
                </a:lnTo>
                <a:lnTo>
                  <a:pt x="77596" y="346710"/>
                </a:lnTo>
                <a:lnTo>
                  <a:pt x="87883" y="280162"/>
                </a:lnTo>
                <a:lnTo>
                  <a:pt x="88900" y="424053"/>
                </a:lnTo>
                <a:lnTo>
                  <a:pt x="71374" y="672973"/>
                </a:lnTo>
                <a:lnTo>
                  <a:pt x="101345" y="675132"/>
                </a:lnTo>
                <a:lnTo>
                  <a:pt x="98297" y="759968"/>
                </a:lnTo>
                <a:lnTo>
                  <a:pt x="101345" y="808228"/>
                </a:lnTo>
                <a:lnTo>
                  <a:pt x="205866" y="816864"/>
                </a:lnTo>
                <a:lnTo>
                  <a:pt x="289559" y="797560"/>
                </a:lnTo>
                <a:lnTo>
                  <a:pt x="339216" y="794385"/>
                </a:lnTo>
                <a:lnTo>
                  <a:pt x="334009" y="657987"/>
                </a:lnTo>
                <a:lnTo>
                  <a:pt x="340232" y="592582"/>
                </a:lnTo>
                <a:lnTo>
                  <a:pt x="315468" y="400431"/>
                </a:lnTo>
                <a:lnTo>
                  <a:pt x="312293" y="299466"/>
                </a:lnTo>
                <a:lnTo>
                  <a:pt x="322706" y="338074"/>
                </a:lnTo>
                <a:lnTo>
                  <a:pt x="334009" y="559308"/>
                </a:lnTo>
                <a:lnTo>
                  <a:pt x="385825" y="570992"/>
                </a:lnTo>
                <a:lnTo>
                  <a:pt x="402336" y="316611"/>
                </a:lnTo>
                <a:lnTo>
                  <a:pt x="341375" y="70866"/>
                </a:lnTo>
                <a:lnTo>
                  <a:pt x="241045" y="0"/>
                </a:lnTo>
                <a:lnTo>
                  <a:pt x="163449" y="0"/>
                </a:lnTo>
                <a:close/>
              </a:path>
            </a:pathLst>
          </a:custGeom>
          <a:ln w="9144">
            <a:solidFill>
              <a:srgbClr val="9FBE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426207" y="5492496"/>
            <a:ext cx="234696" cy="7741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503932" y="4707635"/>
            <a:ext cx="88900" cy="45720"/>
          </a:xfrm>
          <a:custGeom>
            <a:avLst/>
            <a:gdLst/>
            <a:ahLst/>
            <a:cxnLst/>
            <a:rect l="l" t="t" r="r" b="b"/>
            <a:pathLst>
              <a:path w="88900" h="45720">
                <a:moveTo>
                  <a:pt x="0" y="4063"/>
                </a:moveTo>
                <a:lnTo>
                  <a:pt x="19304" y="45719"/>
                </a:lnTo>
                <a:lnTo>
                  <a:pt x="45719" y="0"/>
                </a:lnTo>
                <a:lnTo>
                  <a:pt x="72136" y="45719"/>
                </a:lnTo>
                <a:lnTo>
                  <a:pt x="88392" y="5080"/>
                </a:lnTo>
              </a:path>
            </a:pathLst>
          </a:custGeom>
          <a:ln w="9144">
            <a:solidFill>
              <a:srgbClr val="3E7E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552700" y="4716779"/>
            <a:ext cx="21590" cy="402590"/>
          </a:xfrm>
          <a:custGeom>
            <a:avLst/>
            <a:gdLst/>
            <a:ahLst/>
            <a:cxnLst/>
            <a:rect l="l" t="t" r="r" b="b"/>
            <a:pathLst>
              <a:path w="21589" h="402589">
                <a:moveTo>
                  <a:pt x="0" y="0"/>
                </a:moveTo>
                <a:lnTo>
                  <a:pt x="21336" y="165608"/>
                </a:lnTo>
                <a:lnTo>
                  <a:pt x="21336" y="402336"/>
                </a:lnTo>
              </a:path>
            </a:pathLst>
          </a:custGeom>
          <a:ln w="9144">
            <a:solidFill>
              <a:srgbClr val="3E7E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464307" y="5119115"/>
            <a:ext cx="173990" cy="21590"/>
          </a:xfrm>
          <a:custGeom>
            <a:avLst/>
            <a:gdLst/>
            <a:ahLst/>
            <a:cxnLst/>
            <a:rect l="l" t="t" r="r" b="b"/>
            <a:pathLst>
              <a:path w="173989" h="21589">
                <a:moveTo>
                  <a:pt x="0" y="21335"/>
                </a:moveTo>
                <a:lnTo>
                  <a:pt x="95631" y="0"/>
                </a:lnTo>
                <a:lnTo>
                  <a:pt x="173736" y="8127"/>
                </a:lnTo>
              </a:path>
            </a:pathLst>
          </a:custGeom>
          <a:ln w="9144">
            <a:solidFill>
              <a:srgbClr val="3E7E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417064" y="6172200"/>
            <a:ext cx="91440" cy="152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548127" y="6156959"/>
            <a:ext cx="100584" cy="1645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471927" y="4450079"/>
            <a:ext cx="158496" cy="25603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319194" y="4703445"/>
            <a:ext cx="459105" cy="1503045"/>
          </a:xfrm>
          <a:custGeom>
            <a:avLst/>
            <a:gdLst/>
            <a:ahLst/>
            <a:cxnLst/>
            <a:rect l="l" t="t" r="r" b="b"/>
            <a:pathLst>
              <a:path w="459105" h="1503045">
                <a:moveTo>
                  <a:pt x="392162" y="1484376"/>
                </a:moveTo>
                <a:lnTo>
                  <a:pt x="287999" y="1484376"/>
                </a:lnTo>
                <a:lnTo>
                  <a:pt x="313640" y="1486783"/>
                </a:lnTo>
                <a:lnTo>
                  <a:pt x="321779" y="1491770"/>
                </a:lnTo>
                <a:lnTo>
                  <a:pt x="320213" y="1497376"/>
                </a:lnTo>
                <a:lnTo>
                  <a:pt x="316736" y="1501641"/>
                </a:lnTo>
                <a:lnTo>
                  <a:pt x="319143" y="1502605"/>
                </a:lnTo>
                <a:lnTo>
                  <a:pt x="335232" y="1498307"/>
                </a:lnTo>
                <a:lnTo>
                  <a:pt x="392162" y="1484376"/>
                </a:lnTo>
                <a:close/>
              </a:path>
              <a:path w="459105" h="1503045">
                <a:moveTo>
                  <a:pt x="425615" y="610350"/>
                </a:moveTo>
                <a:lnTo>
                  <a:pt x="67825" y="610350"/>
                </a:lnTo>
                <a:lnTo>
                  <a:pt x="82629" y="631189"/>
                </a:lnTo>
                <a:lnTo>
                  <a:pt x="82800" y="705610"/>
                </a:lnTo>
                <a:lnTo>
                  <a:pt x="87215" y="766307"/>
                </a:lnTo>
                <a:lnTo>
                  <a:pt x="94487" y="817271"/>
                </a:lnTo>
                <a:lnTo>
                  <a:pt x="103231" y="862497"/>
                </a:lnTo>
                <a:lnTo>
                  <a:pt x="112059" y="905975"/>
                </a:lnTo>
                <a:lnTo>
                  <a:pt x="119586" y="951699"/>
                </a:lnTo>
                <a:lnTo>
                  <a:pt x="111622" y="1001280"/>
                </a:lnTo>
                <a:lnTo>
                  <a:pt x="106382" y="1052313"/>
                </a:lnTo>
                <a:lnTo>
                  <a:pt x="102981" y="1104222"/>
                </a:lnTo>
                <a:lnTo>
                  <a:pt x="100536" y="1156430"/>
                </a:lnTo>
                <a:lnTo>
                  <a:pt x="98162" y="1208362"/>
                </a:lnTo>
                <a:lnTo>
                  <a:pt x="94976" y="1259441"/>
                </a:lnTo>
                <a:lnTo>
                  <a:pt x="90092" y="1309093"/>
                </a:lnTo>
                <a:lnTo>
                  <a:pt x="82629" y="1356740"/>
                </a:lnTo>
                <a:lnTo>
                  <a:pt x="76483" y="1400427"/>
                </a:lnTo>
                <a:lnTo>
                  <a:pt x="69564" y="1443745"/>
                </a:lnTo>
                <a:lnTo>
                  <a:pt x="72002" y="1478952"/>
                </a:lnTo>
                <a:lnTo>
                  <a:pt x="93932" y="1498307"/>
                </a:lnTo>
                <a:lnTo>
                  <a:pt x="129619" y="1489274"/>
                </a:lnTo>
                <a:lnTo>
                  <a:pt x="166068" y="1482083"/>
                </a:lnTo>
                <a:lnTo>
                  <a:pt x="202231" y="1480055"/>
                </a:lnTo>
                <a:lnTo>
                  <a:pt x="409820" y="1480055"/>
                </a:lnTo>
                <a:lnTo>
                  <a:pt x="415623" y="1478635"/>
                </a:lnTo>
                <a:lnTo>
                  <a:pt x="422308" y="1444115"/>
                </a:lnTo>
                <a:lnTo>
                  <a:pt x="426701" y="1404225"/>
                </a:lnTo>
                <a:lnTo>
                  <a:pt x="429071" y="1359675"/>
                </a:lnTo>
                <a:lnTo>
                  <a:pt x="429685" y="1311174"/>
                </a:lnTo>
                <a:lnTo>
                  <a:pt x="428808" y="1259431"/>
                </a:lnTo>
                <a:lnTo>
                  <a:pt x="426710" y="1205156"/>
                </a:lnTo>
                <a:lnTo>
                  <a:pt x="423655" y="1149057"/>
                </a:lnTo>
                <a:lnTo>
                  <a:pt x="419913" y="1091846"/>
                </a:lnTo>
                <a:lnTo>
                  <a:pt x="415750" y="1034230"/>
                </a:lnTo>
                <a:lnTo>
                  <a:pt x="411433" y="976920"/>
                </a:lnTo>
                <a:lnTo>
                  <a:pt x="407230" y="920624"/>
                </a:lnTo>
                <a:lnTo>
                  <a:pt x="403406" y="866053"/>
                </a:lnTo>
                <a:lnTo>
                  <a:pt x="400231" y="813915"/>
                </a:lnTo>
                <a:lnTo>
                  <a:pt x="397970" y="764920"/>
                </a:lnTo>
                <a:lnTo>
                  <a:pt x="402140" y="706864"/>
                </a:lnTo>
                <a:lnTo>
                  <a:pt x="410639" y="660043"/>
                </a:lnTo>
                <a:lnTo>
                  <a:pt x="423161" y="617281"/>
                </a:lnTo>
                <a:lnTo>
                  <a:pt x="425615" y="610350"/>
                </a:lnTo>
                <a:close/>
              </a:path>
              <a:path w="459105" h="1503045">
                <a:moveTo>
                  <a:pt x="409820" y="1480055"/>
                </a:moveTo>
                <a:lnTo>
                  <a:pt x="202231" y="1480055"/>
                </a:lnTo>
                <a:lnTo>
                  <a:pt x="237061" y="1486509"/>
                </a:lnTo>
                <a:lnTo>
                  <a:pt x="287999" y="1484376"/>
                </a:lnTo>
                <a:lnTo>
                  <a:pt x="392162" y="1484376"/>
                </a:lnTo>
                <a:lnTo>
                  <a:pt x="409820" y="1480055"/>
                </a:lnTo>
                <a:close/>
              </a:path>
              <a:path w="459105" h="1503045">
                <a:moveTo>
                  <a:pt x="174323" y="0"/>
                </a:moveTo>
                <a:lnTo>
                  <a:pt x="161121" y="6064"/>
                </a:lnTo>
                <a:lnTo>
                  <a:pt x="149574" y="14319"/>
                </a:lnTo>
                <a:lnTo>
                  <a:pt x="138336" y="23288"/>
                </a:lnTo>
                <a:lnTo>
                  <a:pt x="126063" y="31495"/>
                </a:lnTo>
                <a:lnTo>
                  <a:pt x="116448" y="38606"/>
                </a:lnTo>
                <a:lnTo>
                  <a:pt x="106965" y="45323"/>
                </a:lnTo>
                <a:lnTo>
                  <a:pt x="97791" y="52016"/>
                </a:lnTo>
                <a:lnTo>
                  <a:pt x="89106" y="59054"/>
                </a:lnTo>
                <a:lnTo>
                  <a:pt x="69802" y="70865"/>
                </a:lnTo>
                <a:lnTo>
                  <a:pt x="60338" y="115298"/>
                </a:lnTo>
                <a:lnTo>
                  <a:pt x="47243" y="149240"/>
                </a:lnTo>
                <a:lnTo>
                  <a:pt x="31743" y="182826"/>
                </a:lnTo>
                <a:lnTo>
                  <a:pt x="15065" y="226186"/>
                </a:lnTo>
                <a:lnTo>
                  <a:pt x="8769" y="283840"/>
                </a:lnTo>
                <a:lnTo>
                  <a:pt x="3801" y="331320"/>
                </a:lnTo>
                <a:lnTo>
                  <a:pt x="700" y="374941"/>
                </a:lnTo>
                <a:lnTo>
                  <a:pt x="0" y="421019"/>
                </a:lnTo>
                <a:lnTo>
                  <a:pt x="2238" y="475868"/>
                </a:lnTo>
                <a:lnTo>
                  <a:pt x="3407" y="513587"/>
                </a:lnTo>
                <a:lnTo>
                  <a:pt x="6826" y="556259"/>
                </a:lnTo>
                <a:lnTo>
                  <a:pt x="12364" y="595598"/>
                </a:lnTo>
                <a:lnTo>
                  <a:pt x="19891" y="623315"/>
                </a:lnTo>
                <a:lnTo>
                  <a:pt x="32837" y="627582"/>
                </a:lnTo>
                <a:lnTo>
                  <a:pt x="50021" y="616203"/>
                </a:lnTo>
                <a:lnTo>
                  <a:pt x="67825" y="610350"/>
                </a:lnTo>
                <a:lnTo>
                  <a:pt x="425615" y="610350"/>
                </a:lnTo>
                <a:lnTo>
                  <a:pt x="439402" y="571405"/>
                </a:lnTo>
                <a:lnTo>
                  <a:pt x="459057" y="515238"/>
                </a:lnTo>
                <a:lnTo>
                  <a:pt x="456666" y="471140"/>
                </a:lnTo>
                <a:lnTo>
                  <a:pt x="451827" y="416955"/>
                </a:lnTo>
                <a:lnTo>
                  <a:pt x="445563" y="357647"/>
                </a:lnTo>
                <a:lnTo>
                  <a:pt x="438897" y="298181"/>
                </a:lnTo>
                <a:lnTo>
                  <a:pt x="432851" y="243520"/>
                </a:lnTo>
                <a:lnTo>
                  <a:pt x="428450" y="198627"/>
                </a:lnTo>
                <a:lnTo>
                  <a:pt x="415623" y="161289"/>
                </a:lnTo>
                <a:lnTo>
                  <a:pt x="406305" y="111121"/>
                </a:lnTo>
                <a:lnTo>
                  <a:pt x="391952" y="72274"/>
                </a:lnTo>
                <a:lnTo>
                  <a:pt x="369875" y="42381"/>
                </a:lnTo>
                <a:lnTo>
                  <a:pt x="337387" y="19078"/>
                </a:lnTo>
                <a:lnTo>
                  <a:pt x="324876" y="13842"/>
                </a:lnTo>
                <a:lnTo>
                  <a:pt x="237061" y="13842"/>
                </a:lnTo>
                <a:lnTo>
                  <a:pt x="218418" y="8358"/>
                </a:lnTo>
                <a:lnTo>
                  <a:pt x="197834" y="3968"/>
                </a:lnTo>
                <a:lnTo>
                  <a:pt x="181179" y="1055"/>
                </a:lnTo>
                <a:lnTo>
                  <a:pt x="174323" y="0"/>
                </a:lnTo>
                <a:close/>
              </a:path>
              <a:path w="459105" h="1503045">
                <a:moveTo>
                  <a:pt x="291798" y="0"/>
                </a:moveTo>
                <a:lnTo>
                  <a:pt x="276226" y="3270"/>
                </a:lnTo>
                <a:lnTo>
                  <a:pt x="263810" y="3968"/>
                </a:lnTo>
                <a:lnTo>
                  <a:pt x="251703" y="6143"/>
                </a:lnTo>
                <a:lnTo>
                  <a:pt x="237061" y="13842"/>
                </a:lnTo>
                <a:lnTo>
                  <a:pt x="324876" y="13842"/>
                </a:lnTo>
                <a:lnTo>
                  <a:pt x="2917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319194" y="4703445"/>
            <a:ext cx="459105" cy="1503045"/>
          </a:xfrm>
          <a:custGeom>
            <a:avLst/>
            <a:gdLst/>
            <a:ahLst/>
            <a:cxnLst/>
            <a:rect l="l" t="t" r="r" b="b"/>
            <a:pathLst>
              <a:path w="459105" h="1503045">
                <a:moveTo>
                  <a:pt x="174323" y="0"/>
                </a:moveTo>
                <a:lnTo>
                  <a:pt x="161121" y="6064"/>
                </a:lnTo>
                <a:lnTo>
                  <a:pt x="149574" y="14319"/>
                </a:lnTo>
                <a:lnTo>
                  <a:pt x="138336" y="23288"/>
                </a:lnTo>
                <a:lnTo>
                  <a:pt x="126063" y="31495"/>
                </a:lnTo>
                <a:lnTo>
                  <a:pt x="116448" y="38606"/>
                </a:lnTo>
                <a:lnTo>
                  <a:pt x="106965" y="45323"/>
                </a:lnTo>
                <a:lnTo>
                  <a:pt x="97791" y="52016"/>
                </a:lnTo>
                <a:lnTo>
                  <a:pt x="89106" y="59054"/>
                </a:lnTo>
                <a:lnTo>
                  <a:pt x="82629" y="62991"/>
                </a:lnTo>
                <a:lnTo>
                  <a:pt x="69802" y="70865"/>
                </a:lnTo>
                <a:lnTo>
                  <a:pt x="60338" y="115298"/>
                </a:lnTo>
                <a:lnTo>
                  <a:pt x="47243" y="149240"/>
                </a:lnTo>
                <a:lnTo>
                  <a:pt x="15065" y="226186"/>
                </a:lnTo>
                <a:lnTo>
                  <a:pt x="8769" y="283840"/>
                </a:lnTo>
                <a:lnTo>
                  <a:pt x="3801" y="331320"/>
                </a:lnTo>
                <a:lnTo>
                  <a:pt x="700" y="374941"/>
                </a:lnTo>
                <a:lnTo>
                  <a:pt x="0" y="421019"/>
                </a:lnTo>
                <a:lnTo>
                  <a:pt x="2238" y="475868"/>
                </a:lnTo>
                <a:lnTo>
                  <a:pt x="3407" y="513587"/>
                </a:lnTo>
                <a:lnTo>
                  <a:pt x="6826" y="556259"/>
                </a:lnTo>
                <a:lnTo>
                  <a:pt x="12364" y="595598"/>
                </a:lnTo>
                <a:lnTo>
                  <a:pt x="19891" y="623315"/>
                </a:lnTo>
                <a:lnTo>
                  <a:pt x="32837" y="627582"/>
                </a:lnTo>
                <a:lnTo>
                  <a:pt x="50021" y="616203"/>
                </a:lnTo>
                <a:lnTo>
                  <a:pt x="67825" y="610350"/>
                </a:lnTo>
                <a:lnTo>
                  <a:pt x="82629" y="631189"/>
                </a:lnTo>
                <a:lnTo>
                  <a:pt x="82800" y="705610"/>
                </a:lnTo>
                <a:lnTo>
                  <a:pt x="87215" y="766307"/>
                </a:lnTo>
                <a:lnTo>
                  <a:pt x="94487" y="817271"/>
                </a:lnTo>
                <a:lnTo>
                  <a:pt x="103231" y="862497"/>
                </a:lnTo>
                <a:lnTo>
                  <a:pt x="112059" y="905975"/>
                </a:lnTo>
                <a:lnTo>
                  <a:pt x="119586" y="951699"/>
                </a:lnTo>
                <a:lnTo>
                  <a:pt x="111622" y="1001280"/>
                </a:lnTo>
                <a:lnTo>
                  <a:pt x="106382" y="1052313"/>
                </a:lnTo>
                <a:lnTo>
                  <a:pt x="102981" y="1104222"/>
                </a:lnTo>
                <a:lnTo>
                  <a:pt x="100536" y="1156430"/>
                </a:lnTo>
                <a:lnTo>
                  <a:pt x="98162" y="1208362"/>
                </a:lnTo>
                <a:lnTo>
                  <a:pt x="94976" y="1259441"/>
                </a:lnTo>
                <a:lnTo>
                  <a:pt x="90092" y="1309093"/>
                </a:lnTo>
                <a:lnTo>
                  <a:pt x="82629" y="1356740"/>
                </a:lnTo>
                <a:lnTo>
                  <a:pt x="76483" y="1400427"/>
                </a:lnTo>
                <a:lnTo>
                  <a:pt x="69564" y="1443745"/>
                </a:lnTo>
                <a:lnTo>
                  <a:pt x="72002" y="1478952"/>
                </a:lnTo>
                <a:lnTo>
                  <a:pt x="93932" y="1498307"/>
                </a:lnTo>
                <a:lnTo>
                  <a:pt x="129619" y="1489274"/>
                </a:lnTo>
                <a:lnTo>
                  <a:pt x="166068" y="1482083"/>
                </a:lnTo>
                <a:lnTo>
                  <a:pt x="202231" y="1480055"/>
                </a:lnTo>
                <a:lnTo>
                  <a:pt x="237061" y="1486509"/>
                </a:lnTo>
                <a:lnTo>
                  <a:pt x="287999" y="1484376"/>
                </a:lnTo>
                <a:lnTo>
                  <a:pt x="313640" y="1486783"/>
                </a:lnTo>
                <a:lnTo>
                  <a:pt x="321779" y="1491770"/>
                </a:lnTo>
                <a:lnTo>
                  <a:pt x="320213" y="1497376"/>
                </a:lnTo>
                <a:lnTo>
                  <a:pt x="316736" y="1501641"/>
                </a:lnTo>
                <a:lnTo>
                  <a:pt x="319143" y="1502605"/>
                </a:lnTo>
                <a:lnTo>
                  <a:pt x="381428" y="1486995"/>
                </a:lnTo>
                <a:lnTo>
                  <a:pt x="415623" y="1478635"/>
                </a:lnTo>
                <a:lnTo>
                  <a:pt x="422308" y="1444115"/>
                </a:lnTo>
                <a:lnTo>
                  <a:pt x="426701" y="1404225"/>
                </a:lnTo>
                <a:lnTo>
                  <a:pt x="429071" y="1359675"/>
                </a:lnTo>
                <a:lnTo>
                  <a:pt x="429685" y="1311174"/>
                </a:lnTo>
                <a:lnTo>
                  <a:pt x="428808" y="1259431"/>
                </a:lnTo>
                <a:lnTo>
                  <a:pt x="426710" y="1205156"/>
                </a:lnTo>
                <a:lnTo>
                  <a:pt x="423655" y="1149057"/>
                </a:lnTo>
                <a:lnTo>
                  <a:pt x="419913" y="1091846"/>
                </a:lnTo>
                <a:lnTo>
                  <a:pt x="415750" y="1034230"/>
                </a:lnTo>
                <a:lnTo>
                  <a:pt x="411433" y="976920"/>
                </a:lnTo>
                <a:lnTo>
                  <a:pt x="407230" y="920624"/>
                </a:lnTo>
                <a:lnTo>
                  <a:pt x="403406" y="866053"/>
                </a:lnTo>
                <a:lnTo>
                  <a:pt x="400231" y="813915"/>
                </a:lnTo>
                <a:lnTo>
                  <a:pt x="397970" y="764920"/>
                </a:lnTo>
                <a:lnTo>
                  <a:pt x="402140" y="706864"/>
                </a:lnTo>
                <a:lnTo>
                  <a:pt x="410639" y="660043"/>
                </a:lnTo>
                <a:lnTo>
                  <a:pt x="423161" y="617281"/>
                </a:lnTo>
                <a:lnTo>
                  <a:pt x="439402" y="571405"/>
                </a:lnTo>
                <a:lnTo>
                  <a:pt x="459057" y="515238"/>
                </a:lnTo>
                <a:lnTo>
                  <a:pt x="456666" y="471140"/>
                </a:lnTo>
                <a:lnTo>
                  <a:pt x="451827" y="416955"/>
                </a:lnTo>
                <a:lnTo>
                  <a:pt x="445563" y="357647"/>
                </a:lnTo>
                <a:lnTo>
                  <a:pt x="438897" y="298181"/>
                </a:lnTo>
                <a:lnTo>
                  <a:pt x="432851" y="243520"/>
                </a:lnTo>
                <a:lnTo>
                  <a:pt x="428450" y="198627"/>
                </a:lnTo>
                <a:lnTo>
                  <a:pt x="415623" y="161289"/>
                </a:lnTo>
                <a:lnTo>
                  <a:pt x="406305" y="111121"/>
                </a:lnTo>
                <a:lnTo>
                  <a:pt x="391952" y="72274"/>
                </a:lnTo>
                <a:lnTo>
                  <a:pt x="369875" y="42381"/>
                </a:lnTo>
                <a:lnTo>
                  <a:pt x="337387" y="19078"/>
                </a:lnTo>
                <a:lnTo>
                  <a:pt x="291798" y="0"/>
                </a:lnTo>
                <a:lnTo>
                  <a:pt x="276226" y="3270"/>
                </a:lnTo>
                <a:lnTo>
                  <a:pt x="263810" y="3968"/>
                </a:lnTo>
                <a:lnTo>
                  <a:pt x="251703" y="6143"/>
                </a:lnTo>
                <a:lnTo>
                  <a:pt x="237061" y="13842"/>
                </a:lnTo>
                <a:lnTo>
                  <a:pt x="218418" y="8358"/>
                </a:lnTo>
                <a:lnTo>
                  <a:pt x="197834" y="3968"/>
                </a:lnTo>
                <a:lnTo>
                  <a:pt x="181179" y="1055"/>
                </a:lnTo>
                <a:lnTo>
                  <a:pt x="174323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457590" y="4439411"/>
            <a:ext cx="211454" cy="302895"/>
          </a:xfrm>
          <a:custGeom>
            <a:avLst/>
            <a:gdLst/>
            <a:ahLst/>
            <a:cxnLst/>
            <a:rect l="l" t="t" r="r" b="b"/>
            <a:pathLst>
              <a:path w="211455" h="302895">
                <a:moveTo>
                  <a:pt x="95617" y="0"/>
                </a:moveTo>
                <a:lnTo>
                  <a:pt x="56452" y="6375"/>
                </a:lnTo>
                <a:lnTo>
                  <a:pt x="30879" y="40830"/>
                </a:lnTo>
                <a:lnTo>
                  <a:pt x="28089" y="60908"/>
                </a:lnTo>
                <a:lnTo>
                  <a:pt x="25513" y="77343"/>
                </a:lnTo>
                <a:lnTo>
                  <a:pt x="14685" y="120795"/>
                </a:lnTo>
                <a:lnTo>
                  <a:pt x="5636" y="165698"/>
                </a:lnTo>
                <a:lnTo>
                  <a:pt x="148" y="211430"/>
                </a:lnTo>
                <a:lnTo>
                  <a:pt x="0" y="257370"/>
                </a:lnTo>
                <a:lnTo>
                  <a:pt x="6971" y="302894"/>
                </a:lnTo>
                <a:lnTo>
                  <a:pt x="14851" y="292425"/>
                </a:lnTo>
                <a:lnTo>
                  <a:pt x="26577" y="278955"/>
                </a:lnTo>
                <a:lnTo>
                  <a:pt x="38279" y="265104"/>
                </a:lnTo>
                <a:lnTo>
                  <a:pt x="46087" y="253492"/>
                </a:lnTo>
                <a:lnTo>
                  <a:pt x="52431" y="225305"/>
                </a:lnTo>
                <a:lnTo>
                  <a:pt x="48929" y="195738"/>
                </a:lnTo>
                <a:lnTo>
                  <a:pt x="43498" y="164980"/>
                </a:lnTo>
                <a:lnTo>
                  <a:pt x="44055" y="133223"/>
                </a:lnTo>
                <a:lnTo>
                  <a:pt x="55309" y="112450"/>
                </a:lnTo>
                <a:lnTo>
                  <a:pt x="65979" y="97726"/>
                </a:lnTo>
                <a:lnTo>
                  <a:pt x="78577" y="87860"/>
                </a:lnTo>
                <a:lnTo>
                  <a:pt x="95617" y="81661"/>
                </a:lnTo>
                <a:lnTo>
                  <a:pt x="182721" y="81661"/>
                </a:lnTo>
                <a:lnTo>
                  <a:pt x="173571" y="58076"/>
                </a:lnTo>
                <a:lnTo>
                  <a:pt x="153275" y="23621"/>
                </a:lnTo>
                <a:lnTo>
                  <a:pt x="137873" y="17805"/>
                </a:lnTo>
                <a:lnTo>
                  <a:pt x="113306" y="7030"/>
                </a:lnTo>
                <a:lnTo>
                  <a:pt x="95617" y="0"/>
                </a:lnTo>
                <a:close/>
              </a:path>
              <a:path w="211455" h="302895">
                <a:moveTo>
                  <a:pt x="134733" y="236219"/>
                </a:moveTo>
                <a:lnTo>
                  <a:pt x="138797" y="249174"/>
                </a:lnTo>
                <a:lnTo>
                  <a:pt x="153275" y="255650"/>
                </a:lnTo>
                <a:lnTo>
                  <a:pt x="153275" y="259842"/>
                </a:lnTo>
                <a:lnTo>
                  <a:pt x="180537" y="282497"/>
                </a:lnTo>
                <a:lnTo>
                  <a:pt x="196773" y="268493"/>
                </a:lnTo>
                <a:lnTo>
                  <a:pt x="203795" y="238379"/>
                </a:lnTo>
                <a:lnTo>
                  <a:pt x="149084" y="238379"/>
                </a:lnTo>
                <a:lnTo>
                  <a:pt x="134733" y="236219"/>
                </a:lnTo>
                <a:close/>
              </a:path>
              <a:path w="211455" h="302895">
                <a:moveTo>
                  <a:pt x="182721" y="81661"/>
                </a:moveTo>
                <a:lnTo>
                  <a:pt x="95617" y="81661"/>
                </a:lnTo>
                <a:lnTo>
                  <a:pt x="95653" y="85451"/>
                </a:lnTo>
                <a:lnTo>
                  <a:pt x="110000" y="94265"/>
                </a:lnTo>
                <a:lnTo>
                  <a:pt x="127443" y="104270"/>
                </a:lnTo>
                <a:lnTo>
                  <a:pt x="136765" y="111632"/>
                </a:lnTo>
                <a:lnTo>
                  <a:pt x="141030" y="127986"/>
                </a:lnTo>
                <a:lnTo>
                  <a:pt x="144496" y="140922"/>
                </a:lnTo>
                <a:lnTo>
                  <a:pt x="147177" y="154263"/>
                </a:lnTo>
                <a:lnTo>
                  <a:pt x="149084" y="171831"/>
                </a:lnTo>
                <a:lnTo>
                  <a:pt x="148227" y="179415"/>
                </a:lnTo>
                <a:lnTo>
                  <a:pt x="146798" y="197072"/>
                </a:lnTo>
                <a:lnTo>
                  <a:pt x="146513" y="217158"/>
                </a:lnTo>
                <a:lnTo>
                  <a:pt x="149084" y="232029"/>
                </a:lnTo>
                <a:lnTo>
                  <a:pt x="149084" y="238379"/>
                </a:lnTo>
                <a:lnTo>
                  <a:pt x="203795" y="238379"/>
                </a:lnTo>
                <a:lnTo>
                  <a:pt x="205675" y="230320"/>
                </a:lnTo>
                <a:lnTo>
                  <a:pt x="210933" y="180467"/>
                </a:lnTo>
                <a:lnTo>
                  <a:pt x="201067" y="139940"/>
                </a:lnTo>
                <a:lnTo>
                  <a:pt x="189058" y="97996"/>
                </a:lnTo>
                <a:lnTo>
                  <a:pt x="182721" y="816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457590" y="4439411"/>
            <a:ext cx="211454" cy="302895"/>
          </a:xfrm>
          <a:custGeom>
            <a:avLst/>
            <a:gdLst/>
            <a:ahLst/>
            <a:cxnLst/>
            <a:rect l="l" t="t" r="r" b="b"/>
            <a:pathLst>
              <a:path w="211455" h="302895">
                <a:moveTo>
                  <a:pt x="95617" y="81661"/>
                </a:moveTo>
                <a:lnTo>
                  <a:pt x="55309" y="112450"/>
                </a:lnTo>
                <a:lnTo>
                  <a:pt x="43498" y="164980"/>
                </a:lnTo>
                <a:lnTo>
                  <a:pt x="48929" y="195738"/>
                </a:lnTo>
                <a:lnTo>
                  <a:pt x="52431" y="225305"/>
                </a:lnTo>
                <a:lnTo>
                  <a:pt x="46087" y="253492"/>
                </a:lnTo>
                <a:lnTo>
                  <a:pt x="38279" y="265104"/>
                </a:lnTo>
                <a:lnTo>
                  <a:pt x="26577" y="278955"/>
                </a:lnTo>
                <a:lnTo>
                  <a:pt x="14851" y="292425"/>
                </a:lnTo>
                <a:lnTo>
                  <a:pt x="6971" y="302894"/>
                </a:lnTo>
                <a:lnTo>
                  <a:pt x="0" y="257370"/>
                </a:lnTo>
                <a:lnTo>
                  <a:pt x="148" y="211430"/>
                </a:lnTo>
                <a:lnTo>
                  <a:pt x="5636" y="165698"/>
                </a:lnTo>
                <a:lnTo>
                  <a:pt x="14685" y="120795"/>
                </a:lnTo>
                <a:lnTo>
                  <a:pt x="25513" y="77343"/>
                </a:lnTo>
                <a:lnTo>
                  <a:pt x="28089" y="60908"/>
                </a:lnTo>
                <a:lnTo>
                  <a:pt x="35622" y="22371"/>
                </a:lnTo>
                <a:lnTo>
                  <a:pt x="73694" y="2968"/>
                </a:lnTo>
                <a:lnTo>
                  <a:pt x="95617" y="0"/>
                </a:lnTo>
                <a:lnTo>
                  <a:pt x="113306" y="7030"/>
                </a:lnTo>
                <a:lnTo>
                  <a:pt x="125970" y="12620"/>
                </a:lnTo>
                <a:lnTo>
                  <a:pt x="137873" y="17805"/>
                </a:lnTo>
                <a:lnTo>
                  <a:pt x="173571" y="58076"/>
                </a:lnTo>
                <a:lnTo>
                  <a:pt x="189058" y="97996"/>
                </a:lnTo>
                <a:lnTo>
                  <a:pt x="201067" y="139940"/>
                </a:lnTo>
                <a:lnTo>
                  <a:pt x="210933" y="180467"/>
                </a:lnTo>
                <a:lnTo>
                  <a:pt x="205675" y="230320"/>
                </a:lnTo>
                <a:lnTo>
                  <a:pt x="196773" y="268493"/>
                </a:lnTo>
                <a:lnTo>
                  <a:pt x="180537" y="282497"/>
                </a:lnTo>
                <a:lnTo>
                  <a:pt x="153275" y="259842"/>
                </a:lnTo>
                <a:lnTo>
                  <a:pt x="153275" y="255650"/>
                </a:lnTo>
                <a:lnTo>
                  <a:pt x="138797" y="249174"/>
                </a:lnTo>
                <a:lnTo>
                  <a:pt x="136765" y="242696"/>
                </a:lnTo>
                <a:lnTo>
                  <a:pt x="134733" y="236219"/>
                </a:lnTo>
                <a:lnTo>
                  <a:pt x="149084" y="238379"/>
                </a:lnTo>
                <a:lnTo>
                  <a:pt x="149084" y="232029"/>
                </a:lnTo>
                <a:lnTo>
                  <a:pt x="146513" y="217158"/>
                </a:lnTo>
                <a:lnTo>
                  <a:pt x="146798" y="197072"/>
                </a:lnTo>
                <a:lnTo>
                  <a:pt x="148227" y="179415"/>
                </a:lnTo>
                <a:lnTo>
                  <a:pt x="149084" y="171831"/>
                </a:lnTo>
                <a:lnTo>
                  <a:pt x="147177" y="154263"/>
                </a:lnTo>
                <a:lnTo>
                  <a:pt x="144496" y="140922"/>
                </a:lnTo>
                <a:lnTo>
                  <a:pt x="141030" y="127986"/>
                </a:lnTo>
                <a:lnTo>
                  <a:pt x="136765" y="111632"/>
                </a:lnTo>
                <a:lnTo>
                  <a:pt x="127443" y="104270"/>
                </a:lnTo>
                <a:lnTo>
                  <a:pt x="110000" y="94265"/>
                </a:lnTo>
                <a:lnTo>
                  <a:pt x="95653" y="85451"/>
                </a:lnTo>
                <a:lnTo>
                  <a:pt x="95617" y="81661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481072" y="4471415"/>
            <a:ext cx="119380" cy="12700"/>
          </a:xfrm>
          <a:custGeom>
            <a:avLst/>
            <a:gdLst/>
            <a:ahLst/>
            <a:cxnLst/>
            <a:rect l="l" t="t" r="r" b="b"/>
            <a:pathLst>
              <a:path w="119380" h="12700">
                <a:moveTo>
                  <a:pt x="-6095" y="6095"/>
                </a:moveTo>
                <a:lnTo>
                  <a:pt x="124967" y="6095"/>
                </a:lnTo>
              </a:path>
            </a:pathLst>
          </a:custGeom>
          <a:ln w="2438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461260" y="4725923"/>
            <a:ext cx="161925" cy="48895"/>
          </a:xfrm>
          <a:custGeom>
            <a:avLst/>
            <a:gdLst/>
            <a:ahLst/>
            <a:cxnLst/>
            <a:rect l="l" t="t" r="r" b="b"/>
            <a:pathLst>
              <a:path w="161925" h="48895">
                <a:moveTo>
                  <a:pt x="0" y="0"/>
                </a:moveTo>
                <a:lnTo>
                  <a:pt x="19488" y="7508"/>
                </a:lnTo>
                <a:lnTo>
                  <a:pt x="36464" y="13588"/>
                </a:lnTo>
                <a:lnTo>
                  <a:pt x="53846" y="18430"/>
                </a:lnTo>
                <a:lnTo>
                  <a:pt x="74548" y="22225"/>
                </a:lnTo>
                <a:lnTo>
                  <a:pt x="86074" y="24733"/>
                </a:lnTo>
                <a:lnTo>
                  <a:pt x="93694" y="22478"/>
                </a:lnTo>
                <a:lnTo>
                  <a:pt x="98980" y="15652"/>
                </a:lnTo>
                <a:lnTo>
                  <a:pt x="103504" y="4444"/>
                </a:lnTo>
                <a:lnTo>
                  <a:pt x="103975" y="16978"/>
                </a:lnTo>
                <a:lnTo>
                  <a:pt x="103838" y="29940"/>
                </a:lnTo>
                <a:lnTo>
                  <a:pt x="105630" y="41235"/>
                </a:lnTo>
                <a:lnTo>
                  <a:pt x="111887" y="48768"/>
                </a:lnTo>
                <a:lnTo>
                  <a:pt x="119913" y="41773"/>
                </a:lnTo>
                <a:lnTo>
                  <a:pt x="135905" y="26050"/>
                </a:lnTo>
                <a:lnTo>
                  <a:pt x="152302" y="9495"/>
                </a:lnTo>
                <a:lnTo>
                  <a:pt x="16154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401823" y="4953000"/>
            <a:ext cx="43180" cy="360045"/>
          </a:xfrm>
          <a:custGeom>
            <a:avLst/>
            <a:gdLst/>
            <a:ahLst/>
            <a:cxnLst/>
            <a:rect l="l" t="t" r="r" b="b"/>
            <a:pathLst>
              <a:path w="43180" h="360045">
                <a:moveTo>
                  <a:pt x="42671" y="0"/>
                </a:moveTo>
                <a:lnTo>
                  <a:pt x="0" y="359663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554223" y="4745735"/>
            <a:ext cx="18415" cy="219710"/>
          </a:xfrm>
          <a:custGeom>
            <a:avLst/>
            <a:gdLst/>
            <a:ahLst/>
            <a:cxnLst/>
            <a:rect l="l" t="t" r="r" b="b"/>
            <a:pathLst>
              <a:path w="18414" h="219710">
                <a:moveTo>
                  <a:pt x="9143" y="-3048"/>
                </a:moveTo>
                <a:lnTo>
                  <a:pt x="9143" y="222503"/>
                </a:lnTo>
              </a:path>
            </a:pathLst>
          </a:custGeom>
          <a:ln w="243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289303" y="4398264"/>
            <a:ext cx="170815" cy="347980"/>
          </a:xfrm>
          <a:custGeom>
            <a:avLst/>
            <a:gdLst/>
            <a:ahLst/>
            <a:cxnLst/>
            <a:rect l="l" t="t" r="r" b="b"/>
            <a:pathLst>
              <a:path w="170815" h="347979">
                <a:moveTo>
                  <a:pt x="88137" y="0"/>
                </a:moveTo>
                <a:lnTo>
                  <a:pt x="46862" y="15748"/>
                </a:lnTo>
                <a:lnTo>
                  <a:pt x="25400" y="49403"/>
                </a:lnTo>
                <a:lnTo>
                  <a:pt x="6350" y="135255"/>
                </a:lnTo>
                <a:lnTo>
                  <a:pt x="0" y="180594"/>
                </a:lnTo>
                <a:lnTo>
                  <a:pt x="762" y="201422"/>
                </a:lnTo>
                <a:lnTo>
                  <a:pt x="3937" y="220091"/>
                </a:lnTo>
                <a:lnTo>
                  <a:pt x="6350" y="247777"/>
                </a:lnTo>
                <a:lnTo>
                  <a:pt x="19812" y="347472"/>
                </a:lnTo>
                <a:lnTo>
                  <a:pt x="27812" y="326771"/>
                </a:lnTo>
                <a:lnTo>
                  <a:pt x="41275" y="323723"/>
                </a:lnTo>
                <a:lnTo>
                  <a:pt x="50037" y="318897"/>
                </a:lnTo>
                <a:lnTo>
                  <a:pt x="62737" y="306069"/>
                </a:lnTo>
                <a:lnTo>
                  <a:pt x="57912" y="254635"/>
                </a:lnTo>
                <a:lnTo>
                  <a:pt x="57912" y="237871"/>
                </a:lnTo>
                <a:lnTo>
                  <a:pt x="46101" y="202311"/>
                </a:lnTo>
                <a:lnTo>
                  <a:pt x="42926" y="147066"/>
                </a:lnTo>
                <a:lnTo>
                  <a:pt x="46101" y="96774"/>
                </a:lnTo>
                <a:lnTo>
                  <a:pt x="69850" y="65150"/>
                </a:lnTo>
                <a:lnTo>
                  <a:pt x="110362" y="60198"/>
                </a:lnTo>
                <a:lnTo>
                  <a:pt x="155185" y="60198"/>
                </a:lnTo>
                <a:lnTo>
                  <a:pt x="149987" y="42418"/>
                </a:lnTo>
                <a:lnTo>
                  <a:pt x="138937" y="20700"/>
                </a:lnTo>
                <a:lnTo>
                  <a:pt x="122301" y="6858"/>
                </a:lnTo>
                <a:lnTo>
                  <a:pt x="105537" y="1016"/>
                </a:lnTo>
                <a:lnTo>
                  <a:pt x="88137" y="0"/>
                </a:lnTo>
                <a:close/>
              </a:path>
              <a:path w="170815" h="347979">
                <a:moveTo>
                  <a:pt x="157418" y="296163"/>
                </a:moveTo>
                <a:lnTo>
                  <a:pt x="116712" y="296163"/>
                </a:lnTo>
                <a:lnTo>
                  <a:pt x="124587" y="307975"/>
                </a:lnTo>
                <a:lnTo>
                  <a:pt x="135001" y="314833"/>
                </a:lnTo>
                <a:lnTo>
                  <a:pt x="142112" y="321818"/>
                </a:lnTo>
                <a:lnTo>
                  <a:pt x="153162" y="330708"/>
                </a:lnTo>
                <a:lnTo>
                  <a:pt x="157418" y="296163"/>
                </a:lnTo>
                <a:close/>
              </a:path>
              <a:path w="170815" h="347979">
                <a:moveTo>
                  <a:pt x="155185" y="60198"/>
                </a:moveTo>
                <a:lnTo>
                  <a:pt x="110362" y="60198"/>
                </a:lnTo>
                <a:lnTo>
                  <a:pt x="129412" y="91821"/>
                </a:lnTo>
                <a:lnTo>
                  <a:pt x="127762" y="197485"/>
                </a:lnTo>
                <a:lnTo>
                  <a:pt x="110362" y="238887"/>
                </a:lnTo>
                <a:lnTo>
                  <a:pt x="107187" y="306069"/>
                </a:lnTo>
                <a:lnTo>
                  <a:pt x="116712" y="296163"/>
                </a:lnTo>
                <a:lnTo>
                  <a:pt x="157418" y="296163"/>
                </a:lnTo>
                <a:lnTo>
                  <a:pt x="161925" y="259587"/>
                </a:lnTo>
                <a:lnTo>
                  <a:pt x="166751" y="216154"/>
                </a:lnTo>
                <a:lnTo>
                  <a:pt x="169037" y="188594"/>
                </a:lnTo>
                <a:lnTo>
                  <a:pt x="170687" y="169799"/>
                </a:lnTo>
                <a:lnTo>
                  <a:pt x="169037" y="147066"/>
                </a:lnTo>
                <a:lnTo>
                  <a:pt x="166751" y="130302"/>
                </a:lnTo>
                <a:lnTo>
                  <a:pt x="161925" y="112522"/>
                </a:lnTo>
                <a:lnTo>
                  <a:pt x="159512" y="95758"/>
                </a:lnTo>
                <a:lnTo>
                  <a:pt x="159512" y="82931"/>
                </a:lnTo>
                <a:lnTo>
                  <a:pt x="156337" y="64135"/>
                </a:lnTo>
                <a:lnTo>
                  <a:pt x="155185" y="60198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307591" y="4453128"/>
            <a:ext cx="140208" cy="39624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493519" y="5297423"/>
            <a:ext cx="45720" cy="8839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258824" y="5492496"/>
            <a:ext cx="204215" cy="76809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370075" y="5500115"/>
            <a:ext cx="18415" cy="304800"/>
          </a:xfrm>
          <a:custGeom>
            <a:avLst/>
            <a:gdLst/>
            <a:ahLst/>
            <a:cxnLst/>
            <a:rect l="l" t="t" r="r" b="b"/>
            <a:pathLst>
              <a:path w="18415" h="304800">
                <a:moveTo>
                  <a:pt x="18287" y="0"/>
                </a:moveTo>
                <a:lnTo>
                  <a:pt x="18287" y="100952"/>
                </a:lnTo>
                <a:lnTo>
                  <a:pt x="14605" y="161709"/>
                </a:lnTo>
                <a:lnTo>
                  <a:pt x="10033" y="227380"/>
                </a:lnTo>
                <a:lnTo>
                  <a:pt x="0" y="290093"/>
                </a:lnTo>
                <a:lnTo>
                  <a:pt x="1778" y="304800"/>
                </a:lnTo>
                <a:lnTo>
                  <a:pt x="18287" y="0"/>
                </a:lnTo>
                <a:close/>
              </a:path>
            </a:pathLst>
          </a:custGeom>
          <a:ln w="9144">
            <a:solidFill>
              <a:srgbClr val="FF5F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219200" y="4709159"/>
            <a:ext cx="326390" cy="1353820"/>
          </a:xfrm>
          <a:custGeom>
            <a:avLst/>
            <a:gdLst/>
            <a:ahLst/>
            <a:cxnLst/>
            <a:rect l="l" t="t" r="r" b="b"/>
            <a:pathLst>
              <a:path w="326390" h="1353820">
                <a:moveTo>
                  <a:pt x="316302" y="473075"/>
                </a:moveTo>
                <a:lnTo>
                  <a:pt x="44068" y="473075"/>
                </a:lnTo>
                <a:lnTo>
                  <a:pt x="41668" y="657986"/>
                </a:lnTo>
                <a:lnTo>
                  <a:pt x="60959" y="657986"/>
                </a:lnTo>
                <a:lnTo>
                  <a:pt x="83312" y="1040549"/>
                </a:lnTo>
                <a:lnTo>
                  <a:pt x="84962" y="1243152"/>
                </a:lnTo>
                <a:lnTo>
                  <a:pt x="88137" y="1335608"/>
                </a:lnTo>
                <a:lnTo>
                  <a:pt x="104140" y="1353311"/>
                </a:lnTo>
                <a:lnTo>
                  <a:pt x="131444" y="1337576"/>
                </a:lnTo>
                <a:lnTo>
                  <a:pt x="147447" y="1181201"/>
                </a:lnTo>
                <a:lnTo>
                  <a:pt x="215964" y="1181201"/>
                </a:lnTo>
                <a:lnTo>
                  <a:pt x="227584" y="1031697"/>
                </a:lnTo>
                <a:lnTo>
                  <a:pt x="256412" y="807465"/>
                </a:lnTo>
                <a:lnTo>
                  <a:pt x="300481" y="598931"/>
                </a:lnTo>
                <a:lnTo>
                  <a:pt x="326136" y="594994"/>
                </a:lnTo>
                <a:lnTo>
                  <a:pt x="316302" y="473075"/>
                </a:lnTo>
                <a:close/>
              </a:path>
              <a:path w="326390" h="1353820">
                <a:moveTo>
                  <a:pt x="215964" y="1181201"/>
                </a:moveTo>
                <a:lnTo>
                  <a:pt x="147447" y="1181201"/>
                </a:lnTo>
                <a:lnTo>
                  <a:pt x="158622" y="1344460"/>
                </a:lnTo>
                <a:lnTo>
                  <a:pt x="181863" y="1351343"/>
                </a:lnTo>
                <a:lnTo>
                  <a:pt x="203581" y="1340523"/>
                </a:lnTo>
                <a:lnTo>
                  <a:pt x="215964" y="1181201"/>
                </a:lnTo>
                <a:close/>
              </a:path>
              <a:path w="326390" h="1353820">
                <a:moveTo>
                  <a:pt x="92202" y="13715"/>
                </a:moveTo>
                <a:lnTo>
                  <a:pt x="28841" y="58038"/>
                </a:lnTo>
                <a:lnTo>
                  <a:pt x="12014" y="94360"/>
                </a:lnTo>
                <a:lnTo>
                  <a:pt x="0" y="406145"/>
                </a:lnTo>
                <a:lnTo>
                  <a:pt x="4813" y="479932"/>
                </a:lnTo>
                <a:lnTo>
                  <a:pt x="44068" y="473075"/>
                </a:lnTo>
                <a:lnTo>
                  <a:pt x="316302" y="473075"/>
                </a:lnTo>
                <a:lnTo>
                  <a:pt x="302894" y="306831"/>
                </a:lnTo>
                <a:lnTo>
                  <a:pt x="301538" y="121031"/>
                </a:lnTo>
                <a:lnTo>
                  <a:pt x="161925" y="121031"/>
                </a:lnTo>
                <a:lnTo>
                  <a:pt x="92202" y="13715"/>
                </a:lnTo>
                <a:close/>
              </a:path>
              <a:path w="326390" h="1353820">
                <a:moveTo>
                  <a:pt x="218821" y="0"/>
                </a:moveTo>
                <a:lnTo>
                  <a:pt x="161925" y="121031"/>
                </a:lnTo>
                <a:lnTo>
                  <a:pt x="301538" y="121031"/>
                </a:lnTo>
                <a:lnTo>
                  <a:pt x="301244" y="80644"/>
                </a:lnTo>
                <a:lnTo>
                  <a:pt x="286893" y="55117"/>
                </a:lnTo>
                <a:lnTo>
                  <a:pt x="218821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287780" y="5082540"/>
            <a:ext cx="121920" cy="287020"/>
          </a:xfrm>
          <a:custGeom>
            <a:avLst/>
            <a:gdLst/>
            <a:ahLst/>
            <a:cxnLst/>
            <a:rect l="l" t="t" r="r" b="b"/>
            <a:pathLst>
              <a:path w="121919" h="287020">
                <a:moveTo>
                  <a:pt x="121919" y="0"/>
                </a:moveTo>
                <a:lnTo>
                  <a:pt x="0" y="286512"/>
                </a:lnTo>
                <a:lnTo>
                  <a:pt x="118744" y="271653"/>
                </a:lnTo>
                <a:lnTo>
                  <a:pt x="121919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287780" y="5082540"/>
            <a:ext cx="121920" cy="287020"/>
          </a:xfrm>
          <a:custGeom>
            <a:avLst/>
            <a:gdLst/>
            <a:ahLst/>
            <a:cxnLst/>
            <a:rect l="l" t="t" r="r" b="b"/>
            <a:pathLst>
              <a:path w="121919" h="287020">
                <a:moveTo>
                  <a:pt x="0" y="286512"/>
                </a:moveTo>
                <a:lnTo>
                  <a:pt x="118744" y="271653"/>
                </a:lnTo>
                <a:lnTo>
                  <a:pt x="121919" y="0"/>
                </a:lnTo>
              </a:path>
            </a:pathLst>
          </a:custGeom>
          <a:ln w="9144">
            <a:solidFill>
              <a:srgbClr val="5F3E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1269491" y="5119115"/>
            <a:ext cx="137160" cy="70485"/>
          </a:xfrm>
          <a:custGeom>
            <a:avLst/>
            <a:gdLst/>
            <a:ahLst/>
            <a:cxnLst/>
            <a:rect l="l" t="t" r="r" b="b"/>
            <a:pathLst>
              <a:path w="137159" h="70485">
                <a:moveTo>
                  <a:pt x="137160" y="0"/>
                </a:moveTo>
                <a:lnTo>
                  <a:pt x="0" y="70103"/>
                </a:lnTo>
                <a:lnTo>
                  <a:pt x="48133" y="50672"/>
                </a:lnTo>
                <a:lnTo>
                  <a:pt x="137160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1269491" y="5119115"/>
            <a:ext cx="137160" cy="70485"/>
          </a:xfrm>
          <a:custGeom>
            <a:avLst/>
            <a:gdLst/>
            <a:ahLst/>
            <a:cxnLst/>
            <a:rect l="l" t="t" r="r" b="b"/>
            <a:pathLst>
              <a:path w="137159" h="70485">
                <a:moveTo>
                  <a:pt x="0" y="70103"/>
                </a:moveTo>
                <a:lnTo>
                  <a:pt x="48133" y="50672"/>
                </a:lnTo>
                <a:lnTo>
                  <a:pt x="137160" y="0"/>
                </a:lnTo>
              </a:path>
            </a:pathLst>
          </a:custGeom>
          <a:ln w="9144">
            <a:solidFill>
              <a:srgbClr val="5F3E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261872" y="4849367"/>
            <a:ext cx="201168" cy="33528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1367027" y="5411723"/>
            <a:ext cx="21590" cy="490855"/>
          </a:xfrm>
          <a:custGeom>
            <a:avLst/>
            <a:gdLst/>
            <a:ahLst/>
            <a:cxnLst/>
            <a:rect l="l" t="t" r="r" b="b"/>
            <a:pathLst>
              <a:path w="21590" h="490854">
                <a:moveTo>
                  <a:pt x="21335" y="0"/>
                </a:moveTo>
                <a:lnTo>
                  <a:pt x="13969" y="264007"/>
                </a:lnTo>
                <a:lnTo>
                  <a:pt x="0" y="490728"/>
                </a:lnTo>
              </a:path>
            </a:pathLst>
          </a:custGeom>
          <a:ln w="9144">
            <a:solidFill>
              <a:srgbClr val="5F3E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1923288" y="4876800"/>
            <a:ext cx="250190" cy="97790"/>
          </a:xfrm>
          <a:custGeom>
            <a:avLst/>
            <a:gdLst/>
            <a:ahLst/>
            <a:cxnLst/>
            <a:rect l="l" t="t" r="r" b="b"/>
            <a:pathLst>
              <a:path w="250189" h="97789">
                <a:moveTo>
                  <a:pt x="191135" y="0"/>
                </a:moveTo>
                <a:lnTo>
                  <a:pt x="21717" y="61087"/>
                </a:lnTo>
                <a:lnTo>
                  <a:pt x="0" y="70993"/>
                </a:lnTo>
                <a:lnTo>
                  <a:pt x="41910" y="97536"/>
                </a:lnTo>
                <a:lnTo>
                  <a:pt x="249936" y="7874"/>
                </a:lnTo>
                <a:lnTo>
                  <a:pt x="19113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2033016" y="4879847"/>
            <a:ext cx="140207" cy="11277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1856232" y="4843271"/>
            <a:ext cx="112775" cy="15544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1520952" y="4361688"/>
            <a:ext cx="704087" cy="78943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1908048" y="4343400"/>
            <a:ext cx="158495" cy="16459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1773935" y="5986271"/>
            <a:ext cx="192024" cy="13715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2343911" y="5260847"/>
            <a:ext cx="100583" cy="34442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2008632" y="5998464"/>
            <a:ext cx="198119" cy="11277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1850135" y="5099303"/>
            <a:ext cx="295910" cy="935990"/>
          </a:xfrm>
          <a:custGeom>
            <a:avLst/>
            <a:gdLst/>
            <a:ahLst/>
            <a:cxnLst/>
            <a:rect l="l" t="t" r="r" b="b"/>
            <a:pathLst>
              <a:path w="295910" h="935989">
                <a:moveTo>
                  <a:pt x="282950" y="256032"/>
                </a:moveTo>
                <a:lnTo>
                  <a:pt x="143763" y="256032"/>
                </a:lnTo>
                <a:lnTo>
                  <a:pt x="152653" y="519849"/>
                </a:lnTo>
                <a:lnTo>
                  <a:pt x="162306" y="905332"/>
                </a:lnTo>
                <a:lnTo>
                  <a:pt x="236727" y="935736"/>
                </a:lnTo>
                <a:lnTo>
                  <a:pt x="252094" y="913180"/>
                </a:lnTo>
                <a:lnTo>
                  <a:pt x="271399" y="572820"/>
                </a:lnTo>
                <a:lnTo>
                  <a:pt x="273812" y="407035"/>
                </a:lnTo>
                <a:lnTo>
                  <a:pt x="282950" y="256032"/>
                </a:lnTo>
                <a:close/>
              </a:path>
              <a:path w="295910" h="935989">
                <a:moveTo>
                  <a:pt x="9651" y="0"/>
                </a:moveTo>
                <a:lnTo>
                  <a:pt x="0" y="82423"/>
                </a:lnTo>
                <a:lnTo>
                  <a:pt x="0" y="361950"/>
                </a:lnTo>
                <a:lnTo>
                  <a:pt x="9651" y="451231"/>
                </a:lnTo>
                <a:lnTo>
                  <a:pt x="9651" y="489445"/>
                </a:lnTo>
                <a:lnTo>
                  <a:pt x="3175" y="632650"/>
                </a:lnTo>
                <a:lnTo>
                  <a:pt x="6476" y="734656"/>
                </a:lnTo>
                <a:lnTo>
                  <a:pt x="12953" y="874928"/>
                </a:lnTo>
                <a:lnTo>
                  <a:pt x="12953" y="913180"/>
                </a:lnTo>
                <a:lnTo>
                  <a:pt x="31495" y="931811"/>
                </a:lnTo>
                <a:lnTo>
                  <a:pt x="105790" y="909256"/>
                </a:lnTo>
                <a:lnTo>
                  <a:pt x="127634" y="610095"/>
                </a:lnTo>
                <a:lnTo>
                  <a:pt x="134112" y="420751"/>
                </a:lnTo>
                <a:lnTo>
                  <a:pt x="143763" y="256032"/>
                </a:lnTo>
                <a:lnTo>
                  <a:pt x="282950" y="256032"/>
                </a:lnTo>
                <a:lnTo>
                  <a:pt x="295656" y="46101"/>
                </a:lnTo>
                <a:lnTo>
                  <a:pt x="289940" y="3937"/>
                </a:lnTo>
                <a:lnTo>
                  <a:pt x="965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1475232" y="6111240"/>
            <a:ext cx="137159" cy="12801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1758695" y="6077711"/>
            <a:ext cx="149352" cy="13106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1653539" y="4732020"/>
            <a:ext cx="79375" cy="52069"/>
          </a:xfrm>
          <a:custGeom>
            <a:avLst/>
            <a:gdLst/>
            <a:ahLst/>
            <a:cxnLst/>
            <a:rect l="l" t="t" r="r" b="b"/>
            <a:pathLst>
              <a:path w="79375" h="52070">
                <a:moveTo>
                  <a:pt x="0" y="51815"/>
                </a:moveTo>
                <a:lnTo>
                  <a:pt x="44450" y="0"/>
                </a:lnTo>
                <a:lnTo>
                  <a:pt x="79248" y="42036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1459991" y="4450079"/>
            <a:ext cx="487680" cy="1700783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1597152" y="4437888"/>
            <a:ext cx="155447" cy="19202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2990088" y="5711952"/>
            <a:ext cx="167639" cy="545591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2932176" y="5047488"/>
            <a:ext cx="82296" cy="530352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3160776" y="5032247"/>
            <a:ext cx="73151" cy="493775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2996183" y="4437888"/>
            <a:ext cx="188976" cy="207263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2926079" y="4471415"/>
            <a:ext cx="313944" cy="1258823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3049523" y="4725923"/>
            <a:ext cx="73660" cy="45720"/>
          </a:xfrm>
          <a:custGeom>
            <a:avLst/>
            <a:gdLst/>
            <a:ahLst/>
            <a:cxnLst/>
            <a:rect l="l" t="t" r="r" b="b"/>
            <a:pathLst>
              <a:path w="73660" h="45720">
                <a:moveTo>
                  <a:pt x="0" y="4063"/>
                </a:moveTo>
                <a:lnTo>
                  <a:pt x="16001" y="45719"/>
                </a:lnTo>
                <a:lnTo>
                  <a:pt x="37845" y="0"/>
                </a:lnTo>
                <a:lnTo>
                  <a:pt x="58800" y="45719"/>
                </a:lnTo>
                <a:lnTo>
                  <a:pt x="73151" y="5080"/>
                </a:lnTo>
                <a:lnTo>
                  <a:pt x="0" y="4063"/>
                </a:lnTo>
                <a:close/>
              </a:path>
            </a:pathLst>
          </a:custGeom>
          <a:ln w="9144">
            <a:solidFill>
              <a:srgbClr val="00007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3089148" y="4735067"/>
            <a:ext cx="15239" cy="393192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3089148" y="4735067"/>
            <a:ext cx="15240" cy="393700"/>
          </a:xfrm>
          <a:custGeom>
            <a:avLst/>
            <a:gdLst/>
            <a:ahLst/>
            <a:cxnLst/>
            <a:rect l="l" t="t" r="r" b="b"/>
            <a:pathLst>
              <a:path w="15239" h="393700">
                <a:moveTo>
                  <a:pt x="0" y="0"/>
                </a:moveTo>
                <a:lnTo>
                  <a:pt x="15239" y="162305"/>
                </a:lnTo>
                <a:lnTo>
                  <a:pt x="15239" y="39319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7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3019044" y="5128259"/>
            <a:ext cx="137160" cy="24383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3019044" y="5128259"/>
            <a:ext cx="137160" cy="24765"/>
          </a:xfrm>
          <a:custGeom>
            <a:avLst/>
            <a:gdLst/>
            <a:ahLst/>
            <a:cxnLst/>
            <a:rect l="l" t="t" r="r" b="b"/>
            <a:pathLst>
              <a:path w="137160" h="24764">
                <a:moveTo>
                  <a:pt x="0" y="24383"/>
                </a:moveTo>
                <a:lnTo>
                  <a:pt x="74675" y="0"/>
                </a:lnTo>
                <a:lnTo>
                  <a:pt x="137160" y="9778"/>
                </a:lnTo>
                <a:lnTo>
                  <a:pt x="0" y="24383"/>
                </a:lnTo>
                <a:close/>
              </a:path>
            </a:pathLst>
          </a:custGeom>
          <a:ln w="9144">
            <a:solidFill>
              <a:srgbClr val="00007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2983992" y="6166103"/>
            <a:ext cx="70103" cy="149351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3084576" y="6150864"/>
            <a:ext cx="79248" cy="161544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536448" y="6135623"/>
            <a:ext cx="158495" cy="115824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816863" y="6193535"/>
            <a:ext cx="97536" cy="131064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576072" y="4636008"/>
            <a:ext cx="344424" cy="1563624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620268" y="5161788"/>
            <a:ext cx="222885" cy="0"/>
          </a:xfrm>
          <a:custGeom>
            <a:avLst/>
            <a:gdLst/>
            <a:ahLst/>
            <a:cxnLst/>
            <a:rect l="l" t="t" r="r" b="b"/>
            <a:pathLst>
              <a:path w="222884" h="0">
                <a:moveTo>
                  <a:pt x="0" y="0"/>
                </a:moveTo>
                <a:lnTo>
                  <a:pt x="222503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620268" y="5137403"/>
            <a:ext cx="222885" cy="3175"/>
          </a:xfrm>
          <a:custGeom>
            <a:avLst/>
            <a:gdLst/>
            <a:ahLst/>
            <a:cxnLst/>
            <a:rect l="l" t="t" r="r" b="b"/>
            <a:pathLst>
              <a:path w="222884" h="3175">
                <a:moveTo>
                  <a:pt x="0" y="0"/>
                </a:moveTo>
                <a:lnTo>
                  <a:pt x="222503" y="3048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681227" y="4652771"/>
            <a:ext cx="100965" cy="76200"/>
          </a:xfrm>
          <a:custGeom>
            <a:avLst/>
            <a:gdLst/>
            <a:ahLst/>
            <a:cxnLst/>
            <a:rect l="l" t="t" r="r" b="b"/>
            <a:pathLst>
              <a:path w="100965" h="76200">
                <a:moveTo>
                  <a:pt x="0" y="9270"/>
                </a:moveTo>
                <a:lnTo>
                  <a:pt x="3987" y="76200"/>
                </a:lnTo>
                <a:lnTo>
                  <a:pt x="31927" y="27812"/>
                </a:lnTo>
                <a:lnTo>
                  <a:pt x="51092" y="75183"/>
                </a:lnTo>
                <a:lnTo>
                  <a:pt x="10058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711708" y="4689347"/>
            <a:ext cx="0" cy="472440"/>
          </a:xfrm>
          <a:custGeom>
            <a:avLst/>
            <a:gdLst/>
            <a:ahLst/>
            <a:cxnLst/>
            <a:rect l="l" t="t" r="r" b="b"/>
            <a:pathLst>
              <a:path w="0" h="472439">
                <a:moveTo>
                  <a:pt x="0" y="0"/>
                </a:moveTo>
                <a:lnTo>
                  <a:pt x="0" y="472439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652272" y="4407408"/>
            <a:ext cx="131064" cy="271272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646176" y="4392167"/>
            <a:ext cx="143255" cy="198119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2112264" y="5422391"/>
            <a:ext cx="51816" cy="137160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2289048" y="6129528"/>
            <a:ext cx="155447" cy="115823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2069592" y="6190488"/>
            <a:ext cx="97535" cy="128016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2063495" y="4629911"/>
            <a:ext cx="344424" cy="1560576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2147316" y="5155691"/>
            <a:ext cx="222885" cy="0"/>
          </a:xfrm>
          <a:custGeom>
            <a:avLst/>
            <a:gdLst/>
            <a:ahLst/>
            <a:cxnLst/>
            <a:rect l="l" t="t" r="r" b="b"/>
            <a:pathLst>
              <a:path w="222885" h="0">
                <a:moveTo>
                  <a:pt x="222503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2147316" y="5131308"/>
            <a:ext cx="222885" cy="3175"/>
          </a:xfrm>
          <a:custGeom>
            <a:avLst/>
            <a:gdLst/>
            <a:ahLst/>
            <a:cxnLst/>
            <a:rect l="l" t="t" r="r" b="b"/>
            <a:pathLst>
              <a:path w="222885" h="3175">
                <a:moveTo>
                  <a:pt x="222503" y="0"/>
                </a:moveTo>
                <a:lnTo>
                  <a:pt x="0" y="3048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2205227" y="4646676"/>
            <a:ext cx="104139" cy="73660"/>
          </a:xfrm>
          <a:custGeom>
            <a:avLst/>
            <a:gdLst/>
            <a:ahLst/>
            <a:cxnLst/>
            <a:rect l="l" t="t" r="r" b="b"/>
            <a:pathLst>
              <a:path w="104139" h="73660">
                <a:moveTo>
                  <a:pt x="103632" y="8762"/>
                </a:moveTo>
                <a:lnTo>
                  <a:pt x="99568" y="73151"/>
                </a:lnTo>
                <a:lnTo>
                  <a:pt x="70739" y="26288"/>
                </a:lnTo>
                <a:lnTo>
                  <a:pt x="50165" y="72136"/>
                </a:ln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2275332" y="4683252"/>
            <a:ext cx="3175" cy="472440"/>
          </a:xfrm>
          <a:custGeom>
            <a:avLst/>
            <a:gdLst/>
            <a:ahLst/>
            <a:cxnLst/>
            <a:rect l="l" t="t" r="r" b="b"/>
            <a:pathLst>
              <a:path w="3175" h="472439">
                <a:moveTo>
                  <a:pt x="0" y="0"/>
                </a:moveTo>
                <a:lnTo>
                  <a:pt x="3048" y="47244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2194560" y="4386071"/>
            <a:ext cx="143256" cy="286511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862583" y="6190488"/>
            <a:ext cx="137159" cy="134112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1143000" y="6156959"/>
            <a:ext cx="152400" cy="137160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908303" y="4709159"/>
            <a:ext cx="311150" cy="469900"/>
          </a:xfrm>
          <a:custGeom>
            <a:avLst/>
            <a:gdLst/>
            <a:ahLst/>
            <a:cxnLst/>
            <a:rect l="l" t="t" r="r" b="b"/>
            <a:pathLst>
              <a:path w="311150" h="469900">
                <a:moveTo>
                  <a:pt x="93103" y="0"/>
                </a:moveTo>
                <a:lnTo>
                  <a:pt x="0" y="90804"/>
                </a:lnTo>
                <a:lnTo>
                  <a:pt x="33997" y="469391"/>
                </a:lnTo>
                <a:lnTo>
                  <a:pt x="304419" y="469391"/>
                </a:lnTo>
                <a:lnTo>
                  <a:pt x="309137" y="206375"/>
                </a:lnTo>
                <a:lnTo>
                  <a:pt x="195922" y="206375"/>
                </a:lnTo>
                <a:lnTo>
                  <a:pt x="93103" y="0"/>
                </a:lnTo>
                <a:close/>
              </a:path>
              <a:path w="311150" h="469900">
                <a:moveTo>
                  <a:pt x="213740" y="11302"/>
                </a:moveTo>
                <a:lnTo>
                  <a:pt x="195922" y="206375"/>
                </a:lnTo>
                <a:lnTo>
                  <a:pt x="309137" y="206375"/>
                </a:lnTo>
                <a:lnTo>
                  <a:pt x="310896" y="108331"/>
                </a:lnTo>
                <a:lnTo>
                  <a:pt x="276085" y="36067"/>
                </a:lnTo>
                <a:lnTo>
                  <a:pt x="213740" y="11302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996696" y="4678679"/>
            <a:ext cx="125095" cy="277495"/>
          </a:xfrm>
          <a:custGeom>
            <a:avLst/>
            <a:gdLst/>
            <a:ahLst/>
            <a:cxnLst/>
            <a:rect l="l" t="t" r="r" b="b"/>
            <a:pathLst>
              <a:path w="125094" h="277495">
                <a:moveTo>
                  <a:pt x="10553" y="0"/>
                </a:moveTo>
                <a:lnTo>
                  <a:pt x="0" y="28194"/>
                </a:lnTo>
                <a:lnTo>
                  <a:pt x="123342" y="277368"/>
                </a:lnTo>
                <a:lnTo>
                  <a:pt x="124967" y="191897"/>
                </a:lnTo>
                <a:lnTo>
                  <a:pt x="120722" y="49022"/>
                </a:lnTo>
                <a:lnTo>
                  <a:pt x="87642" y="49022"/>
                </a:lnTo>
                <a:lnTo>
                  <a:pt x="10553" y="0"/>
                </a:lnTo>
                <a:close/>
              </a:path>
              <a:path w="125094" h="277495">
                <a:moveTo>
                  <a:pt x="106298" y="16637"/>
                </a:moveTo>
                <a:lnTo>
                  <a:pt x="87642" y="49022"/>
                </a:lnTo>
                <a:lnTo>
                  <a:pt x="120722" y="49022"/>
                </a:lnTo>
                <a:lnTo>
                  <a:pt x="120103" y="28194"/>
                </a:lnTo>
                <a:lnTo>
                  <a:pt x="106298" y="16637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1040891" y="4738115"/>
            <a:ext cx="76200" cy="55244"/>
          </a:xfrm>
          <a:custGeom>
            <a:avLst/>
            <a:gdLst/>
            <a:ahLst/>
            <a:cxnLst/>
            <a:rect l="l" t="t" r="r" b="b"/>
            <a:pathLst>
              <a:path w="76200" h="55245">
                <a:moveTo>
                  <a:pt x="42760" y="0"/>
                </a:moveTo>
                <a:lnTo>
                  <a:pt x="0" y="54863"/>
                </a:lnTo>
                <a:lnTo>
                  <a:pt x="76200" y="44449"/>
                </a:lnTo>
                <a:lnTo>
                  <a:pt x="4276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/>
          <p:nvPr/>
        </p:nvSpPr>
        <p:spPr>
          <a:xfrm>
            <a:off x="1040891" y="4738115"/>
            <a:ext cx="76200" cy="55244"/>
          </a:xfrm>
          <a:custGeom>
            <a:avLst/>
            <a:gdLst/>
            <a:ahLst/>
            <a:cxnLst/>
            <a:rect l="l" t="t" r="r" b="b"/>
            <a:pathLst>
              <a:path w="76200" h="55245">
                <a:moveTo>
                  <a:pt x="0" y="54863"/>
                </a:moveTo>
                <a:lnTo>
                  <a:pt x="42760" y="0"/>
                </a:lnTo>
                <a:lnTo>
                  <a:pt x="76200" y="44449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/>
          <p:nvPr/>
        </p:nvSpPr>
        <p:spPr>
          <a:xfrm>
            <a:off x="848867" y="4707635"/>
            <a:ext cx="463295" cy="1527048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/>
          <p:nvPr/>
        </p:nvSpPr>
        <p:spPr>
          <a:xfrm>
            <a:off x="848867" y="4707635"/>
            <a:ext cx="463550" cy="1527175"/>
          </a:xfrm>
          <a:custGeom>
            <a:avLst/>
            <a:gdLst/>
            <a:ahLst/>
            <a:cxnLst/>
            <a:rect l="l" t="t" r="r" b="b"/>
            <a:pathLst>
              <a:path w="463550" h="1527175">
                <a:moveTo>
                  <a:pt x="154431" y="0"/>
                </a:moveTo>
                <a:lnTo>
                  <a:pt x="36995" y="111887"/>
                </a:lnTo>
                <a:lnTo>
                  <a:pt x="0" y="473075"/>
                </a:lnTo>
                <a:lnTo>
                  <a:pt x="91693" y="710564"/>
                </a:lnTo>
                <a:lnTo>
                  <a:pt x="93306" y="755650"/>
                </a:lnTo>
                <a:lnTo>
                  <a:pt x="99733" y="812545"/>
                </a:lnTo>
                <a:lnTo>
                  <a:pt x="110997" y="847979"/>
                </a:lnTo>
                <a:lnTo>
                  <a:pt x="96519" y="1107008"/>
                </a:lnTo>
                <a:lnTo>
                  <a:pt x="64350" y="1521155"/>
                </a:lnTo>
                <a:lnTo>
                  <a:pt x="96519" y="1527048"/>
                </a:lnTo>
                <a:lnTo>
                  <a:pt x="147993" y="1503489"/>
                </a:lnTo>
                <a:lnTo>
                  <a:pt x="186601" y="1224775"/>
                </a:lnTo>
                <a:lnTo>
                  <a:pt x="204304" y="1120749"/>
                </a:lnTo>
                <a:lnTo>
                  <a:pt x="258991" y="851788"/>
                </a:lnTo>
                <a:lnTo>
                  <a:pt x="267042" y="1136446"/>
                </a:lnTo>
                <a:lnTo>
                  <a:pt x="295998" y="1479943"/>
                </a:lnTo>
                <a:lnTo>
                  <a:pt x="373214" y="1483868"/>
                </a:lnTo>
                <a:lnTo>
                  <a:pt x="381253" y="1112901"/>
                </a:lnTo>
                <a:lnTo>
                  <a:pt x="373214" y="743838"/>
                </a:lnTo>
                <a:lnTo>
                  <a:pt x="376428" y="557402"/>
                </a:lnTo>
                <a:lnTo>
                  <a:pt x="392518" y="498601"/>
                </a:lnTo>
                <a:lnTo>
                  <a:pt x="400557" y="504444"/>
                </a:lnTo>
                <a:lnTo>
                  <a:pt x="463295" y="412241"/>
                </a:lnTo>
                <a:lnTo>
                  <a:pt x="460120" y="302259"/>
                </a:lnTo>
                <a:lnTo>
                  <a:pt x="358736" y="39243"/>
                </a:lnTo>
                <a:lnTo>
                  <a:pt x="267042" y="0"/>
                </a:lnTo>
                <a:lnTo>
                  <a:pt x="286346" y="188468"/>
                </a:lnTo>
                <a:lnTo>
                  <a:pt x="263817" y="376808"/>
                </a:lnTo>
                <a:lnTo>
                  <a:pt x="226822" y="202183"/>
                </a:lnTo>
                <a:lnTo>
                  <a:pt x="154431" y="0"/>
                </a:lnTo>
                <a:close/>
              </a:path>
            </a:pathLst>
          </a:custGeom>
          <a:ln w="9143">
            <a:solidFill>
              <a:srgbClr val="1F487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/>
          <p:nvPr/>
        </p:nvSpPr>
        <p:spPr>
          <a:xfrm>
            <a:off x="871727" y="4867655"/>
            <a:ext cx="155447" cy="402335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/>
          <p:nvPr/>
        </p:nvSpPr>
        <p:spPr>
          <a:xfrm>
            <a:off x="989075" y="4442459"/>
            <a:ext cx="140335" cy="295910"/>
          </a:xfrm>
          <a:custGeom>
            <a:avLst/>
            <a:gdLst/>
            <a:ahLst/>
            <a:cxnLst/>
            <a:rect l="l" t="t" r="r" b="b"/>
            <a:pathLst>
              <a:path w="140334" h="295910">
                <a:moveTo>
                  <a:pt x="80822" y="0"/>
                </a:moveTo>
                <a:lnTo>
                  <a:pt x="65151" y="0"/>
                </a:lnTo>
                <a:lnTo>
                  <a:pt x="49479" y="3175"/>
                </a:lnTo>
                <a:lnTo>
                  <a:pt x="13195" y="35432"/>
                </a:lnTo>
                <a:lnTo>
                  <a:pt x="5778" y="69722"/>
                </a:lnTo>
                <a:lnTo>
                  <a:pt x="5778" y="92709"/>
                </a:lnTo>
                <a:lnTo>
                  <a:pt x="8242" y="105156"/>
                </a:lnTo>
                <a:lnTo>
                  <a:pt x="0" y="110362"/>
                </a:lnTo>
                <a:lnTo>
                  <a:pt x="4127" y="144652"/>
                </a:lnTo>
                <a:lnTo>
                  <a:pt x="9893" y="162432"/>
                </a:lnTo>
                <a:lnTo>
                  <a:pt x="13195" y="172846"/>
                </a:lnTo>
                <a:lnTo>
                  <a:pt x="16497" y="181101"/>
                </a:lnTo>
                <a:lnTo>
                  <a:pt x="19799" y="246760"/>
                </a:lnTo>
                <a:lnTo>
                  <a:pt x="95669" y="295656"/>
                </a:lnTo>
                <a:lnTo>
                  <a:pt x="119583" y="262381"/>
                </a:lnTo>
                <a:lnTo>
                  <a:pt x="115468" y="247776"/>
                </a:lnTo>
                <a:lnTo>
                  <a:pt x="127838" y="237362"/>
                </a:lnTo>
                <a:lnTo>
                  <a:pt x="136080" y="220725"/>
                </a:lnTo>
                <a:lnTo>
                  <a:pt x="135255" y="195706"/>
                </a:lnTo>
                <a:lnTo>
                  <a:pt x="137731" y="171831"/>
                </a:lnTo>
                <a:lnTo>
                  <a:pt x="139382" y="147827"/>
                </a:lnTo>
                <a:lnTo>
                  <a:pt x="140208" y="130175"/>
                </a:lnTo>
                <a:lnTo>
                  <a:pt x="135255" y="114553"/>
                </a:lnTo>
                <a:lnTo>
                  <a:pt x="140208" y="96773"/>
                </a:lnTo>
                <a:lnTo>
                  <a:pt x="138557" y="49910"/>
                </a:lnTo>
                <a:lnTo>
                  <a:pt x="123710" y="12445"/>
                </a:lnTo>
                <a:lnTo>
                  <a:pt x="97320" y="2031"/>
                </a:lnTo>
                <a:lnTo>
                  <a:pt x="80822" y="0"/>
                </a:lnTo>
                <a:close/>
              </a:path>
            </a:pathLst>
          </a:custGeom>
          <a:solidFill>
            <a:srgbClr val="FF99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/>
          <p:nvPr/>
        </p:nvSpPr>
        <p:spPr>
          <a:xfrm>
            <a:off x="989075" y="4442459"/>
            <a:ext cx="140335" cy="295910"/>
          </a:xfrm>
          <a:custGeom>
            <a:avLst/>
            <a:gdLst/>
            <a:ahLst/>
            <a:cxnLst/>
            <a:rect l="l" t="t" r="r" b="b"/>
            <a:pathLst>
              <a:path w="140334" h="295910">
                <a:moveTo>
                  <a:pt x="138557" y="49910"/>
                </a:moveTo>
                <a:lnTo>
                  <a:pt x="140208" y="96773"/>
                </a:lnTo>
                <a:lnTo>
                  <a:pt x="135255" y="114553"/>
                </a:lnTo>
                <a:lnTo>
                  <a:pt x="140208" y="130175"/>
                </a:lnTo>
                <a:lnTo>
                  <a:pt x="139382" y="147827"/>
                </a:lnTo>
                <a:lnTo>
                  <a:pt x="137731" y="171831"/>
                </a:lnTo>
                <a:lnTo>
                  <a:pt x="135255" y="195706"/>
                </a:lnTo>
                <a:lnTo>
                  <a:pt x="136080" y="220725"/>
                </a:lnTo>
                <a:lnTo>
                  <a:pt x="127838" y="237362"/>
                </a:lnTo>
                <a:lnTo>
                  <a:pt x="115468" y="247776"/>
                </a:lnTo>
                <a:lnTo>
                  <a:pt x="119583" y="262381"/>
                </a:lnTo>
                <a:lnTo>
                  <a:pt x="95669" y="295656"/>
                </a:lnTo>
                <a:lnTo>
                  <a:pt x="19799" y="246760"/>
                </a:lnTo>
                <a:lnTo>
                  <a:pt x="16497" y="181101"/>
                </a:lnTo>
                <a:lnTo>
                  <a:pt x="13195" y="172846"/>
                </a:lnTo>
                <a:lnTo>
                  <a:pt x="9893" y="162432"/>
                </a:lnTo>
                <a:lnTo>
                  <a:pt x="4127" y="144652"/>
                </a:lnTo>
                <a:lnTo>
                  <a:pt x="0" y="110362"/>
                </a:lnTo>
                <a:lnTo>
                  <a:pt x="8242" y="105156"/>
                </a:lnTo>
                <a:lnTo>
                  <a:pt x="5778" y="92709"/>
                </a:lnTo>
                <a:lnTo>
                  <a:pt x="5778" y="69722"/>
                </a:lnTo>
                <a:lnTo>
                  <a:pt x="20624" y="21843"/>
                </a:lnTo>
                <a:lnTo>
                  <a:pt x="65151" y="0"/>
                </a:lnTo>
                <a:lnTo>
                  <a:pt x="80822" y="0"/>
                </a:lnTo>
                <a:lnTo>
                  <a:pt x="123710" y="12445"/>
                </a:lnTo>
                <a:lnTo>
                  <a:pt x="134429" y="32257"/>
                </a:lnTo>
                <a:lnTo>
                  <a:pt x="138557" y="49910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/>
          <p:nvPr/>
        </p:nvSpPr>
        <p:spPr>
          <a:xfrm>
            <a:off x="981455" y="4434840"/>
            <a:ext cx="164591" cy="256032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/>
          <p:nvPr/>
        </p:nvSpPr>
        <p:spPr>
          <a:xfrm>
            <a:off x="1112519" y="5108447"/>
            <a:ext cx="134112" cy="100583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3" name="object 93"/>
          <p:cNvSpPr/>
          <p:nvPr/>
        </p:nvSpPr>
        <p:spPr>
          <a:xfrm>
            <a:off x="254508" y="4704588"/>
            <a:ext cx="313944" cy="818388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4" name="object 94"/>
          <p:cNvSpPr/>
          <p:nvPr/>
        </p:nvSpPr>
        <p:spPr>
          <a:xfrm>
            <a:off x="254508" y="4704588"/>
            <a:ext cx="314325" cy="817244"/>
          </a:xfrm>
          <a:custGeom>
            <a:avLst/>
            <a:gdLst/>
            <a:ahLst/>
            <a:cxnLst/>
            <a:rect l="l" t="t" r="r" b="b"/>
            <a:pathLst>
              <a:path w="314325" h="817245">
                <a:moveTo>
                  <a:pt x="127520" y="0"/>
                </a:moveTo>
                <a:lnTo>
                  <a:pt x="50038" y="55880"/>
                </a:lnTo>
                <a:lnTo>
                  <a:pt x="40347" y="75184"/>
                </a:lnTo>
                <a:lnTo>
                  <a:pt x="0" y="335914"/>
                </a:lnTo>
                <a:lnTo>
                  <a:pt x="6451" y="612902"/>
                </a:lnTo>
                <a:lnTo>
                  <a:pt x="55689" y="592582"/>
                </a:lnTo>
                <a:lnTo>
                  <a:pt x="60528" y="346710"/>
                </a:lnTo>
                <a:lnTo>
                  <a:pt x="68605" y="280162"/>
                </a:lnTo>
                <a:lnTo>
                  <a:pt x="69405" y="424053"/>
                </a:lnTo>
                <a:lnTo>
                  <a:pt x="55689" y="672973"/>
                </a:lnTo>
                <a:lnTo>
                  <a:pt x="79095" y="675132"/>
                </a:lnTo>
                <a:lnTo>
                  <a:pt x="76669" y="759968"/>
                </a:lnTo>
                <a:lnTo>
                  <a:pt x="79095" y="808228"/>
                </a:lnTo>
                <a:lnTo>
                  <a:pt x="160604" y="816864"/>
                </a:lnTo>
                <a:lnTo>
                  <a:pt x="225971" y="797560"/>
                </a:lnTo>
                <a:lnTo>
                  <a:pt x="264718" y="794385"/>
                </a:lnTo>
                <a:lnTo>
                  <a:pt x="260680" y="657987"/>
                </a:lnTo>
                <a:lnTo>
                  <a:pt x="265518" y="592582"/>
                </a:lnTo>
                <a:lnTo>
                  <a:pt x="246151" y="400431"/>
                </a:lnTo>
                <a:lnTo>
                  <a:pt x="243725" y="299466"/>
                </a:lnTo>
                <a:lnTo>
                  <a:pt x="251802" y="338074"/>
                </a:lnTo>
                <a:lnTo>
                  <a:pt x="260680" y="559308"/>
                </a:lnTo>
                <a:lnTo>
                  <a:pt x="301028" y="570992"/>
                </a:lnTo>
                <a:lnTo>
                  <a:pt x="313944" y="316611"/>
                </a:lnTo>
                <a:lnTo>
                  <a:pt x="266331" y="70866"/>
                </a:lnTo>
                <a:lnTo>
                  <a:pt x="188048" y="0"/>
                </a:lnTo>
                <a:lnTo>
                  <a:pt x="127520" y="0"/>
                </a:lnTo>
                <a:close/>
              </a:path>
            </a:pathLst>
          </a:custGeom>
          <a:ln w="9144">
            <a:solidFill>
              <a:srgbClr val="9FBE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5" name="object 95"/>
          <p:cNvSpPr/>
          <p:nvPr/>
        </p:nvSpPr>
        <p:spPr>
          <a:xfrm>
            <a:off x="316991" y="5492496"/>
            <a:ext cx="182879" cy="774191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6" name="object 96"/>
          <p:cNvSpPr/>
          <p:nvPr/>
        </p:nvSpPr>
        <p:spPr>
          <a:xfrm>
            <a:off x="376427" y="4707635"/>
            <a:ext cx="70485" cy="45720"/>
          </a:xfrm>
          <a:custGeom>
            <a:avLst/>
            <a:gdLst/>
            <a:ahLst/>
            <a:cxnLst/>
            <a:rect l="l" t="t" r="r" b="b"/>
            <a:pathLst>
              <a:path w="70484" h="45720">
                <a:moveTo>
                  <a:pt x="0" y="4063"/>
                </a:moveTo>
                <a:lnTo>
                  <a:pt x="15316" y="45719"/>
                </a:lnTo>
                <a:lnTo>
                  <a:pt x="36258" y="0"/>
                </a:lnTo>
                <a:lnTo>
                  <a:pt x="57213" y="45719"/>
                </a:lnTo>
                <a:lnTo>
                  <a:pt x="70103" y="5080"/>
                </a:lnTo>
              </a:path>
            </a:pathLst>
          </a:custGeom>
          <a:ln w="9144">
            <a:solidFill>
              <a:srgbClr val="3E7E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7" name="object 97"/>
          <p:cNvSpPr/>
          <p:nvPr/>
        </p:nvSpPr>
        <p:spPr>
          <a:xfrm>
            <a:off x="416051" y="4716779"/>
            <a:ext cx="18415" cy="402590"/>
          </a:xfrm>
          <a:custGeom>
            <a:avLst/>
            <a:gdLst/>
            <a:ahLst/>
            <a:cxnLst/>
            <a:rect l="l" t="t" r="r" b="b"/>
            <a:pathLst>
              <a:path w="18415" h="402589">
                <a:moveTo>
                  <a:pt x="0" y="0"/>
                </a:moveTo>
                <a:lnTo>
                  <a:pt x="18288" y="165608"/>
                </a:lnTo>
                <a:lnTo>
                  <a:pt x="18288" y="402336"/>
                </a:lnTo>
              </a:path>
            </a:pathLst>
          </a:custGeom>
          <a:ln w="9143">
            <a:solidFill>
              <a:srgbClr val="3E7E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8" name="object 98"/>
          <p:cNvSpPr/>
          <p:nvPr/>
        </p:nvSpPr>
        <p:spPr>
          <a:xfrm>
            <a:off x="345947" y="5119115"/>
            <a:ext cx="134620" cy="21590"/>
          </a:xfrm>
          <a:custGeom>
            <a:avLst/>
            <a:gdLst/>
            <a:ahLst/>
            <a:cxnLst/>
            <a:rect l="l" t="t" r="r" b="b"/>
            <a:pathLst>
              <a:path w="134620" h="21589">
                <a:moveTo>
                  <a:pt x="0" y="21335"/>
                </a:moveTo>
                <a:lnTo>
                  <a:pt x="73799" y="0"/>
                </a:lnTo>
                <a:lnTo>
                  <a:pt x="134111" y="8127"/>
                </a:lnTo>
              </a:path>
            </a:pathLst>
          </a:custGeom>
          <a:ln w="9144">
            <a:solidFill>
              <a:srgbClr val="3E7E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9" name="object 99"/>
          <p:cNvSpPr/>
          <p:nvPr/>
        </p:nvSpPr>
        <p:spPr>
          <a:xfrm>
            <a:off x="307847" y="6172200"/>
            <a:ext cx="73152" cy="152400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0" name="object 100"/>
          <p:cNvSpPr/>
          <p:nvPr/>
        </p:nvSpPr>
        <p:spPr>
          <a:xfrm>
            <a:off x="411480" y="6156959"/>
            <a:ext cx="79248" cy="164592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1" name="object 101"/>
          <p:cNvSpPr/>
          <p:nvPr/>
        </p:nvSpPr>
        <p:spPr>
          <a:xfrm>
            <a:off x="353568" y="4450079"/>
            <a:ext cx="121919" cy="256031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2" name="object 102"/>
          <p:cNvSpPr/>
          <p:nvPr/>
        </p:nvSpPr>
        <p:spPr>
          <a:xfrm>
            <a:off x="233319" y="4703445"/>
            <a:ext cx="368935" cy="1512570"/>
          </a:xfrm>
          <a:custGeom>
            <a:avLst/>
            <a:gdLst/>
            <a:ahLst/>
            <a:cxnLst/>
            <a:rect l="l" t="t" r="r" b="b"/>
            <a:pathLst>
              <a:path w="368934" h="1512570">
                <a:moveTo>
                  <a:pt x="277412" y="1493268"/>
                </a:moveTo>
                <a:lnTo>
                  <a:pt x="100184" y="1493268"/>
                </a:lnTo>
                <a:lnTo>
                  <a:pt x="126631" y="1494864"/>
                </a:lnTo>
                <a:lnTo>
                  <a:pt x="153081" y="1501620"/>
                </a:lnTo>
                <a:lnTo>
                  <a:pt x="179532" y="1512061"/>
                </a:lnTo>
                <a:lnTo>
                  <a:pt x="229729" y="1507799"/>
                </a:lnTo>
                <a:lnTo>
                  <a:pt x="246845" y="1507218"/>
                </a:lnTo>
                <a:lnTo>
                  <a:pt x="246986" y="1507218"/>
                </a:lnTo>
                <a:lnTo>
                  <a:pt x="246459" y="1505399"/>
                </a:lnTo>
                <a:lnTo>
                  <a:pt x="261269" y="1498307"/>
                </a:lnTo>
                <a:lnTo>
                  <a:pt x="277412" y="1493268"/>
                </a:lnTo>
                <a:close/>
              </a:path>
              <a:path w="368934" h="1512570">
                <a:moveTo>
                  <a:pt x="246986" y="1507218"/>
                </a:moveTo>
                <a:lnTo>
                  <a:pt x="246845" y="1507218"/>
                </a:lnTo>
                <a:lnTo>
                  <a:pt x="247036" y="1507393"/>
                </a:lnTo>
                <a:lnTo>
                  <a:pt x="246986" y="1507218"/>
                </a:lnTo>
                <a:close/>
              </a:path>
              <a:path w="368934" h="1512570">
                <a:moveTo>
                  <a:pt x="338475" y="610350"/>
                </a:moveTo>
                <a:lnTo>
                  <a:pt x="52554" y="610350"/>
                </a:lnTo>
                <a:lnTo>
                  <a:pt x="64127" y="631189"/>
                </a:lnTo>
                <a:lnTo>
                  <a:pt x="64480" y="705610"/>
                </a:lnTo>
                <a:lnTo>
                  <a:pt x="68040" y="766307"/>
                </a:lnTo>
                <a:lnTo>
                  <a:pt x="73737" y="817271"/>
                </a:lnTo>
                <a:lnTo>
                  <a:pt x="80504" y="862497"/>
                </a:lnTo>
                <a:lnTo>
                  <a:pt x="87271" y="905975"/>
                </a:lnTo>
                <a:lnTo>
                  <a:pt x="92968" y="951699"/>
                </a:lnTo>
                <a:lnTo>
                  <a:pt x="86997" y="1001280"/>
                </a:lnTo>
                <a:lnTo>
                  <a:pt x="83054" y="1052313"/>
                </a:lnTo>
                <a:lnTo>
                  <a:pt x="80463" y="1104222"/>
                </a:lnTo>
                <a:lnTo>
                  <a:pt x="76632" y="1208362"/>
                </a:lnTo>
                <a:lnTo>
                  <a:pt x="74041" y="1259441"/>
                </a:lnTo>
                <a:lnTo>
                  <a:pt x="70098" y="1309093"/>
                </a:lnTo>
                <a:lnTo>
                  <a:pt x="64127" y="1356740"/>
                </a:lnTo>
                <a:lnTo>
                  <a:pt x="59764" y="1400427"/>
                </a:lnTo>
                <a:lnTo>
                  <a:pt x="54503" y="1443745"/>
                </a:lnTo>
                <a:lnTo>
                  <a:pt x="56458" y="1478952"/>
                </a:lnTo>
                <a:lnTo>
                  <a:pt x="73741" y="1498307"/>
                </a:lnTo>
                <a:lnTo>
                  <a:pt x="100184" y="1493268"/>
                </a:lnTo>
                <a:lnTo>
                  <a:pt x="277412" y="1493268"/>
                </a:lnTo>
                <a:lnTo>
                  <a:pt x="323778" y="1478635"/>
                </a:lnTo>
                <a:lnTo>
                  <a:pt x="333200" y="1405859"/>
                </a:lnTo>
                <a:lnTo>
                  <a:pt x="335924" y="1363157"/>
                </a:lnTo>
                <a:lnTo>
                  <a:pt x="337519" y="1317019"/>
                </a:lnTo>
                <a:lnTo>
                  <a:pt x="338132" y="1268027"/>
                </a:lnTo>
                <a:lnTo>
                  <a:pt x="337911" y="1216760"/>
                </a:lnTo>
                <a:lnTo>
                  <a:pt x="337004" y="1163799"/>
                </a:lnTo>
                <a:lnTo>
                  <a:pt x="335556" y="1109724"/>
                </a:lnTo>
                <a:lnTo>
                  <a:pt x="333609" y="1052313"/>
                </a:lnTo>
                <a:lnTo>
                  <a:pt x="331630" y="1000554"/>
                </a:lnTo>
                <a:lnTo>
                  <a:pt x="327312" y="893893"/>
                </a:lnTo>
                <a:lnTo>
                  <a:pt x="325373" y="842954"/>
                </a:lnTo>
                <a:lnTo>
                  <a:pt x="323778" y="794384"/>
                </a:lnTo>
                <a:lnTo>
                  <a:pt x="323832" y="732318"/>
                </a:lnTo>
                <a:lnTo>
                  <a:pt x="323423" y="679127"/>
                </a:lnTo>
                <a:lnTo>
                  <a:pt x="327474" y="636129"/>
                </a:lnTo>
                <a:lnTo>
                  <a:pt x="338475" y="610350"/>
                </a:lnTo>
                <a:close/>
              </a:path>
              <a:path w="368934" h="1512570">
                <a:moveTo>
                  <a:pt x="136250" y="0"/>
                </a:moveTo>
                <a:lnTo>
                  <a:pt x="125507" y="6064"/>
                </a:lnTo>
                <a:lnTo>
                  <a:pt x="116416" y="14319"/>
                </a:lnTo>
                <a:lnTo>
                  <a:pt x="107625" y="23288"/>
                </a:lnTo>
                <a:lnTo>
                  <a:pt x="97782" y="31495"/>
                </a:lnTo>
                <a:lnTo>
                  <a:pt x="90571" y="38606"/>
                </a:lnTo>
                <a:lnTo>
                  <a:pt x="76145" y="52016"/>
                </a:lnTo>
                <a:lnTo>
                  <a:pt x="68927" y="59054"/>
                </a:lnTo>
                <a:lnTo>
                  <a:pt x="54500" y="70865"/>
                </a:lnTo>
                <a:lnTo>
                  <a:pt x="46837" y="115298"/>
                </a:lnTo>
                <a:lnTo>
                  <a:pt x="36471" y="149240"/>
                </a:lnTo>
                <a:lnTo>
                  <a:pt x="11231" y="226186"/>
                </a:lnTo>
                <a:lnTo>
                  <a:pt x="6692" y="283840"/>
                </a:lnTo>
                <a:lnTo>
                  <a:pt x="2999" y="331320"/>
                </a:lnTo>
                <a:lnTo>
                  <a:pt x="614" y="374941"/>
                </a:lnTo>
                <a:lnTo>
                  <a:pt x="0" y="421019"/>
                </a:lnTo>
                <a:lnTo>
                  <a:pt x="1617" y="475868"/>
                </a:lnTo>
                <a:lnTo>
                  <a:pt x="2518" y="513587"/>
                </a:lnTo>
                <a:lnTo>
                  <a:pt x="5219" y="556259"/>
                </a:lnTo>
                <a:lnTo>
                  <a:pt x="9724" y="595598"/>
                </a:lnTo>
                <a:lnTo>
                  <a:pt x="16032" y="623315"/>
                </a:lnTo>
                <a:lnTo>
                  <a:pt x="25804" y="627582"/>
                </a:lnTo>
                <a:lnTo>
                  <a:pt x="38879" y="616203"/>
                </a:lnTo>
                <a:lnTo>
                  <a:pt x="52554" y="610350"/>
                </a:lnTo>
                <a:lnTo>
                  <a:pt x="338475" y="610350"/>
                </a:lnTo>
                <a:lnTo>
                  <a:pt x="340912" y="604640"/>
                </a:lnTo>
                <a:lnTo>
                  <a:pt x="368660" y="585977"/>
                </a:lnTo>
                <a:lnTo>
                  <a:pt x="364654" y="505037"/>
                </a:lnTo>
                <a:lnTo>
                  <a:pt x="361109" y="451436"/>
                </a:lnTo>
                <a:lnTo>
                  <a:pt x="357039" y="394033"/>
                </a:lnTo>
                <a:lnTo>
                  <a:pt x="352819" y="336540"/>
                </a:lnTo>
                <a:lnTo>
                  <a:pt x="348825" y="282672"/>
                </a:lnTo>
                <a:lnTo>
                  <a:pt x="345433" y="236140"/>
                </a:lnTo>
                <a:lnTo>
                  <a:pt x="341014" y="185834"/>
                </a:lnTo>
                <a:lnTo>
                  <a:pt x="332196" y="145849"/>
                </a:lnTo>
                <a:lnTo>
                  <a:pt x="330192" y="137667"/>
                </a:lnTo>
                <a:lnTo>
                  <a:pt x="319800" y="80510"/>
                </a:lnTo>
                <a:lnTo>
                  <a:pt x="301144" y="44545"/>
                </a:lnTo>
                <a:lnTo>
                  <a:pt x="271366" y="20724"/>
                </a:lnTo>
                <a:lnTo>
                  <a:pt x="256838" y="13842"/>
                </a:lnTo>
                <a:lnTo>
                  <a:pt x="184332" y="13842"/>
                </a:lnTo>
                <a:lnTo>
                  <a:pt x="170058" y="8358"/>
                </a:lnTo>
                <a:lnTo>
                  <a:pt x="154281" y="3968"/>
                </a:lnTo>
                <a:lnTo>
                  <a:pt x="141509" y="1055"/>
                </a:lnTo>
                <a:lnTo>
                  <a:pt x="136250" y="0"/>
                </a:lnTo>
                <a:close/>
              </a:path>
              <a:path w="368934" h="1512570">
                <a:moveTo>
                  <a:pt x="227614" y="0"/>
                </a:moveTo>
                <a:lnTo>
                  <a:pt x="215213" y="3270"/>
                </a:lnTo>
                <a:lnTo>
                  <a:pt x="205368" y="3968"/>
                </a:lnTo>
                <a:lnTo>
                  <a:pt x="195826" y="6143"/>
                </a:lnTo>
                <a:lnTo>
                  <a:pt x="184332" y="13842"/>
                </a:lnTo>
                <a:lnTo>
                  <a:pt x="256838" y="13842"/>
                </a:lnTo>
                <a:lnTo>
                  <a:pt x="22761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3" name="object 103"/>
          <p:cNvSpPr/>
          <p:nvPr/>
        </p:nvSpPr>
        <p:spPr>
          <a:xfrm>
            <a:off x="233319" y="4703445"/>
            <a:ext cx="368935" cy="1512570"/>
          </a:xfrm>
          <a:custGeom>
            <a:avLst/>
            <a:gdLst/>
            <a:ahLst/>
            <a:cxnLst/>
            <a:rect l="l" t="t" r="r" b="b"/>
            <a:pathLst>
              <a:path w="368934" h="1512570">
                <a:moveTo>
                  <a:pt x="136250" y="0"/>
                </a:moveTo>
                <a:lnTo>
                  <a:pt x="125507" y="6064"/>
                </a:lnTo>
                <a:lnTo>
                  <a:pt x="116416" y="14319"/>
                </a:lnTo>
                <a:lnTo>
                  <a:pt x="107625" y="23288"/>
                </a:lnTo>
                <a:lnTo>
                  <a:pt x="97782" y="31495"/>
                </a:lnTo>
                <a:lnTo>
                  <a:pt x="90571" y="38606"/>
                </a:lnTo>
                <a:lnTo>
                  <a:pt x="83359" y="45323"/>
                </a:lnTo>
                <a:lnTo>
                  <a:pt x="76145" y="52016"/>
                </a:lnTo>
                <a:lnTo>
                  <a:pt x="68927" y="59054"/>
                </a:lnTo>
                <a:lnTo>
                  <a:pt x="64127" y="62991"/>
                </a:lnTo>
                <a:lnTo>
                  <a:pt x="54500" y="70865"/>
                </a:lnTo>
                <a:lnTo>
                  <a:pt x="46837" y="115298"/>
                </a:lnTo>
                <a:lnTo>
                  <a:pt x="36471" y="149240"/>
                </a:lnTo>
                <a:lnTo>
                  <a:pt x="24302" y="182826"/>
                </a:lnTo>
                <a:lnTo>
                  <a:pt x="11231" y="226186"/>
                </a:lnTo>
                <a:lnTo>
                  <a:pt x="6692" y="283840"/>
                </a:lnTo>
                <a:lnTo>
                  <a:pt x="2999" y="331320"/>
                </a:lnTo>
                <a:lnTo>
                  <a:pt x="614" y="374941"/>
                </a:lnTo>
                <a:lnTo>
                  <a:pt x="0" y="421019"/>
                </a:lnTo>
                <a:lnTo>
                  <a:pt x="1617" y="475868"/>
                </a:lnTo>
                <a:lnTo>
                  <a:pt x="2518" y="513587"/>
                </a:lnTo>
                <a:lnTo>
                  <a:pt x="5219" y="556259"/>
                </a:lnTo>
                <a:lnTo>
                  <a:pt x="9724" y="595598"/>
                </a:lnTo>
                <a:lnTo>
                  <a:pt x="16032" y="623315"/>
                </a:lnTo>
                <a:lnTo>
                  <a:pt x="25804" y="627582"/>
                </a:lnTo>
                <a:lnTo>
                  <a:pt x="38879" y="616203"/>
                </a:lnTo>
                <a:lnTo>
                  <a:pt x="52554" y="610350"/>
                </a:lnTo>
                <a:lnTo>
                  <a:pt x="64127" y="631189"/>
                </a:lnTo>
                <a:lnTo>
                  <a:pt x="64480" y="705610"/>
                </a:lnTo>
                <a:lnTo>
                  <a:pt x="68040" y="766307"/>
                </a:lnTo>
                <a:lnTo>
                  <a:pt x="73737" y="817271"/>
                </a:lnTo>
                <a:lnTo>
                  <a:pt x="80504" y="862497"/>
                </a:lnTo>
                <a:lnTo>
                  <a:pt x="87271" y="905975"/>
                </a:lnTo>
                <a:lnTo>
                  <a:pt x="92968" y="951699"/>
                </a:lnTo>
                <a:lnTo>
                  <a:pt x="86997" y="1001280"/>
                </a:lnTo>
                <a:lnTo>
                  <a:pt x="83054" y="1052313"/>
                </a:lnTo>
                <a:lnTo>
                  <a:pt x="80463" y="1104222"/>
                </a:lnTo>
                <a:lnTo>
                  <a:pt x="78548" y="1156430"/>
                </a:lnTo>
                <a:lnTo>
                  <a:pt x="76632" y="1208362"/>
                </a:lnTo>
                <a:lnTo>
                  <a:pt x="74041" y="1259441"/>
                </a:lnTo>
                <a:lnTo>
                  <a:pt x="70098" y="1309093"/>
                </a:lnTo>
                <a:lnTo>
                  <a:pt x="64127" y="1356740"/>
                </a:lnTo>
                <a:lnTo>
                  <a:pt x="59764" y="1400427"/>
                </a:lnTo>
                <a:lnTo>
                  <a:pt x="54503" y="1443745"/>
                </a:lnTo>
                <a:lnTo>
                  <a:pt x="56458" y="1478952"/>
                </a:lnTo>
                <a:lnTo>
                  <a:pt x="73741" y="1498307"/>
                </a:lnTo>
                <a:lnTo>
                  <a:pt x="100184" y="1493268"/>
                </a:lnTo>
                <a:lnTo>
                  <a:pt x="126631" y="1494864"/>
                </a:lnTo>
                <a:lnTo>
                  <a:pt x="153081" y="1501620"/>
                </a:lnTo>
                <a:lnTo>
                  <a:pt x="179532" y="1512061"/>
                </a:lnTo>
                <a:lnTo>
                  <a:pt x="229729" y="1507799"/>
                </a:lnTo>
                <a:lnTo>
                  <a:pt x="246845" y="1507218"/>
                </a:lnTo>
                <a:lnTo>
                  <a:pt x="247036" y="1507393"/>
                </a:lnTo>
                <a:lnTo>
                  <a:pt x="246459" y="1505399"/>
                </a:lnTo>
                <a:lnTo>
                  <a:pt x="261269" y="1498307"/>
                </a:lnTo>
                <a:lnTo>
                  <a:pt x="276447" y="1493573"/>
                </a:lnTo>
                <a:lnTo>
                  <a:pt x="297334" y="1486995"/>
                </a:lnTo>
                <a:lnTo>
                  <a:pt x="329201" y="1444545"/>
                </a:lnTo>
                <a:lnTo>
                  <a:pt x="333200" y="1405859"/>
                </a:lnTo>
                <a:lnTo>
                  <a:pt x="335924" y="1363157"/>
                </a:lnTo>
                <a:lnTo>
                  <a:pt x="337519" y="1317019"/>
                </a:lnTo>
                <a:lnTo>
                  <a:pt x="338132" y="1268027"/>
                </a:lnTo>
                <a:lnTo>
                  <a:pt x="337911" y="1216760"/>
                </a:lnTo>
                <a:lnTo>
                  <a:pt x="337004" y="1163799"/>
                </a:lnTo>
                <a:lnTo>
                  <a:pt x="335556" y="1109724"/>
                </a:lnTo>
                <a:lnTo>
                  <a:pt x="333716" y="1055115"/>
                </a:lnTo>
                <a:lnTo>
                  <a:pt x="331630" y="1000554"/>
                </a:lnTo>
                <a:lnTo>
                  <a:pt x="329447" y="946620"/>
                </a:lnTo>
                <a:lnTo>
                  <a:pt x="327312" y="893893"/>
                </a:lnTo>
                <a:lnTo>
                  <a:pt x="325373" y="842954"/>
                </a:lnTo>
                <a:lnTo>
                  <a:pt x="323778" y="794384"/>
                </a:lnTo>
                <a:lnTo>
                  <a:pt x="323832" y="732318"/>
                </a:lnTo>
                <a:lnTo>
                  <a:pt x="323423" y="679127"/>
                </a:lnTo>
                <a:lnTo>
                  <a:pt x="327474" y="636129"/>
                </a:lnTo>
                <a:lnTo>
                  <a:pt x="340912" y="604640"/>
                </a:lnTo>
                <a:lnTo>
                  <a:pt x="368660" y="585977"/>
                </a:lnTo>
                <a:lnTo>
                  <a:pt x="367296" y="551122"/>
                </a:lnTo>
                <a:lnTo>
                  <a:pt x="364654" y="505037"/>
                </a:lnTo>
                <a:lnTo>
                  <a:pt x="361109" y="451436"/>
                </a:lnTo>
                <a:lnTo>
                  <a:pt x="357039" y="394033"/>
                </a:lnTo>
                <a:lnTo>
                  <a:pt x="352819" y="336540"/>
                </a:lnTo>
                <a:lnTo>
                  <a:pt x="348825" y="282672"/>
                </a:lnTo>
                <a:lnTo>
                  <a:pt x="345433" y="236140"/>
                </a:lnTo>
                <a:lnTo>
                  <a:pt x="341014" y="185834"/>
                </a:lnTo>
                <a:lnTo>
                  <a:pt x="332196" y="145849"/>
                </a:lnTo>
                <a:lnTo>
                  <a:pt x="330192" y="137667"/>
                </a:lnTo>
                <a:lnTo>
                  <a:pt x="319800" y="80510"/>
                </a:lnTo>
                <a:lnTo>
                  <a:pt x="301144" y="44545"/>
                </a:lnTo>
                <a:lnTo>
                  <a:pt x="271366" y="20724"/>
                </a:lnTo>
                <a:lnTo>
                  <a:pt x="227614" y="0"/>
                </a:lnTo>
                <a:lnTo>
                  <a:pt x="215213" y="3270"/>
                </a:lnTo>
                <a:lnTo>
                  <a:pt x="205368" y="3968"/>
                </a:lnTo>
                <a:lnTo>
                  <a:pt x="195826" y="6143"/>
                </a:lnTo>
                <a:lnTo>
                  <a:pt x="184332" y="13842"/>
                </a:lnTo>
                <a:lnTo>
                  <a:pt x="170058" y="8358"/>
                </a:lnTo>
                <a:lnTo>
                  <a:pt x="154281" y="3968"/>
                </a:lnTo>
                <a:lnTo>
                  <a:pt x="141509" y="1055"/>
                </a:lnTo>
                <a:lnTo>
                  <a:pt x="13625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4" name="object 104"/>
          <p:cNvSpPr/>
          <p:nvPr/>
        </p:nvSpPr>
        <p:spPr>
          <a:xfrm>
            <a:off x="339742" y="4439411"/>
            <a:ext cx="165100" cy="302895"/>
          </a:xfrm>
          <a:custGeom>
            <a:avLst/>
            <a:gdLst/>
            <a:ahLst/>
            <a:cxnLst/>
            <a:rect l="l" t="t" r="r" b="b"/>
            <a:pathLst>
              <a:path w="165100" h="302895">
                <a:moveTo>
                  <a:pt x="74620" y="0"/>
                </a:moveTo>
                <a:lnTo>
                  <a:pt x="34399" y="10794"/>
                </a:lnTo>
                <a:lnTo>
                  <a:pt x="21955" y="60908"/>
                </a:lnTo>
                <a:lnTo>
                  <a:pt x="19921" y="77343"/>
                </a:lnTo>
                <a:lnTo>
                  <a:pt x="11466" y="120795"/>
                </a:lnTo>
                <a:lnTo>
                  <a:pt x="4401" y="165698"/>
                </a:lnTo>
                <a:lnTo>
                  <a:pt x="115" y="211430"/>
                </a:lnTo>
                <a:lnTo>
                  <a:pt x="0" y="257370"/>
                </a:lnTo>
                <a:lnTo>
                  <a:pt x="5443" y="302894"/>
                </a:lnTo>
                <a:lnTo>
                  <a:pt x="11577" y="292425"/>
                </a:lnTo>
                <a:lnTo>
                  <a:pt x="20728" y="278955"/>
                </a:lnTo>
                <a:lnTo>
                  <a:pt x="29878" y="265104"/>
                </a:lnTo>
                <a:lnTo>
                  <a:pt x="36012" y="253492"/>
                </a:lnTo>
                <a:lnTo>
                  <a:pt x="40963" y="225305"/>
                </a:lnTo>
                <a:lnTo>
                  <a:pt x="38220" y="195738"/>
                </a:lnTo>
                <a:lnTo>
                  <a:pt x="33971" y="164980"/>
                </a:lnTo>
                <a:lnTo>
                  <a:pt x="34399" y="133223"/>
                </a:lnTo>
                <a:lnTo>
                  <a:pt x="43170" y="112450"/>
                </a:lnTo>
                <a:lnTo>
                  <a:pt x="51490" y="97726"/>
                </a:lnTo>
                <a:lnTo>
                  <a:pt x="61320" y="87860"/>
                </a:lnTo>
                <a:lnTo>
                  <a:pt x="74620" y="81661"/>
                </a:lnTo>
                <a:lnTo>
                  <a:pt x="142659" y="81661"/>
                </a:lnTo>
                <a:lnTo>
                  <a:pt x="135515" y="58076"/>
                </a:lnTo>
                <a:lnTo>
                  <a:pt x="119654" y="23621"/>
                </a:lnTo>
                <a:lnTo>
                  <a:pt x="107640" y="17805"/>
                </a:lnTo>
                <a:lnTo>
                  <a:pt x="88441" y="7030"/>
                </a:lnTo>
                <a:lnTo>
                  <a:pt x="74620" y="0"/>
                </a:lnTo>
                <a:close/>
              </a:path>
              <a:path w="165100" h="302895">
                <a:moveTo>
                  <a:pt x="105176" y="236219"/>
                </a:moveTo>
                <a:lnTo>
                  <a:pt x="108402" y="249174"/>
                </a:lnTo>
                <a:lnTo>
                  <a:pt x="119654" y="255650"/>
                </a:lnTo>
                <a:lnTo>
                  <a:pt x="119654" y="259842"/>
                </a:lnTo>
                <a:lnTo>
                  <a:pt x="140946" y="282497"/>
                </a:lnTo>
                <a:lnTo>
                  <a:pt x="153641" y="268493"/>
                </a:lnTo>
                <a:lnTo>
                  <a:pt x="159134" y="238379"/>
                </a:lnTo>
                <a:lnTo>
                  <a:pt x="116441" y="238379"/>
                </a:lnTo>
                <a:lnTo>
                  <a:pt x="105176" y="236219"/>
                </a:lnTo>
                <a:close/>
              </a:path>
              <a:path w="165100" h="302895">
                <a:moveTo>
                  <a:pt x="142659" y="81661"/>
                </a:moveTo>
                <a:lnTo>
                  <a:pt x="74620" y="81661"/>
                </a:lnTo>
                <a:lnTo>
                  <a:pt x="74667" y="85451"/>
                </a:lnTo>
                <a:lnTo>
                  <a:pt x="85876" y="94265"/>
                </a:lnTo>
                <a:lnTo>
                  <a:pt x="99498" y="104270"/>
                </a:lnTo>
                <a:lnTo>
                  <a:pt x="106789" y="111632"/>
                </a:lnTo>
                <a:lnTo>
                  <a:pt x="110107" y="127986"/>
                </a:lnTo>
                <a:lnTo>
                  <a:pt x="112820" y="140922"/>
                </a:lnTo>
                <a:lnTo>
                  <a:pt x="114931" y="154263"/>
                </a:lnTo>
                <a:lnTo>
                  <a:pt x="116441" y="171831"/>
                </a:lnTo>
                <a:lnTo>
                  <a:pt x="115763" y="179415"/>
                </a:lnTo>
                <a:lnTo>
                  <a:pt x="114631" y="197072"/>
                </a:lnTo>
                <a:lnTo>
                  <a:pt x="114405" y="217158"/>
                </a:lnTo>
                <a:lnTo>
                  <a:pt x="116441" y="232029"/>
                </a:lnTo>
                <a:lnTo>
                  <a:pt x="116441" y="238379"/>
                </a:lnTo>
                <a:lnTo>
                  <a:pt x="159134" y="238379"/>
                </a:lnTo>
                <a:lnTo>
                  <a:pt x="160604" y="230320"/>
                </a:lnTo>
                <a:lnTo>
                  <a:pt x="164701" y="180467"/>
                </a:lnTo>
                <a:lnTo>
                  <a:pt x="156984" y="139940"/>
                </a:lnTo>
                <a:lnTo>
                  <a:pt x="147607" y="97996"/>
                </a:lnTo>
                <a:lnTo>
                  <a:pt x="142659" y="816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5" name="object 105"/>
          <p:cNvSpPr/>
          <p:nvPr/>
        </p:nvSpPr>
        <p:spPr>
          <a:xfrm>
            <a:off x="339742" y="4439411"/>
            <a:ext cx="165100" cy="302895"/>
          </a:xfrm>
          <a:custGeom>
            <a:avLst/>
            <a:gdLst/>
            <a:ahLst/>
            <a:cxnLst/>
            <a:rect l="l" t="t" r="r" b="b"/>
            <a:pathLst>
              <a:path w="165100" h="302895">
                <a:moveTo>
                  <a:pt x="74620" y="81661"/>
                </a:moveTo>
                <a:lnTo>
                  <a:pt x="43170" y="112450"/>
                </a:lnTo>
                <a:lnTo>
                  <a:pt x="33971" y="164980"/>
                </a:lnTo>
                <a:lnTo>
                  <a:pt x="38220" y="195738"/>
                </a:lnTo>
                <a:lnTo>
                  <a:pt x="40963" y="225305"/>
                </a:lnTo>
                <a:lnTo>
                  <a:pt x="36012" y="253492"/>
                </a:lnTo>
                <a:lnTo>
                  <a:pt x="29878" y="265104"/>
                </a:lnTo>
                <a:lnTo>
                  <a:pt x="20728" y="278955"/>
                </a:lnTo>
                <a:lnTo>
                  <a:pt x="11577" y="292425"/>
                </a:lnTo>
                <a:lnTo>
                  <a:pt x="5443" y="302894"/>
                </a:lnTo>
                <a:lnTo>
                  <a:pt x="0" y="257370"/>
                </a:lnTo>
                <a:lnTo>
                  <a:pt x="115" y="211430"/>
                </a:lnTo>
                <a:lnTo>
                  <a:pt x="4401" y="165698"/>
                </a:lnTo>
                <a:lnTo>
                  <a:pt x="11466" y="120795"/>
                </a:lnTo>
                <a:lnTo>
                  <a:pt x="19921" y="77343"/>
                </a:lnTo>
                <a:lnTo>
                  <a:pt x="21955" y="60908"/>
                </a:lnTo>
                <a:lnTo>
                  <a:pt x="27837" y="22371"/>
                </a:lnTo>
                <a:lnTo>
                  <a:pt x="69466" y="775"/>
                </a:lnTo>
                <a:lnTo>
                  <a:pt x="74620" y="0"/>
                </a:lnTo>
                <a:lnTo>
                  <a:pt x="88441" y="7030"/>
                </a:lnTo>
                <a:lnTo>
                  <a:pt x="98342" y="12620"/>
                </a:lnTo>
                <a:lnTo>
                  <a:pt x="107640" y="17805"/>
                </a:lnTo>
                <a:lnTo>
                  <a:pt x="135515" y="58076"/>
                </a:lnTo>
                <a:lnTo>
                  <a:pt x="147607" y="97996"/>
                </a:lnTo>
                <a:lnTo>
                  <a:pt x="156984" y="139940"/>
                </a:lnTo>
                <a:lnTo>
                  <a:pt x="164701" y="180467"/>
                </a:lnTo>
                <a:lnTo>
                  <a:pt x="160604" y="230320"/>
                </a:lnTo>
                <a:lnTo>
                  <a:pt x="153641" y="268493"/>
                </a:lnTo>
                <a:lnTo>
                  <a:pt x="140946" y="282497"/>
                </a:lnTo>
                <a:lnTo>
                  <a:pt x="119654" y="259842"/>
                </a:lnTo>
                <a:lnTo>
                  <a:pt x="119654" y="255650"/>
                </a:lnTo>
                <a:lnTo>
                  <a:pt x="108402" y="249174"/>
                </a:lnTo>
                <a:lnTo>
                  <a:pt x="106789" y="242696"/>
                </a:lnTo>
                <a:lnTo>
                  <a:pt x="105176" y="236219"/>
                </a:lnTo>
                <a:lnTo>
                  <a:pt x="116441" y="238379"/>
                </a:lnTo>
                <a:lnTo>
                  <a:pt x="116441" y="232029"/>
                </a:lnTo>
                <a:lnTo>
                  <a:pt x="114405" y="217158"/>
                </a:lnTo>
                <a:lnTo>
                  <a:pt x="114631" y="197072"/>
                </a:lnTo>
                <a:lnTo>
                  <a:pt x="115763" y="179415"/>
                </a:lnTo>
                <a:lnTo>
                  <a:pt x="116441" y="171831"/>
                </a:lnTo>
                <a:lnTo>
                  <a:pt x="114931" y="154263"/>
                </a:lnTo>
                <a:lnTo>
                  <a:pt x="112820" y="140922"/>
                </a:lnTo>
                <a:lnTo>
                  <a:pt x="110107" y="127986"/>
                </a:lnTo>
                <a:lnTo>
                  <a:pt x="106789" y="111632"/>
                </a:lnTo>
                <a:lnTo>
                  <a:pt x="99498" y="104270"/>
                </a:lnTo>
                <a:lnTo>
                  <a:pt x="85876" y="94265"/>
                </a:lnTo>
                <a:lnTo>
                  <a:pt x="74667" y="85451"/>
                </a:lnTo>
                <a:lnTo>
                  <a:pt x="74620" y="81661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6" name="object 106"/>
          <p:cNvSpPr/>
          <p:nvPr/>
        </p:nvSpPr>
        <p:spPr>
          <a:xfrm>
            <a:off x="359663" y="4471415"/>
            <a:ext cx="91440" cy="12700"/>
          </a:xfrm>
          <a:custGeom>
            <a:avLst/>
            <a:gdLst/>
            <a:ahLst/>
            <a:cxnLst/>
            <a:rect l="l" t="t" r="r" b="b"/>
            <a:pathLst>
              <a:path w="91440" h="12700">
                <a:moveTo>
                  <a:pt x="0" y="12191"/>
                </a:moveTo>
                <a:lnTo>
                  <a:pt x="9144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7" name="object 107"/>
          <p:cNvSpPr/>
          <p:nvPr/>
        </p:nvSpPr>
        <p:spPr>
          <a:xfrm>
            <a:off x="342900" y="4725923"/>
            <a:ext cx="128270" cy="48895"/>
          </a:xfrm>
          <a:custGeom>
            <a:avLst/>
            <a:gdLst/>
            <a:ahLst/>
            <a:cxnLst/>
            <a:rect l="l" t="t" r="r" b="b"/>
            <a:pathLst>
              <a:path w="128270" h="48895">
                <a:moveTo>
                  <a:pt x="0" y="0"/>
                </a:moveTo>
                <a:lnTo>
                  <a:pt x="15462" y="7508"/>
                </a:lnTo>
                <a:lnTo>
                  <a:pt x="28925" y="13588"/>
                </a:lnTo>
                <a:lnTo>
                  <a:pt x="42696" y="18430"/>
                </a:lnTo>
                <a:lnTo>
                  <a:pt x="59080" y="22225"/>
                </a:lnTo>
                <a:lnTo>
                  <a:pt x="68210" y="24733"/>
                </a:lnTo>
                <a:lnTo>
                  <a:pt x="74264" y="22478"/>
                </a:lnTo>
                <a:lnTo>
                  <a:pt x="78473" y="15652"/>
                </a:lnTo>
                <a:lnTo>
                  <a:pt x="82067" y="4444"/>
                </a:lnTo>
                <a:lnTo>
                  <a:pt x="82398" y="16978"/>
                </a:lnTo>
                <a:lnTo>
                  <a:pt x="82267" y="29940"/>
                </a:lnTo>
                <a:lnTo>
                  <a:pt x="83674" y="41235"/>
                </a:lnTo>
                <a:lnTo>
                  <a:pt x="88620" y="48768"/>
                </a:lnTo>
                <a:lnTo>
                  <a:pt x="95011" y="41773"/>
                </a:lnTo>
                <a:lnTo>
                  <a:pt x="107708" y="26050"/>
                </a:lnTo>
                <a:lnTo>
                  <a:pt x="120710" y="9495"/>
                </a:lnTo>
                <a:lnTo>
                  <a:pt x="128015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8" name="object 108"/>
          <p:cNvSpPr/>
          <p:nvPr/>
        </p:nvSpPr>
        <p:spPr>
          <a:xfrm>
            <a:off x="301752" y="4953000"/>
            <a:ext cx="27940" cy="329565"/>
          </a:xfrm>
          <a:custGeom>
            <a:avLst/>
            <a:gdLst/>
            <a:ahLst/>
            <a:cxnLst/>
            <a:rect l="l" t="t" r="r" b="b"/>
            <a:pathLst>
              <a:path w="27939" h="329564">
                <a:moveTo>
                  <a:pt x="27432" y="0"/>
                </a:moveTo>
                <a:lnTo>
                  <a:pt x="0" y="329184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9" name="object 109"/>
          <p:cNvSpPr/>
          <p:nvPr/>
        </p:nvSpPr>
        <p:spPr>
          <a:xfrm>
            <a:off x="252984" y="5309615"/>
            <a:ext cx="76200" cy="182880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0" name="object 110"/>
          <p:cNvSpPr/>
          <p:nvPr/>
        </p:nvSpPr>
        <p:spPr>
          <a:xfrm>
            <a:off x="417576" y="4745735"/>
            <a:ext cx="6350" cy="177165"/>
          </a:xfrm>
          <a:custGeom>
            <a:avLst/>
            <a:gdLst/>
            <a:ahLst/>
            <a:cxnLst/>
            <a:rect l="l" t="t" r="r" b="b"/>
            <a:pathLst>
              <a:path w="6350" h="177164">
                <a:moveTo>
                  <a:pt x="0" y="0"/>
                </a:moveTo>
                <a:lnTo>
                  <a:pt x="6095" y="176783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1" name="object 111"/>
          <p:cNvSpPr/>
          <p:nvPr/>
        </p:nvSpPr>
        <p:spPr>
          <a:xfrm>
            <a:off x="536448" y="5288279"/>
            <a:ext cx="79247" cy="185928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2" name="object 112"/>
          <p:cNvSpPr/>
          <p:nvPr/>
        </p:nvSpPr>
        <p:spPr>
          <a:xfrm>
            <a:off x="521208" y="4940808"/>
            <a:ext cx="18415" cy="347980"/>
          </a:xfrm>
          <a:custGeom>
            <a:avLst/>
            <a:gdLst/>
            <a:ahLst/>
            <a:cxnLst/>
            <a:rect l="l" t="t" r="r" b="b"/>
            <a:pathLst>
              <a:path w="18415" h="347979">
                <a:moveTo>
                  <a:pt x="0" y="0"/>
                </a:moveTo>
                <a:lnTo>
                  <a:pt x="18287" y="347472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3" name="object 113"/>
          <p:cNvSpPr/>
          <p:nvPr/>
        </p:nvSpPr>
        <p:spPr>
          <a:xfrm>
            <a:off x="438912" y="5742432"/>
            <a:ext cx="33655" cy="149860"/>
          </a:xfrm>
          <a:custGeom>
            <a:avLst/>
            <a:gdLst/>
            <a:ahLst/>
            <a:cxnLst/>
            <a:rect l="l" t="t" r="r" b="b"/>
            <a:pathLst>
              <a:path w="33654" h="149860">
                <a:moveTo>
                  <a:pt x="33528" y="0"/>
                </a:moveTo>
                <a:lnTo>
                  <a:pt x="0" y="149352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4" name="object 114"/>
          <p:cNvSpPr/>
          <p:nvPr/>
        </p:nvSpPr>
        <p:spPr>
          <a:xfrm>
            <a:off x="2624327" y="6135623"/>
            <a:ext cx="155448" cy="115824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5" name="object 115"/>
          <p:cNvSpPr/>
          <p:nvPr/>
        </p:nvSpPr>
        <p:spPr>
          <a:xfrm>
            <a:off x="2901695" y="6193535"/>
            <a:ext cx="97536" cy="131064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6" name="object 116"/>
          <p:cNvSpPr/>
          <p:nvPr/>
        </p:nvSpPr>
        <p:spPr>
          <a:xfrm>
            <a:off x="2670048" y="5443728"/>
            <a:ext cx="45719" cy="143256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7" name="object 117"/>
          <p:cNvSpPr/>
          <p:nvPr/>
        </p:nvSpPr>
        <p:spPr>
          <a:xfrm>
            <a:off x="2694432" y="5129784"/>
            <a:ext cx="268605" cy="1069975"/>
          </a:xfrm>
          <a:custGeom>
            <a:avLst/>
            <a:gdLst/>
            <a:ahLst/>
            <a:cxnLst/>
            <a:rect l="l" t="t" r="r" b="b"/>
            <a:pathLst>
              <a:path w="268605" h="1069975">
                <a:moveTo>
                  <a:pt x="228125" y="410972"/>
                </a:moveTo>
                <a:lnTo>
                  <a:pt x="96138" y="410972"/>
                </a:lnTo>
                <a:lnTo>
                  <a:pt x="114554" y="478878"/>
                </a:lnTo>
                <a:lnTo>
                  <a:pt x="160909" y="770915"/>
                </a:lnTo>
                <a:lnTo>
                  <a:pt x="200913" y="1069848"/>
                </a:lnTo>
                <a:lnTo>
                  <a:pt x="268224" y="1069848"/>
                </a:lnTo>
                <a:lnTo>
                  <a:pt x="237744" y="668655"/>
                </a:lnTo>
                <a:lnTo>
                  <a:pt x="228125" y="410972"/>
                </a:lnTo>
                <a:close/>
              </a:path>
              <a:path w="268605" h="1069975">
                <a:moveTo>
                  <a:pt x="3175" y="0"/>
                </a:moveTo>
                <a:lnTo>
                  <a:pt x="0" y="581139"/>
                </a:lnTo>
                <a:lnTo>
                  <a:pt x="3175" y="1012812"/>
                </a:lnTo>
                <a:lnTo>
                  <a:pt x="83312" y="1032484"/>
                </a:lnTo>
                <a:lnTo>
                  <a:pt x="96138" y="679475"/>
                </a:lnTo>
                <a:lnTo>
                  <a:pt x="86487" y="646036"/>
                </a:lnTo>
                <a:lnTo>
                  <a:pt x="96138" y="626376"/>
                </a:lnTo>
                <a:lnTo>
                  <a:pt x="96138" y="410972"/>
                </a:lnTo>
                <a:lnTo>
                  <a:pt x="228125" y="410972"/>
                </a:lnTo>
                <a:lnTo>
                  <a:pt x="225044" y="328422"/>
                </a:lnTo>
                <a:lnTo>
                  <a:pt x="231394" y="7874"/>
                </a:lnTo>
                <a:lnTo>
                  <a:pt x="3175" y="0"/>
                </a:lnTo>
                <a:close/>
              </a:path>
            </a:pathLst>
          </a:custGeom>
          <a:solidFill>
            <a:srgbClr val="CC66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8" name="object 118"/>
          <p:cNvSpPr/>
          <p:nvPr/>
        </p:nvSpPr>
        <p:spPr>
          <a:xfrm>
            <a:off x="2660904" y="4636008"/>
            <a:ext cx="344805" cy="817244"/>
          </a:xfrm>
          <a:custGeom>
            <a:avLst/>
            <a:gdLst/>
            <a:ahLst/>
            <a:cxnLst/>
            <a:rect l="l" t="t" r="r" b="b"/>
            <a:pathLst>
              <a:path w="344805" h="817245">
                <a:moveTo>
                  <a:pt x="113791" y="9779"/>
                </a:moveTo>
                <a:lnTo>
                  <a:pt x="8889" y="110109"/>
                </a:lnTo>
                <a:lnTo>
                  <a:pt x="1650" y="371602"/>
                </a:lnTo>
                <a:lnTo>
                  <a:pt x="0" y="504317"/>
                </a:lnTo>
                <a:lnTo>
                  <a:pt x="5587" y="816864"/>
                </a:lnTo>
                <a:lnTo>
                  <a:pt x="29844" y="816864"/>
                </a:lnTo>
                <a:lnTo>
                  <a:pt x="41147" y="496443"/>
                </a:lnTo>
                <a:lnTo>
                  <a:pt x="262127" y="496443"/>
                </a:lnTo>
                <a:lnTo>
                  <a:pt x="267843" y="415798"/>
                </a:lnTo>
                <a:lnTo>
                  <a:pt x="339130" y="415798"/>
                </a:lnTo>
                <a:lnTo>
                  <a:pt x="305688" y="92456"/>
                </a:lnTo>
                <a:lnTo>
                  <a:pt x="240025" y="41275"/>
                </a:lnTo>
                <a:lnTo>
                  <a:pt x="135508" y="41275"/>
                </a:lnTo>
                <a:lnTo>
                  <a:pt x="113791" y="9779"/>
                </a:lnTo>
                <a:close/>
              </a:path>
              <a:path w="344805" h="817245">
                <a:moveTo>
                  <a:pt x="339130" y="415798"/>
                </a:moveTo>
                <a:lnTo>
                  <a:pt x="267843" y="415798"/>
                </a:lnTo>
                <a:lnTo>
                  <a:pt x="275081" y="471805"/>
                </a:lnTo>
                <a:lnTo>
                  <a:pt x="259714" y="593725"/>
                </a:lnTo>
                <a:lnTo>
                  <a:pt x="245237" y="775589"/>
                </a:lnTo>
                <a:lnTo>
                  <a:pt x="282320" y="786384"/>
                </a:lnTo>
                <a:lnTo>
                  <a:pt x="344423" y="466979"/>
                </a:lnTo>
                <a:lnTo>
                  <a:pt x="339130" y="415798"/>
                </a:lnTo>
                <a:close/>
              </a:path>
              <a:path w="344805" h="817245">
                <a:moveTo>
                  <a:pt x="187070" y="0"/>
                </a:moveTo>
                <a:lnTo>
                  <a:pt x="135508" y="41275"/>
                </a:lnTo>
                <a:lnTo>
                  <a:pt x="240025" y="41275"/>
                </a:lnTo>
                <a:lnTo>
                  <a:pt x="18707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9" name="object 119"/>
          <p:cNvSpPr/>
          <p:nvPr/>
        </p:nvSpPr>
        <p:spPr>
          <a:xfrm>
            <a:off x="2895600" y="5407152"/>
            <a:ext cx="51816" cy="134111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0" name="object 120"/>
          <p:cNvSpPr/>
          <p:nvPr/>
        </p:nvSpPr>
        <p:spPr>
          <a:xfrm>
            <a:off x="2705100" y="5161788"/>
            <a:ext cx="222885" cy="0"/>
          </a:xfrm>
          <a:custGeom>
            <a:avLst/>
            <a:gdLst/>
            <a:ahLst/>
            <a:cxnLst/>
            <a:rect l="l" t="t" r="r" b="b"/>
            <a:pathLst>
              <a:path w="222885" h="0">
                <a:moveTo>
                  <a:pt x="0" y="0"/>
                </a:moveTo>
                <a:lnTo>
                  <a:pt x="22250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1" name="object 121"/>
          <p:cNvSpPr/>
          <p:nvPr/>
        </p:nvSpPr>
        <p:spPr>
          <a:xfrm>
            <a:off x="2705100" y="5137403"/>
            <a:ext cx="222885" cy="3175"/>
          </a:xfrm>
          <a:custGeom>
            <a:avLst/>
            <a:gdLst/>
            <a:ahLst/>
            <a:cxnLst/>
            <a:rect l="l" t="t" r="r" b="b"/>
            <a:pathLst>
              <a:path w="222885" h="3175">
                <a:moveTo>
                  <a:pt x="0" y="0"/>
                </a:moveTo>
                <a:lnTo>
                  <a:pt x="222504" y="3048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2" name="object 122"/>
          <p:cNvSpPr/>
          <p:nvPr/>
        </p:nvSpPr>
        <p:spPr>
          <a:xfrm>
            <a:off x="2766060" y="4652771"/>
            <a:ext cx="100965" cy="76200"/>
          </a:xfrm>
          <a:custGeom>
            <a:avLst/>
            <a:gdLst/>
            <a:ahLst/>
            <a:cxnLst/>
            <a:rect l="l" t="t" r="r" b="b"/>
            <a:pathLst>
              <a:path w="100964" h="76200">
                <a:moveTo>
                  <a:pt x="0" y="9270"/>
                </a:moveTo>
                <a:lnTo>
                  <a:pt x="3937" y="76200"/>
                </a:lnTo>
                <a:lnTo>
                  <a:pt x="31876" y="27812"/>
                </a:lnTo>
                <a:lnTo>
                  <a:pt x="51053" y="75183"/>
                </a:lnTo>
                <a:lnTo>
                  <a:pt x="100583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3" name="object 123"/>
          <p:cNvSpPr/>
          <p:nvPr/>
        </p:nvSpPr>
        <p:spPr>
          <a:xfrm>
            <a:off x="2796539" y="4689347"/>
            <a:ext cx="3175" cy="472440"/>
          </a:xfrm>
          <a:custGeom>
            <a:avLst/>
            <a:gdLst/>
            <a:ahLst/>
            <a:cxnLst/>
            <a:rect l="l" t="t" r="r" b="b"/>
            <a:pathLst>
              <a:path w="3175" h="472439">
                <a:moveTo>
                  <a:pt x="0" y="0"/>
                </a:moveTo>
                <a:lnTo>
                  <a:pt x="3048" y="472439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4" name="object 124"/>
          <p:cNvSpPr/>
          <p:nvPr/>
        </p:nvSpPr>
        <p:spPr>
          <a:xfrm>
            <a:off x="2737104" y="4407408"/>
            <a:ext cx="131063" cy="271272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5" name="object 125"/>
          <p:cNvSpPr/>
          <p:nvPr/>
        </p:nvSpPr>
        <p:spPr>
          <a:xfrm>
            <a:off x="2731007" y="4392167"/>
            <a:ext cx="143256" cy="198119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6" name="object 126"/>
          <p:cNvSpPr/>
          <p:nvPr/>
        </p:nvSpPr>
        <p:spPr>
          <a:xfrm>
            <a:off x="3291840" y="4437888"/>
            <a:ext cx="173736" cy="451104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7" name="object 127"/>
          <p:cNvSpPr/>
          <p:nvPr/>
        </p:nvSpPr>
        <p:spPr>
          <a:xfrm>
            <a:off x="3496055" y="5337047"/>
            <a:ext cx="45720" cy="88392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8" name="object 128"/>
          <p:cNvSpPr/>
          <p:nvPr/>
        </p:nvSpPr>
        <p:spPr>
          <a:xfrm>
            <a:off x="3264408" y="5529071"/>
            <a:ext cx="204215" cy="771144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9" name="object 129"/>
          <p:cNvSpPr/>
          <p:nvPr/>
        </p:nvSpPr>
        <p:spPr>
          <a:xfrm>
            <a:off x="3375659" y="5536691"/>
            <a:ext cx="15240" cy="307975"/>
          </a:xfrm>
          <a:custGeom>
            <a:avLst/>
            <a:gdLst/>
            <a:ahLst/>
            <a:cxnLst/>
            <a:rect l="l" t="t" r="r" b="b"/>
            <a:pathLst>
              <a:path w="15239" h="307975">
                <a:moveTo>
                  <a:pt x="15239" y="0"/>
                </a:moveTo>
                <a:lnTo>
                  <a:pt x="15239" y="101955"/>
                </a:lnTo>
                <a:lnTo>
                  <a:pt x="12191" y="163322"/>
                </a:lnTo>
                <a:lnTo>
                  <a:pt x="8381" y="229654"/>
                </a:lnTo>
                <a:lnTo>
                  <a:pt x="0" y="293001"/>
                </a:lnTo>
                <a:lnTo>
                  <a:pt x="1524" y="307848"/>
                </a:lnTo>
                <a:lnTo>
                  <a:pt x="15239" y="0"/>
                </a:lnTo>
                <a:close/>
              </a:path>
            </a:pathLst>
          </a:custGeom>
          <a:ln w="9144">
            <a:solidFill>
              <a:srgbClr val="FF5F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0" name="object 130"/>
          <p:cNvSpPr/>
          <p:nvPr/>
        </p:nvSpPr>
        <p:spPr>
          <a:xfrm>
            <a:off x="3221735" y="4748784"/>
            <a:ext cx="329565" cy="1350645"/>
          </a:xfrm>
          <a:custGeom>
            <a:avLst/>
            <a:gdLst/>
            <a:ahLst/>
            <a:cxnLst/>
            <a:rect l="l" t="t" r="r" b="b"/>
            <a:pathLst>
              <a:path w="329564" h="1350645">
                <a:moveTo>
                  <a:pt x="319242" y="472059"/>
                </a:moveTo>
                <a:lnTo>
                  <a:pt x="44450" y="472059"/>
                </a:lnTo>
                <a:lnTo>
                  <a:pt x="42037" y="656463"/>
                </a:lnTo>
                <a:lnTo>
                  <a:pt x="61467" y="656463"/>
                </a:lnTo>
                <a:lnTo>
                  <a:pt x="84074" y="1038212"/>
                </a:lnTo>
                <a:lnTo>
                  <a:pt x="85725" y="1240358"/>
                </a:lnTo>
                <a:lnTo>
                  <a:pt x="89026" y="1332598"/>
                </a:lnTo>
                <a:lnTo>
                  <a:pt x="105155" y="1350264"/>
                </a:lnTo>
                <a:lnTo>
                  <a:pt x="132587" y="1334566"/>
                </a:lnTo>
                <a:lnTo>
                  <a:pt x="148843" y="1178534"/>
                </a:lnTo>
                <a:lnTo>
                  <a:pt x="218001" y="1178534"/>
                </a:lnTo>
                <a:lnTo>
                  <a:pt x="229742" y="1029385"/>
                </a:lnTo>
                <a:lnTo>
                  <a:pt x="258825" y="805688"/>
                </a:lnTo>
                <a:lnTo>
                  <a:pt x="303275" y="597662"/>
                </a:lnTo>
                <a:lnTo>
                  <a:pt x="329184" y="593725"/>
                </a:lnTo>
                <a:lnTo>
                  <a:pt x="319242" y="472059"/>
                </a:lnTo>
                <a:close/>
              </a:path>
              <a:path w="329564" h="1350645">
                <a:moveTo>
                  <a:pt x="218001" y="1178534"/>
                </a:moveTo>
                <a:lnTo>
                  <a:pt x="148843" y="1178534"/>
                </a:lnTo>
                <a:lnTo>
                  <a:pt x="160147" y="1341437"/>
                </a:lnTo>
                <a:lnTo>
                  <a:pt x="183641" y="1348295"/>
                </a:lnTo>
                <a:lnTo>
                  <a:pt x="205486" y="1337513"/>
                </a:lnTo>
                <a:lnTo>
                  <a:pt x="218001" y="1178534"/>
                </a:lnTo>
                <a:close/>
              </a:path>
              <a:path w="329564" h="1350645">
                <a:moveTo>
                  <a:pt x="92963" y="13716"/>
                </a:moveTo>
                <a:lnTo>
                  <a:pt x="29082" y="57912"/>
                </a:lnTo>
                <a:lnTo>
                  <a:pt x="12191" y="94234"/>
                </a:lnTo>
                <a:lnTo>
                  <a:pt x="0" y="405257"/>
                </a:lnTo>
                <a:lnTo>
                  <a:pt x="4825" y="478917"/>
                </a:lnTo>
                <a:lnTo>
                  <a:pt x="44450" y="472059"/>
                </a:lnTo>
                <a:lnTo>
                  <a:pt x="319242" y="472059"/>
                </a:lnTo>
                <a:lnTo>
                  <a:pt x="305688" y="306197"/>
                </a:lnTo>
                <a:lnTo>
                  <a:pt x="304436" y="120650"/>
                </a:lnTo>
                <a:lnTo>
                  <a:pt x="163322" y="120650"/>
                </a:lnTo>
                <a:lnTo>
                  <a:pt x="92963" y="13716"/>
                </a:lnTo>
                <a:close/>
              </a:path>
              <a:path w="329564" h="1350645">
                <a:moveTo>
                  <a:pt x="220852" y="0"/>
                </a:moveTo>
                <a:lnTo>
                  <a:pt x="163322" y="120650"/>
                </a:lnTo>
                <a:lnTo>
                  <a:pt x="304436" y="120650"/>
                </a:lnTo>
                <a:lnTo>
                  <a:pt x="304164" y="80518"/>
                </a:lnTo>
                <a:lnTo>
                  <a:pt x="289560" y="54991"/>
                </a:lnTo>
                <a:lnTo>
                  <a:pt x="220852" y="0"/>
                </a:lnTo>
                <a:close/>
              </a:path>
            </a:pathLst>
          </a:custGeom>
          <a:solidFill>
            <a:srgbClr val="9900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1" name="object 131"/>
          <p:cNvSpPr/>
          <p:nvPr/>
        </p:nvSpPr>
        <p:spPr>
          <a:xfrm>
            <a:off x="3290315" y="5122164"/>
            <a:ext cx="125095" cy="287020"/>
          </a:xfrm>
          <a:custGeom>
            <a:avLst/>
            <a:gdLst/>
            <a:ahLst/>
            <a:cxnLst/>
            <a:rect l="l" t="t" r="r" b="b"/>
            <a:pathLst>
              <a:path w="125095" h="287020">
                <a:moveTo>
                  <a:pt x="124968" y="0"/>
                </a:moveTo>
                <a:lnTo>
                  <a:pt x="0" y="286512"/>
                </a:lnTo>
                <a:lnTo>
                  <a:pt x="121666" y="271653"/>
                </a:lnTo>
                <a:lnTo>
                  <a:pt x="124968" y="0"/>
                </a:lnTo>
                <a:close/>
              </a:path>
            </a:pathLst>
          </a:custGeom>
          <a:solidFill>
            <a:srgbClr val="9900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2" name="object 132"/>
          <p:cNvSpPr/>
          <p:nvPr/>
        </p:nvSpPr>
        <p:spPr>
          <a:xfrm>
            <a:off x="3290315" y="5122164"/>
            <a:ext cx="125095" cy="287020"/>
          </a:xfrm>
          <a:custGeom>
            <a:avLst/>
            <a:gdLst/>
            <a:ahLst/>
            <a:cxnLst/>
            <a:rect l="l" t="t" r="r" b="b"/>
            <a:pathLst>
              <a:path w="125095" h="287020">
                <a:moveTo>
                  <a:pt x="0" y="286512"/>
                </a:moveTo>
                <a:lnTo>
                  <a:pt x="121666" y="271653"/>
                </a:lnTo>
                <a:lnTo>
                  <a:pt x="124968" y="0"/>
                </a:lnTo>
              </a:path>
            </a:pathLst>
          </a:custGeom>
          <a:ln w="9143">
            <a:solidFill>
              <a:srgbClr val="5F3E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3" name="object 133"/>
          <p:cNvSpPr/>
          <p:nvPr/>
        </p:nvSpPr>
        <p:spPr>
          <a:xfrm>
            <a:off x="3264408" y="4888991"/>
            <a:ext cx="201167" cy="344423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4" name="object 134"/>
          <p:cNvSpPr/>
          <p:nvPr/>
        </p:nvSpPr>
        <p:spPr>
          <a:xfrm>
            <a:off x="3369564" y="5448300"/>
            <a:ext cx="21590" cy="494030"/>
          </a:xfrm>
          <a:custGeom>
            <a:avLst/>
            <a:gdLst/>
            <a:ahLst/>
            <a:cxnLst/>
            <a:rect l="l" t="t" r="r" b="b"/>
            <a:pathLst>
              <a:path w="21589" h="494029">
                <a:moveTo>
                  <a:pt x="21336" y="0"/>
                </a:moveTo>
                <a:lnTo>
                  <a:pt x="13970" y="265645"/>
                </a:lnTo>
                <a:lnTo>
                  <a:pt x="0" y="493775"/>
                </a:lnTo>
              </a:path>
            </a:pathLst>
          </a:custGeom>
          <a:ln w="9144">
            <a:solidFill>
              <a:srgbClr val="5F3E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5" name="object 135"/>
          <p:cNvSpPr/>
          <p:nvPr/>
        </p:nvSpPr>
        <p:spPr>
          <a:xfrm>
            <a:off x="460248" y="4949952"/>
            <a:ext cx="64135" cy="15240"/>
          </a:xfrm>
          <a:custGeom>
            <a:avLst/>
            <a:gdLst/>
            <a:ahLst/>
            <a:cxnLst/>
            <a:rect l="l" t="t" r="r" b="b"/>
            <a:pathLst>
              <a:path w="64134" h="15239">
                <a:moveTo>
                  <a:pt x="0" y="15240"/>
                </a:moveTo>
                <a:lnTo>
                  <a:pt x="45925" y="6685"/>
                </a:lnTo>
                <a:lnTo>
                  <a:pt x="64007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6" name="object 136"/>
          <p:cNvSpPr txBox="1"/>
          <p:nvPr/>
        </p:nvSpPr>
        <p:spPr>
          <a:xfrm>
            <a:off x="2184323" y="3457702"/>
            <a:ext cx="54165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5" b="1">
                <a:solidFill>
                  <a:srgbClr val="CC3300"/>
                </a:solidFill>
                <a:latin typeface="Arial"/>
                <a:cs typeface="Arial"/>
              </a:rPr>
              <a:t>د</a:t>
            </a:r>
            <a:r>
              <a:rPr dirty="0" sz="1800" spc="-110" b="1">
                <a:solidFill>
                  <a:srgbClr val="CC3300"/>
                </a:solidFill>
                <a:latin typeface="Arial"/>
                <a:cs typeface="Arial"/>
              </a:rPr>
              <a:t>ج</a:t>
            </a:r>
            <a:r>
              <a:rPr dirty="0" sz="1800" spc="-10" b="1">
                <a:solidFill>
                  <a:srgbClr val="CC3300"/>
                </a:solidFill>
                <a:latin typeface="Arial"/>
                <a:cs typeface="Arial"/>
              </a:rPr>
              <a:t>ا</a:t>
            </a:r>
            <a:r>
              <a:rPr dirty="0" sz="1800" spc="-385" b="1">
                <a:solidFill>
                  <a:srgbClr val="CC3300"/>
                </a:solidFill>
                <a:latin typeface="Arial"/>
                <a:cs typeface="Arial"/>
              </a:rPr>
              <a:t>وت</a:t>
            </a:r>
            <a:r>
              <a:rPr dirty="0" sz="1800" spc="-310" b="1">
                <a:solidFill>
                  <a:srgbClr val="CC3300"/>
                </a:solidFill>
                <a:latin typeface="Arial"/>
                <a:cs typeface="Arial"/>
              </a:rPr>
              <a:t>ل</a:t>
            </a:r>
            <a:r>
              <a:rPr dirty="0" sz="1800" b="1">
                <a:solidFill>
                  <a:srgbClr val="CC3300"/>
                </a:solidFill>
                <a:latin typeface="Arial"/>
                <a:cs typeface="Arial"/>
              </a:rPr>
              <a:t>ا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844092" y="3457702"/>
            <a:ext cx="54165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95" b="1">
                <a:solidFill>
                  <a:srgbClr val="0000CC"/>
                </a:solidFill>
                <a:latin typeface="Arial"/>
                <a:cs typeface="Arial"/>
              </a:rPr>
              <a:t>ة</a:t>
            </a:r>
            <a:r>
              <a:rPr dirty="0" sz="1800" spc="-370" b="1">
                <a:solidFill>
                  <a:srgbClr val="0000CC"/>
                </a:solidFill>
                <a:latin typeface="Arial"/>
                <a:cs typeface="Arial"/>
              </a:rPr>
              <a:t>ي</a:t>
            </a:r>
            <a:r>
              <a:rPr dirty="0" sz="1800" spc="160" b="1">
                <a:solidFill>
                  <a:srgbClr val="0000CC"/>
                </a:solidFill>
                <a:latin typeface="Arial"/>
                <a:cs typeface="Arial"/>
              </a:rPr>
              <a:t>م</a:t>
            </a:r>
            <a:r>
              <a:rPr dirty="0" sz="1800" spc="145" b="1">
                <a:solidFill>
                  <a:srgbClr val="0000CC"/>
                </a:solidFill>
                <a:latin typeface="Arial"/>
                <a:cs typeface="Arial"/>
              </a:rPr>
              <a:t>ه</a:t>
            </a:r>
            <a:r>
              <a:rPr dirty="0" sz="1800" spc="-225" b="1">
                <a:solidFill>
                  <a:srgbClr val="0000CC"/>
                </a:solidFill>
                <a:latin typeface="Arial"/>
                <a:cs typeface="Arial"/>
              </a:rPr>
              <a:t>ل</a:t>
            </a:r>
            <a:r>
              <a:rPr dirty="0" sz="1800" spc="-125" b="1">
                <a:solidFill>
                  <a:srgbClr val="0000CC"/>
                </a:solidFill>
                <a:latin typeface="Arial"/>
                <a:cs typeface="Arial"/>
              </a:rPr>
              <a:t>أ</a:t>
            </a:r>
            <a:r>
              <a:rPr dirty="0" sz="1800" b="1">
                <a:solidFill>
                  <a:srgbClr val="0000CC"/>
                </a:solidFill>
                <a:latin typeface="Arial"/>
                <a:cs typeface="Arial"/>
              </a:rPr>
              <a:t>ا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8" name="object 138"/>
          <p:cNvSpPr txBox="1"/>
          <p:nvPr/>
        </p:nvSpPr>
        <p:spPr>
          <a:xfrm>
            <a:off x="8332469" y="6434734"/>
            <a:ext cx="2825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5">
                <a:solidFill>
                  <a:srgbClr val="888888"/>
                </a:solidFill>
                <a:latin typeface="Arial"/>
                <a:cs typeface="Arial"/>
              </a:rPr>
              <a:t>102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14397"/>
            <a:ext cx="9144000" cy="105410"/>
          </a:xfrm>
          <a:custGeom>
            <a:avLst/>
            <a:gdLst/>
            <a:ahLst/>
            <a:cxnLst/>
            <a:rect l="l" t="t" r="r" b="b"/>
            <a:pathLst>
              <a:path w="9144000" h="105409">
                <a:moveTo>
                  <a:pt x="31893" y="22978"/>
                </a:moveTo>
                <a:lnTo>
                  <a:pt x="0" y="55047"/>
                </a:lnTo>
                <a:lnTo>
                  <a:pt x="0" y="73335"/>
                </a:lnTo>
                <a:lnTo>
                  <a:pt x="32114" y="105274"/>
                </a:lnTo>
                <a:lnTo>
                  <a:pt x="59397" y="77842"/>
                </a:lnTo>
                <a:lnTo>
                  <a:pt x="32040" y="77842"/>
                </a:lnTo>
                <a:lnTo>
                  <a:pt x="31967" y="50410"/>
                </a:lnTo>
                <a:lnTo>
                  <a:pt x="59401" y="50337"/>
                </a:lnTo>
                <a:lnTo>
                  <a:pt x="31893" y="22978"/>
                </a:lnTo>
                <a:close/>
              </a:path>
              <a:path w="9144000" h="105409">
                <a:moveTo>
                  <a:pt x="9143999" y="53462"/>
                </a:moveTo>
                <a:lnTo>
                  <a:pt x="9118131" y="53532"/>
                </a:lnTo>
                <a:lnTo>
                  <a:pt x="9143999" y="79249"/>
                </a:lnTo>
                <a:lnTo>
                  <a:pt x="9143999" y="53462"/>
                </a:lnTo>
                <a:close/>
              </a:path>
              <a:path w="9144000" h="105409">
                <a:moveTo>
                  <a:pt x="59401" y="50337"/>
                </a:moveTo>
                <a:lnTo>
                  <a:pt x="31967" y="50410"/>
                </a:lnTo>
                <a:lnTo>
                  <a:pt x="32040" y="77842"/>
                </a:lnTo>
                <a:lnTo>
                  <a:pt x="59470" y="77769"/>
                </a:lnTo>
                <a:lnTo>
                  <a:pt x="73152" y="64012"/>
                </a:lnTo>
                <a:lnTo>
                  <a:pt x="59401" y="50337"/>
                </a:lnTo>
                <a:close/>
              </a:path>
              <a:path w="9144000" h="105409">
                <a:moveTo>
                  <a:pt x="59470" y="77769"/>
                </a:moveTo>
                <a:lnTo>
                  <a:pt x="32040" y="77842"/>
                </a:lnTo>
                <a:lnTo>
                  <a:pt x="59397" y="77842"/>
                </a:lnTo>
                <a:close/>
              </a:path>
              <a:path w="9144000" h="105409">
                <a:moveTo>
                  <a:pt x="9118052" y="26100"/>
                </a:moveTo>
                <a:lnTo>
                  <a:pt x="59401" y="50337"/>
                </a:lnTo>
                <a:lnTo>
                  <a:pt x="73152" y="64012"/>
                </a:lnTo>
                <a:lnTo>
                  <a:pt x="59470" y="77769"/>
                </a:lnTo>
                <a:lnTo>
                  <a:pt x="9118131" y="53532"/>
                </a:lnTo>
                <a:lnTo>
                  <a:pt x="9104376" y="39857"/>
                </a:lnTo>
                <a:lnTo>
                  <a:pt x="9118052" y="26100"/>
                </a:lnTo>
                <a:close/>
              </a:path>
              <a:path w="9144000" h="105409">
                <a:moveTo>
                  <a:pt x="9143999" y="26030"/>
                </a:moveTo>
                <a:lnTo>
                  <a:pt x="9118052" y="26100"/>
                </a:lnTo>
                <a:lnTo>
                  <a:pt x="9104376" y="39857"/>
                </a:lnTo>
                <a:lnTo>
                  <a:pt x="9118131" y="53532"/>
                </a:lnTo>
                <a:lnTo>
                  <a:pt x="9143999" y="53462"/>
                </a:lnTo>
                <a:lnTo>
                  <a:pt x="9143999" y="26030"/>
                </a:lnTo>
                <a:close/>
              </a:path>
              <a:path w="9144000" h="105409">
                <a:moveTo>
                  <a:pt x="9143999" y="0"/>
                </a:moveTo>
                <a:lnTo>
                  <a:pt x="9118052" y="26100"/>
                </a:lnTo>
                <a:lnTo>
                  <a:pt x="9143999" y="26030"/>
                </a:lnTo>
                <a:lnTo>
                  <a:pt x="9143999" y="0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407315" y="2707372"/>
            <a:ext cx="5480050" cy="29533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4265295">
              <a:lnSpc>
                <a:spcPct val="120100"/>
              </a:lnSpc>
              <a:spcBef>
                <a:spcPts val="100"/>
              </a:spcBef>
            </a:pPr>
            <a:r>
              <a:rPr dirty="0" sz="3200" spc="-10" b="1">
                <a:latin typeface="Arial"/>
                <a:cs typeface="Arial"/>
              </a:rPr>
              <a:t>:</a:t>
            </a:r>
            <a:r>
              <a:rPr dirty="0" sz="3200" spc="-5" b="1">
                <a:latin typeface="Arial"/>
                <a:cs typeface="Arial"/>
              </a:rPr>
              <a:t>ف</a:t>
            </a:r>
            <a:r>
              <a:rPr dirty="0" sz="3200" spc="5" b="1">
                <a:latin typeface="Arial"/>
                <a:cs typeface="Arial"/>
              </a:rPr>
              <a:t>ظ</a:t>
            </a:r>
            <a:r>
              <a:rPr dirty="0" sz="3200" spc="-175" b="1">
                <a:latin typeface="Arial"/>
                <a:cs typeface="Arial"/>
              </a:rPr>
              <a:t>وم</a:t>
            </a:r>
            <a:r>
              <a:rPr dirty="0" sz="3200" spc="-204" b="1">
                <a:latin typeface="Arial"/>
                <a:cs typeface="Arial"/>
              </a:rPr>
              <a:t>ل</a:t>
            </a:r>
            <a:r>
              <a:rPr dirty="0" sz="3200" spc="-5" b="1">
                <a:latin typeface="Arial"/>
                <a:cs typeface="Arial"/>
              </a:rPr>
              <a:t>ا  </a:t>
            </a:r>
            <a:r>
              <a:rPr dirty="0" sz="3200" spc="-590" b="1">
                <a:latin typeface="Arial"/>
                <a:cs typeface="Arial"/>
              </a:rPr>
              <a:t>نيسحتو </a:t>
            </a:r>
            <a:r>
              <a:rPr dirty="0" sz="3200" spc="-315" b="1">
                <a:latin typeface="Arial"/>
                <a:cs typeface="Arial"/>
              </a:rPr>
              <a:t>تلاكشملا </a:t>
            </a:r>
            <a:r>
              <a:rPr dirty="0" sz="3200" spc="-95" b="1">
                <a:latin typeface="Arial"/>
                <a:cs typeface="Arial"/>
              </a:rPr>
              <a:t>لح </a:t>
            </a:r>
            <a:r>
              <a:rPr dirty="0" sz="3200" spc="-835" b="1">
                <a:latin typeface="Arial"/>
                <a:cs typeface="Arial"/>
              </a:rPr>
              <a:t>يف </a:t>
            </a:r>
            <a:r>
              <a:rPr dirty="0" sz="3200" spc="-695" b="1">
                <a:latin typeface="Arial"/>
                <a:cs typeface="Arial"/>
              </a:rPr>
              <a:t>ةيلاعفب</a:t>
            </a:r>
            <a:r>
              <a:rPr dirty="0" sz="3200" spc="-595" b="1">
                <a:latin typeface="Arial"/>
                <a:cs typeface="Arial"/>
              </a:rPr>
              <a:t> </a:t>
            </a:r>
            <a:r>
              <a:rPr dirty="0" sz="3200" spc="-420" b="1">
                <a:latin typeface="Arial"/>
                <a:cs typeface="Arial"/>
              </a:rPr>
              <a:t>كراشي</a:t>
            </a:r>
            <a:endParaRPr sz="3200">
              <a:latin typeface="Arial"/>
              <a:cs typeface="Arial"/>
            </a:endParaRPr>
          </a:p>
          <a:p>
            <a:pPr marL="3949065">
              <a:lnSpc>
                <a:spcPct val="100000"/>
              </a:lnSpc>
              <a:spcBef>
                <a:spcPts val="770"/>
              </a:spcBef>
            </a:pPr>
            <a:r>
              <a:rPr dirty="0" sz="3200" spc="-5" b="1">
                <a:latin typeface="Arial"/>
                <a:cs typeface="Arial"/>
              </a:rPr>
              <a:t>.</a:t>
            </a:r>
            <a:r>
              <a:rPr dirty="0" sz="3200" b="1">
                <a:latin typeface="Arial"/>
                <a:cs typeface="Arial"/>
              </a:rPr>
              <a:t> </a:t>
            </a:r>
            <a:r>
              <a:rPr dirty="0" sz="3200" spc="-60" b="1">
                <a:latin typeface="Arial"/>
                <a:cs typeface="Arial"/>
              </a:rPr>
              <a:t>لامعلأا</a:t>
            </a:r>
            <a:endParaRPr sz="3200">
              <a:latin typeface="Arial"/>
              <a:cs typeface="Arial"/>
            </a:endParaRPr>
          </a:p>
          <a:p>
            <a:pPr marL="146685" marR="119380" indent="835025">
              <a:lnSpc>
                <a:spcPct val="120000"/>
              </a:lnSpc>
              <a:spcBef>
                <a:spcPts val="5"/>
              </a:spcBef>
            </a:pPr>
            <a:r>
              <a:rPr dirty="0" sz="3200" spc="-5" b="1">
                <a:latin typeface="Arial"/>
                <a:cs typeface="Arial"/>
              </a:rPr>
              <a:t>. </a:t>
            </a:r>
            <a:r>
              <a:rPr dirty="0" sz="3200" spc="-195" b="1">
                <a:latin typeface="Arial"/>
                <a:cs typeface="Arial"/>
              </a:rPr>
              <a:t>ةحاتم </a:t>
            </a:r>
            <a:r>
              <a:rPr dirty="0" sz="3200" spc="-315" b="1">
                <a:latin typeface="Arial"/>
                <a:cs typeface="Arial"/>
              </a:rPr>
              <a:t>ةكراشملل </a:t>
            </a:r>
            <a:r>
              <a:rPr dirty="0" sz="3200" spc="-110" b="1">
                <a:latin typeface="Arial"/>
                <a:cs typeface="Arial"/>
              </a:rPr>
              <a:t>ةمزلالا </a:t>
            </a:r>
            <a:r>
              <a:rPr dirty="0" sz="3200" spc="-75" b="1">
                <a:latin typeface="Arial"/>
                <a:cs typeface="Arial"/>
              </a:rPr>
              <a:t>دراوملا  </a:t>
            </a:r>
            <a:r>
              <a:rPr dirty="0" sz="3200" spc="-275" b="1">
                <a:latin typeface="Arial"/>
                <a:cs typeface="Arial"/>
              </a:rPr>
              <a:t>ةيعوضوملا </a:t>
            </a:r>
            <a:r>
              <a:rPr dirty="0" sz="3200" spc="-210" b="1">
                <a:latin typeface="Arial"/>
                <a:cs typeface="Arial"/>
              </a:rPr>
              <a:t>تارارقلا </a:t>
            </a:r>
            <a:r>
              <a:rPr dirty="0" sz="3200" spc="-310" b="1">
                <a:latin typeface="Arial"/>
                <a:cs typeface="Arial"/>
              </a:rPr>
              <a:t>ةعانص </a:t>
            </a:r>
            <a:r>
              <a:rPr dirty="0" sz="3200" spc="-835" b="1">
                <a:latin typeface="Arial"/>
                <a:cs typeface="Arial"/>
              </a:rPr>
              <a:t>يف </a:t>
            </a:r>
            <a:r>
              <a:rPr dirty="0" sz="3200" spc="-420" b="1">
                <a:latin typeface="Arial"/>
                <a:cs typeface="Arial"/>
              </a:rPr>
              <a:t>كراشي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800600" y="1371600"/>
            <a:ext cx="3624579" cy="1369060"/>
          </a:xfrm>
          <a:custGeom>
            <a:avLst/>
            <a:gdLst/>
            <a:ahLst/>
            <a:cxnLst/>
            <a:rect l="l" t="t" r="r" b="b"/>
            <a:pathLst>
              <a:path w="3624579" h="1369060">
                <a:moveTo>
                  <a:pt x="0" y="684276"/>
                </a:moveTo>
                <a:lnTo>
                  <a:pt x="428751" y="0"/>
                </a:lnTo>
                <a:lnTo>
                  <a:pt x="3195320" y="0"/>
                </a:lnTo>
                <a:lnTo>
                  <a:pt x="3624072" y="684276"/>
                </a:lnTo>
                <a:lnTo>
                  <a:pt x="3195320" y="1368552"/>
                </a:lnTo>
                <a:lnTo>
                  <a:pt x="428751" y="1368552"/>
                </a:lnTo>
                <a:lnTo>
                  <a:pt x="0" y="684276"/>
                </a:lnTo>
                <a:close/>
              </a:path>
            </a:pathLst>
          </a:custGeom>
          <a:ln w="24383">
            <a:solidFill>
              <a:srgbClr val="4F81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017008" y="1588008"/>
            <a:ext cx="3096895" cy="866140"/>
          </a:xfrm>
          <a:prstGeom prst="rect"/>
          <a:ln w="24384">
            <a:solidFill>
              <a:srgbClr val="4F81BC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273050">
              <a:lnSpc>
                <a:spcPts val="6130"/>
              </a:lnSpc>
            </a:pPr>
            <a:r>
              <a:rPr dirty="0" sz="6000" spc="-640">
                <a:latin typeface="Microsoft Uighur"/>
                <a:cs typeface="Microsoft Uighur"/>
              </a:rPr>
              <a:t>ةكراشملأ </a:t>
            </a:r>
            <a:r>
              <a:rPr dirty="0" sz="6000">
                <a:latin typeface="Calibri"/>
                <a:cs typeface="Calibri"/>
              </a:rPr>
              <a:t>–</a:t>
            </a:r>
            <a:r>
              <a:rPr dirty="0" sz="6000" spc="-545">
                <a:latin typeface="Calibri"/>
                <a:cs typeface="Calibri"/>
              </a:rPr>
              <a:t> </a:t>
            </a:r>
            <a:r>
              <a:rPr dirty="0" sz="6000" spc="-355">
                <a:latin typeface="Microsoft Uighur"/>
                <a:cs typeface="Microsoft Uighur"/>
              </a:rPr>
              <a:t>ـه</a:t>
            </a:r>
            <a:endParaRPr sz="6000">
              <a:latin typeface="Microsoft Uighur"/>
              <a:cs typeface="Microsoft Uighur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25552" y="4197379"/>
            <a:ext cx="2665222" cy="20310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8332469" y="6434734"/>
            <a:ext cx="2825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5">
                <a:solidFill>
                  <a:srgbClr val="888888"/>
                </a:solidFill>
                <a:latin typeface="Arial"/>
                <a:cs typeface="Arial"/>
              </a:rPr>
              <a:t>103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14397"/>
            <a:ext cx="9144000" cy="105410"/>
          </a:xfrm>
          <a:custGeom>
            <a:avLst/>
            <a:gdLst/>
            <a:ahLst/>
            <a:cxnLst/>
            <a:rect l="l" t="t" r="r" b="b"/>
            <a:pathLst>
              <a:path w="9144000" h="105409">
                <a:moveTo>
                  <a:pt x="31893" y="22978"/>
                </a:moveTo>
                <a:lnTo>
                  <a:pt x="0" y="55047"/>
                </a:lnTo>
                <a:lnTo>
                  <a:pt x="0" y="73335"/>
                </a:lnTo>
                <a:lnTo>
                  <a:pt x="32114" y="105274"/>
                </a:lnTo>
                <a:lnTo>
                  <a:pt x="59397" y="77842"/>
                </a:lnTo>
                <a:lnTo>
                  <a:pt x="32040" y="77842"/>
                </a:lnTo>
                <a:lnTo>
                  <a:pt x="31967" y="50410"/>
                </a:lnTo>
                <a:lnTo>
                  <a:pt x="59401" y="50337"/>
                </a:lnTo>
                <a:lnTo>
                  <a:pt x="31893" y="22978"/>
                </a:lnTo>
                <a:close/>
              </a:path>
              <a:path w="9144000" h="105409">
                <a:moveTo>
                  <a:pt x="9143999" y="53462"/>
                </a:moveTo>
                <a:lnTo>
                  <a:pt x="9118131" y="53532"/>
                </a:lnTo>
                <a:lnTo>
                  <a:pt x="9143999" y="79249"/>
                </a:lnTo>
                <a:lnTo>
                  <a:pt x="9143999" y="53462"/>
                </a:lnTo>
                <a:close/>
              </a:path>
              <a:path w="9144000" h="105409">
                <a:moveTo>
                  <a:pt x="59401" y="50337"/>
                </a:moveTo>
                <a:lnTo>
                  <a:pt x="31967" y="50410"/>
                </a:lnTo>
                <a:lnTo>
                  <a:pt x="32040" y="77842"/>
                </a:lnTo>
                <a:lnTo>
                  <a:pt x="59470" y="77769"/>
                </a:lnTo>
                <a:lnTo>
                  <a:pt x="73152" y="64012"/>
                </a:lnTo>
                <a:lnTo>
                  <a:pt x="59401" y="50337"/>
                </a:lnTo>
                <a:close/>
              </a:path>
              <a:path w="9144000" h="105409">
                <a:moveTo>
                  <a:pt x="59470" y="77769"/>
                </a:moveTo>
                <a:lnTo>
                  <a:pt x="32040" y="77842"/>
                </a:lnTo>
                <a:lnTo>
                  <a:pt x="59397" y="77842"/>
                </a:lnTo>
                <a:close/>
              </a:path>
              <a:path w="9144000" h="105409">
                <a:moveTo>
                  <a:pt x="9118052" y="26100"/>
                </a:moveTo>
                <a:lnTo>
                  <a:pt x="59401" y="50337"/>
                </a:lnTo>
                <a:lnTo>
                  <a:pt x="73152" y="64012"/>
                </a:lnTo>
                <a:lnTo>
                  <a:pt x="59470" y="77769"/>
                </a:lnTo>
                <a:lnTo>
                  <a:pt x="9118131" y="53532"/>
                </a:lnTo>
                <a:lnTo>
                  <a:pt x="9104376" y="39857"/>
                </a:lnTo>
                <a:lnTo>
                  <a:pt x="9118052" y="26100"/>
                </a:lnTo>
                <a:close/>
              </a:path>
              <a:path w="9144000" h="105409">
                <a:moveTo>
                  <a:pt x="9143999" y="26030"/>
                </a:moveTo>
                <a:lnTo>
                  <a:pt x="9118052" y="26100"/>
                </a:lnTo>
                <a:lnTo>
                  <a:pt x="9104376" y="39857"/>
                </a:lnTo>
                <a:lnTo>
                  <a:pt x="9118131" y="53532"/>
                </a:lnTo>
                <a:lnTo>
                  <a:pt x="9143999" y="53462"/>
                </a:lnTo>
                <a:lnTo>
                  <a:pt x="9143999" y="26030"/>
                </a:lnTo>
                <a:close/>
              </a:path>
              <a:path w="9144000" h="105409">
                <a:moveTo>
                  <a:pt x="9143999" y="0"/>
                </a:moveTo>
                <a:lnTo>
                  <a:pt x="9118052" y="26100"/>
                </a:lnTo>
                <a:lnTo>
                  <a:pt x="9143999" y="26030"/>
                </a:lnTo>
                <a:lnTo>
                  <a:pt x="9143999" y="0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201061" y="2451719"/>
            <a:ext cx="5794375" cy="3124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L="12700" marR="5080" indent="4579620">
              <a:lnSpc>
                <a:spcPct val="157600"/>
              </a:lnSpc>
              <a:spcBef>
                <a:spcPts val="100"/>
              </a:spcBef>
            </a:pPr>
            <a:r>
              <a:rPr dirty="0" sz="3200" spc="-15" b="1">
                <a:latin typeface="Arial"/>
                <a:cs typeface="Arial"/>
              </a:rPr>
              <a:t>:</a:t>
            </a:r>
            <a:r>
              <a:rPr dirty="0" sz="3200" spc="-5" b="1">
                <a:latin typeface="Arial"/>
                <a:cs typeface="Arial"/>
              </a:rPr>
              <a:t>ف</a:t>
            </a:r>
            <a:r>
              <a:rPr dirty="0" sz="3200" spc="5" b="1">
                <a:latin typeface="Arial"/>
                <a:cs typeface="Arial"/>
              </a:rPr>
              <a:t>ظ</a:t>
            </a:r>
            <a:r>
              <a:rPr dirty="0" sz="3200" spc="-175" b="1">
                <a:latin typeface="Arial"/>
                <a:cs typeface="Arial"/>
              </a:rPr>
              <a:t>وم</a:t>
            </a:r>
            <a:r>
              <a:rPr dirty="0" sz="3200" spc="-204" b="1">
                <a:latin typeface="Arial"/>
                <a:cs typeface="Arial"/>
              </a:rPr>
              <a:t>ل</a:t>
            </a:r>
            <a:r>
              <a:rPr dirty="0" sz="3200" spc="-5" b="1">
                <a:latin typeface="Arial"/>
                <a:cs typeface="Arial"/>
              </a:rPr>
              <a:t>ا  </a:t>
            </a:r>
            <a:r>
              <a:rPr dirty="0" sz="3200" spc="-375" b="1">
                <a:latin typeface="Arial"/>
                <a:cs typeface="Arial"/>
              </a:rPr>
              <a:t>ماتلا  </a:t>
            </a:r>
            <a:r>
              <a:rPr dirty="0" sz="3200" spc="-430" b="1">
                <a:latin typeface="Arial"/>
                <a:cs typeface="Arial"/>
              </a:rPr>
              <a:t>مهفتلاو  </a:t>
            </a:r>
            <a:r>
              <a:rPr dirty="0" sz="3200" spc="-465" b="1">
                <a:latin typeface="Arial"/>
                <a:cs typeface="Arial"/>
              </a:rPr>
              <a:t>ةيحصلا  </a:t>
            </a:r>
            <a:r>
              <a:rPr dirty="0" sz="3200" spc="-315" b="1">
                <a:latin typeface="Arial"/>
                <a:cs typeface="Arial"/>
              </a:rPr>
              <a:t>ةسسؤملا  </a:t>
            </a:r>
            <a:r>
              <a:rPr dirty="0" sz="3200" spc="-265" b="1">
                <a:latin typeface="Arial"/>
                <a:cs typeface="Arial"/>
              </a:rPr>
              <a:t>رابخأ</a:t>
            </a:r>
            <a:r>
              <a:rPr dirty="0" sz="3200" spc="-350" b="1">
                <a:latin typeface="Arial"/>
                <a:cs typeface="Arial"/>
              </a:rPr>
              <a:t> </a:t>
            </a:r>
            <a:r>
              <a:rPr dirty="0" sz="3200" spc="-450" b="1">
                <a:latin typeface="Arial"/>
                <a:cs typeface="Arial"/>
              </a:rPr>
              <a:t>فرعي</a:t>
            </a:r>
            <a:endParaRPr sz="3200">
              <a:latin typeface="Arial"/>
              <a:cs typeface="Arial"/>
            </a:endParaRPr>
          </a:p>
          <a:p>
            <a:pPr algn="r" marR="5715">
              <a:lnSpc>
                <a:spcPct val="100000"/>
              </a:lnSpc>
            </a:pPr>
            <a:r>
              <a:rPr dirty="0" sz="3200" spc="-5" b="1">
                <a:latin typeface="Arial"/>
                <a:cs typeface="Arial"/>
              </a:rPr>
              <a:t>. </a:t>
            </a:r>
            <a:r>
              <a:rPr dirty="0" sz="3200" spc="-570" b="1">
                <a:latin typeface="Arial"/>
                <a:cs typeface="Arial"/>
              </a:rPr>
              <a:t>اهيف </a:t>
            </a:r>
            <a:r>
              <a:rPr dirty="0" sz="3200" spc="-254" b="1">
                <a:latin typeface="Arial"/>
                <a:cs typeface="Arial"/>
              </a:rPr>
              <a:t> </a:t>
            </a:r>
            <a:r>
              <a:rPr dirty="0" sz="3200" spc="-350" b="1">
                <a:latin typeface="Arial"/>
                <a:cs typeface="Arial"/>
              </a:rPr>
              <a:t>ثدحي</a:t>
            </a:r>
            <a:r>
              <a:rPr dirty="0" sz="3200" spc="-85" b="1">
                <a:latin typeface="Arial"/>
                <a:cs typeface="Arial"/>
              </a:rPr>
              <a:t> </a:t>
            </a:r>
            <a:r>
              <a:rPr dirty="0" sz="3200" spc="-165" b="1">
                <a:latin typeface="Arial"/>
                <a:cs typeface="Arial"/>
              </a:rPr>
              <a:t>امل</a:t>
            </a:r>
            <a:endParaRPr sz="3200">
              <a:latin typeface="Arial"/>
              <a:cs typeface="Arial"/>
            </a:endParaRPr>
          </a:p>
          <a:p>
            <a:pPr algn="r" marL="513080" marR="7620" indent="170180">
              <a:lnSpc>
                <a:spcPct val="100000"/>
              </a:lnSpc>
              <a:spcBef>
                <a:spcPts val="770"/>
              </a:spcBef>
            </a:pPr>
            <a:r>
              <a:rPr dirty="0" sz="3200" spc="-185" b="1">
                <a:latin typeface="Arial"/>
                <a:cs typeface="Arial"/>
              </a:rPr>
              <a:t>تامولعملا </a:t>
            </a:r>
            <a:r>
              <a:rPr dirty="0" sz="3200" spc="-590" b="1">
                <a:latin typeface="Arial"/>
                <a:cs typeface="Arial"/>
              </a:rPr>
              <a:t>ميمعتل </a:t>
            </a:r>
            <a:r>
              <a:rPr dirty="0" sz="3200" spc="-180" b="1">
                <a:latin typeface="Arial"/>
                <a:cs typeface="Arial"/>
              </a:rPr>
              <a:t>ةحضاو</a:t>
            </a:r>
            <a:r>
              <a:rPr dirty="0" sz="3200" spc="229" b="1">
                <a:latin typeface="Arial"/>
                <a:cs typeface="Arial"/>
              </a:rPr>
              <a:t> </a:t>
            </a:r>
            <a:r>
              <a:rPr dirty="0" sz="3200" spc="-375" b="1">
                <a:latin typeface="Arial"/>
                <a:cs typeface="Arial"/>
              </a:rPr>
              <a:t>تايلآ</a:t>
            </a:r>
            <a:r>
              <a:rPr dirty="0" sz="3200" spc="35" b="1">
                <a:latin typeface="Arial"/>
                <a:cs typeface="Arial"/>
              </a:rPr>
              <a:t> </a:t>
            </a:r>
            <a:r>
              <a:rPr dirty="0" sz="3200" spc="-285" b="1">
                <a:latin typeface="Arial"/>
                <a:cs typeface="Arial"/>
              </a:rPr>
              <a:t>جاهتنا </a:t>
            </a:r>
            <a:r>
              <a:rPr dirty="0" sz="3200" spc="-190" b="1">
                <a:latin typeface="Arial"/>
                <a:cs typeface="Arial"/>
              </a:rPr>
              <a:t> </a:t>
            </a:r>
            <a:r>
              <a:rPr dirty="0" sz="3200" spc="-370" b="1">
                <a:latin typeface="Arial"/>
                <a:cs typeface="Arial"/>
              </a:rPr>
              <a:t>تلااصتلاا  </a:t>
            </a:r>
            <a:r>
              <a:rPr dirty="0" sz="3200" spc="135" b="1">
                <a:latin typeface="Arial"/>
                <a:cs typeface="Arial"/>
              </a:rPr>
              <a:t>هذه </a:t>
            </a:r>
            <a:r>
              <a:rPr dirty="0" sz="3200" spc="-575" b="1">
                <a:latin typeface="Arial"/>
                <a:cs typeface="Arial"/>
              </a:rPr>
              <a:t>تيقوتو   </a:t>
            </a:r>
            <a:r>
              <a:rPr dirty="0" sz="3200" spc="-195" b="1">
                <a:latin typeface="Arial"/>
                <a:cs typeface="Arial"/>
              </a:rPr>
              <a:t>حوضوو</a:t>
            </a:r>
            <a:r>
              <a:rPr dirty="0" sz="3200" spc="-204" b="1">
                <a:latin typeface="Arial"/>
                <a:cs typeface="Arial"/>
              </a:rPr>
              <a:t> </a:t>
            </a:r>
            <a:r>
              <a:rPr dirty="0" sz="3200" spc="-420" b="1">
                <a:latin typeface="Arial"/>
                <a:cs typeface="Arial"/>
              </a:rPr>
              <a:t>اهلقانتو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800600" y="856488"/>
            <a:ext cx="3624579" cy="1369060"/>
          </a:xfrm>
          <a:custGeom>
            <a:avLst/>
            <a:gdLst/>
            <a:ahLst/>
            <a:cxnLst/>
            <a:rect l="l" t="t" r="r" b="b"/>
            <a:pathLst>
              <a:path w="3624579" h="1369060">
                <a:moveTo>
                  <a:pt x="0" y="684276"/>
                </a:moveTo>
                <a:lnTo>
                  <a:pt x="428751" y="0"/>
                </a:lnTo>
                <a:lnTo>
                  <a:pt x="3195320" y="0"/>
                </a:lnTo>
                <a:lnTo>
                  <a:pt x="3624072" y="684276"/>
                </a:lnTo>
                <a:lnTo>
                  <a:pt x="3195320" y="1368552"/>
                </a:lnTo>
                <a:lnTo>
                  <a:pt x="428751" y="1368552"/>
                </a:lnTo>
                <a:lnTo>
                  <a:pt x="0" y="684276"/>
                </a:lnTo>
                <a:close/>
              </a:path>
            </a:pathLst>
          </a:custGeom>
          <a:ln w="24383">
            <a:solidFill>
              <a:srgbClr val="4F81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017008" y="1075944"/>
            <a:ext cx="3096895" cy="862965"/>
          </a:xfrm>
          <a:prstGeom prst="rect"/>
          <a:ln w="24384">
            <a:solidFill>
              <a:srgbClr val="4F81BC"/>
            </a:solidFill>
          </a:ln>
        </p:spPr>
        <p:txBody>
          <a:bodyPr wrap="square" lIns="0" tIns="51435" rIns="0" bIns="0" rtlCol="0" vert="horz">
            <a:spAutoFit/>
          </a:bodyPr>
          <a:lstStyle/>
          <a:p>
            <a:pPr marL="190500">
              <a:lnSpc>
                <a:spcPct val="100000"/>
              </a:lnSpc>
              <a:spcBef>
                <a:spcPts val="405"/>
              </a:spcBef>
            </a:pPr>
            <a:r>
              <a:rPr dirty="0" sz="4000" spc="-250">
                <a:latin typeface="Microsoft Uighur"/>
                <a:cs typeface="Microsoft Uighur"/>
              </a:rPr>
              <a:t>ةلا </a:t>
            </a:r>
            <a:r>
              <a:rPr dirty="0" sz="4000" spc="-925">
                <a:latin typeface="Microsoft Uighur"/>
                <a:cs typeface="Microsoft Uighur"/>
              </a:rPr>
              <a:t>عفلأ</a:t>
            </a:r>
            <a:r>
              <a:rPr dirty="0" sz="4000" spc="165">
                <a:latin typeface="Microsoft Uighur"/>
                <a:cs typeface="Microsoft Uighur"/>
              </a:rPr>
              <a:t> </a:t>
            </a:r>
            <a:r>
              <a:rPr dirty="0" sz="4000" spc="-330">
                <a:latin typeface="Microsoft Uighur"/>
                <a:cs typeface="Microsoft Uighur"/>
              </a:rPr>
              <a:t>تلاا </a:t>
            </a:r>
            <a:r>
              <a:rPr dirty="0" sz="4000" spc="-869">
                <a:latin typeface="Microsoft Uighur"/>
                <a:cs typeface="Microsoft Uighur"/>
              </a:rPr>
              <a:t>صتلاأ</a:t>
            </a:r>
            <a:r>
              <a:rPr dirty="0" sz="4000" spc="165">
                <a:latin typeface="Microsoft Uighur"/>
                <a:cs typeface="Microsoft Uighur"/>
              </a:rPr>
              <a:t> </a:t>
            </a:r>
            <a:r>
              <a:rPr dirty="0" sz="4000" spc="5">
                <a:latin typeface="Calibri"/>
                <a:cs typeface="Calibri"/>
              </a:rPr>
              <a:t>–</a:t>
            </a:r>
            <a:r>
              <a:rPr dirty="0" sz="4000" spc="-220">
                <a:latin typeface="Calibri"/>
                <a:cs typeface="Calibri"/>
              </a:rPr>
              <a:t> </a:t>
            </a:r>
            <a:r>
              <a:rPr dirty="0" sz="4000">
                <a:latin typeface="Microsoft Uighur"/>
                <a:cs typeface="Microsoft Uighur"/>
              </a:rPr>
              <a:t>و</a:t>
            </a:r>
            <a:endParaRPr sz="4000">
              <a:latin typeface="Microsoft Uighur"/>
              <a:cs typeface="Microsoft Uighur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01752" y="3740334"/>
            <a:ext cx="2378710" cy="25795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8332469" y="6434734"/>
            <a:ext cx="2825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5">
                <a:solidFill>
                  <a:srgbClr val="888888"/>
                </a:solidFill>
                <a:latin typeface="Arial"/>
                <a:cs typeface="Arial"/>
              </a:rPr>
              <a:t>104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14397"/>
            <a:ext cx="9144000" cy="105410"/>
          </a:xfrm>
          <a:custGeom>
            <a:avLst/>
            <a:gdLst/>
            <a:ahLst/>
            <a:cxnLst/>
            <a:rect l="l" t="t" r="r" b="b"/>
            <a:pathLst>
              <a:path w="9144000" h="105409">
                <a:moveTo>
                  <a:pt x="31893" y="22978"/>
                </a:moveTo>
                <a:lnTo>
                  <a:pt x="0" y="55047"/>
                </a:lnTo>
                <a:lnTo>
                  <a:pt x="0" y="73335"/>
                </a:lnTo>
                <a:lnTo>
                  <a:pt x="32114" y="105274"/>
                </a:lnTo>
                <a:lnTo>
                  <a:pt x="59397" y="77842"/>
                </a:lnTo>
                <a:lnTo>
                  <a:pt x="32040" y="77842"/>
                </a:lnTo>
                <a:lnTo>
                  <a:pt x="31967" y="50410"/>
                </a:lnTo>
                <a:lnTo>
                  <a:pt x="59401" y="50337"/>
                </a:lnTo>
                <a:lnTo>
                  <a:pt x="31893" y="22978"/>
                </a:lnTo>
                <a:close/>
              </a:path>
              <a:path w="9144000" h="105409">
                <a:moveTo>
                  <a:pt x="9143999" y="53462"/>
                </a:moveTo>
                <a:lnTo>
                  <a:pt x="9118131" y="53532"/>
                </a:lnTo>
                <a:lnTo>
                  <a:pt x="9143999" y="79249"/>
                </a:lnTo>
                <a:lnTo>
                  <a:pt x="9143999" y="53462"/>
                </a:lnTo>
                <a:close/>
              </a:path>
              <a:path w="9144000" h="105409">
                <a:moveTo>
                  <a:pt x="59401" y="50337"/>
                </a:moveTo>
                <a:lnTo>
                  <a:pt x="31967" y="50410"/>
                </a:lnTo>
                <a:lnTo>
                  <a:pt x="32040" y="77842"/>
                </a:lnTo>
                <a:lnTo>
                  <a:pt x="59470" y="77769"/>
                </a:lnTo>
                <a:lnTo>
                  <a:pt x="73152" y="64012"/>
                </a:lnTo>
                <a:lnTo>
                  <a:pt x="59401" y="50337"/>
                </a:lnTo>
                <a:close/>
              </a:path>
              <a:path w="9144000" h="105409">
                <a:moveTo>
                  <a:pt x="59470" y="77769"/>
                </a:moveTo>
                <a:lnTo>
                  <a:pt x="32040" y="77842"/>
                </a:lnTo>
                <a:lnTo>
                  <a:pt x="59397" y="77842"/>
                </a:lnTo>
                <a:close/>
              </a:path>
              <a:path w="9144000" h="105409">
                <a:moveTo>
                  <a:pt x="9118052" y="26100"/>
                </a:moveTo>
                <a:lnTo>
                  <a:pt x="59401" y="50337"/>
                </a:lnTo>
                <a:lnTo>
                  <a:pt x="73152" y="64012"/>
                </a:lnTo>
                <a:lnTo>
                  <a:pt x="59470" y="77769"/>
                </a:lnTo>
                <a:lnTo>
                  <a:pt x="9118131" y="53532"/>
                </a:lnTo>
                <a:lnTo>
                  <a:pt x="9104376" y="39857"/>
                </a:lnTo>
                <a:lnTo>
                  <a:pt x="9118052" y="26100"/>
                </a:lnTo>
                <a:close/>
              </a:path>
              <a:path w="9144000" h="105409">
                <a:moveTo>
                  <a:pt x="9143999" y="26030"/>
                </a:moveTo>
                <a:lnTo>
                  <a:pt x="9118052" y="26100"/>
                </a:lnTo>
                <a:lnTo>
                  <a:pt x="9104376" y="39857"/>
                </a:lnTo>
                <a:lnTo>
                  <a:pt x="9118131" y="53532"/>
                </a:lnTo>
                <a:lnTo>
                  <a:pt x="9143999" y="53462"/>
                </a:lnTo>
                <a:lnTo>
                  <a:pt x="9143999" y="26030"/>
                </a:lnTo>
                <a:close/>
              </a:path>
              <a:path w="9144000" h="105409">
                <a:moveTo>
                  <a:pt x="9143999" y="0"/>
                </a:moveTo>
                <a:lnTo>
                  <a:pt x="9118052" y="26100"/>
                </a:lnTo>
                <a:lnTo>
                  <a:pt x="9143999" y="26030"/>
                </a:lnTo>
                <a:lnTo>
                  <a:pt x="9143999" y="0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398673" y="2924477"/>
            <a:ext cx="5302885" cy="26593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L="12700" marR="6985" indent="2543175">
              <a:lnSpc>
                <a:spcPct val="120000"/>
              </a:lnSpc>
              <a:spcBef>
                <a:spcPts val="95"/>
              </a:spcBef>
            </a:pPr>
            <a:r>
              <a:rPr dirty="0" sz="3200" spc="-5" b="1">
                <a:latin typeface="Arial"/>
                <a:cs typeface="Arial"/>
              </a:rPr>
              <a:t>:</a:t>
            </a:r>
            <a:r>
              <a:rPr dirty="0" sz="3200" spc="5" b="1">
                <a:latin typeface="Arial"/>
                <a:cs typeface="Arial"/>
              </a:rPr>
              <a:t> </a:t>
            </a:r>
            <a:r>
              <a:rPr dirty="0" sz="3200" spc="-585" b="1">
                <a:latin typeface="Arial"/>
                <a:cs typeface="Arial"/>
              </a:rPr>
              <a:t>نيكمتلاب</a:t>
            </a:r>
            <a:r>
              <a:rPr dirty="0" sz="3200" spc="-305" b="1">
                <a:latin typeface="Arial"/>
                <a:cs typeface="Arial"/>
              </a:rPr>
              <a:t> دوصقملاو </a:t>
            </a:r>
            <a:r>
              <a:rPr dirty="0" sz="3200" spc="-5" b="1">
                <a:latin typeface="Arial"/>
                <a:cs typeface="Arial"/>
              </a:rPr>
              <a:t> </a:t>
            </a:r>
            <a:r>
              <a:rPr dirty="0" sz="3200" spc="-810" b="1">
                <a:latin typeface="Arial"/>
                <a:cs typeface="Arial"/>
              </a:rPr>
              <a:t>نيب            </a:t>
            </a:r>
            <a:r>
              <a:rPr dirty="0" sz="3200" spc="-200" b="1">
                <a:latin typeface="Arial"/>
                <a:cs typeface="Arial"/>
              </a:rPr>
              <a:t>ةمئلاملاو </a:t>
            </a:r>
            <a:r>
              <a:rPr dirty="0" sz="3200" spc="-660" b="1">
                <a:latin typeface="Arial"/>
                <a:cs typeface="Arial"/>
              </a:rPr>
              <a:t>يبسنلا    </a:t>
            </a:r>
            <a:r>
              <a:rPr dirty="0" sz="3200" spc="-275" b="1">
                <a:latin typeface="Arial"/>
                <a:cs typeface="Arial"/>
              </a:rPr>
              <a:t>نزاوتلا  </a:t>
            </a:r>
            <a:r>
              <a:rPr dirty="0" sz="3200" spc="-155" b="1">
                <a:latin typeface="Arial"/>
                <a:cs typeface="Arial"/>
              </a:rPr>
              <a:t>ةلاح</a:t>
            </a:r>
            <a:r>
              <a:rPr dirty="0" sz="3200" spc="-65" b="1">
                <a:latin typeface="Arial"/>
                <a:cs typeface="Arial"/>
              </a:rPr>
              <a:t> </a:t>
            </a:r>
            <a:r>
              <a:rPr dirty="0" sz="3200" spc="85" b="1">
                <a:latin typeface="Arial"/>
                <a:cs typeface="Arial"/>
              </a:rPr>
              <a:t>يه</a:t>
            </a:r>
            <a:endParaRPr sz="3200">
              <a:latin typeface="Arial"/>
              <a:cs typeface="Arial"/>
            </a:endParaRPr>
          </a:p>
          <a:p>
            <a:pPr algn="r" marL="15875" marR="5080" indent="-3810">
              <a:lnSpc>
                <a:spcPct val="100000"/>
              </a:lnSpc>
              <a:spcBef>
                <a:spcPts val="5"/>
              </a:spcBef>
            </a:pPr>
            <a:r>
              <a:rPr dirty="0" sz="3200" spc="-175" b="1">
                <a:latin typeface="Arial"/>
                <a:cs typeface="Arial"/>
              </a:rPr>
              <a:t>ةلوخملا </a:t>
            </a:r>
            <a:r>
              <a:rPr dirty="0" sz="3200" spc="-345" b="1">
                <a:latin typeface="Arial"/>
                <a:cs typeface="Arial"/>
              </a:rPr>
              <a:t>تايحلاصلاو</a:t>
            </a:r>
            <a:r>
              <a:rPr dirty="0" sz="3200" spc="-465" b="1">
                <a:latin typeface="Arial"/>
                <a:cs typeface="Arial"/>
              </a:rPr>
              <a:t> </a:t>
            </a:r>
            <a:r>
              <a:rPr dirty="0" sz="3200" spc="-95" b="1">
                <a:latin typeface="Arial"/>
                <a:cs typeface="Arial"/>
              </a:rPr>
              <a:t>فظوملا</a:t>
            </a:r>
            <a:r>
              <a:rPr dirty="0" sz="3200" spc="75" b="1">
                <a:latin typeface="Arial"/>
                <a:cs typeface="Arial"/>
              </a:rPr>
              <a:t> </a:t>
            </a:r>
            <a:r>
              <a:rPr dirty="0" sz="3200" spc="-484" b="1">
                <a:latin typeface="Arial"/>
                <a:cs typeface="Arial"/>
              </a:rPr>
              <a:t>تايلوئسم </a:t>
            </a:r>
            <a:r>
              <a:rPr dirty="0" sz="3200" spc="-315" b="1">
                <a:latin typeface="Arial"/>
                <a:cs typeface="Arial"/>
              </a:rPr>
              <a:t> </a:t>
            </a:r>
            <a:r>
              <a:rPr dirty="0" sz="3200" spc="-280" b="1">
                <a:latin typeface="Arial"/>
                <a:cs typeface="Arial"/>
              </a:rPr>
              <a:t>ةبولطملا  </a:t>
            </a:r>
            <a:r>
              <a:rPr dirty="0" sz="3200" spc="-480" b="1">
                <a:latin typeface="Arial"/>
                <a:cs typeface="Arial"/>
              </a:rPr>
              <a:t>ةيلاعفلاو  </a:t>
            </a:r>
            <a:r>
              <a:rPr dirty="0" sz="3200" spc="-465" b="1">
                <a:latin typeface="Arial"/>
                <a:cs typeface="Arial"/>
              </a:rPr>
              <a:t>ردقلاب  </a:t>
            </a:r>
            <a:r>
              <a:rPr dirty="0" sz="3200" spc="-45" b="1">
                <a:latin typeface="Arial"/>
                <a:cs typeface="Arial"/>
              </a:rPr>
              <a:t>هلامعأ </a:t>
            </a:r>
            <a:r>
              <a:rPr dirty="0" sz="3200" spc="-120" b="1">
                <a:latin typeface="Arial"/>
                <a:cs typeface="Arial"/>
              </a:rPr>
              <a:t>ءادلأ </a:t>
            </a:r>
            <a:r>
              <a:rPr dirty="0" sz="3200" spc="-240" b="1">
                <a:latin typeface="Arial"/>
                <a:cs typeface="Arial"/>
              </a:rPr>
              <a:t>هل</a:t>
            </a:r>
            <a:endParaRPr sz="3200">
              <a:latin typeface="Arial"/>
              <a:cs typeface="Arial"/>
            </a:endParaRPr>
          </a:p>
          <a:p>
            <a:pPr algn="r" marR="20320">
              <a:lnSpc>
                <a:spcPct val="100000"/>
              </a:lnSpc>
              <a:spcBef>
                <a:spcPts val="5"/>
              </a:spcBef>
            </a:pPr>
            <a:r>
              <a:rPr dirty="0" sz="3200" spc="-5" b="1">
                <a:latin typeface="Arial"/>
                <a:cs typeface="Arial"/>
              </a:rPr>
              <a:t>. </a:t>
            </a:r>
            <a:r>
              <a:rPr dirty="0" sz="3200" spc="-459" b="1">
                <a:latin typeface="Arial"/>
                <a:cs typeface="Arial"/>
              </a:rPr>
              <a:t>ديج  </a:t>
            </a:r>
            <a:r>
              <a:rPr dirty="0" sz="3200" spc="-475" b="1">
                <a:latin typeface="Arial"/>
                <a:cs typeface="Arial"/>
              </a:rPr>
              <a:t>بولسأب </a:t>
            </a:r>
            <a:r>
              <a:rPr dirty="0" sz="3200" spc="-380" b="1">
                <a:latin typeface="Arial"/>
                <a:cs typeface="Arial"/>
              </a:rPr>
              <a:t> </a:t>
            </a:r>
            <a:r>
              <a:rPr dirty="0" sz="3200" spc="-705" b="1">
                <a:latin typeface="Arial"/>
                <a:cs typeface="Arial"/>
              </a:rPr>
              <a:t>رييغتلا     </a:t>
            </a:r>
            <a:r>
              <a:rPr dirty="0" sz="3200" spc="-85" b="1">
                <a:latin typeface="Arial"/>
                <a:cs typeface="Arial"/>
              </a:rPr>
              <a:t>ةرادلإو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788408" y="1645920"/>
            <a:ext cx="3456940" cy="1268095"/>
          </a:xfrm>
          <a:custGeom>
            <a:avLst/>
            <a:gdLst/>
            <a:ahLst/>
            <a:cxnLst/>
            <a:rect l="l" t="t" r="r" b="b"/>
            <a:pathLst>
              <a:path w="3456940" h="1268095">
                <a:moveTo>
                  <a:pt x="0" y="633983"/>
                </a:moveTo>
                <a:lnTo>
                  <a:pt x="397255" y="0"/>
                </a:lnTo>
                <a:lnTo>
                  <a:pt x="3059175" y="0"/>
                </a:lnTo>
                <a:lnTo>
                  <a:pt x="3456432" y="633983"/>
                </a:lnTo>
                <a:lnTo>
                  <a:pt x="3059175" y="1267967"/>
                </a:lnTo>
                <a:lnTo>
                  <a:pt x="397255" y="1267967"/>
                </a:lnTo>
                <a:lnTo>
                  <a:pt x="0" y="633983"/>
                </a:lnTo>
                <a:close/>
              </a:path>
            </a:pathLst>
          </a:custGeom>
          <a:ln w="24384">
            <a:solidFill>
              <a:srgbClr val="4F81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992623" y="1847088"/>
            <a:ext cx="2956560" cy="802005"/>
          </a:xfrm>
          <a:prstGeom prst="rect"/>
          <a:ln w="24384">
            <a:solidFill>
              <a:srgbClr val="4F81BC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401955">
              <a:lnSpc>
                <a:spcPts val="5615"/>
              </a:lnSpc>
            </a:pPr>
            <a:r>
              <a:rPr dirty="0" spc="-825">
                <a:latin typeface="Microsoft Uighur"/>
                <a:cs typeface="Microsoft Uighur"/>
              </a:rPr>
              <a:t>نيكمتلأ</a:t>
            </a:r>
            <a:r>
              <a:rPr dirty="0" spc="415">
                <a:latin typeface="Microsoft Uighur"/>
                <a:cs typeface="Microsoft Uighur"/>
              </a:rPr>
              <a:t> </a:t>
            </a:r>
            <a:r>
              <a:rPr dirty="0">
                <a:latin typeface="Calibri"/>
                <a:cs typeface="Calibri"/>
              </a:rPr>
              <a:t>–</a:t>
            </a:r>
            <a:r>
              <a:rPr dirty="0" spc="-450">
                <a:latin typeface="Calibri"/>
                <a:cs typeface="Calibri"/>
              </a:rPr>
              <a:t> </a:t>
            </a:r>
            <a:r>
              <a:rPr dirty="0">
                <a:latin typeface="Microsoft Uighur"/>
                <a:cs typeface="Microsoft Uighur"/>
              </a:rPr>
              <a:t>ز</a:t>
            </a:r>
          </a:p>
        </p:txBody>
      </p:sp>
      <p:sp>
        <p:nvSpPr>
          <p:cNvPr id="6" name="object 6"/>
          <p:cNvSpPr/>
          <p:nvPr/>
        </p:nvSpPr>
        <p:spPr>
          <a:xfrm>
            <a:off x="393191" y="4102658"/>
            <a:ext cx="2543429" cy="23238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8332469" y="6434734"/>
            <a:ext cx="2825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5">
                <a:solidFill>
                  <a:srgbClr val="888888"/>
                </a:solidFill>
                <a:latin typeface="Arial"/>
                <a:cs typeface="Arial"/>
              </a:rPr>
              <a:t>105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14397"/>
            <a:ext cx="9144000" cy="105410"/>
          </a:xfrm>
          <a:custGeom>
            <a:avLst/>
            <a:gdLst/>
            <a:ahLst/>
            <a:cxnLst/>
            <a:rect l="l" t="t" r="r" b="b"/>
            <a:pathLst>
              <a:path w="9144000" h="105409">
                <a:moveTo>
                  <a:pt x="31893" y="22978"/>
                </a:moveTo>
                <a:lnTo>
                  <a:pt x="0" y="55047"/>
                </a:lnTo>
                <a:lnTo>
                  <a:pt x="0" y="73335"/>
                </a:lnTo>
                <a:lnTo>
                  <a:pt x="32114" y="105274"/>
                </a:lnTo>
                <a:lnTo>
                  <a:pt x="59397" y="77842"/>
                </a:lnTo>
                <a:lnTo>
                  <a:pt x="32040" y="77842"/>
                </a:lnTo>
                <a:lnTo>
                  <a:pt x="31967" y="50410"/>
                </a:lnTo>
                <a:lnTo>
                  <a:pt x="59401" y="50337"/>
                </a:lnTo>
                <a:lnTo>
                  <a:pt x="31893" y="22978"/>
                </a:lnTo>
                <a:close/>
              </a:path>
              <a:path w="9144000" h="105409">
                <a:moveTo>
                  <a:pt x="9143999" y="53462"/>
                </a:moveTo>
                <a:lnTo>
                  <a:pt x="9118131" y="53532"/>
                </a:lnTo>
                <a:lnTo>
                  <a:pt x="9143999" y="79249"/>
                </a:lnTo>
                <a:lnTo>
                  <a:pt x="9143999" y="53462"/>
                </a:lnTo>
                <a:close/>
              </a:path>
              <a:path w="9144000" h="105409">
                <a:moveTo>
                  <a:pt x="59401" y="50337"/>
                </a:moveTo>
                <a:lnTo>
                  <a:pt x="31967" y="50410"/>
                </a:lnTo>
                <a:lnTo>
                  <a:pt x="32040" y="77842"/>
                </a:lnTo>
                <a:lnTo>
                  <a:pt x="59470" y="77769"/>
                </a:lnTo>
                <a:lnTo>
                  <a:pt x="73152" y="64012"/>
                </a:lnTo>
                <a:lnTo>
                  <a:pt x="59401" y="50337"/>
                </a:lnTo>
                <a:close/>
              </a:path>
              <a:path w="9144000" h="105409">
                <a:moveTo>
                  <a:pt x="59470" y="77769"/>
                </a:moveTo>
                <a:lnTo>
                  <a:pt x="32040" y="77842"/>
                </a:lnTo>
                <a:lnTo>
                  <a:pt x="59397" y="77842"/>
                </a:lnTo>
                <a:close/>
              </a:path>
              <a:path w="9144000" h="105409">
                <a:moveTo>
                  <a:pt x="9118052" y="26100"/>
                </a:moveTo>
                <a:lnTo>
                  <a:pt x="59401" y="50337"/>
                </a:lnTo>
                <a:lnTo>
                  <a:pt x="73152" y="64012"/>
                </a:lnTo>
                <a:lnTo>
                  <a:pt x="59470" y="77769"/>
                </a:lnTo>
                <a:lnTo>
                  <a:pt x="9118131" y="53532"/>
                </a:lnTo>
                <a:lnTo>
                  <a:pt x="9104376" y="39857"/>
                </a:lnTo>
                <a:lnTo>
                  <a:pt x="9118052" y="26100"/>
                </a:lnTo>
                <a:close/>
              </a:path>
              <a:path w="9144000" h="105409">
                <a:moveTo>
                  <a:pt x="9143999" y="26030"/>
                </a:moveTo>
                <a:lnTo>
                  <a:pt x="9118052" y="26100"/>
                </a:lnTo>
                <a:lnTo>
                  <a:pt x="9104376" y="39857"/>
                </a:lnTo>
                <a:lnTo>
                  <a:pt x="9118131" y="53532"/>
                </a:lnTo>
                <a:lnTo>
                  <a:pt x="9143999" y="53462"/>
                </a:lnTo>
                <a:lnTo>
                  <a:pt x="9143999" y="26030"/>
                </a:lnTo>
                <a:close/>
              </a:path>
              <a:path w="9144000" h="105409">
                <a:moveTo>
                  <a:pt x="9143999" y="0"/>
                </a:moveTo>
                <a:lnTo>
                  <a:pt x="9118052" y="26100"/>
                </a:lnTo>
                <a:lnTo>
                  <a:pt x="9143999" y="26030"/>
                </a:lnTo>
                <a:lnTo>
                  <a:pt x="9143999" y="0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340141" rIns="0" bIns="0" rtlCol="0" vert="horz">
            <a:spAutoFit/>
          </a:bodyPr>
          <a:lstStyle/>
          <a:p>
            <a:pPr algn="r" marL="2780030" marR="5080">
              <a:lnSpc>
                <a:spcPct val="100000"/>
              </a:lnSpc>
              <a:spcBef>
                <a:spcPts val="869"/>
              </a:spcBef>
            </a:pPr>
            <a:r>
              <a:rPr dirty="0" sz="3200" spc="-15"/>
              <a:t>:</a:t>
            </a:r>
            <a:r>
              <a:rPr dirty="0" sz="3200" spc="-5"/>
              <a:t>ف</a:t>
            </a:r>
            <a:r>
              <a:rPr dirty="0" sz="3200" spc="5"/>
              <a:t>ظ</a:t>
            </a:r>
            <a:r>
              <a:rPr dirty="0" sz="3200" spc="-140"/>
              <a:t>وملا</a:t>
            </a:r>
            <a:endParaRPr sz="3200"/>
          </a:p>
          <a:p>
            <a:pPr algn="r" marL="2780030" marR="120014">
              <a:lnSpc>
                <a:spcPct val="100000"/>
              </a:lnSpc>
              <a:spcBef>
                <a:spcPts val="770"/>
              </a:spcBef>
            </a:pPr>
            <a:r>
              <a:rPr dirty="0" sz="3200" spc="-5"/>
              <a:t>. </a:t>
            </a:r>
            <a:r>
              <a:rPr dirty="0" sz="3200" spc="-605"/>
              <a:t>ةيصخش   </a:t>
            </a:r>
            <a:r>
              <a:rPr dirty="0" sz="3200" spc="-490"/>
              <a:t>ةيريوطت  </a:t>
            </a:r>
            <a:r>
              <a:rPr dirty="0" sz="3200" spc="15"/>
              <a:t>ةطخ</a:t>
            </a:r>
            <a:r>
              <a:rPr dirty="0" sz="3200" spc="114"/>
              <a:t> </a:t>
            </a:r>
            <a:r>
              <a:rPr dirty="0" sz="3200" spc="-240"/>
              <a:t>هل</a:t>
            </a:r>
            <a:endParaRPr sz="3200"/>
          </a:p>
          <a:p>
            <a:pPr algn="r" marL="2780030" marR="122555">
              <a:lnSpc>
                <a:spcPct val="100000"/>
              </a:lnSpc>
              <a:spcBef>
                <a:spcPts val="770"/>
              </a:spcBef>
            </a:pPr>
            <a:r>
              <a:rPr dirty="0" sz="3200" spc="-5"/>
              <a:t>. </a:t>
            </a:r>
            <a:r>
              <a:rPr dirty="0" sz="3200" spc="-465"/>
              <a:t>تايلمعلل  </a:t>
            </a:r>
            <a:r>
              <a:rPr dirty="0" sz="3200" spc="-360"/>
              <a:t>رمتسملا  </a:t>
            </a:r>
            <a:r>
              <a:rPr dirty="0" sz="3200" spc="-610"/>
              <a:t>نيسحتلا    </a:t>
            </a:r>
            <a:r>
              <a:rPr dirty="0" sz="3200" spc="85"/>
              <a:t>تاراهم</a:t>
            </a:r>
            <a:r>
              <a:rPr dirty="0" sz="3200" spc="-185"/>
              <a:t> </a:t>
            </a:r>
            <a:r>
              <a:rPr dirty="0" sz="3200" spc="-455"/>
              <a:t>باستكا</a:t>
            </a:r>
            <a:endParaRPr sz="3200"/>
          </a:p>
          <a:p>
            <a:pPr algn="r" marL="2780030" marR="122555">
              <a:lnSpc>
                <a:spcPct val="100000"/>
              </a:lnSpc>
              <a:spcBef>
                <a:spcPts val="770"/>
              </a:spcBef>
            </a:pPr>
            <a:r>
              <a:rPr dirty="0" sz="3200" spc="-5"/>
              <a:t>. </a:t>
            </a:r>
            <a:r>
              <a:rPr dirty="0" sz="3200" spc="-670"/>
              <a:t>قيرف    </a:t>
            </a:r>
            <a:r>
              <a:rPr dirty="0" sz="3200" spc="-40"/>
              <a:t>عم </a:t>
            </a:r>
            <a:r>
              <a:rPr dirty="0" sz="3200" spc="-229"/>
              <a:t>لمعلا</a:t>
            </a:r>
            <a:r>
              <a:rPr dirty="0" sz="3200" spc="80"/>
              <a:t> </a:t>
            </a:r>
            <a:r>
              <a:rPr dirty="0" sz="3200" spc="85"/>
              <a:t>تاراهم</a:t>
            </a:r>
            <a:endParaRPr sz="3200"/>
          </a:p>
        </p:txBody>
      </p:sp>
      <p:sp>
        <p:nvSpPr>
          <p:cNvPr id="4" name="object 4"/>
          <p:cNvSpPr/>
          <p:nvPr/>
        </p:nvSpPr>
        <p:spPr>
          <a:xfrm>
            <a:off x="4800600" y="856488"/>
            <a:ext cx="3624579" cy="1369060"/>
          </a:xfrm>
          <a:custGeom>
            <a:avLst/>
            <a:gdLst/>
            <a:ahLst/>
            <a:cxnLst/>
            <a:rect l="l" t="t" r="r" b="b"/>
            <a:pathLst>
              <a:path w="3624579" h="1369060">
                <a:moveTo>
                  <a:pt x="0" y="684276"/>
                </a:moveTo>
                <a:lnTo>
                  <a:pt x="428751" y="0"/>
                </a:lnTo>
                <a:lnTo>
                  <a:pt x="3195320" y="0"/>
                </a:lnTo>
                <a:lnTo>
                  <a:pt x="3624072" y="684276"/>
                </a:lnTo>
                <a:lnTo>
                  <a:pt x="3195320" y="1368552"/>
                </a:lnTo>
                <a:lnTo>
                  <a:pt x="428751" y="1368552"/>
                </a:lnTo>
                <a:lnTo>
                  <a:pt x="0" y="684276"/>
                </a:lnTo>
                <a:close/>
              </a:path>
            </a:pathLst>
          </a:custGeom>
          <a:ln w="24383">
            <a:solidFill>
              <a:srgbClr val="4F81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369178" y="763706"/>
            <a:ext cx="2399030" cy="13493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610235" marR="5080" indent="-598170">
              <a:lnSpc>
                <a:spcPct val="108500"/>
              </a:lnSpc>
              <a:spcBef>
                <a:spcPts val="100"/>
              </a:spcBef>
            </a:pPr>
            <a:r>
              <a:rPr dirty="0" sz="4000">
                <a:latin typeface="Times New Roman"/>
                <a:cs typeface="Times New Roman"/>
              </a:rPr>
              <a:t>و </a:t>
            </a:r>
            <a:r>
              <a:rPr dirty="0" sz="4000" spc="-420">
                <a:latin typeface="Times New Roman"/>
                <a:cs typeface="Times New Roman"/>
              </a:rPr>
              <a:t>ةفرعملا </a:t>
            </a:r>
            <a:r>
              <a:rPr dirty="0" sz="4000" spc="5"/>
              <a:t>– </a:t>
            </a:r>
            <a:r>
              <a:rPr dirty="0" sz="4000" spc="5">
                <a:latin typeface="Times New Roman"/>
                <a:cs typeface="Times New Roman"/>
              </a:rPr>
              <a:t>ح  </a:t>
            </a:r>
            <a:r>
              <a:rPr dirty="0" sz="4000" spc="-30">
                <a:latin typeface="Times New Roman"/>
                <a:cs typeface="Times New Roman"/>
              </a:rPr>
              <a:t>ةراهملا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8485" y="4225881"/>
            <a:ext cx="2535225" cy="20136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8332469" y="6434734"/>
            <a:ext cx="2825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5">
                <a:solidFill>
                  <a:srgbClr val="888888"/>
                </a:solidFill>
                <a:latin typeface="Arial"/>
                <a:cs typeface="Arial"/>
              </a:rPr>
              <a:t>106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14397"/>
            <a:ext cx="9144000" cy="105410"/>
          </a:xfrm>
          <a:custGeom>
            <a:avLst/>
            <a:gdLst/>
            <a:ahLst/>
            <a:cxnLst/>
            <a:rect l="l" t="t" r="r" b="b"/>
            <a:pathLst>
              <a:path w="9144000" h="105409">
                <a:moveTo>
                  <a:pt x="31893" y="22978"/>
                </a:moveTo>
                <a:lnTo>
                  <a:pt x="0" y="55047"/>
                </a:lnTo>
                <a:lnTo>
                  <a:pt x="0" y="73335"/>
                </a:lnTo>
                <a:lnTo>
                  <a:pt x="32114" y="105274"/>
                </a:lnTo>
                <a:lnTo>
                  <a:pt x="59397" y="77842"/>
                </a:lnTo>
                <a:lnTo>
                  <a:pt x="32040" y="77842"/>
                </a:lnTo>
                <a:lnTo>
                  <a:pt x="31967" y="50410"/>
                </a:lnTo>
                <a:lnTo>
                  <a:pt x="59401" y="50337"/>
                </a:lnTo>
                <a:lnTo>
                  <a:pt x="31893" y="22978"/>
                </a:lnTo>
                <a:close/>
              </a:path>
              <a:path w="9144000" h="105409">
                <a:moveTo>
                  <a:pt x="9143999" y="53462"/>
                </a:moveTo>
                <a:lnTo>
                  <a:pt x="9118131" y="53532"/>
                </a:lnTo>
                <a:lnTo>
                  <a:pt x="9143999" y="79249"/>
                </a:lnTo>
                <a:lnTo>
                  <a:pt x="9143999" y="53462"/>
                </a:lnTo>
                <a:close/>
              </a:path>
              <a:path w="9144000" h="105409">
                <a:moveTo>
                  <a:pt x="59401" y="50337"/>
                </a:moveTo>
                <a:lnTo>
                  <a:pt x="31967" y="50410"/>
                </a:lnTo>
                <a:lnTo>
                  <a:pt x="32040" y="77842"/>
                </a:lnTo>
                <a:lnTo>
                  <a:pt x="59470" y="77769"/>
                </a:lnTo>
                <a:lnTo>
                  <a:pt x="73152" y="64012"/>
                </a:lnTo>
                <a:lnTo>
                  <a:pt x="59401" y="50337"/>
                </a:lnTo>
                <a:close/>
              </a:path>
              <a:path w="9144000" h="105409">
                <a:moveTo>
                  <a:pt x="59470" y="77769"/>
                </a:moveTo>
                <a:lnTo>
                  <a:pt x="32040" y="77842"/>
                </a:lnTo>
                <a:lnTo>
                  <a:pt x="59397" y="77842"/>
                </a:lnTo>
                <a:close/>
              </a:path>
              <a:path w="9144000" h="105409">
                <a:moveTo>
                  <a:pt x="9118052" y="26100"/>
                </a:moveTo>
                <a:lnTo>
                  <a:pt x="59401" y="50337"/>
                </a:lnTo>
                <a:lnTo>
                  <a:pt x="73152" y="64012"/>
                </a:lnTo>
                <a:lnTo>
                  <a:pt x="59470" y="77769"/>
                </a:lnTo>
                <a:lnTo>
                  <a:pt x="9118131" y="53532"/>
                </a:lnTo>
                <a:lnTo>
                  <a:pt x="9104376" y="39857"/>
                </a:lnTo>
                <a:lnTo>
                  <a:pt x="9118052" y="26100"/>
                </a:lnTo>
                <a:close/>
              </a:path>
              <a:path w="9144000" h="105409">
                <a:moveTo>
                  <a:pt x="9143999" y="26030"/>
                </a:moveTo>
                <a:lnTo>
                  <a:pt x="9118052" y="26100"/>
                </a:lnTo>
                <a:lnTo>
                  <a:pt x="9104376" y="39857"/>
                </a:lnTo>
                <a:lnTo>
                  <a:pt x="9118131" y="53532"/>
                </a:lnTo>
                <a:lnTo>
                  <a:pt x="9143999" y="53462"/>
                </a:lnTo>
                <a:lnTo>
                  <a:pt x="9143999" y="26030"/>
                </a:lnTo>
                <a:close/>
              </a:path>
              <a:path w="9144000" h="105409">
                <a:moveTo>
                  <a:pt x="9143999" y="0"/>
                </a:moveTo>
                <a:lnTo>
                  <a:pt x="9118052" y="26100"/>
                </a:lnTo>
                <a:lnTo>
                  <a:pt x="9143999" y="26030"/>
                </a:lnTo>
                <a:lnTo>
                  <a:pt x="9143999" y="0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82574" y="301574"/>
            <a:ext cx="7649209" cy="249555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>
              <a:lnSpc>
                <a:spcPct val="100000"/>
              </a:lnSpc>
              <a:spcBef>
                <a:spcPts val="100"/>
              </a:spcBef>
            </a:pPr>
            <a:r>
              <a:rPr dirty="0" spc="-555">
                <a:latin typeface="Times New Roman"/>
                <a:cs typeface="Times New Roman"/>
              </a:rPr>
              <a:t>ىلع </a:t>
            </a:r>
            <a:r>
              <a:rPr dirty="0" spc="-450">
                <a:latin typeface="Times New Roman"/>
                <a:cs typeface="Times New Roman"/>
              </a:rPr>
              <a:t>ةلماشلا </a:t>
            </a:r>
            <a:r>
              <a:rPr dirty="0" spc="-245">
                <a:latin typeface="Times New Roman"/>
                <a:cs typeface="Times New Roman"/>
              </a:rPr>
              <a:t>ةدوجلا </a:t>
            </a:r>
            <a:r>
              <a:rPr dirty="0" spc="-5">
                <a:latin typeface="Times New Roman"/>
                <a:cs typeface="Times New Roman"/>
              </a:rPr>
              <a:t>ةرادإ</a:t>
            </a:r>
            <a:r>
              <a:rPr dirty="0" spc="-1025">
                <a:latin typeface="Times New Roman"/>
                <a:cs typeface="Times New Roman"/>
              </a:rPr>
              <a:t> </a:t>
            </a:r>
            <a:r>
              <a:rPr dirty="0" spc="-1200">
                <a:latin typeface="Times New Roman"/>
                <a:cs typeface="Times New Roman"/>
              </a:rPr>
              <a:t>ريثأت </a:t>
            </a:r>
            <a:r>
              <a:rPr dirty="0" spc="90">
                <a:latin typeface="Times New Roman"/>
                <a:cs typeface="Times New Roman"/>
              </a:rPr>
              <a:t>ىدم  </a:t>
            </a:r>
            <a:r>
              <a:rPr dirty="0" spc="-245">
                <a:latin typeface="Times New Roman"/>
                <a:cs typeface="Times New Roman"/>
              </a:rPr>
              <a:t>للاخ </a:t>
            </a:r>
            <a:r>
              <a:rPr dirty="0" spc="150">
                <a:latin typeface="Times New Roman"/>
                <a:cs typeface="Times New Roman"/>
              </a:rPr>
              <a:t>نم </a:t>
            </a:r>
            <a:r>
              <a:rPr dirty="0" spc="-375">
                <a:latin typeface="Times New Roman"/>
                <a:cs typeface="Times New Roman"/>
              </a:rPr>
              <a:t>لمعلا </a:t>
            </a:r>
            <a:r>
              <a:rPr dirty="0" spc="-1140">
                <a:latin typeface="Times New Roman"/>
                <a:cs typeface="Times New Roman"/>
              </a:rPr>
              <a:t>ةئيبو </a:t>
            </a:r>
            <a:r>
              <a:rPr dirty="0" spc="-525">
                <a:latin typeface="Times New Roman"/>
                <a:cs typeface="Times New Roman"/>
              </a:rPr>
              <a:t>ةسسؤملا  </a:t>
            </a:r>
            <a:r>
              <a:rPr dirty="0" spc="-335">
                <a:latin typeface="Times New Roman"/>
                <a:cs typeface="Times New Roman"/>
              </a:rPr>
              <a:t>ةحضوملا</a:t>
            </a:r>
            <a:r>
              <a:rPr dirty="0" spc="-590">
                <a:latin typeface="Times New Roman"/>
                <a:cs typeface="Times New Roman"/>
              </a:rPr>
              <a:t> </a:t>
            </a:r>
            <a:r>
              <a:rPr dirty="0" spc="-725">
                <a:latin typeface="Times New Roman"/>
                <a:cs typeface="Times New Roman"/>
              </a:rPr>
              <a:t>رصانعلا</a:t>
            </a:r>
          </a:p>
        </p:txBody>
      </p:sp>
      <p:sp>
        <p:nvSpPr>
          <p:cNvPr id="4" name="object 4"/>
          <p:cNvSpPr/>
          <p:nvPr/>
        </p:nvSpPr>
        <p:spPr>
          <a:xfrm>
            <a:off x="227829" y="3357317"/>
            <a:ext cx="2725687" cy="26228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8332469" y="6434734"/>
            <a:ext cx="2825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5">
                <a:solidFill>
                  <a:srgbClr val="888888"/>
                </a:solidFill>
                <a:latin typeface="Arial"/>
                <a:cs typeface="Arial"/>
              </a:rPr>
              <a:t>107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01767" y="1356360"/>
            <a:ext cx="3624579" cy="1369060"/>
          </a:xfrm>
          <a:custGeom>
            <a:avLst/>
            <a:gdLst/>
            <a:ahLst/>
            <a:cxnLst/>
            <a:rect l="l" t="t" r="r" b="b"/>
            <a:pathLst>
              <a:path w="3624579" h="1369060">
                <a:moveTo>
                  <a:pt x="3195320" y="0"/>
                </a:moveTo>
                <a:lnTo>
                  <a:pt x="428752" y="0"/>
                </a:lnTo>
                <a:lnTo>
                  <a:pt x="0" y="684276"/>
                </a:lnTo>
                <a:lnTo>
                  <a:pt x="428752" y="1368552"/>
                </a:lnTo>
                <a:lnTo>
                  <a:pt x="3195320" y="1368552"/>
                </a:lnTo>
                <a:lnTo>
                  <a:pt x="3624072" y="684276"/>
                </a:lnTo>
                <a:lnTo>
                  <a:pt x="31953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001767" y="1356360"/>
            <a:ext cx="3624579" cy="1369060"/>
          </a:xfrm>
          <a:custGeom>
            <a:avLst/>
            <a:gdLst/>
            <a:ahLst/>
            <a:cxnLst/>
            <a:rect l="l" t="t" r="r" b="b"/>
            <a:pathLst>
              <a:path w="3624579" h="1369060">
                <a:moveTo>
                  <a:pt x="0" y="684276"/>
                </a:moveTo>
                <a:lnTo>
                  <a:pt x="428752" y="0"/>
                </a:lnTo>
                <a:lnTo>
                  <a:pt x="3195320" y="0"/>
                </a:lnTo>
                <a:lnTo>
                  <a:pt x="3624072" y="684276"/>
                </a:lnTo>
                <a:lnTo>
                  <a:pt x="3195320" y="1368552"/>
                </a:lnTo>
                <a:lnTo>
                  <a:pt x="428752" y="1368552"/>
                </a:lnTo>
                <a:lnTo>
                  <a:pt x="0" y="684276"/>
                </a:lnTo>
                <a:close/>
              </a:path>
            </a:pathLst>
          </a:custGeom>
          <a:ln w="24384">
            <a:solidFill>
              <a:srgbClr val="4F81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374004" y="1464386"/>
            <a:ext cx="2787015" cy="10318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600" spc="-819">
                <a:latin typeface="Times New Roman"/>
                <a:cs typeface="Times New Roman"/>
              </a:rPr>
              <a:t>ةدايقلا </a:t>
            </a:r>
            <a:r>
              <a:rPr dirty="0" sz="6600"/>
              <a:t>–</a:t>
            </a:r>
            <a:r>
              <a:rPr dirty="0" sz="6600" spc="114"/>
              <a:t> </a:t>
            </a:r>
            <a:r>
              <a:rPr dirty="0" sz="6600">
                <a:latin typeface="Times New Roman"/>
                <a:cs typeface="Times New Roman"/>
              </a:rPr>
              <a:t>أ</a:t>
            </a:r>
            <a:endParaRPr sz="6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83188" y="3890457"/>
            <a:ext cx="2195402" cy="24374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2266060" y="2498074"/>
            <a:ext cx="6821805" cy="4269740"/>
          </a:xfrm>
          <a:prstGeom prst="rect">
            <a:avLst/>
          </a:prstGeom>
        </p:spPr>
        <p:txBody>
          <a:bodyPr wrap="square" lIns="0" tIns="110489" rIns="0" bIns="0" rtlCol="0" vert="horz">
            <a:spAutoFit/>
          </a:bodyPr>
          <a:lstStyle/>
          <a:p>
            <a:pPr algn="r" marR="588645">
              <a:lnSpc>
                <a:spcPct val="100000"/>
              </a:lnSpc>
              <a:spcBef>
                <a:spcPts val="869"/>
              </a:spcBef>
            </a:pPr>
            <a:r>
              <a:rPr dirty="0" sz="3200" spc="-330" b="1">
                <a:latin typeface="Arial"/>
                <a:cs typeface="Arial"/>
              </a:rPr>
              <a:t>اهنأب</a:t>
            </a:r>
            <a:r>
              <a:rPr dirty="0" sz="3200" spc="-85" b="1">
                <a:latin typeface="Arial"/>
                <a:cs typeface="Arial"/>
              </a:rPr>
              <a:t> </a:t>
            </a:r>
            <a:r>
              <a:rPr dirty="0" sz="3200" spc="-690" b="1">
                <a:latin typeface="Arial"/>
                <a:cs typeface="Arial"/>
              </a:rPr>
              <a:t>زيمتت</a:t>
            </a:r>
            <a:endParaRPr sz="3200">
              <a:latin typeface="Arial"/>
              <a:cs typeface="Arial"/>
            </a:endParaRPr>
          </a:p>
          <a:p>
            <a:pPr algn="r" marR="22225">
              <a:lnSpc>
                <a:spcPct val="100000"/>
              </a:lnSpc>
              <a:spcBef>
                <a:spcPts val="770"/>
              </a:spcBef>
            </a:pPr>
            <a:r>
              <a:rPr dirty="0" sz="2800" b="1">
                <a:latin typeface="Arial"/>
                <a:cs typeface="Arial"/>
              </a:rPr>
              <a:t>. </a:t>
            </a:r>
            <a:r>
              <a:rPr dirty="0" sz="2800" spc="-340" b="1">
                <a:latin typeface="Arial"/>
                <a:cs typeface="Arial"/>
              </a:rPr>
              <a:t>ةرسيم  </a:t>
            </a:r>
            <a:r>
              <a:rPr dirty="0" sz="2800" spc="-375" b="1">
                <a:latin typeface="Arial"/>
                <a:cs typeface="Arial"/>
              </a:rPr>
              <a:t>ةدايق    </a:t>
            </a:r>
            <a:r>
              <a:rPr dirty="0" sz="2800" spc="-260" b="1">
                <a:latin typeface="Arial"/>
                <a:cs typeface="Arial"/>
              </a:rPr>
              <a:t> </a:t>
            </a:r>
            <a:r>
              <a:rPr dirty="0" sz="3200" spc="-5" b="1">
                <a:latin typeface="Arial"/>
                <a:cs typeface="Arial"/>
              </a:rPr>
              <a:t>.1</a:t>
            </a:r>
            <a:endParaRPr sz="3200">
              <a:latin typeface="Arial"/>
              <a:cs typeface="Arial"/>
            </a:endParaRPr>
          </a:p>
          <a:p>
            <a:pPr algn="r" marR="17780">
              <a:lnSpc>
                <a:spcPct val="100000"/>
              </a:lnSpc>
              <a:spcBef>
                <a:spcPts val="665"/>
              </a:spcBef>
            </a:pPr>
            <a:r>
              <a:rPr dirty="0" sz="2800" b="1">
                <a:latin typeface="Arial"/>
                <a:cs typeface="Arial"/>
              </a:rPr>
              <a:t>. </a:t>
            </a:r>
            <a:r>
              <a:rPr dirty="0" baseline="2976" sz="4200" spc="-697" b="1">
                <a:latin typeface="Arial"/>
                <a:cs typeface="Arial"/>
              </a:rPr>
              <a:t>ً</a:t>
            </a:r>
            <a:r>
              <a:rPr dirty="0" sz="2800" spc="-465" b="1">
                <a:latin typeface="Arial"/>
                <a:cs typeface="Arial"/>
              </a:rPr>
              <a:t>ايجيتارتسا   </a:t>
            </a:r>
            <a:r>
              <a:rPr dirty="0" sz="2800" spc="-310" b="1">
                <a:latin typeface="Arial"/>
                <a:cs typeface="Arial"/>
              </a:rPr>
              <a:t>ططخت  </a:t>
            </a:r>
            <a:r>
              <a:rPr dirty="0" sz="2800" spc="100" b="1">
                <a:latin typeface="Arial"/>
                <a:cs typeface="Arial"/>
              </a:rPr>
              <a:t> </a:t>
            </a:r>
            <a:r>
              <a:rPr dirty="0" sz="2800" spc="10" b="1">
                <a:latin typeface="Arial"/>
                <a:cs typeface="Arial"/>
              </a:rPr>
              <a:t>.2</a:t>
            </a:r>
            <a:endParaRPr sz="2800">
              <a:latin typeface="Arial"/>
              <a:cs typeface="Arial"/>
            </a:endParaRPr>
          </a:p>
          <a:p>
            <a:pPr algn="r" marL="2486025" marR="17780" indent="243840">
              <a:lnSpc>
                <a:spcPct val="120000"/>
              </a:lnSpc>
              <a:spcBef>
                <a:spcPts val="5"/>
              </a:spcBef>
            </a:pPr>
            <a:r>
              <a:rPr dirty="0" sz="2800" b="1">
                <a:latin typeface="Arial"/>
                <a:cs typeface="Arial"/>
              </a:rPr>
              <a:t>. </a:t>
            </a:r>
            <a:r>
              <a:rPr dirty="0" sz="2800" spc="-470" b="1">
                <a:latin typeface="Arial"/>
                <a:cs typeface="Arial"/>
              </a:rPr>
              <a:t>سايق</a:t>
            </a:r>
            <a:r>
              <a:rPr dirty="0" sz="2800" spc="-165" b="1">
                <a:latin typeface="Arial"/>
                <a:cs typeface="Arial"/>
              </a:rPr>
              <a:t> </a:t>
            </a:r>
            <a:r>
              <a:rPr dirty="0" sz="2800" spc="-95" b="1">
                <a:latin typeface="Arial"/>
                <a:cs typeface="Arial"/>
              </a:rPr>
              <a:t>تارشؤمو </a:t>
            </a:r>
            <a:r>
              <a:rPr dirty="0" sz="2800" spc="70" b="1">
                <a:latin typeface="Arial"/>
                <a:cs typeface="Arial"/>
              </a:rPr>
              <a:t>فادهأ</a:t>
            </a:r>
            <a:r>
              <a:rPr dirty="0" sz="2800" spc="-114" b="1">
                <a:latin typeface="Arial"/>
                <a:cs typeface="Arial"/>
              </a:rPr>
              <a:t> </a:t>
            </a:r>
            <a:r>
              <a:rPr dirty="0" sz="2800" spc="-690" b="1">
                <a:latin typeface="Arial"/>
                <a:cs typeface="Arial"/>
              </a:rPr>
              <a:t>عضت</a:t>
            </a:r>
            <a:r>
              <a:rPr dirty="0" sz="2800" spc="-670" b="1">
                <a:latin typeface="Arial"/>
                <a:cs typeface="Arial"/>
              </a:rPr>
              <a:t> </a:t>
            </a:r>
            <a:r>
              <a:rPr dirty="0" sz="2800" spc="10" b="1">
                <a:latin typeface="Arial"/>
                <a:cs typeface="Arial"/>
              </a:rPr>
              <a:t>.3 </a:t>
            </a:r>
            <a:r>
              <a:rPr dirty="0" sz="2800" spc="10" b="1">
                <a:latin typeface="Arial"/>
                <a:cs typeface="Arial"/>
              </a:rPr>
              <a:t> </a:t>
            </a:r>
            <a:r>
              <a:rPr dirty="0" sz="2800" spc="-85" b="1">
                <a:latin typeface="Arial"/>
                <a:cs typeface="Arial"/>
              </a:rPr>
              <a:t>اهفادهأ </a:t>
            </a:r>
            <a:r>
              <a:rPr dirty="0" sz="2800" spc="-610" b="1">
                <a:latin typeface="Arial"/>
                <a:cs typeface="Arial"/>
              </a:rPr>
              <a:t>قيقحت     </a:t>
            </a:r>
            <a:r>
              <a:rPr dirty="0" sz="2800" spc="75" b="1">
                <a:latin typeface="Arial"/>
                <a:cs typeface="Arial"/>
              </a:rPr>
              <a:t>نم </a:t>
            </a:r>
            <a:r>
              <a:rPr dirty="0" sz="2800" spc="-110" b="1">
                <a:latin typeface="Arial"/>
                <a:cs typeface="Arial"/>
              </a:rPr>
              <a:t>تادحولا </a:t>
            </a:r>
            <a:r>
              <a:rPr dirty="0" sz="2800" spc="-355" b="1">
                <a:latin typeface="Arial"/>
                <a:cs typeface="Arial"/>
              </a:rPr>
              <a:t>نكمت   </a:t>
            </a:r>
            <a:r>
              <a:rPr dirty="0" sz="2800" spc="-5" b="1">
                <a:latin typeface="Arial"/>
                <a:cs typeface="Arial"/>
              </a:rPr>
              <a:t> </a:t>
            </a:r>
            <a:r>
              <a:rPr dirty="0" sz="2800" spc="10" b="1">
                <a:latin typeface="Arial"/>
                <a:cs typeface="Arial"/>
              </a:rPr>
              <a:t>.4</a:t>
            </a:r>
            <a:endParaRPr sz="2800">
              <a:latin typeface="Arial"/>
              <a:cs typeface="Arial"/>
            </a:endParaRPr>
          </a:p>
          <a:p>
            <a:pPr algn="r" marR="17780">
              <a:lnSpc>
                <a:spcPct val="100000"/>
              </a:lnSpc>
              <a:spcBef>
                <a:spcPts val="675"/>
              </a:spcBef>
            </a:pPr>
            <a:r>
              <a:rPr dirty="0" sz="2800" b="1">
                <a:latin typeface="Arial"/>
                <a:cs typeface="Arial"/>
              </a:rPr>
              <a:t>. </a:t>
            </a:r>
            <a:r>
              <a:rPr dirty="0" sz="2800" spc="-90" b="1">
                <a:latin typeface="Arial"/>
                <a:cs typeface="Arial"/>
              </a:rPr>
              <a:t>ءادلأا </a:t>
            </a:r>
            <a:r>
              <a:rPr dirty="0" sz="2800" spc="-375" b="1">
                <a:latin typeface="Arial"/>
                <a:cs typeface="Arial"/>
              </a:rPr>
              <a:t>موقتو  </a:t>
            </a:r>
            <a:r>
              <a:rPr dirty="0" sz="2800" spc="-730" b="1">
                <a:latin typeface="Arial"/>
                <a:cs typeface="Arial"/>
              </a:rPr>
              <a:t>ميقت                                          </a:t>
            </a:r>
            <a:r>
              <a:rPr dirty="0" sz="2800" spc="-700" b="1">
                <a:latin typeface="Arial"/>
                <a:cs typeface="Arial"/>
              </a:rPr>
              <a:t> </a:t>
            </a:r>
            <a:r>
              <a:rPr dirty="0" sz="2800" spc="10" b="1">
                <a:latin typeface="Arial"/>
                <a:cs typeface="Arial"/>
              </a:rPr>
              <a:t>.5</a:t>
            </a:r>
            <a:endParaRPr sz="2800">
              <a:latin typeface="Arial"/>
              <a:cs typeface="Arial"/>
            </a:endParaRPr>
          </a:p>
          <a:p>
            <a:pPr algn="r" marL="25400" marR="17780" indent="1265555">
              <a:lnSpc>
                <a:spcPct val="120100"/>
              </a:lnSpc>
            </a:pPr>
            <a:r>
              <a:rPr dirty="0" sz="2800" b="1">
                <a:latin typeface="Arial"/>
                <a:cs typeface="Arial"/>
              </a:rPr>
              <a:t>. </a:t>
            </a:r>
            <a:r>
              <a:rPr dirty="0" sz="2800" spc="-335" b="1">
                <a:latin typeface="Arial"/>
                <a:cs typeface="Arial"/>
              </a:rPr>
              <a:t>ليمعلا </a:t>
            </a:r>
            <a:r>
              <a:rPr dirty="0" sz="2800" spc="-450" b="1">
                <a:latin typeface="Arial"/>
                <a:cs typeface="Arial"/>
              </a:rPr>
              <a:t>تابلطتمب </a:t>
            </a:r>
            <a:r>
              <a:rPr dirty="0" sz="2800" spc="-305" b="1">
                <a:latin typeface="Arial"/>
                <a:cs typeface="Arial"/>
              </a:rPr>
              <a:t>ءافولا </a:t>
            </a:r>
            <a:r>
              <a:rPr dirty="0" sz="2800" spc="75" b="1">
                <a:latin typeface="Arial"/>
                <a:cs typeface="Arial"/>
              </a:rPr>
              <a:t>نم </a:t>
            </a:r>
            <a:r>
              <a:rPr dirty="0" sz="2800" spc="-515" b="1">
                <a:latin typeface="Arial"/>
                <a:cs typeface="Arial"/>
              </a:rPr>
              <a:t>ققحتتو</a:t>
            </a:r>
            <a:r>
              <a:rPr dirty="0" sz="2800" spc="-325" b="1">
                <a:latin typeface="Arial"/>
                <a:cs typeface="Arial"/>
              </a:rPr>
              <a:t> </a:t>
            </a:r>
            <a:r>
              <a:rPr dirty="0" sz="2800" spc="-660" b="1">
                <a:latin typeface="Arial"/>
                <a:cs typeface="Arial"/>
              </a:rPr>
              <a:t>ىعست</a:t>
            </a:r>
            <a:r>
              <a:rPr dirty="0" sz="2800" spc="-580" b="1">
                <a:latin typeface="Arial"/>
                <a:cs typeface="Arial"/>
              </a:rPr>
              <a:t> </a:t>
            </a:r>
            <a:r>
              <a:rPr dirty="0" sz="2800" spc="10" b="1">
                <a:latin typeface="Arial"/>
                <a:cs typeface="Arial"/>
              </a:rPr>
              <a:t>.6 </a:t>
            </a:r>
            <a:r>
              <a:rPr dirty="0" sz="2800" spc="10" b="1">
                <a:latin typeface="Arial"/>
                <a:cs typeface="Arial"/>
              </a:rPr>
              <a:t> </a:t>
            </a:r>
            <a:r>
              <a:rPr dirty="0" sz="2800" spc="-5" b="1">
                <a:latin typeface="Arial"/>
                <a:cs typeface="Arial"/>
              </a:rPr>
              <a:t>ي</a:t>
            </a:r>
            <a:r>
              <a:rPr dirty="0" sz="2800" spc="30" b="1">
                <a:latin typeface="Arial"/>
                <a:cs typeface="Arial"/>
              </a:rPr>
              <a:t>د</a:t>
            </a:r>
            <a:r>
              <a:rPr dirty="0" sz="2800" spc="5" b="1">
                <a:latin typeface="Arial"/>
                <a:cs typeface="Arial"/>
              </a:rPr>
              <a:t>ا</a:t>
            </a:r>
            <a:r>
              <a:rPr dirty="0" sz="2800" spc="-955" b="1">
                <a:latin typeface="Arial"/>
                <a:cs typeface="Arial"/>
              </a:rPr>
              <a:t>ي</a:t>
            </a:r>
            <a:r>
              <a:rPr dirty="0" sz="2800" spc="-900" b="1">
                <a:latin typeface="Arial"/>
                <a:cs typeface="Arial"/>
              </a:rPr>
              <a:t>ق</a:t>
            </a:r>
            <a:r>
              <a:rPr dirty="0" sz="2800" spc="-620" b="1">
                <a:latin typeface="Arial"/>
                <a:cs typeface="Arial"/>
              </a:rPr>
              <a:t>ل</a:t>
            </a:r>
            <a:r>
              <a:rPr dirty="0" sz="2800" b="1">
                <a:latin typeface="Arial"/>
                <a:cs typeface="Arial"/>
              </a:rPr>
              <a:t>ا</a:t>
            </a:r>
            <a:r>
              <a:rPr dirty="0" sz="2800" spc="-20" b="1">
                <a:latin typeface="Arial"/>
                <a:cs typeface="Arial"/>
              </a:rPr>
              <a:t> </a:t>
            </a:r>
            <a:r>
              <a:rPr dirty="0" sz="2800" spc="40" b="1">
                <a:latin typeface="Arial"/>
                <a:cs typeface="Arial"/>
              </a:rPr>
              <a:t>ا</a:t>
            </a:r>
            <a:r>
              <a:rPr dirty="0" sz="2800" spc="160" b="1">
                <a:latin typeface="Arial"/>
                <a:cs typeface="Arial"/>
              </a:rPr>
              <a:t>هط</a:t>
            </a:r>
            <a:r>
              <a:rPr dirty="0" sz="2800" spc="140" b="1">
                <a:latin typeface="Arial"/>
                <a:cs typeface="Arial"/>
              </a:rPr>
              <a:t>م</a:t>
            </a:r>
            <a:r>
              <a:rPr dirty="0" sz="2800" spc="-755" b="1">
                <a:latin typeface="Arial"/>
                <a:cs typeface="Arial"/>
              </a:rPr>
              <a:t>ن</a:t>
            </a:r>
            <a:r>
              <a:rPr dirty="0" sz="2800" b="1">
                <a:latin typeface="Arial"/>
                <a:cs typeface="Arial"/>
              </a:rPr>
              <a:t> </a:t>
            </a:r>
            <a:r>
              <a:rPr dirty="0" sz="2800" spc="-15" b="1">
                <a:latin typeface="Arial"/>
                <a:cs typeface="Arial"/>
              </a:rPr>
              <a:t>ن</a:t>
            </a:r>
            <a:r>
              <a:rPr dirty="0" sz="2800" spc="-785" b="1">
                <a:latin typeface="Arial"/>
                <a:cs typeface="Arial"/>
              </a:rPr>
              <a:t>يسح</a:t>
            </a:r>
            <a:r>
              <a:rPr dirty="0" sz="2800" spc="-720" b="1">
                <a:latin typeface="Arial"/>
                <a:cs typeface="Arial"/>
              </a:rPr>
              <a:t>ت</a:t>
            </a:r>
            <a:r>
              <a:rPr dirty="0" sz="2800" spc="-30" b="1">
                <a:latin typeface="Arial"/>
                <a:cs typeface="Arial"/>
              </a:rPr>
              <a:t> </a:t>
            </a:r>
            <a:r>
              <a:rPr dirty="0" sz="2800" spc="-175" b="1">
                <a:latin typeface="Arial"/>
                <a:cs typeface="Arial"/>
              </a:rPr>
              <a:t>ي</a:t>
            </a:r>
            <a:r>
              <a:rPr dirty="0" sz="2800" spc="-1270" b="1">
                <a:latin typeface="Arial"/>
                <a:cs typeface="Arial"/>
              </a:rPr>
              <a:t>ف</a:t>
            </a:r>
            <a:r>
              <a:rPr dirty="0" sz="2800" spc="-25" b="1">
                <a:latin typeface="Arial"/>
                <a:cs typeface="Arial"/>
              </a:rPr>
              <a:t> </a:t>
            </a:r>
            <a:r>
              <a:rPr dirty="0" sz="2800" spc="-120" b="1">
                <a:latin typeface="Arial"/>
                <a:cs typeface="Arial"/>
              </a:rPr>
              <a:t>تارشؤ</a:t>
            </a:r>
            <a:r>
              <a:rPr dirty="0" sz="2800" spc="-70" b="1">
                <a:latin typeface="Arial"/>
                <a:cs typeface="Arial"/>
              </a:rPr>
              <a:t>م</a:t>
            </a:r>
            <a:r>
              <a:rPr dirty="0" sz="2800" spc="-620" b="1">
                <a:latin typeface="Arial"/>
                <a:cs typeface="Arial"/>
              </a:rPr>
              <a:t>ل</a:t>
            </a:r>
            <a:r>
              <a:rPr dirty="0" sz="2800" b="1">
                <a:latin typeface="Arial"/>
                <a:cs typeface="Arial"/>
              </a:rPr>
              <a:t>ا</a:t>
            </a:r>
            <a:r>
              <a:rPr dirty="0" sz="2800" spc="-20" b="1">
                <a:latin typeface="Arial"/>
                <a:cs typeface="Arial"/>
              </a:rPr>
              <a:t> </a:t>
            </a:r>
            <a:r>
              <a:rPr dirty="0" sz="2800" spc="90" b="1">
                <a:latin typeface="Arial"/>
                <a:cs typeface="Arial"/>
              </a:rPr>
              <a:t>ن</a:t>
            </a:r>
            <a:r>
              <a:rPr dirty="0" sz="2800" spc="60" b="1">
                <a:latin typeface="Arial"/>
                <a:cs typeface="Arial"/>
              </a:rPr>
              <a:t>م</a:t>
            </a:r>
            <a:r>
              <a:rPr dirty="0" sz="2800" spc="-10" b="1">
                <a:latin typeface="Arial"/>
                <a:cs typeface="Arial"/>
              </a:rPr>
              <a:t> </a:t>
            </a:r>
            <a:r>
              <a:rPr dirty="0" sz="2800" spc="-805" b="1">
                <a:latin typeface="Arial"/>
                <a:cs typeface="Arial"/>
              </a:rPr>
              <a:t>ديف</a:t>
            </a:r>
            <a:r>
              <a:rPr dirty="0" sz="2800" spc="-890" b="1">
                <a:latin typeface="Arial"/>
                <a:cs typeface="Arial"/>
              </a:rPr>
              <a:t>ت</a:t>
            </a:r>
            <a:r>
              <a:rPr dirty="0" sz="2800" spc="-1090" b="1">
                <a:latin typeface="Arial"/>
                <a:cs typeface="Arial"/>
              </a:rPr>
              <a:t>س</a:t>
            </a:r>
            <a:r>
              <a:rPr dirty="0" sz="2800" spc="-785" b="1">
                <a:latin typeface="Arial"/>
                <a:cs typeface="Arial"/>
              </a:rPr>
              <a:t>ت</a:t>
            </a:r>
            <a:r>
              <a:rPr dirty="0" sz="2800" spc="35" b="1">
                <a:latin typeface="Arial"/>
                <a:cs typeface="Arial"/>
              </a:rPr>
              <a:t> </a:t>
            </a:r>
            <a:r>
              <a:rPr dirty="0" sz="2800" spc="20" b="1">
                <a:latin typeface="Arial"/>
                <a:cs typeface="Arial"/>
              </a:rPr>
              <a:t>ةد</a:t>
            </a:r>
            <a:r>
              <a:rPr dirty="0" sz="2800" spc="-5" b="1">
                <a:latin typeface="Arial"/>
                <a:cs typeface="Arial"/>
              </a:rPr>
              <a:t>ا</a:t>
            </a:r>
            <a:r>
              <a:rPr dirty="0" sz="2800" spc="-955" b="1">
                <a:latin typeface="Arial"/>
                <a:cs typeface="Arial"/>
              </a:rPr>
              <a:t>ي</a:t>
            </a:r>
            <a:r>
              <a:rPr dirty="0" sz="2800" spc="-900" b="1">
                <a:latin typeface="Arial"/>
                <a:cs typeface="Arial"/>
              </a:rPr>
              <a:t>ق</a:t>
            </a:r>
            <a:r>
              <a:rPr dirty="0" sz="2800" spc="-1220" b="1">
                <a:latin typeface="Arial"/>
                <a:cs typeface="Arial"/>
              </a:rPr>
              <a:t>ل</a:t>
            </a:r>
            <a:r>
              <a:rPr dirty="0" baseline="30092" sz="1800" spc="-112">
                <a:solidFill>
                  <a:srgbClr val="888888"/>
                </a:solidFill>
                <a:latin typeface="Arial"/>
                <a:cs typeface="Arial"/>
              </a:rPr>
              <a:t>1</a:t>
            </a:r>
            <a:r>
              <a:rPr dirty="0" sz="2800" spc="-535" b="1">
                <a:latin typeface="Arial"/>
                <a:cs typeface="Arial"/>
              </a:rPr>
              <a:t>ا</a:t>
            </a:r>
            <a:r>
              <a:rPr dirty="0" baseline="30092" sz="1800" spc="7">
                <a:solidFill>
                  <a:srgbClr val="888888"/>
                </a:solidFill>
                <a:latin typeface="Arial"/>
                <a:cs typeface="Arial"/>
              </a:rPr>
              <a:t>0</a:t>
            </a:r>
            <a:r>
              <a:rPr dirty="0" baseline="30092" sz="1800">
                <a:solidFill>
                  <a:srgbClr val="888888"/>
                </a:solidFill>
                <a:latin typeface="Arial"/>
                <a:cs typeface="Arial"/>
              </a:rPr>
              <a:t>8   </a:t>
            </a:r>
            <a:r>
              <a:rPr dirty="0" baseline="30092" sz="1800" spc="-104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dirty="0" sz="2800" spc="10" b="1">
                <a:latin typeface="Arial"/>
                <a:cs typeface="Arial"/>
              </a:rPr>
              <a:t>.7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9670" y="2444455"/>
            <a:ext cx="7886065" cy="3901440"/>
          </a:xfrm>
          <a:prstGeom prst="rect">
            <a:avLst/>
          </a:prstGeom>
        </p:spPr>
        <p:txBody>
          <a:bodyPr wrap="square" lIns="0" tIns="107314" rIns="0" bIns="0" rtlCol="0" vert="horz">
            <a:spAutoFit/>
          </a:bodyPr>
          <a:lstStyle/>
          <a:p>
            <a:pPr algn="r" marR="447675">
              <a:lnSpc>
                <a:spcPct val="100000"/>
              </a:lnSpc>
              <a:spcBef>
                <a:spcPts val="844"/>
              </a:spcBef>
            </a:pPr>
            <a:r>
              <a:rPr dirty="0" sz="3100" spc="-265" b="1">
                <a:latin typeface="Arial"/>
                <a:cs typeface="Arial"/>
              </a:rPr>
              <a:t>:اهنأب</a:t>
            </a:r>
            <a:r>
              <a:rPr dirty="0" sz="3100" spc="-100" b="1">
                <a:latin typeface="Arial"/>
                <a:cs typeface="Arial"/>
              </a:rPr>
              <a:t> </a:t>
            </a:r>
            <a:r>
              <a:rPr dirty="0" sz="3100" spc="-670" b="1">
                <a:latin typeface="Arial"/>
                <a:cs typeface="Arial"/>
              </a:rPr>
              <a:t>زيمتت</a:t>
            </a:r>
            <a:endParaRPr sz="31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745"/>
              </a:spcBef>
            </a:pPr>
            <a:r>
              <a:rPr dirty="0" sz="3100" spc="-5" b="1">
                <a:latin typeface="Arial"/>
                <a:cs typeface="Arial"/>
              </a:rPr>
              <a:t>. </a:t>
            </a:r>
            <a:r>
              <a:rPr dirty="0" sz="3100" spc="-360" b="1">
                <a:latin typeface="Arial"/>
                <a:cs typeface="Arial"/>
              </a:rPr>
              <a:t>ةيعون  </a:t>
            </a:r>
            <a:r>
              <a:rPr dirty="0" sz="3100" spc="-5" b="1">
                <a:latin typeface="Arial"/>
                <a:cs typeface="Arial"/>
              </a:rPr>
              <a:t>و </a:t>
            </a:r>
            <a:r>
              <a:rPr dirty="0" sz="3100" spc="-330" b="1">
                <a:latin typeface="Arial"/>
                <a:cs typeface="Arial"/>
              </a:rPr>
              <a:t>ةيمك  </a:t>
            </a:r>
            <a:r>
              <a:rPr dirty="0" sz="3100" spc="-5" b="1">
                <a:latin typeface="Arial"/>
                <a:cs typeface="Arial"/>
              </a:rPr>
              <a:t>تاذ </a:t>
            </a:r>
            <a:r>
              <a:rPr dirty="0" sz="3100" spc="220" b="1">
                <a:latin typeface="Arial"/>
                <a:cs typeface="Arial"/>
              </a:rPr>
              <a:t> </a:t>
            </a:r>
            <a:r>
              <a:rPr dirty="0" sz="3100" spc="-5" b="1">
                <a:latin typeface="Arial"/>
                <a:cs typeface="Arial"/>
              </a:rPr>
              <a:t>.1</a:t>
            </a:r>
            <a:endParaRPr sz="31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745"/>
              </a:spcBef>
            </a:pPr>
            <a:r>
              <a:rPr dirty="0" sz="3100" spc="-5" b="1">
                <a:latin typeface="Arial"/>
                <a:cs typeface="Arial"/>
              </a:rPr>
              <a:t>. </a:t>
            </a:r>
            <a:r>
              <a:rPr dirty="0" sz="3100" spc="-515" b="1">
                <a:latin typeface="Arial"/>
                <a:cs typeface="Arial"/>
              </a:rPr>
              <a:t>تانايب   </a:t>
            </a:r>
            <a:r>
              <a:rPr dirty="0" sz="3100" spc="-195" b="1">
                <a:latin typeface="Arial"/>
                <a:cs typeface="Arial"/>
              </a:rPr>
              <a:t>دعاوق  </a:t>
            </a:r>
            <a:r>
              <a:rPr dirty="0" sz="3100" spc="-500" b="1">
                <a:latin typeface="Arial"/>
                <a:cs typeface="Arial"/>
              </a:rPr>
              <a:t>لكش   </a:t>
            </a:r>
            <a:r>
              <a:rPr dirty="0" sz="3100" spc="-325" b="1">
                <a:latin typeface="Arial"/>
                <a:cs typeface="Arial"/>
              </a:rPr>
              <a:t>ىلع  </a:t>
            </a:r>
            <a:r>
              <a:rPr dirty="0" sz="3100" spc="-305" b="1">
                <a:latin typeface="Arial"/>
                <a:cs typeface="Arial"/>
              </a:rPr>
              <a:t>ةسسؤملا  </a:t>
            </a:r>
            <a:r>
              <a:rPr dirty="0" sz="3100" spc="-815" b="1">
                <a:latin typeface="Arial"/>
                <a:cs typeface="Arial"/>
              </a:rPr>
              <a:t>يف                   </a:t>
            </a:r>
            <a:r>
              <a:rPr dirty="0" sz="3100" spc="-215" b="1">
                <a:latin typeface="Arial"/>
                <a:cs typeface="Arial"/>
              </a:rPr>
              <a:t>ةلوادتم</a:t>
            </a:r>
            <a:r>
              <a:rPr dirty="0" sz="3100" spc="229" b="1">
                <a:latin typeface="Arial"/>
                <a:cs typeface="Arial"/>
              </a:rPr>
              <a:t> </a:t>
            </a:r>
            <a:r>
              <a:rPr dirty="0" sz="3100" spc="-5" b="1">
                <a:latin typeface="Arial"/>
                <a:cs typeface="Arial"/>
              </a:rPr>
              <a:t>.2</a:t>
            </a:r>
            <a:endParaRPr sz="31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750"/>
              </a:spcBef>
            </a:pPr>
            <a:r>
              <a:rPr dirty="0" sz="3100" spc="-5" b="1">
                <a:latin typeface="Arial"/>
                <a:cs typeface="Arial"/>
              </a:rPr>
              <a:t>. </a:t>
            </a:r>
            <a:r>
              <a:rPr dirty="0" sz="3100" spc="-315" b="1">
                <a:latin typeface="Arial"/>
                <a:cs typeface="Arial"/>
              </a:rPr>
              <a:t>ةيلاع  </a:t>
            </a:r>
            <a:r>
              <a:rPr dirty="0" sz="3100" spc="-215" b="1">
                <a:latin typeface="Arial"/>
                <a:cs typeface="Arial"/>
              </a:rPr>
              <a:t>ةيدامتعإو  </a:t>
            </a:r>
            <a:r>
              <a:rPr dirty="0" sz="3100" spc="-420" b="1">
                <a:latin typeface="Arial"/>
                <a:cs typeface="Arial"/>
              </a:rPr>
              <a:t>ةيقوثوم  </a:t>
            </a:r>
            <a:r>
              <a:rPr dirty="0" sz="3100" b="1">
                <a:latin typeface="Arial"/>
                <a:cs typeface="Arial"/>
              </a:rPr>
              <a:t>تاذ</a:t>
            </a:r>
            <a:r>
              <a:rPr dirty="0" sz="3100" spc="800" b="1">
                <a:latin typeface="Arial"/>
                <a:cs typeface="Arial"/>
              </a:rPr>
              <a:t> </a:t>
            </a:r>
            <a:r>
              <a:rPr dirty="0" sz="3100" spc="-5" b="1">
                <a:latin typeface="Arial"/>
                <a:cs typeface="Arial"/>
              </a:rPr>
              <a:t>.3</a:t>
            </a:r>
            <a:endParaRPr sz="3100">
              <a:latin typeface="Arial"/>
              <a:cs typeface="Arial"/>
            </a:endParaRPr>
          </a:p>
          <a:p>
            <a:pPr algn="r" marL="12700" marR="5080" indent="2021205">
              <a:lnSpc>
                <a:spcPts val="4470"/>
              </a:lnSpc>
              <a:spcBef>
                <a:spcPts val="270"/>
              </a:spcBef>
            </a:pPr>
            <a:r>
              <a:rPr dirty="0" sz="3100" spc="-5" b="1">
                <a:latin typeface="Arial"/>
                <a:cs typeface="Arial"/>
              </a:rPr>
              <a:t>. </a:t>
            </a:r>
            <a:r>
              <a:rPr dirty="0" sz="3100" spc="-380" b="1">
                <a:latin typeface="Arial"/>
                <a:cs typeface="Arial"/>
              </a:rPr>
              <a:t>ةرسيم </a:t>
            </a:r>
            <a:r>
              <a:rPr dirty="0" sz="3100" spc="-480" b="1">
                <a:latin typeface="Arial"/>
                <a:cs typeface="Arial"/>
              </a:rPr>
              <a:t>بيلاسأبو </a:t>
            </a:r>
            <a:r>
              <a:rPr dirty="0" sz="3100" spc="-295" b="1">
                <a:latin typeface="Arial"/>
                <a:cs typeface="Arial"/>
              </a:rPr>
              <a:t>اهيلع لوصحلا</a:t>
            </a:r>
            <a:r>
              <a:rPr dirty="0" sz="3100" spc="-215" b="1">
                <a:latin typeface="Arial"/>
                <a:cs typeface="Arial"/>
              </a:rPr>
              <a:t> </a:t>
            </a:r>
            <a:r>
              <a:rPr dirty="0" sz="3100" spc="-210" b="1">
                <a:latin typeface="Arial"/>
                <a:cs typeface="Arial"/>
              </a:rPr>
              <a:t>ةلوهس</a:t>
            </a:r>
            <a:r>
              <a:rPr dirty="0" sz="3100" spc="130" b="1">
                <a:latin typeface="Arial"/>
                <a:cs typeface="Arial"/>
              </a:rPr>
              <a:t> </a:t>
            </a:r>
            <a:r>
              <a:rPr dirty="0" sz="3100" spc="-5" b="1">
                <a:latin typeface="Arial"/>
                <a:cs typeface="Arial"/>
              </a:rPr>
              <a:t>.4 </a:t>
            </a:r>
            <a:r>
              <a:rPr dirty="0" sz="3100" spc="-5" b="1">
                <a:latin typeface="Arial"/>
                <a:cs typeface="Arial"/>
              </a:rPr>
              <a:t> </a:t>
            </a:r>
            <a:r>
              <a:rPr dirty="0" sz="3100" spc="-520" b="1">
                <a:latin typeface="Arial"/>
                <a:cs typeface="Arial"/>
              </a:rPr>
              <a:t>سايق </a:t>
            </a:r>
            <a:r>
              <a:rPr dirty="0" sz="3100" spc="-180" b="1">
                <a:latin typeface="Arial"/>
                <a:cs typeface="Arial"/>
              </a:rPr>
              <a:t> </a:t>
            </a:r>
            <a:r>
              <a:rPr dirty="0" sz="3100" spc="-5" b="1">
                <a:latin typeface="Arial"/>
                <a:cs typeface="Arial"/>
              </a:rPr>
              <a:t>– </a:t>
            </a:r>
            <a:r>
              <a:rPr dirty="0" sz="3100" spc="-375" b="1">
                <a:latin typeface="Arial"/>
                <a:cs typeface="Arial"/>
              </a:rPr>
              <a:t>ةيمويلا  </a:t>
            </a:r>
            <a:r>
              <a:rPr dirty="0" sz="3100" spc="-85" b="1">
                <a:latin typeface="Arial"/>
                <a:cs typeface="Arial"/>
              </a:rPr>
              <a:t>ةرادلإا </a:t>
            </a:r>
            <a:r>
              <a:rPr dirty="0" sz="3100" spc="-5" b="1">
                <a:latin typeface="Arial"/>
                <a:cs typeface="Arial"/>
              </a:rPr>
              <a:t>– </a:t>
            </a:r>
            <a:r>
              <a:rPr dirty="0" sz="3100" spc="-455" b="1">
                <a:latin typeface="Arial"/>
                <a:cs typeface="Arial"/>
              </a:rPr>
              <a:t>طيطختلا  </a:t>
            </a:r>
            <a:r>
              <a:rPr dirty="0" sz="3100" spc="35" b="1">
                <a:latin typeface="Arial"/>
                <a:cs typeface="Arial"/>
              </a:rPr>
              <a:t>لامعأ </a:t>
            </a:r>
            <a:r>
              <a:rPr dirty="0" sz="3100" spc="-815" b="1">
                <a:latin typeface="Arial"/>
                <a:cs typeface="Arial"/>
              </a:rPr>
              <a:t>يف                   </a:t>
            </a:r>
            <a:r>
              <a:rPr dirty="0" sz="3100" spc="-80" b="1">
                <a:latin typeface="Arial"/>
                <a:cs typeface="Arial"/>
              </a:rPr>
              <a:t>اهنم </a:t>
            </a:r>
            <a:r>
              <a:rPr dirty="0" sz="3100" spc="-760" b="1">
                <a:latin typeface="Arial"/>
                <a:cs typeface="Arial"/>
              </a:rPr>
              <a:t>دافتسي                     </a:t>
            </a:r>
            <a:r>
              <a:rPr dirty="0" sz="3100" spc="-665" b="1">
                <a:latin typeface="Arial"/>
                <a:cs typeface="Arial"/>
              </a:rPr>
              <a:t> </a:t>
            </a:r>
            <a:r>
              <a:rPr dirty="0" sz="3100" spc="-5" b="1">
                <a:latin typeface="Arial"/>
                <a:cs typeface="Arial"/>
              </a:rPr>
              <a:t>.5</a:t>
            </a:r>
            <a:endParaRPr sz="3100">
              <a:latin typeface="Arial"/>
              <a:cs typeface="Arial"/>
            </a:endParaRPr>
          </a:p>
          <a:p>
            <a:pPr marL="2409190">
              <a:lnSpc>
                <a:spcPts val="3445"/>
              </a:lnSpc>
            </a:pPr>
            <a:r>
              <a:rPr dirty="0" sz="3100" spc="-245" b="1">
                <a:latin typeface="Arial"/>
                <a:cs typeface="Arial"/>
              </a:rPr>
              <a:t>ةيعجرملاو </a:t>
            </a:r>
            <a:r>
              <a:rPr dirty="0" sz="3100" spc="-660" b="1">
                <a:latin typeface="Arial"/>
                <a:cs typeface="Arial"/>
              </a:rPr>
              <a:t>ةيسفانتلا </a:t>
            </a:r>
            <a:r>
              <a:rPr dirty="0" sz="3100" spc="-240" b="1">
                <a:latin typeface="Arial"/>
                <a:cs typeface="Arial"/>
              </a:rPr>
              <a:t>تانراقملا </a:t>
            </a:r>
            <a:r>
              <a:rPr dirty="0" sz="3100" spc="-5" b="1">
                <a:latin typeface="Arial"/>
                <a:cs typeface="Arial"/>
              </a:rPr>
              <a:t>–</a:t>
            </a:r>
            <a:r>
              <a:rPr dirty="0" sz="3100" spc="-50" b="1">
                <a:latin typeface="Arial"/>
                <a:cs typeface="Arial"/>
              </a:rPr>
              <a:t> </a:t>
            </a:r>
            <a:r>
              <a:rPr dirty="0" sz="3100" spc="-100" b="1">
                <a:latin typeface="Arial"/>
                <a:cs typeface="Arial"/>
              </a:rPr>
              <a:t>ءادلأا</a:t>
            </a:r>
            <a:endParaRPr sz="31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800600" y="1143000"/>
            <a:ext cx="3624579" cy="1369060"/>
          </a:xfrm>
          <a:custGeom>
            <a:avLst/>
            <a:gdLst/>
            <a:ahLst/>
            <a:cxnLst/>
            <a:rect l="l" t="t" r="r" b="b"/>
            <a:pathLst>
              <a:path w="3624579" h="1369060">
                <a:moveTo>
                  <a:pt x="0" y="684276"/>
                </a:moveTo>
                <a:lnTo>
                  <a:pt x="428751" y="0"/>
                </a:lnTo>
                <a:lnTo>
                  <a:pt x="3195320" y="0"/>
                </a:lnTo>
                <a:lnTo>
                  <a:pt x="3624072" y="684276"/>
                </a:lnTo>
                <a:lnTo>
                  <a:pt x="3195320" y="1368552"/>
                </a:lnTo>
                <a:lnTo>
                  <a:pt x="428751" y="1368552"/>
                </a:lnTo>
                <a:lnTo>
                  <a:pt x="0" y="684276"/>
                </a:lnTo>
                <a:close/>
              </a:path>
            </a:pathLst>
          </a:custGeom>
          <a:ln w="24383">
            <a:solidFill>
              <a:srgbClr val="4F81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145023" y="1286255"/>
            <a:ext cx="3325495" cy="862965"/>
          </a:xfrm>
          <a:custGeom>
            <a:avLst/>
            <a:gdLst/>
            <a:ahLst/>
            <a:cxnLst/>
            <a:rect l="l" t="t" r="r" b="b"/>
            <a:pathLst>
              <a:path w="3325495" h="862964">
                <a:moveTo>
                  <a:pt x="0" y="862584"/>
                </a:moveTo>
                <a:lnTo>
                  <a:pt x="3325368" y="862584"/>
                </a:lnTo>
                <a:lnTo>
                  <a:pt x="3325368" y="0"/>
                </a:lnTo>
                <a:lnTo>
                  <a:pt x="0" y="0"/>
                </a:lnTo>
                <a:lnTo>
                  <a:pt x="0" y="86258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145023" y="1286255"/>
            <a:ext cx="3325495" cy="862965"/>
          </a:xfrm>
          <a:prstGeom prst="rect"/>
          <a:ln w="24384">
            <a:solidFill>
              <a:srgbClr val="4F81BC"/>
            </a:solidFill>
          </a:ln>
        </p:spPr>
        <p:txBody>
          <a:bodyPr wrap="square" lIns="0" tIns="90805" rIns="0" bIns="0" rtlCol="0" vert="horz">
            <a:spAutoFit/>
          </a:bodyPr>
          <a:lstStyle/>
          <a:p>
            <a:pPr marL="171450">
              <a:lnSpc>
                <a:spcPct val="100000"/>
              </a:lnSpc>
              <a:spcBef>
                <a:spcPts val="715"/>
              </a:spcBef>
            </a:pPr>
            <a:r>
              <a:rPr dirty="0" sz="3600" spc="-640">
                <a:latin typeface="Microsoft Uighur"/>
                <a:cs typeface="Microsoft Uighur"/>
              </a:rPr>
              <a:t>ليلحتلأ</a:t>
            </a:r>
            <a:r>
              <a:rPr dirty="0" sz="3600" spc="-15">
                <a:latin typeface="Microsoft Uighur"/>
                <a:cs typeface="Microsoft Uighur"/>
              </a:rPr>
              <a:t> </a:t>
            </a:r>
            <a:r>
              <a:rPr dirty="0" sz="3600">
                <a:latin typeface="Microsoft Uighur"/>
                <a:cs typeface="Microsoft Uighur"/>
              </a:rPr>
              <a:t>و </a:t>
            </a:r>
            <a:r>
              <a:rPr dirty="0" sz="3600" spc="-305">
                <a:latin typeface="Microsoft Uighur"/>
                <a:cs typeface="Microsoft Uighur"/>
              </a:rPr>
              <a:t>تامولعملأ </a:t>
            </a:r>
            <a:r>
              <a:rPr dirty="0" sz="3600">
                <a:latin typeface="Calibri"/>
                <a:cs typeface="Calibri"/>
              </a:rPr>
              <a:t>–</a:t>
            </a:r>
            <a:r>
              <a:rPr dirty="0" sz="3600" spc="-385">
                <a:latin typeface="Calibri"/>
                <a:cs typeface="Calibri"/>
              </a:rPr>
              <a:t> </a:t>
            </a:r>
            <a:r>
              <a:rPr dirty="0" sz="3600">
                <a:latin typeface="Microsoft Uighur"/>
                <a:cs typeface="Microsoft Uighur"/>
              </a:rPr>
              <a:t>ب</a:t>
            </a:r>
            <a:endParaRPr sz="3600">
              <a:latin typeface="Microsoft Uighur"/>
              <a:cs typeface="Microsoft Uighur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56487" y="791261"/>
            <a:ext cx="1664216" cy="2088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8332469" y="6434734"/>
            <a:ext cx="2825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5">
                <a:solidFill>
                  <a:srgbClr val="888888"/>
                </a:solidFill>
                <a:latin typeface="Arial"/>
                <a:cs typeface="Arial"/>
              </a:rPr>
              <a:t>109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6896" y="194208"/>
            <a:ext cx="7669530" cy="55149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041650">
              <a:lnSpc>
                <a:spcPct val="100000"/>
              </a:lnSpc>
              <a:spcBef>
                <a:spcPts val="105"/>
              </a:spcBef>
            </a:pPr>
            <a:r>
              <a:rPr dirty="0" sz="6000" b="1">
                <a:latin typeface="Arial"/>
                <a:cs typeface="Arial"/>
              </a:rPr>
              <a:t>؟ </a:t>
            </a:r>
            <a:r>
              <a:rPr dirty="0" sz="6000" spc="-265" b="1">
                <a:latin typeface="Arial"/>
                <a:cs typeface="Arial"/>
              </a:rPr>
              <a:t>هدوجلا </a:t>
            </a:r>
            <a:r>
              <a:rPr dirty="0" sz="6000" spc="175" b="1">
                <a:latin typeface="Arial"/>
                <a:cs typeface="Arial"/>
              </a:rPr>
              <a:t>يه </a:t>
            </a:r>
            <a:r>
              <a:rPr dirty="0" sz="6000" spc="215" b="1">
                <a:latin typeface="Arial"/>
                <a:cs typeface="Arial"/>
              </a:rPr>
              <a:t>ام</a:t>
            </a:r>
            <a:r>
              <a:rPr dirty="0" sz="6000" spc="-35" b="1">
                <a:latin typeface="Arial"/>
                <a:cs typeface="Arial"/>
              </a:rPr>
              <a:t> </a:t>
            </a:r>
            <a:r>
              <a:rPr dirty="0" sz="6000" b="1">
                <a:latin typeface="Arial"/>
                <a:cs typeface="Arial"/>
              </a:rPr>
              <a:t>اذا</a:t>
            </a:r>
            <a:endParaRPr sz="6000">
              <a:latin typeface="Arial"/>
              <a:cs typeface="Arial"/>
            </a:endParaRPr>
          </a:p>
          <a:p>
            <a:pPr marL="5959475" marR="5715" indent="-283845">
              <a:lnSpc>
                <a:spcPct val="100000"/>
              </a:lnSpc>
              <a:spcBef>
                <a:spcPts val="5"/>
              </a:spcBef>
            </a:pPr>
            <a:r>
              <a:rPr dirty="0" sz="6000" spc="-735" b="1">
                <a:latin typeface="Arial"/>
                <a:cs typeface="Arial"/>
              </a:rPr>
              <a:t>ريياعم-  </a:t>
            </a:r>
            <a:r>
              <a:rPr dirty="0" sz="6000" spc="-780" b="1">
                <a:latin typeface="Arial"/>
                <a:cs typeface="Arial"/>
              </a:rPr>
              <a:t>اضر</a:t>
            </a:r>
            <a:r>
              <a:rPr dirty="0" sz="6000" spc="-610" b="1">
                <a:latin typeface="Arial"/>
                <a:cs typeface="Arial"/>
              </a:rPr>
              <a:t>ل</a:t>
            </a:r>
            <a:r>
              <a:rPr dirty="0" sz="6000" spc="5" b="1">
                <a:latin typeface="Arial"/>
                <a:cs typeface="Arial"/>
              </a:rPr>
              <a:t>ا</a:t>
            </a:r>
            <a:r>
              <a:rPr dirty="0" sz="6000" b="1">
                <a:latin typeface="Arial"/>
                <a:cs typeface="Arial"/>
              </a:rPr>
              <a:t>-  </a:t>
            </a:r>
            <a:r>
              <a:rPr dirty="0" sz="6000" spc="-785" b="1">
                <a:latin typeface="Arial"/>
                <a:cs typeface="Arial"/>
              </a:rPr>
              <a:t>زيمتلا-</a:t>
            </a:r>
            <a:endParaRPr sz="6000">
              <a:latin typeface="Arial"/>
              <a:cs typeface="Arial"/>
            </a:endParaRPr>
          </a:p>
          <a:p>
            <a:pPr algn="r" marR="5715">
              <a:lnSpc>
                <a:spcPct val="100000"/>
              </a:lnSpc>
              <a:spcBef>
                <a:spcPts val="10"/>
              </a:spcBef>
            </a:pPr>
            <a:r>
              <a:rPr dirty="0" sz="6000" b="1">
                <a:latin typeface="Arial"/>
                <a:cs typeface="Arial"/>
              </a:rPr>
              <a:t>/ </a:t>
            </a:r>
            <a:r>
              <a:rPr dirty="0" sz="6000" spc="-270" b="1">
                <a:latin typeface="Arial"/>
                <a:cs typeface="Arial"/>
              </a:rPr>
              <a:t>ةدوجلا </a:t>
            </a:r>
            <a:r>
              <a:rPr dirty="0" sz="6000" spc="-1005" b="1">
                <a:latin typeface="Arial"/>
                <a:cs typeface="Arial"/>
              </a:rPr>
              <a:t>طبض/   </a:t>
            </a:r>
            <a:r>
              <a:rPr dirty="0" sz="6000" spc="-270" b="1">
                <a:latin typeface="Arial"/>
                <a:cs typeface="Arial"/>
              </a:rPr>
              <a:t>ةدوجلا </a:t>
            </a:r>
            <a:r>
              <a:rPr dirty="0" sz="6000" spc="-335" b="1">
                <a:latin typeface="Arial"/>
                <a:cs typeface="Arial"/>
              </a:rPr>
              <a:t>نامض</a:t>
            </a:r>
            <a:r>
              <a:rPr dirty="0" sz="6000" spc="105" b="1">
                <a:latin typeface="Arial"/>
                <a:cs typeface="Arial"/>
              </a:rPr>
              <a:t> </a:t>
            </a:r>
            <a:r>
              <a:rPr dirty="0" sz="6000" b="1">
                <a:latin typeface="Arial"/>
                <a:cs typeface="Arial"/>
              </a:rPr>
              <a:t>-</a:t>
            </a:r>
            <a:endParaRPr sz="60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</a:pPr>
            <a:r>
              <a:rPr dirty="0" sz="6000" spc="-495" b="1">
                <a:latin typeface="Arial"/>
                <a:cs typeface="Arial"/>
              </a:rPr>
              <a:t>ةلماشلا</a:t>
            </a:r>
            <a:r>
              <a:rPr dirty="0" sz="6000" spc="-80" b="1">
                <a:latin typeface="Arial"/>
                <a:cs typeface="Arial"/>
              </a:rPr>
              <a:t> </a:t>
            </a:r>
            <a:r>
              <a:rPr dirty="0" sz="6000" spc="-270" b="1">
                <a:latin typeface="Arial"/>
                <a:cs typeface="Arial"/>
              </a:rPr>
              <a:t>ةدوجلا</a:t>
            </a:r>
            <a:endParaRPr sz="6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16175" y="2790707"/>
            <a:ext cx="7229475" cy="3526790"/>
          </a:xfrm>
          <a:prstGeom prst="rect">
            <a:avLst/>
          </a:prstGeom>
        </p:spPr>
        <p:txBody>
          <a:bodyPr wrap="square" lIns="0" tIns="97790" rIns="0" bIns="0" rtlCol="0" vert="horz">
            <a:spAutoFit/>
          </a:bodyPr>
          <a:lstStyle/>
          <a:p>
            <a:pPr algn="r" marR="310515">
              <a:lnSpc>
                <a:spcPct val="100000"/>
              </a:lnSpc>
              <a:spcBef>
                <a:spcPts val="770"/>
              </a:spcBef>
            </a:pPr>
            <a:r>
              <a:rPr dirty="0" sz="2800" b="1">
                <a:latin typeface="Arial"/>
                <a:cs typeface="Arial"/>
              </a:rPr>
              <a:t>: </a:t>
            </a:r>
            <a:r>
              <a:rPr dirty="0" sz="2800" spc="-530" b="1">
                <a:latin typeface="Arial"/>
                <a:cs typeface="Arial"/>
              </a:rPr>
              <a:t>ـب</a:t>
            </a:r>
            <a:r>
              <a:rPr dirty="0" sz="2800" spc="-425" b="1">
                <a:latin typeface="Arial"/>
                <a:cs typeface="Arial"/>
              </a:rPr>
              <a:t> </a:t>
            </a:r>
            <a:r>
              <a:rPr dirty="0" sz="2800" spc="-600" b="1">
                <a:latin typeface="Arial"/>
                <a:cs typeface="Arial"/>
              </a:rPr>
              <a:t>زيمتت</a:t>
            </a:r>
            <a:endParaRPr sz="2800">
              <a:latin typeface="Arial"/>
              <a:cs typeface="Arial"/>
            </a:endParaRPr>
          </a:p>
          <a:p>
            <a:pPr algn="r" marL="2064385" marR="5080" indent="-567055">
              <a:lnSpc>
                <a:spcPts val="4029"/>
              </a:lnSpc>
              <a:spcBef>
                <a:spcPts val="250"/>
              </a:spcBef>
            </a:pPr>
            <a:r>
              <a:rPr dirty="0" sz="2800" b="1">
                <a:latin typeface="Arial"/>
                <a:cs typeface="Arial"/>
              </a:rPr>
              <a:t>. </a:t>
            </a:r>
            <a:r>
              <a:rPr dirty="0" sz="2800" spc="-90" b="1">
                <a:latin typeface="Arial"/>
                <a:cs typeface="Arial"/>
              </a:rPr>
              <a:t>ىدملا </a:t>
            </a:r>
            <a:r>
              <a:rPr dirty="0" sz="2800" spc="-210" b="1">
                <a:latin typeface="Arial"/>
                <a:cs typeface="Arial"/>
              </a:rPr>
              <a:t>ليوطو </a:t>
            </a:r>
            <a:r>
              <a:rPr dirty="0" sz="2800" spc="-285" b="1">
                <a:latin typeface="Arial"/>
                <a:cs typeface="Arial"/>
              </a:rPr>
              <a:t>طسوتمو </a:t>
            </a:r>
            <a:r>
              <a:rPr dirty="0" sz="2800" spc="-675" b="1">
                <a:latin typeface="Arial"/>
                <a:cs typeface="Arial"/>
              </a:rPr>
              <a:t>ريصق </a:t>
            </a:r>
            <a:r>
              <a:rPr dirty="0" sz="2800" spc="-455" b="1">
                <a:latin typeface="Arial"/>
                <a:cs typeface="Arial"/>
              </a:rPr>
              <a:t>طيطخت</a:t>
            </a:r>
            <a:r>
              <a:rPr dirty="0" sz="2800" spc="-345" b="1">
                <a:latin typeface="Arial"/>
                <a:cs typeface="Arial"/>
              </a:rPr>
              <a:t> </a:t>
            </a:r>
            <a:r>
              <a:rPr dirty="0" sz="2800" spc="-40" b="1">
                <a:latin typeface="Arial"/>
                <a:cs typeface="Arial"/>
              </a:rPr>
              <a:t>دوجو</a:t>
            </a:r>
            <a:r>
              <a:rPr dirty="0" sz="2800" spc="275" b="1">
                <a:latin typeface="Arial"/>
                <a:cs typeface="Arial"/>
              </a:rPr>
              <a:t> </a:t>
            </a:r>
            <a:r>
              <a:rPr dirty="0" sz="2800" spc="10" b="1">
                <a:latin typeface="Arial"/>
                <a:cs typeface="Arial"/>
              </a:rPr>
              <a:t>.1 </a:t>
            </a:r>
            <a:r>
              <a:rPr dirty="0" sz="2800" spc="10" b="1">
                <a:latin typeface="Arial"/>
                <a:cs typeface="Arial"/>
              </a:rPr>
              <a:t> </a:t>
            </a:r>
            <a:r>
              <a:rPr dirty="0" sz="2800" spc="5" b="1">
                <a:latin typeface="Arial"/>
                <a:cs typeface="Arial"/>
              </a:rPr>
              <a:t>روط </a:t>
            </a:r>
            <a:r>
              <a:rPr dirty="0" sz="2800" spc="-725" b="1">
                <a:latin typeface="Arial"/>
                <a:cs typeface="Arial"/>
              </a:rPr>
              <a:t>يف </a:t>
            </a:r>
            <a:r>
              <a:rPr dirty="0" sz="2800" spc="-270" b="1">
                <a:latin typeface="Arial"/>
                <a:cs typeface="Arial"/>
              </a:rPr>
              <a:t>ةسسؤملا </a:t>
            </a:r>
            <a:r>
              <a:rPr dirty="0" sz="2800" spc="-320" b="1">
                <a:latin typeface="Arial"/>
                <a:cs typeface="Arial"/>
              </a:rPr>
              <a:t>لعجل </a:t>
            </a:r>
            <a:r>
              <a:rPr dirty="0" sz="2800" spc="-130" b="1">
                <a:latin typeface="Arial"/>
                <a:cs typeface="Arial"/>
              </a:rPr>
              <a:t>ممصم </a:t>
            </a:r>
            <a:r>
              <a:rPr dirty="0" sz="2800" spc="-415" b="1">
                <a:latin typeface="Arial"/>
                <a:cs typeface="Arial"/>
              </a:rPr>
              <a:t>طيطختلا </a:t>
            </a:r>
            <a:r>
              <a:rPr dirty="0" sz="2800" spc="10" b="1">
                <a:latin typeface="Arial"/>
                <a:cs typeface="Arial"/>
              </a:rPr>
              <a:t>.2</a:t>
            </a:r>
            <a:endParaRPr sz="28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434"/>
              </a:spcBef>
            </a:pPr>
            <a:r>
              <a:rPr dirty="0" sz="2800" b="1">
                <a:latin typeface="Arial"/>
                <a:cs typeface="Arial"/>
              </a:rPr>
              <a:t>. </a:t>
            </a:r>
            <a:r>
              <a:rPr dirty="0" sz="2800" spc="-190" b="1">
                <a:latin typeface="Arial"/>
                <a:cs typeface="Arial"/>
              </a:rPr>
              <a:t>ءلامعلا </a:t>
            </a:r>
            <a:r>
              <a:rPr dirty="0" sz="2800" spc="-195" b="1">
                <a:latin typeface="Arial"/>
                <a:cs typeface="Arial"/>
              </a:rPr>
              <a:t>اضرو  </a:t>
            </a:r>
            <a:r>
              <a:rPr dirty="0" sz="2800" spc="-605" b="1">
                <a:latin typeface="Arial"/>
                <a:cs typeface="Arial"/>
              </a:rPr>
              <a:t>يليغشتلا   </a:t>
            </a:r>
            <a:r>
              <a:rPr dirty="0" sz="2800" spc="-434" b="1">
                <a:latin typeface="Arial"/>
                <a:cs typeface="Arial"/>
              </a:rPr>
              <a:t> </a:t>
            </a:r>
            <a:r>
              <a:rPr dirty="0" sz="2800" spc="-90" b="1">
                <a:latin typeface="Arial"/>
                <a:cs typeface="Arial"/>
              </a:rPr>
              <a:t>ءادلأا </a:t>
            </a:r>
            <a:r>
              <a:rPr dirty="0" sz="2800" spc="-725" b="1">
                <a:latin typeface="Arial"/>
                <a:cs typeface="Arial"/>
              </a:rPr>
              <a:t>يف               </a:t>
            </a:r>
            <a:r>
              <a:rPr dirty="0" sz="2800" spc="-235" b="1">
                <a:latin typeface="Arial"/>
                <a:cs typeface="Arial"/>
              </a:rPr>
              <a:t>ةدايرلا    </a:t>
            </a:r>
            <a:r>
              <a:rPr dirty="0" sz="2800" spc="180" b="1">
                <a:latin typeface="Arial"/>
                <a:cs typeface="Arial"/>
              </a:rPr>
              <a:t> </a:t>
            </a:r>
            <a:r>
              <a:rPr dirty="0" sz="2800" spc="10" b="1">
                <a:latin typeface="Arial"/>
                <a:cs typeface="Arial"/>
              </a:rPr>
              <a:t>.3</a:t>
            </a:r>
            <a:endParaRPr sz="2800">
              <a:latin typeface="Arial"/>
              <a:cs typeface="Arial"/>
            </a:endParaRPr>
          </a:p>
          <a:p>
            <a:pPr algn="r" marL="12700" marR="5080" indent="2743835">
              <a:lnSpc>
                <a:spcPts val="4029"/>
              </a:lnSpc>
              <a:spcBef>
                <a:spcPts val="245"/>
              </a:spcBef>
            </a:pPr>
            <a:r>
              <a:rPr dirty="0" sz="2800" b="1">
                <a:latin typeface="Arial"/>
                <a:cs typeface="Arial"/>
              </a:rPr>
              <a:t>. </a:t>
            </a:r>
            <a:r>
              <a:rPr dirty="0" sz="2800" spc="-105" b="1">
                <a:latin typeface="Arial"/>
                <a:cs typeface="Arial"/>
              </a:rPr>
              <a:t>ةعجارملاو </a:t>
            </a:r>
            <a:r>
              <a:rPr dirty="0" sz="2800" spc="-500" b="1">
                <a:latin typeface="Arial"/>
                <a:cs typeface="Arial"/>
              </a:rPr>
              <a:t>طيطختلل </a:t>
            </a:r>
            <a:r>
              <a:rPr dirty="0" sz="2800" spc="-155" b="1">
                <a:latin typeface="Arial"/>
                <a:cs typeface="Arial"/>
              </a:rPr>
              <a:t>ةحضاو</a:t>
            </a:r>
            <a:r>
              <a:rPr dirty="0" sz="2800" spc="10" b="1">
                <a:latin typeface="Arial"/>
                <a:cs typeface="Arial"/>
              </a:rPr>
              <a:t> </a:t>
            </a:r>
            <a:r>
              <a:rPr dirty="0" sz="2800" spc="-365" b="1">
                <a:latin typeface="Arial"/>
                <a:cs typeface="Arial"/>
              </a:rPr>
              <a:t>ةيلآ</a:t>
            </a:r>
            <a:r>
              <a:rPr dirty="0" sz="2800" spc="-295" b="1">
                <a:latin typeface="Arial"/>
                <a:cs typeface="Arial"/>
              </a:rPr>
              <a:t> </a:t>
            </a:r>
            <a:r>
              <a:rPr dirty="0" sz="2800" spc="10" b="1">
                <a:latin typeface="Arial"/>
                <a:cs typeface="Arial"/>
              </a:rPr>
              <a:t>.4 </a:t>
            </a:r>
            <a:r>
              <a:rPr dirty="0" sz="2800" spc="10" b="1">
                <a:latin typeface="Arial"/>
                <a:cs typeface="Arial"/>
              </a:rPr>
              <a:t> </a:t>
            </a:r>
            <a:r>
              <a:rPr dirty="0" sz="2800" spc="-310" b="1">
                <a:latin typeface="Arial"/>
                <a:cs typeface="Arial"/>
              </a:rPr>
              <a:t>عيمج  </a:t>
            </a:r>
            <a:r>
              <a:rPr dirty="0" sz="2800" spc="-290" b="1">
                <a:latin typeface="Arial"/>
                <a:cs typeface="Arial"/>
              </a:rPr>
              <a:t>ىلإ  </a:t>
            </a:r>
            <a:r>
              <a:rPr dirty="0" sz="2800" spc="-415" b="1">
                <a:latin typeface="Arial"/>
                <a:cs typeface="Arial"/>
              </a:rPr>
              <a:t>طيطختلا  </a:t>
            </a:r>
            <a:r>
              <a:rPr dirty="0" sz="2800" spc="-575" b="1">
                <a:latin typeface="Arial"/>
                <a:cs typeface="Arial"/>
              </a:rPr>
              <a:t>جئاتن    </a:t>
            </a:r>
            <a:r>
              <a:rPr dirty="0" sz="2800" spc="-475" b="1">
                <a:latin typeface="Arial"/>
                <a:cs typeface="Arial"/>
              </a:rPr>
              <a:t>ليزنتو   </a:t>
            </a:r>
            <a:r>
              <a:rPr dirty="0" sz="2800" spc="-540" b="1">
                <a:latin typeface="Arial"/>
                <a:cs typeface="Arial"/>
              </a:rPr>
              <a:t>لقانتل   </a:t>
            </a:r>
            <a:r>
              <a:rPr dirty="0" sz="2800" spc="-155" b="1">
                <a:latin typeface="Arial"/>
                <a:cs typeface="Arial"/>
              </a:rPr>
              <a:t>ةحضاو </a:t>
            </a:r>
            <a:r>
              <a:rPr dirty="0" sz="2800" spc="-370" b="1">
                <a:latin typeface="Arial"/>
                <a:cs typeface="Arial"/>
              </a:rPr>
              <a:t>لاصتا  </a:t>
            </a:r>
            <a:r>
              <a:rPr dirty="0" sz="2800" spc="-365" b="1">
                <a:latin typeface="Arial"/>
                <a:cs typeface="Arial"/>
              </a:rPr>
              <a:t>ةيلآ    </a:t>
            </a:r>
            <a:r>
              <a:rPr dirty="0" sz="2800" spc="-225" b="1">
                <a:latin typeface="Arial"/>
                <a:cs typeface="Arial"/>
              </a:rPr>
              <a:t> </a:t>
            </a:r>
            <a:r>
              <a:rPr dirty="0" sz="2800" spc="10" b="1">
                <a:latin typeface="Arial"/>
                <a:cs typeface="Arial"/>
              </a:rPr>
              <a:t>.5</a:t>
            </a:r>
            <a:endParaRPr sz="2800">
              <a:latin typeface="Arial"/>
              <a:cs typeface="Arial"/>
            </a:endParaRPr>
          </a:p>
          <a:p>
            <a:pPr marL="2458085">
              <a:lnSpc>
                <a:spcPts val="3120"/>
              </a:lnSpc>
            </a:pPr>
            <a:r>
              <a:rPr dirty="0" sz="2800" b="1">
                <a:latin typeface="Arial"/>
                <a:cs typeface="Arial"/>
              </a:rPr>
              <a:t>. </a:t>
            </a:r>
            <a:r>
              <a:rPr dirty="0" sz="2800" spc="-270" b="1">
                <a:latin typeface="Arial"/>
                <a:cs typeface="Arial"/>
              </a:rPr>
              <a:t>ةسسؤملا </a:t>
            </a:r>
            <a:r>
              <a:rPr dirty="0" sz="2800" spc="-725" b="1">
                <a:latin typeface="Arial"/>
                <a:cs typeface="Arial"/>
              </a:rPr>
              <a:t>يف </a:t>
            </a:r>
            <a:r>
              <a:rPr dirty="0" sz="2800" spc="-360" b="1">
                <a:latin typeface="Arial"/>
                <a:cs typeface="Arial"/>
              </a:rPr>
              <a:t>تايلوئسملاو</a:t>
            </a:r>
            <a:r>
              <a:rPr dirty="0" sz="2800" spc="-305" b="1">
                <a:latin typeface="Arial"/>
                <a:cs typeface="Arial"/>
              </a:rPr>
              <a:t> </a:t>
            </a:r>
            <a:r>
              <a:rPr dirty="0" sz="2800" spc="-114" b="1">
                <a:latin typeface="Arial"/>
                <a:cs typeface="Arial"/>
              </a:rPr>
              <a:t>تادحولا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800600" y="1295400"/>
            <a:ext cx="3624579" cy="1369060"/>
          </a:xfrm>
          <a:custGeom>
            <a:avLst/>
            <a:gdLst/>
            <a:ahLst/>
            <a:cxnLst/>
            <a:rect l="l" t="t" r="r" b="b"/>
            <a:pathLst>
              <a:path w="3624579" h="1369060">
                <a:moveTo>
                  <a:pt x="0" y="684276"/>
                </a:moveTo>
                <a:lnTo>
                  <a:pt x="428751" y="0"/>
                </a:lnTo>
                <a:lnTo>
                  <a:pt x="3195320" y="0"/>
                </a:lnTo>
                <a:lnTo>
                  <a:pt x="3624072" y="684276"/>
                </a:lnTo>
                <a:lnTo>
                  <a:pt x="3195320" y="1368552"/>
                </a:lnTo>
                <a:lnTo>
                  <a:pt x="428751" y="1368552"/>
                </a:lnTo>
                <a:lnTo>
                  <a:pt x="0" y="684276"/>
                </a:lnTo>
                <a:close/>
              </a:path>
            </a:pathLst>
          </a:custGeom>
          <a:ln w="24383">
            <a:solidFill>
              <a:srgbClr val="4F81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555741" y="1040013"/>
            <a:ext cx="2185670" cy="134937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06680" marR="5080" indent="-94615">
              <a:lnSpc>
                <a:spcPct val="108600"/>
              </a:lnSpc>
              <a:spcBef>
                <a:spcPts val="95"/>
              </a:spcBef>
            </a:pPr>
            <a:r>
              <a:rPr dirty="0" sz="4000" spc="-590">
                <a:latin typeface="Times New Roman"/>
                <a:cs typeface="Times New Roman"/>
              </a:rPr>
              <a:t>طيطختلا </a:t>
            </a:r>
            <a:r>
              <a:rPr dirty="0" sz="4000" spc="5"/>
              <a:t>– </a:t>
            </a:r>
            <a:r>
              <a:rPr dirty="0" sz="4000" spc="5">
                <a:latin typeface="Times New Roman"/>
                <a:cs typeface="Times New Roman"/>
              </a:rPr>
              <a:t>ج  </a:t>
            </a:r>
            <a:r>
              <a:rPr dirty="0" sz="4000" spc="-635">
                <a:latin typeface="Times New Roman"/>
                <a:cs typeface="Times New Roman"/>
              </a:rPr>
              <a:t>يجيتارتسلاا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35508" y="1245108"/>
            <a:ext cx="1902460" cy="1414780"/>
          </a:xfrm>
          <a:custGeom>
            <a:avLst/>
            <a:gdLst/>
            <a:ahLst/>
            <a:cxnLst/>
            <a:rect l="l" t="t" r="r" b="b"/>
            <a:pathLst>
              <a:path w="1902460" h="1414780">
                <a:moveTo>
                  <a:pt x="0" y="1414271"/>
                </a:moveTo>
                <a:lnTo>
                  <a:pt x="0" y="103250"/>
                </a:lnTo>
                <a:lnTo>
                  <a:pt x="0" y="77088"/>
                </a:lnTo>
                <a:lnTo>
                  <a:pt x="6896" y="45465"/>
                </a:lnTo>
                <a:lnTo>
                  <a:pt x="25273" y="25653"/>
                </a:lnTo>
                <a:lnTo>
                  <a:pt x="59728" y="7874"/>
                </a:lnTo>
                <a:lnTo>
                  <a:pt x="98767" y="2031"/>
                </a:lnTo>
                <a:lnTo>
                  <a:pt x="138391" y="0"/>
                </a:lnTo>
                <a:lnTo>
                  <a:pt x="1901952" y="0"/>
                </a:lnTo>
              </a:path>
            </a:pathLst>
          </a:custGeom>
          <a:ln w="762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16991" y="1947621"/>
            <a:ext cx="769467" cy="5165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397380" y="1748917"/>
            <a:ext cx="2244725" cy="993140"/>
          </a:xfrm>
          <a:custGeom>
            <a:avLst/>
            <a:gdLst/>
            <a:ahLst/>
            <a:cxnLst/>
            <a:rect l="l" t="t" r="r" b="b"/>
            <a:pathLst>
              <a:path w="2244725" h="993139">
                <a:moveTo>
                  <a:pt x="2200529" y="0"/>
                </a:moveTo>
                <a:lnTo>
                  <a:pt x="0" y="882904"/>
                </a:lnTo>
                <a:lnTo>
                  <a:pt x="44196" y="993013"/>
                </a:lnTo>
                <a:lnTo>
                  <a:pt x="2244724" y="110109"/>
                </a:lnTo>
                <a:lnTo>
                  <a:pt x="2200529" y="0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406144" y="1753107"/>
            <a:ext cx="2226945" cy="984885"/>
          </a:xfrm>
          <a:custGeom>
            <a:avLst/>
            <a:gdLst/>
            <a:ahLst/>
            <a:cxnLst/>
            <a:rect l="l" t="t" r="r" b="b"/>
            <a:pathLst>
              <a:path w="2226945" h="984885">
                <a:moveTo>
                  <a:pt x="2182876" y="0"/>
                </a:moveTo>
                <a:lnTo>
                  <a:pt x="0" y="875791"/>
                </a:lnTo>
                <a:lnTo>
                  <a:pt x="43687" y="984884"/>
                </a:lnTo>
                <a:lnTo>
                  <a:pt x="2226691" y="108965"/>
                </a:lnTo>
                <a:lnTo>
                  <a:pt x="2182876" y="0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406144" y="1753107"/>
            <a:ext cx="2226945" cy="984885"/>
          </a:xfrm>
          <a:custGeom>
            <a:avLst/>
            <a:gdLst/>
            <a:ahLst/>
            <a:cxnLst/>
            <a:rect l="l" t="t" r="r" b="b"/>
            <a:pathLst>
              <a:path w="2226945" h="984885">
                <a:moveTo>
                  <a:pt x="0" y="875791"/>
                </a:moveTo>
                <a:lnTo>
                  <a:pt x="2182876" y="0"/>
                </a:lnTo>
                <a:lnTo>
                  <a:pt x="2226691" y="108965"/>
                </a:lnTo>
                <a:lnTo>
                  <a:pt x="43687" y="984884"/>
                </a:lnTo>
                <a:lnTo>
                  <a:pt x="0" y="875791"/>
                </a:lnTo>
                <a:close/>
              </a:path>
            </a:pathLst>
          </a:custGeom>
          <a:ln w="3175">
            <a:solidFill>
              <a:srgbClr val="C5C5C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406144" y="1862073"/>
            <a:ext cx="2226945" cy="876300"/>
          </a:xfrm>
          <a:custGeom>
            <a:avLst/>
            <a:gdLst/>
            <a:ahLst/>
            <a:cxnLst/>
            <a:rect l="l" t="t" r="r" b="b"/>
            <a:pathLst>
              <a:path w="2226945" h="876300">
                <a:moveTo>
                  <a:pt x="25400" y="764921"/>
                </a:moveTo>
                <a:lnTo>
                  <a:pt x="0" y="766826"/>
                </a:lnTo>
                <a:lnTo>
                  <a:pt x="43687" y="875918"/>
                </a:lnTo>
                <a:lnTo>
                  <a:pt x="83885" y="859789"/>
                </a:lnTo>
                <a:lnTo>
                  <a:pt x="63372" y="859789"/>
                </a:lnTo>
                <a:lnTo>
                  <a:pt x="25400" y="764921"/>
                </a:lnTo>
                <a:close/>
              </a:path>
              <a:path w="2226945" h="876300">
                <a:moveTo>
                  <a:pt x="2226691" y="0"/>
                </a:moveTo>
                <a:lnTo>
                  <a:pt x="2202307" y="1650"/>
                </a:lnTo>
                <a:lnTo>
                  <a:pt x="63372" y="859789"/>
                </a:lnTo>
                <a:lnTo>
                  <a:pt x="83885" y="859789"/>
                </a:lnTo>
                <a:lnTo>
                  <a:pt x="2226691" y="0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406144" y="1862073"/>
            <a:ext cx="2226945" cy="876300"/>
          </a:xfrm>
          <a:custGeom>
            <a:avLst/>
            <a:gdLst/>
            <a:ahLst/>
            <a:cxnLst/>
            <a:rect l="l" t="t" r="r" b="b"/>
            <a:pathLst>
              <a:path w="2226945" h="876300">
                <a:moveTo>
                  <a:pt x="2226691" y="0"/>
                </a:moveTo>
                <a:lnTo>
                  <a:pt x="43687" y="875918"/>
                </a:lnTo>
                <a:lnTo>
                  <a:pt x="0" y="766826"/>
                </a:lnTo>
                <a:lnTo>
                  <a:pt x="25400" y="764921"/>
                </a:lnTo>
                <a:lnTo>
                  <a:pt x="63372" y="859789"/>
                </a:lnTo>
                <a:lnTo>
                  <a:pt x="2202307" y="1650"/>
                </a:lnTo>
                <a:lnTo>
                  <a:pt x="2226691" y="0"/>
                </a:lnTo>
                <a:close/>
              </a:path>
            </a:pathLst>
          </a:custGeom>
          <a:ln w="3175">
            <a:solidFill>
              <a:srgbClr val="6C6C6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406652" y="1753107"/>
            <a:ext cx="2226310" cy="875665"/>
          </a:xfrm>
          <a:custGeom>
            <a:avLst/>
            <a:gdLst/>
            <a:ahLst/>
            <a:cxnLst/>
            <a:rect l="l" t="t" r="r" b="b"/>
            <a:pathLst>
              <a:path w="2226310" h="875664">
                <a:moveTo>
                  <a:pt x="2182368" y="0"/>
                </a:moveTo>
                <a:lnTo>
                  <a:pt x="0" y="875664"/>
                </a:lnTo>
                <a:lnTo>
                  <a:pt x="24256" y="874140"/>
                </a:lnTo>
                <a:lnTo>
                  <a:pt x="2163318" y="15875"/>
                </a:lnTo>
                <a:lnTo>
                  <a:pt x="2188751" y="15875"/>
                </a:lnTo>
                <a:lnTo>
                  <a:pt x="2182368" y="0"/>
                </a:lnTo>
                <a:close/>
              </a:path>
              <a:path w="2226310" h="875664">
                <a:moveTo>
                  <a:pt x="2188751" y="15875"/>
                </a:moveTo>
                <a:lnTo>
                  <a:pt x="2163318" y="15875"/>
                </a:lnTo>
                <a:lnTo>
                  <a:pt x="2201037" y="110870"/>
                </a:lnTo>
                <a:lnTo>
                  <a:pt x="2226183" y="108965"/>
                </a:lnTo>
                <a:lnTo>
                  <a:pt x="2188751" y="15875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406652" y="1753107"/>
            <a:ext cx="2226310" cy="875665"/>
          </a:xfrm>
          <a:custGeom>
            <a:avLst/>
            <a:gdLst/>
            <a:ahLst/>
            <a:cxnLst/>
            <a:rect l="l" t="t" r="r" b="b"/>
            <a:pathLst>
              <a:path w="2226310" h="875664">
                <a:moveTo>
                  <a:pt x="0" y="875664"/>
                </a:moveTo>
                <a:lnTo>
                  <a:pt x="2182368" y="0"/>
                </a:lnTo>
                <a:lnTo>
                  <a:pt x="2226183" y="108965"/>
                </a:lnTo>
                <a:lnTo>
                  <a:pt x="2201037" y="110870"/>
                </a:lnTo>
                <a:lnTo>
                  <a:pt x="2163318" y="15875"/>
                </a:lnTo>
                <a:lnTo>
                  <a:pt x="24256" y="874140"/>
                </a:lnTo>
                <a:lnTo>
                  <a:pt x="0" y="875664"/>
                </a:lnTo>
                <a:close/>
              </a:path>
            </a:pathLst>
          </a:custGeom>
          <a:ln w="3175">
            <a:solidFill>
              <a:srgbClr val="DBDBD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477010" y="2600451"/>
            <a:ext cx="6350" cy="14604"/>
          </a:xfrm>
          <a:custGeom>
            <a:avLst/>
            <a:gdLst/>
            <a:ahLst/>
            <a:cxnLst/>
            <a:rect l="l" t="t" r="r" b="b"/>
            <a:pathLst>
              <a:path w="6350" h="14605">
                <a:moveTo>
                  <a:pt x="0" y="0"/>
                </a:moveTo>
                <a:lnTo>
                  <a:pt x="6223" y="1409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542033" y="2574417"/>
            <a:ext cx="6350" cy="14604"/>
          </a:xfrm>
          <a:custGeom>
            <a:avLst/>
            <a:gdLst/>
            <a:ahLst/>
            <a:cxnLst/>
            <a:rect l="l" t="t" r="r" b="b"/>
            <a:pathLst>
              <a:path w="6350" h="14605">
                <a:moveTo>
                  <a:pt x="0" y="0"/>
                </a:moveTo>
                <a:lnTo>
                  <a:pt x="6222" y="1409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607058" y="2548254"/>
            <a:ext cx="6350" cy="14604"/>
          </a:xfrm>
          <a:custGeom>
            <a:avLst/>
            <a:gdLst/>
            <a:ahLst/>
            <a:cxnLst/>
            <a:rect l="l" t="t" r="r" b="b"/>
            <a:pathLst>
              <a:path w="6350" h="14605">
                <a:moveTo>
                  <a:pt x="0" y="0"/>
                </a:moveTo>
                <a:lnTo>
                  <a:pt x="6222" y="1409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677923" y="2519807"/>
            <a:ext cx="6350" cy="14604"/>
          </a:xfrm>
          <a:custGeom>
            <a:avLst/>
            <a:gdLst/>
            <a:ahLst/>
            <a:cxnLst/>
            <a:rect l="l" t="t" r="r" b="b"/>
            <a:pathLst>
              <a:path w="6350" h="14605">
                <a:moveTo>
                  <a:pt x="0" y="0"/>
                </a:moveTo>
                <a:lnTo>
                  <a:pt x="6350" y="1409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743075" y="2493772"/>
            <a:ext cx="6350" cy="14604"/>
          </a:xfrm>
          <a:custGeom>
            <a:avLst/>
            <a:gdLst/>
            <a:ahLst/>
            <a:cxnLst/>
            <a:rect l="l" t="t" r="r" b="b"/>
            <a:pathLst>
              <a:path w="6350" h="14605">
                <a:moveTo>
                  <a:pt x="0" y="0"/>
                </a:moveTo>
                <a:lnTo>
                  <a:pt x="6223" y="1409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813941" y="2465323"/>
            <a:ext cx="6350" cy="14604"/>
          </a:xfrm>
          <a:custGeom>
            <a:avLst/>
            <a:gdLst/>
            <a:ahLst/>
            <a:cxnLst/>
            <a:rect l="l" t="t" r="r" b="b"/>
            <a:pathLst>
              <a:path w="6350" h="14605">
                <a:moveTo>
                  <a:pt x="0" y="0"/>
                </a:moveTo>
                <a:lnTo>
                  <a:pt x="6222" y="1409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878457" y="2439416"/>
            <a:ext cx="6350" cy="14604"/>
          </a:xfrm>
          <a:custGeom>
            <a:avLst/>
            <a:gdLst/>
            <a:ahLst/>
            <a:cxnLst/>
            <a:rect l="l" t="t" r="r" b="b"/>
            <a:pathLst>
              <a:path w="6350" h="14605">
                <a:moveTo>
                  <a:pt x="0" y="0"/>
                </a:moveTo>
                <a:lnTo>
                  <a:pt x="6223" y="1409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943989" y="2413126"/>
            <a:ext cx="6350" cy="14604"/>
          </a:xfrm>
          <a:custGeom>
            <a:avLst/>
            <a:gdLst/>
            <a:ahLst/>
            <a:cxnLst/>
            <a:rect l="l" t="t" r="r" b="b"/>
            <a:pathLst>
              <a:path w="6350" h="14605">
                <a:moveTo>
                  <a:pt x="0" y="0"/>
                </a:moveTo>
                <a:lnTo>
                  <a:pt x="6223" y="1409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014854" y="2384679"/>
            <a:ext cx="6350" cy="14604"/>
          </a:xfrm>
          <a:custGeom>
            <a:avLst/>
            <a:gdLst/>
            <a:ahLst/>
            <a:cxnLst/>
            <a:rect l="l" t="t" r="r" b="b"/>
            <a:pathLst>
              <a:path w="6350" h="14605">
                <a:moveTo>
                  <a:pt x="0" y="0"/>
                </a:moveTo>
                <a:lnTo>
                  <a:pt x="6222" y="1409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079370" y="2358770"/>
            <a:ext cx="6350" cy="14604"/>
          </a:xfrm>
          <a:custGeom>
            <a:avLst/>
            <a:gdLst/>
            <a:ahLst/>
            <a:cxnLst/>
            <a:rect l="l" t="t" r="r" b="b"/>
            <a:pathLst>
              <a:path w="6350" h="14605">
                <a:moveTo>
                  <a:pt x="0" y="0"/>
                </a:moveTo>
                <a:lnTo>
                  <a:pt x="6223" y="1409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2144902" y="2332482"/>
            <a:ext cx="6350" cy="14604"/>
          </a:xfrm>
          <a:custGeom>
            <a:avLst/>
            <a:gdLst/>
            <a:ahLst/>
            <a:cxnLst/>
            <a:rect l="l" t="t" r="r" b="b"/>
            <a:pathLst>
              <a:path w="6350" h="14605">
                <a:moveTo>
                  <a:pt x="0" y="0"/>
                </a:moveTo>
                <a:lnTo>
                  <a:pt x="6350" y="1409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2215260" y="2304288"/>
            <a:ext cx="6350" cy="14604"/>
          </a:xfrm>
          <a:custGeom>
            <a:avLst/>
            <a:gdLst/>
            <a:ahLst/>
            <a:cxnLst/>
            <a:rect l="l" t="t" r="r" b="b"/>
            <a:pathLst>
              <a:path w="6350" h="14605">
                <a:moveTo>
                  <a:pt x="0" y="0"/>
                </a:moveTo>
                <a:lnTo>
                  <a:pt x="6350" y="1409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2280411" y="2278126"/>
            <a:ext cx="6350" cy="14604"/>
          </a:xfrm>
          <a:custGeom>
            <a:avLst/>
            <a:gdLst/>
            <a:ahLst/>
            <a:cxnLst/>
            <a:rect l="l" t="t" r="r" b="b"/>
            <a:pathLst>
              <a:path w="6350" h="14605">
                <a:moveTo>
                  <a:pt x="0" y="0"/>
                </a:moveTo>
                <a:lnTo>
                  <a:pt x="6223" y="1409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2351277" y="2249677"/>
            <a:ext cx="6350" cy="14604"/>
          </a:xfrm>
          <a:custGeom>
            <a:avLst/>
            <a:gdLst/>
            <a:ahLst/>
            <a:cxnLst/>
            <a:rect l="l" t="t" r="r" b="b"/>
            <a:pathLst>
              <a:path w="6350" h="14605">
                <a:moveTo>
                  <a:pt x="0" y="0"/>
                </a:moveTo>
                <a:lnTo>
                  <a:pt x="6223" y="1409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2416301" y="2223642"/>
            <a:ext cx="6350" cy="14604"/>
          </a:xfrm>
          <a:custGeom>
            <a:avLst/>
            <a:gdLst/>
            <a:ahLst/>
            <a:cxnLst/>
            <a:rect l="l" t="t" r="r" b="b"/>
            <a:pathLst>
              <a:path w="6350" h="14605">
                <a:moveTo>
                  <a:pt x="0" y="0"/>
                </a:moveTo>
                <a:lnTo>
                  <a:pt x="6223" y="1409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2481326" y="2197607"/>
            <a:ext cx="6350" cy="13970"/>
          </a:xfrm>
          <a:custGeom>
            <a:avLst/>
            <a:gdLst/>
            <a:ahLst/>
            <a:cxnLst/>
            <a:rect l="l" t="t" r="r" b="b"/>
            <a:pathLst>
              <a:path w="6350" h="13969">
                <a:moveTo>
                  <a:pt x="0" y="0"/>
                </a:moveTo>
                <a:lnTo>
                  <a:pt x="6223" y="1396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2552192" y="2169160"/>
            <a:ext cx="6350" cy="13970"/>
          </a:xfrm>
          <a:custGeom>
            <a:avLst/>
            <a:gdLst/>
            <a:ahLst/>
            <a:cxnLst/>
            <a:rect l="l" t="t" r="r" b="b"/>
            <a:pathLst>
              <a:path w="6350" h="13969">
                <a:moveTo>
                  <a:pt x="0" y="0"/>
                </a:moveTo>
                <a:lnTo>
                  <a:pt x="6222" y="1396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2617216" y="2142998"/>
            <a:ext cx="6350" cy="14604"/>
          </a:xfrm>
          <a:custGeom>
            <a:avLst/>
            <a:gdLst/>
            <a:ahLst/>
            <a:cxnLst/>
            <a:rect l="l" t="t" r="r" b="b"/>
            <a:pathLst>
              <a:path w="6350" h="14605">
                <a:moveTo>
                  <a:pt x="0" y="0"/>
                </a:moveTo>
                <a:lnTo>
                  <a:pt x="6350" y="1409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2682239" y="2116963"/>
            <a:ext cx="6350" cy="13970"/>
          </a:xfrm>
          <a:custGeom>
            <a:avLst/>
            <a:gdLst/>
            <a:ahLst/>
            <a:cxnLst/>
            <a:rect l="l" t="t" r="r" b="b"/>
            <a:pathLst>
              <a:path w="6350" h="13969">
                <a:moveTo>
                  <a:pt x="0" y="0"/>
                </a:moveTo>
                <a:lnTo>
                  <a:pt x="6350" y="1397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2753232" y="2088514"/>
            <a:ext cx="6350" cy="13970"/>
          </a:xfrm>
          <a:custGeom>
            <a:avLst/>
            <a:gdLst/>
            <a:ahLst/>
            <a:cxnLst/>
            <a:rect l="l" t="t" r="r" b="b"/>
            <a:pathLst>
              <a:path w="6350" h="13969">
                <a:moveTo>
                  <a:pt x="0" y="0"/>
                </a:moveTo>
                <a:lnTo>
                  <a:pt x="6223" y="1397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2818257" y="2062352"/>
            <a:ext cx="6350" cy="14604"/>
          </a:xfrm>
          <a:custGeom>
            <a:avLst/>
            <a:gdLst/>
            <a:ahLst/>
            <a:cxnLst/>
            <a:rect l="l" t="t" r="r" b="b"/>
            <a:pathLst>
              <a:path w="6350" h="14605">
                <a:moveTo>
                  <a:pt x="0" y="0"/>
                </a:moveTo>
                <a:lnTo>
                  <a:pt x="6223" y="1409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2888614" y="2034158"/>
            <a:ext cx="6350" cy="14604"/>
          </a:xfrm>
          <a:custGeom>
            <a:avLst/>
            <a:gdLst/>
            <a:ahLst/>
            <a:cxnLst/>
            <a:rect l="l" t="t" r="r" b="b"/>
            <a:pathLst>
              <a:path w="6350" h="14605">
                <a:moveTo>
                  <a:pt x="0" y="0"/>
                </a:moveTo>
                <a:lnTo>
                  <a:pt x="6223" y="1409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2954147" y="2007870"/>
            <a:ext cx="6350" cy="13970"/>
          </a:xfrm>
          <a:custGeom>
            <a:avLst/>
            <a:gdLst/>
            <a:ahLst/>
            <a:cxnLst/>
            <a:rect l="l" t="t" r="r" b="b"/>
            <a:pathLst>
              <a:path w="6350" h="13969">
                <a:moveTo>
                  <a:pt x="0" y="0"/>
                </a:moveTo>
                <a:lnTo>
                  <a:pt x="6222" y="1396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3019170" y="1981707"/>
            <a:ext cx="6350" cy="14604"/>
          </a:xfrm>
          <a:custGeom>
            <a:avLst/>
            <a:gdLst/>
            <a:ahLst/>
            <a:cxnLst/>
            <a:rect l="l" t="t" r="r" b="b"/>
            <a:pathLst>
              <a:path w="6350" h="14605">
                <a:moveTo>
                  <a:pt x="0" y="0"/>
                </a:moveTo>
                <a:lnTo>
                  <a:pt x="6223" y="1409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3089529" y="1953514"/>
            <a:ext cx="6350" cy="14604"/>
          </a:xfrm>
          <a:custGeom>
            <a:avLst/>
            <a:gdLst/>
            <a:ahLst/>
            <a:cxnLst/>
            <a:rect l="l" t="t" r="r" b="b"/>
            <a:pathLst>
              <a:path w="6350" h="14605">
                <a:moveTo>
                  <a:pt x="0" y="0"/>
                </a:moveTo>
                <a:lnTo>
                  <a:pt x="6222" y="1409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3154552" y="1927479"/>
            <a:ext cx="6350" cy="13970"/>
          </a:xfrm>
          <a:custGeom>
            <a:avLst/>
            <a:gdLst/>
            <a:ahLst/>
            <a:cxnLst/>
            <a:rect l="l" t="t" r="r" b="b"/>
            <a:pathLst>
              <a:path w="6350" h="13969">
                <a:moveTo>
                  <a:pt x="0" y="0"/>
                </a:moveTo>
                <a:lnTo>
                  <a:pt x="6223" y="1397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3219576" y="1901317"/>
            <a:ext cx="6350" cy="14604"/>
          </a:xfrm>
          <a:custGeom>
            <a:avLst/>
            <a:gdLst/>
            <a:ahLst/>
            <a:cxnLst/>
            <a:rect l="l" t="t" r="r" b="b"/>
            <a:pathLst>
              <a:path w="6350" h="14605">
                <a:moveTo>
                  <a:pt x="0" y="0"/>
                </a:moveTo>
                <a:lnTo>
                  <a:pt x="6350" y="1409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3290570" y="1872869"/>
            <a:ext cx="6350" cy="14604"/>
          </a:xfrm>
          <a:custGeom>
            <a:avLst/>
            <a:gdLst/>
            <a:ahLst/>
            <a:cxnLst/>
            <a:rect l="l" t="t" r="r" b="b"/>
            <a:pathLst>
              <a:path w="6350" h="14605">
                <a:moveTo>
                  <a:pt x="0" y="0"/>
                </a:moveTo>
                <a:lnTo>
                  <a:pt x="6222" y="1409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3355594" y="1846833"/>
            <a:ext cx="6350" cy="13970"/>
          </a:xfrm>
          <a:custGeom>
            <a:avLst/>
            <a:gdLst/>
            <a:ahLst/>
            <a:cxnLst/>
            <a:rect l="l" t="t" r="r" b="b"/>
            <a:pathLst>
              <a:path w="6350" h="13969">
                <a:moveTo>
                  <a:pt x="0" y="0"/>
                </a:moveTo>
                <a:lnTo>
                  <a:pt x="6222" y="1396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3426459" y="1818385"/>
            <a:ext cx="6350" cy="13970"/>
          </a:xfrm>
          <a:custGeom>
            <a:avLst/>
            <a:gdLst/>
            <a:ahLst/>
            <a:cxnLst/>
            <a:rect l="l" t="t" r="r" b="b"/>
            <a:pathLst>
              <a:path w="6350" h="13969">
                <a:moveTo>
                  <a:pt x="0" y="0"/>
                </a:moveTo>
                <a:lnTo>
                  <a:pt x="6223" y="1396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3491484" y="1792223"/>
            <a:ext cx="6350" cy="14604"/>
          </a:xfrm>
          <a:custGeom>
            <a:avLst/>
            <a:gdLst/>
            <a:ahLst/>
            <a:cxnLst/>
            <a:rect l="l" t="t" r="r" b="b"/>
            <a:pathLst>
              <a:path w="6350" h="14605">
                <a:moveTo>
                  <a:pt x="0" y="0"/>
                </a:moveTo>
                <a:lnTo>
                  <a:pt x="6223" y="1409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1510030" y="2587244"/>
            <a:ext cx="3810" cy="6985"/>
          </a:xfrm>
          <a:custGeom>
            <a:avLst/>
            <a:gdLst/>
            <a:ahLst/>
            <a:cxnLst/>
            <a:rect l="l" t="t" r="r" b="b"/>
            <a:pathLst>
              <a:path w="3809" h="6985">
                <a:moveTo>
                  <a:pt x="0" y="0"/>
                </a:moveTo>
                <a:lnTo>
                  <a:pt x="3428" y="685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1575053" y="2561208"/>
            <a:ext cx="3810" cy="6985"/>
          </a:xfrm>
          <a:custGeom>
            <a:avLst/>
            <a:gdLst/>
            <a:ahLst/>
            <a:cxnLst/>
            <a:rect l="l" t="t" r="r" b="b"/>
            <a:pathLst>
              <a:path w="3809" h="6985">
                <a:moveTo>
                  <a:pt x="0" y="0"/>
                </a:moveTo>
                <a:lnTo>
                  <a:pt x="3429" y="685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1645411" y="2532888"/>
            <a:ext cx="3810" cy="6985"/>
          </a:xfrm>
          <a:custGeom>
            <a:avLst/>
            <a:gdLst/>
            <a:ahLst/>
            <a:cxnLst/>
            <a:rect l="l" t="t" r="r" b="b"/>
            <a:pathLst>
              <a:path w="3810" h="6985">
                <a:moveTo>
                  <a:pt x="0" y="0"/>
                </a:moveTo>
                <a:lnTo>
                  <a:pt x="3429" y="698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1710435" y="2506852"/>
            <a:ext cx="3810" cy="6985"/>
          </a:xfrm>
          <a:custGeom>
            <a:avLst/>
            <a:gdLst/>
            <a:ahLst/>
            <a:cxnLst/>
            <a:rect l="l" t="t" r="r" b="b"/>
            <a:pathLst>
              <a:path w="3810" h="6985">
                <a:moveTo>
                  <a:pt x="0" y="0"/>
                </a:moveTo>
                <a:lnTo>
                  <a:pt x="3428" y="685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1781429" y="2478404"/>
            <a:ext cx="3810" cy="6985"/>
          </a:xfrm>
          <a:custGeom>
            <a:avLst/>
            <a:gdLst/>
            <a:ahLst/>
            <a:cxnLst/>
            <a:rect l="l" t="t" r="r" b="b"/>
            <a:pathLst>
              <a:path w="3810" h="6985">
                <a:moveTo>
                  <a:pt x="0" y="0"/>
                </a:moveTo>
                <a:lnTo>
                  <a:pt x="3301" y="685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1846452" y="2452242"/>
            <a:ext cx="3810" cy="6985"/>
          </a:xfrm>
          <a:custGeom>
            <a:avLst/>
            <a:gdLst/>
            <a:ahLst/>
            <a:cxnLst/>
            <a:rect l="l" t="t" r="r" b="b"/>
            <a:pathLst>
              <a:path w="3810" h="6985">
                <a:moveTo>
                  <a:pt x="0" y="0"/>
                </a:moveTo>
                <a:lnTo>
                  <a:pt x="3429" y="698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1911476" y="2426207"/>
            <a:ext cx="3810" cy="6985"/>
          </a:xfrm>
          <a:custGeom>
            <a:avLst/>
            <a:gdLst/>
            <a:ahLst/>
            <a:cxnLst/>
            <a:rect l="l" t="t" r="r" b="b"/>
            <a:pathLst>
              <a:path w="3810" h="6985">
                <a:moveTo>
                  <a:pt x="0" y="0"/>
                </a:moveTo>
                <a:lnTo>
                  <a:pt x="3429" y="685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1982342" y="2397760"/>
            <a:ext cx="3810" cy="6985"/>
          </a:xfrm>
          <a:custGeom>
            <a:avLst/>
            <a:gdLst/>
            <a:ahLst/>
            <a:cxnLst/>
            <a:rect l="l" t="t" r="r" b="b"/>
            <a:pathLst>
              <a:path w="3810" h="6985">
                <a:moveTo>
                  <a:pt x="0" y="0"/>
                </a:moveTo>
                <a:lnTo>
                  <a:pt x="3429" y="685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2047367" y="2371598"/>
            <a:ext cx="3810" cy="6985"/>
          </a:xfrm>
          <a:custGeom>
            <a:avLst/>
            <a:gdLst/>
            <a:ahLst/>
            <a:cxnLst/>
            <a:rect l="l" t="t" r="r" b="b"/>
            <a:pathLst>
              <a:path w="3810" h="6985">
                <a:moveTo>
                  <a:pt x="0" y="0"/>
                </a:moveTo>
                <a:lnTo>
                  <a:pt x="3428" y="698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2112391" y="2345563"/>
            <a:ext cx="3810" cy="6985"/>
          </a:xfrm>
          <a:custGeom>
            <a:avLst/>
            <a:gdLst/>
            <a:ahLst/>
            <a:cxnLst/>
            <a:rect l="l" t="t" r="r" b="b"/>
            <a:pathLst>
              <a:path w="3810" h="6985">
                <a:moveTo>
                  <a:pt x="0" y="0"/>
                </a:moveTo>
                <a:lnTo>
                  <a:pt x="3428" y="685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2182748" y="2317369"/>
            <a:ext cx="3810" cy="6985"/>
          </a:xfrm>
          <a:custGeom>
            <a:avLst/>
            <a:gdLst/>
            <a:ahLst/>
            <a:cxnLst/>
            <a:rect l="l" t="t" r="r" b="b"/>
            <a:pathLst>
              <a:path w="3810" h="6985">
                <a:moveTo>
                  <a:pt x="0" y="0"/>
                </a:moveTo>
                <a:lnTo>
                  <a:pt x="3428" y="685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2248407" y="2291079"/>
            <a:ext cx="3810" cy="6985"/>
          </a:xfrm>
          <a:custGeom>
            <a:avLst/>
            <a:gdLst/>
            <a:ahLst/>
            <a:cxnLst/>
            <a:rect l="l" t="t" r="r" b="b"/>
            <a:pathLst>
              <a:path w="3810" h="6985">
                <a:moveTo>
                  <a:pt x="0" y="0"/>
                </a:moveTo>
                <a:lnTo>
                  <a:pt x="3302" y="685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2319273" y="2262632"/>
            <a:ext cx="3810" cy="6985"/>
          </a:xfrm>
          <a:custGeom>
            <a:avLst/>
            <a:gdLst/>
            <a:ahLst/>
            <a:cxnLst/>
            <a:rect l="l" t="t" r="r" b="b"/>
            <a:pathLst>
              <a:path w="3810" h="6985">
                <a:moveTo>
                  <a:pt x="0" y="0"/>
                </a:moveTo>
                <a:lnTo>
                  <a:pt x="3428" y="685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2383789" y="2236723"/>
            <a:ext cx="3810" cy="6985"/>
          </a:xfrm>
          <a:custGeom>
            <a:avLst/>
            <a:gdLst/>
            <a:ahLst/>
            <a:cxnLst/>
            <a:rect l="l" t="t" r="r" b="b"/>
            <a:pathLst>
              <a:path w="3810" h="6985">
                <a:moveTo>
                  <a:pt x="0" y="0"/>
                </a:moveTo>
                <a:lnTo>
                  <a:pt x="3429" y="685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2449322" y="2210435"/>
            <a:ext cx="3810" cy="6985"/>
          </a:xfrm>
          <a:custGeom>
            <a:avLst/>
            <a:gdLst/>
            <a:ahLst/>
            <a:cxnLst/>
            <a:rect l="l" t="t" r="r" b="b"/>
            <a:pathLst>
              <a:path w="3810" h="6985">
                <a:moveTo>
                  <a:pt x="0" y="0"/>
                </a:moveTo>
                <a:lnTo>
                  <a:pt x="3428" y="685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2520188" y="2181986"/>
            <a:ext cx="3810" cy="6985"/>
          </a:xfrm>
          <a:custGeom>
            <a:avLst/>
            <a:gdLst/>
            <a:ahLst/>
            <a:cxnLst/>
            <a:rect l="l" t="t" r="r" b="b"/>
            <a:pathLst>
              <a:path w="3810" h="6985">
                <a:moveTo>
                  <a:pt x="0" y="0"/>
                </a:moveTo>
                <a:lnTo>
                  <a:pt x="3429" y="685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2584704" y="2156079"/>
            <a:ext cx="3810" cy="6985"/>
          </a:xfrm>
          <a:custGeom>
            <a:avLst/>
            <a:gdLst/>
            <a:ahLst/>
            <a:cxnLst/>
            <a:rect l="l" t="t" r="r" b="b"/>
            <a:pathLst>
              <a:path w="3810" h="6985">
                <a:moveTo>
                  <a:pt x="0" y="0"/>
                </a:moveTo>
                <a:lnTo>
                  <a:pt x="3428" y="685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2649727" y="2129917"/>
            <a:ext cx="3810" cy="6985"/>
          </a:xfrm>
          <a:custGeom>
            <a:avLst/>
            <a:gdLst/>
            <a:ahLst/>
            <a:cxnLst/>
            <a:rect l="l" t="t" r="r" b="b"/>
            <a:pathLst>
              <a:path w="3810" h="6985">
                <a:moveTo>
                  <a:pt x="0" y="0"/>
                </a:moveTo>
                <a:lnTo>
                  <a:pt x="3429" y="698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2720720" y="2101469"/>
            <a:ext cx="3810" cy="6985"/>
          </a:xfrm>
          <a:custGeom>
            <a:avLst/>
            <a:gdLst/>
            <a:ahLst/>
            <a:cxnLst/>
            <a:rect l="l" t="t" r="r" b="b"/>
            <a:pathLst>
              <a:path w="3810" h="6985">
                <a:moveTo>
                  <a:pt x="0" y="0"/>
                </a:moveTo>
                <a:lnTo>
                  <a:pt x="3302" y="698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2785745" y="2075433"/>
            <a:ext cx="3810" cy="6985"/>
          </a:xfrm>
          <a:custGeom>
            <a:avLst/>
            <a:gdLst/>
            <a:ahLst/>
            <a:cxnLst/>
            <a:rect l="l" t="t" r="r" b="b"/>
            <a:pathLst>
              <a:path w="3810" h="6985">
                <a:moveTo>
                  <a:pt x="0" y="0"/>
                </a:moveTo>
                <a:lnTo>
                  <a:pt x="3302" y="685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2856610" y="2046985"/>
            <a:ext cx="3810" cy="6985"/>
          </a:xfrm>
          <a:custGeom>
            <a:avLst/>
            <a:gdLst/>
            <a:ahLst/>
            <a:cxnLst/>
            <a:rect l="l" t="t" r="r" b="b"/>
            <a:pathLst>
              <a:path w="3810" h="6985">
                <a:moveTo>
                  <a:pt x="0" y="0"/>
                </a:moveTo>
                <a:lnTo>
                  <a:pt x="3428" y="685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2921635" y="2020823"/>
            <a:ext cx="3810" cy="6985"/>
          </a:xfrm>
          <a:custGeom>
            <a:avLst/>
            <a:gdLst/>
            <a:ahLst/>
            <a:cxnLst/>
            <a:rect l="l" t="t" r="r" b="b"/>
            <a:pathLst>
              <a:path w="3810" h="6985">
                <a:moveTo>
                  <a:pt x="0" y="0"/>
                </a:moveTo>
                <a:lnTo>
                  <a:pt x="3428" y="698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2987167" y="1994535"/>
            <a:ext cx="3810" cy="6985"/>
          </a:xfrm>
          <a:custGeom>
            <a:avLst/>
            <a:gdLst/>
            <a:ahLst/>
            <a:cxnLst/>
            <a:rect l="l" t="t" r="r" b="b"/>
            <a:pathLst>
              <a:path w="3810" h="6985">
                <a:moveTo>
                  <a:pt x="0" y="0"/>
                </a:moveTo>
                <a:lnTo>
                  <a:pt x="3428" y="698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3057525" y="1966341"/>
            <a:ext cx="3810" cy="6985"/>
          </a:xfrm>
          <a:custGeom>
            <a:avLst/>
            <a:gdLst/>
            <a:ahLst/>
            <a:cxnLst/>
            <a:rect l="l" t="t" r="r" b="b"/>
            <a:pathLst>
              <a:path w="3810" h="6985">
                <a:moveTo>
                  <a:pt x="0" y="0"/>
                </a:moveTo>
                <a:lnTo>
                  <a:pt x="3429" y="698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3122041" y="1940432"/>
            <a:ext cx="3810" cy="6985"/>
          </a:xfrm>
          <a:custGeom>
            <a:avLst/>
            <a:gdLst/>
            <a:ahLst/>
            <a:cxnLst/>
            <a:rect l="l" t="t" r="r" b="b"/>
            <a:pathLst>
              <a:path w="3810" h="6985">
                <a:moveTo>
                  <a:pt x="0" y="0"/>
                </a:moveTo>
                <a:lnTo>
                  <a:pt x="3428" y="698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3187573" y="1914144"/>
            <a:ext cx="3810" cy="6985"/>
          </a:xfrm>
          <a:custGeom>
            <a:avLst/>
            <a:gdLst/>
            <a:ahLst/>
            <a:cxnLst/>
            <a:rect l="l" t="t" r="r" b="b"/>
            <a:pathLst>
              <a:path w="3810" h="6985">
                <a:moveTo>
                  <a:pt x="0" y="0"/>
                </a:moveTo>
                <a:lnTo>
                  <a:pt x="3428" y="698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3258565" y="1885695"/>
            <a:ext cx="3810" cy="6985"/>
          </a:xfrm>
          <a:custGeom>
            <a:avLst/>
            <a:gdLst/>
            <a:ahLst/>
            <a:cxnLst/>
            <a:rect l="l" t="t" r="r" b="b"/>
            <a:pathLst>
              <a:path w="3810" h="6985">
                <a:moveTo>
                  <a:pt x="0" y="0"/>
                </a:moveTo>
                <a:lnTo>
                  <a:pt x="3301" y="698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3323082" y="1859788"/>
            <a:ext cx="3810" cy="6985"/>
          </a:xfrm>
          <a:custGeom>
            <a:avLst/>
            <a:gdLst/>
            <a:ahLst/>
            <a:cxnLst/>
            <a:rect l="l" t="t" r="r" b="b"/>
            <a:pathLst>
              <a:path w="3810" h="6985">
                <a:moveTo>
                  <a:pt x="0" y="0"/>
                </a:moveTo>
                <a:lnTo>
                  <a:pt x="3301" y="698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3393947" y="1831339"/>
            <a:ext cx="3810" cy="6985"/>
          </a:xfrm>
          <a:custGeom>
            <a:avLst/>
            <a:gdLst/>
            <a:ahLst/>
            <a:cxnLst/>
            <a:rect l="l" t="t" r="r" b="b"/>
            <a:pathLst>
              <a:path w="3810" h="6985">
                <a:moveTo>
                  <a:pt x="0" y="0"/>
                </a:moveTo>
                <a:lnTo>
                  <a:pt x="3428" y="698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3458971" y="1805304"/>
            <a:ext cx="3810" cy="6985"/>
          </a:xfrm>
          <a:custGeom>
            <a:avLst/>
            <a:gdLst/>
            <a:ahLst/>
            <a:cxnLst/>
            <a:rect l="l" t="t" r="r" b="b"/>
            <a:pathLst>
              <a:path w="3810" h="6985">
                <a:moveTo>
                  <a:pt x="0" y="0"/>
                </a:moveTo>
                <a:lnTo>
                  <a:pt x="3428" y="685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3523996" y="1779142"/>
            <a:ext cx="3810" cy="6985"/>
          </a:xfrm>
          <a:custGeom>
            <a:avLst/>
            <a:gdLst/>
            <a:ahLst/>
            <a:cxnLst/>
            <a:rect l="l" t="t" r="r" b="b"/>
            <a:pathLst>
              <a:path w="3810" h="6985">
                <a:moveTo>
                  <a:pt x="0" y="0"/>
                </a:moveTo>
                <a:lnTo>
                  <a:pt x="3428" y="698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3562603" y="1874011"/>
            <a:ext cx="5080" cy="14604"/>
          </a:xfrm>
          <a:custGeom>
            <a:avLst/>
            <a:gdLst/>
            <a:ahLst/>
            <a:cxnLst/>
            <a:rect l="l" t="t" r="r" b="b"/>
            <a:pathLst>
              <a:path w="5079" h="14605">
                <a:moveTo>
                  <a:pt x="5080" y="1422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3392042" y="1942464"/>
            <a:ext cx="5080" cy="14604"/>
          </a:xfrm>
          <a:custGeom>
            <a:avLst/>
            <a:gdLst/>
            <a:ahLst/>
            <a:cxnLst/>
            <a:rect l="l" t="t" r="r" b="b"/>
            <a:pathLst>
              <a:path w="5079" h="14605">
                <a:moveTo>
                  <a:pt x="5080" y="1422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3221482" y="2010917"/>
            <a:ext cx="5080" cy="14604"/>
          </a:xfrm>
          <a:custGeom>
            <a:avLst/>
            <a:gdLst/>
            <a:ahLst/>
            <a:cxnLst/>
            <a:rect l="l" t="t" r="r" b="b"/>
            <a:pathLst>
              <a:path w="5080" h="14605">
                <a:moveTo>
                  <a:pt x="5080" y="1422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3050920" y="2079370"/>
            <a:ext cx="5080" cy="14604"/>
          </a:xfrm>
          <a:custGeom>
            <a:avLst/>
            <a:gdLst/>
            <a:ahLst/>
            <a:cxnLst/>
            <a:rect l="l" t="t" r="r" b="b"/>
            <a:pathLst>
              <a:path w="5080" h="14605">
                <a:moveTo>
                  <a:pt x="5080" y="1422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2880360" y="2147823"/>
            <a:ext cx="5080" cy="14604"/>
          </a:xfrm>
          <a:custGeom>
            <a:avLst/>
            <a:gdLst/>
            <a:ahLst/>
            <a:cxnLst/>
            <a:rect l="l" t="t" r="r" b="b"/>
            <a:pathLst>
              <a:path w="5080" h="14605">
                <a:moveTo>
                  <a:pt x="5079" y="1422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2709798" y="2216150"/>
            <a:ext cx="5080" cy="14604"/>
          </a:xfrm>
          <a:custGeom>
            <a:avLst/>
            <a:gdLst/>
            <a:ahLst/>
            <a:cxnLst/>
            <a:rect l="l" t="t" r="r" b="b"/>
            <a:pathLst>
              <a:path w="5080" h="14605">
                <a:moveTo>
                  <a:pt x="5080" y="1422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2539110" y="2284602"/>
            <a:ext cx="5080" cy="14604"/>
          </a:xfrm>
          <a:custGeom>
            <a:avLst/>
            <a:gdLst/>
            <a:ahLst/>
            <a:cxnLst/>
            <a:rect l="l" t="t" r="r" b="b"/>
            <a:pathLst>
              <a:path w="5080" h="14605">
                <a:moveTo>
                  <a:pt x="5080" y="1422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2368550" y="2353055"/>
            <a:ext cx="5080" cy="14604"/>
          </a:xfrm>
          <a:custGeom>
            <a:avLst/>
            <a:gdLst/>
            <a:ahLst/>
            <a:cxnLst/>
            <a:rect l="l" t="t" r="r" b="b"/>
            <a:pathLst>
              <a:path w="5080" h="14605">
                <a:moveTo>
                  <a:pt x="5080" y="1422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2197989" y="2421508"/>
            <a:ext cx="5080" cy="14604"/>
          </a:xfrm>
          <a:custGeom>
            <a:avLst/>
            <a:gdLst/>
            <a:ahLst/>
            <a:cxnLst/>
            <a:rect l="l" t="t" r="r" b="b"/>
            <a:pathLst>
              <a:path w="5080" h="14605">
                <a:moveTo>
                  <a:pt x="5080" y="1422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/>
          <p:nvPr/>
        </p:nvSpPr>
        <p:spPr>
          <a:xfrm>
            <a:off x="2027427" y="2489961"/>
            <a:ext cx="5080" cy="14604"/>
          </a:xfrm>
          <a:custGeom>
            <a:avLst/>
            <a:gdLst/>
            <a:ahLst/>
            <a:cxnLst/>
            <a:rect l="l" t="t" r="r" b="b"/>
            <a:pathLst>
              <a:path w="5080" h="14605">
                <a:moveTo>
                  <a:pt x="5080" y="1422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/>
          <p:nvPr/>
        </p:nvSpPr>
        <p:spPr>
          <a:xfrm>
            <a:off x="1856867" y="2558414"/>
            <a:ext cx="5080" cy="14604"/>
          </a:xfrm>
          <a:custGeom>
            <a:avLst/>
            <a:gdLst/>
            <a:ahLst/>
            <a:cxnLst/>
            <a:rect l="l" t="t" r="r" b="b"/>
            <a:pathLst>
              <a:path w="5080" h="14605">
                <a:moveTo>
                  <a:pt x="5080" y="1422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/>
          <p:nvPr/>
        </p:nvSpPr>
        <p:spPr>
          <a:xfrm>
            <a:off x="1686305" y="2626867"/>
            <a:ext cx="5080" cy="14604"/>
          </a:xfrm>
          <a:custGeom>
            <a:avLst/>
            <a:gdLst/>
            <a:ahLst/>
            <a:cxnLst/>
            <a:rect l="l" t="t" r="r" b="b"/>
            <a:pathLst>
              <a:path w="5080" h="14605">
                <a:moveTo>
                  <a:pt x="5080" y="1422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/>
          <p:nvPr/>
        </p:nvSpPr>
        <p:spPr>
          <a:xfrm>
            <a:off x="1515617" y="2695320"/>
            <a:ext cx="5080" cy="14604"/>
          </a:xfrm>
          <a:custGeom>
            <a:avLst/>
            <a:gdLst/>
            <a:ahLst/>
            <a:cxnLst/>
            <a:rect l="l" t="t" r="r" b="b"/>
            <a:pathLst>
              <a:path w="5080" h="14605">
                <a:moveTo>
                  <a:pt x="5079" y="1422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/>
          <p:nvPr/>
        </p:nvSpPr>
        <p:spPr>
          <a:xfrm>
            <a:off x="3479546" y="1915286"/>
            <a:ext cx="2540" cy="7620"/>
          </a:xfrm>
          <a:custGeom>
            <a:avLst/>
            <a:gdLst/>
            <a:ahLst/>
            <a:cxnLst/>
            <a:rect l="l" t="t" r="r" b="b"/>
            <a:pathLst>
              <a:path w="2539" h="7619">
                <a:moveTo>
                  <a:pt x="2412" y="7365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/>
          <p:nvPr/>
        </p:nvSpPr>
        <p:spPr>
          <a:xfrm>
            <a:off x="3308984" y="1983739"/>
            <a:ext cx="2540" cy="7620"/>
          </a:xfrm>
          <a:custGeom>
            <a:avLst/>
            <a:gdLst/>
            <a:ahLst/>
            <a:cxnLst/>
            <a:rect l="l" t="t" r="r" b="b"/>
            <a:pathLst>
              <a:path w="2539" h="7619">
                <a:moveTo>
                  <a:pt x="2412" y="7365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/>
          <p:nvPr/>
        </p:nvSpPr>
        <p:spPr>
          <a:xfrm>
            <a:off x="3138423" y="2052192"/>
            <a:ext cx="2540" cy="7620"/>
          </a:xfrm>
          <a:custGeom>
            <a:avLst/>
            <a:gdLst/>
            <a:ahLst/>
            <a:cxnLst/>
            <a:rect l="l" t="t" r="r" b="b"/>
            <a:pathLst>
              <a:path w="2539" h="7619">
                <a:moveTo>
                  <a:pt x="2286" y="736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/>
          <p:nvPr/>
        </p:nvSpPr>
        <p:spPr>
          <a:xfrm>
            <a:off x="2967354" y="2120900"/>
            <a:ext cx="2540" cy="7620"/>
          </a:xfrm>
          <a:custGeom>
            <a:avLst/>
            <a:gdLst/>
            <a:ahLst/>
            <a:cxnLst/>
            <a:rect l="l" t="t" r="r" b="b"/>
            <a:pathLst>
              <a:path w="2539" h="7619">
                <a:moveTo>
                  <a:pt x="2286" y="723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3" name="object 93"/>
          <p:cNvSpPr/>
          <p:nvPr/>
        </p:nvSpPr>
        <p:spPr>
          <a:xfrm>
            <a:off x="2797301" y="2189098"/>
            <a:ext cx="2540" cy="7620"/>
          </a:xfrm>
          <a:custGeom>
            <a:avLst/>
            <a:gdLst/>
            <a:ahLst/>
            <a:cxnLst/>
            <a:rect l="l" t="t" r="r" b="b"/>
            <a:pathLst>
              <a:path w="2539" h="7619">
                <a:moveTo>
                  <a:pt x="2286" y="7365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4" name="object 94"/>
          <p:cNvSpPr/>
          <p:nvPr/>
        </p:nvSpPr>
        <p:spPr>
          <a:xfrm>
            <a:off x="2626741" y="2257551"/>
            <a:ext cx="2540" cy="7620"/>
          </a:xfrm>
          <a:custGeom>
            <a:avLst/>
            <a:gdLst/>
            <a:ahLst/>
            <a:cxnLst/>
            <a:rect l="l" t="t" r="r" b="b"/>
            <a:pathLst>
              <a:path w="2539" h="7619">
                <a:moveTo>
                  <a:pt x="2285" y="7365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5" name="object 95"/>
          <p:cNvSpPr/>
          <p:nvPr/>
        </p:nvSpPr>
        <p:spPr>
          <a:xfrm>
            <a:off x="2456052" y="2326004"/>
            <a:ext cx="2540" cy="7620"/>
          </a:xfrm>
          <a:custGeom>
            <a:avLst/>
            <a:gdLst/>
            <a:ahLst/>
            <a:cxnLst/>
            <a:rect l="l" t="t" r="r" b="b"/>
            <a:pathLst>
              <a:path w="2539" h="7619">
                <a:moveTo>
                  <a:pt x="2413" y="736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6" name="object 96"/>
          <p:cNvSpPr/>
          <p:nvPr/>
        </p:nvSpPr>
        <p:spPr>
          <a:xfrm>
            <a:off x="2285492" y="2394457"/>
            <a:ext cx="2540" cy="7620"/>
          </a:xfrm>
          <a:custGeom>
            <a:avLst/>
            <a:gdLst/>
            <a:ahLst/>
            <a:cxnLst/>
            <a:rect l="l" t="t" r="r" b="b"/>
            <a:pathLst>
              <a:path w="2539" h="7619">
                <a:moveTo>
                  <a:pt x="2412" y="723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7" name="object 97"/>
          <p:cNvSpPr/>
          <p:nvPr/>
        </p:nvSpPr>
        <p:spPr>
          <a:xfrm>
            <a:off x="2114930" y="2462910"/>
            <a:ext cx="2540" cy="7620"/>
          </a:xfrm>
          <a:custGeom>
            <a:avLst/>
            <a:gdLst/>
            <a:ahLst/>
            <a:cxnLst/>
            <a:rect l="l" t="t" r="r" b="b"/>
            <a:pathLst>
              <a:path w="2539" h="7619">
                <a:moveTo>
                  <a:pt x="2286" y="7238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8" name="object 98"/>
          <p:cNvSpPr/>
          <p:nvPr/>
        </p:nvSpPr>
        <p:spPr>
          <a:xfrm>
            <a:off x="1944370" y="2531236"/>
            <a:ext cx="2540" cy="7620"/>
          </a:xfrm>
          <a:custGeom>
            <a:avLst/>
            <a:gdLst/>
            <a:ahLst/>
            <a:cxnLst/>
            <a:rect l="l" t="t" r="r" b="b"/>
            <a:pathLst>
              <a:path w="2539" h="7619">
                <a:moveTo>
                  <a:pt x="2286" y="7365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9" name="object 99"/>
          <p:cNvSpPr/>
          <p:nvPr/>
        </p:nvSpPr>
        <p:spPr>
          <a:xfrm>
            <a:off x="1773808" y="2599689"/>
            <a:ext cx="2540" cy="7620"/>
          </a:xfrm>
          <a:custGeom>
            <a:avLst/>
            <a:gdLst/>
            <a:ahLst/>
            <a:cxnLst/>
            <a:rect l="l" t="t" r="r" b="b"/>
            <a:pathLst>
              <a:path w="2539" h="7619">
                <a:moveTo>
                  <a:pt x="2286" y="7365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0" name="object 100"/>
          <p:cNvSpPr/>
          <p:nvPr/>
        </p:nvSpPr>
        <p:spPr>
          <a:xfrm>
            <a:off x="1603247" y="2668142"/>
            <a:ext cx="2540" cy="7620"/>
          </a:xfrm>
          <a:custGeom>
            <a:avLst/>
            <a:gdLst/>
            <a:ahLst/>
            <a:cxnLst/>
            <a:rect l="l" t="t" r="r" b="b"/>
            <a:pathLst>
              <a:path w="2540" h="7619">
                <a:moveTo>
                  <a:pt x="2286" y="736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1" name="object 101"/>
          <p:cNvSpPr/>
          <p:nvPr/>
        </p:nvSpPr>
        <p:spPr>
          <a:xfrm>
            <a:off x="1406144" y="1862073"/>
            <a:ext cx="2226945" cy="876300"/>
          </a:xfrm>
          <a:custGeom>
            <a:avLst/>
            <a:gdLst/>
            <a:ahLst/>
            <a:cxnLst/>
            <a:rect l="l" t="t" r="r" b="b"/>
            <a:pathLst>
              <a:path w="2226945" h="876300">
                <a:moveTo>
                  <a:pt x="2226691" y="0"/>
                </a:moveTo>
                <a:lnTo>
                  <a:pt x="0" y="766826"/>
                </a:lnTo>
                <a:lnTo>
                  <a:pt x="43687" y="875918"/>
                </a:lnTo>
                <a:lnTo>
                  <a:pt x="2226691" y="0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2" name="object 102"/>
          <p:cNvSpPr/>
          <p:nvPr/>
        </p:nvSpPr>
        <p:spPr>
          <a:xfrm>
            <a:off x="1406144" y="1862073"/>
            <a:ext cx="2226945" cy="876300"/>
          </a:xfrm>
          <a:custGeom>
            <a:avLst/>
            <a:gdLst/>
            <a:ahLst/>
            <a:cxnLst/>
            <a:rect l="l" t="t" r="r" b="b"/>
            <a:pathLst>
              <a:path w="2226945" h="876300">
                <a:moveTo>
                  <a:pt x="2226691" y="0"/>
                </a:moveTo>
                <a:lnTo>
                  <a:pt x="43687" y="875918"/>
                </a:lnTo>
                <a:lnTo>
                  <a:pt x="0" y="76682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3" name="object 103"/>
          <p:cNvSpPr/>
          <p:nvPr/>
        </p:nvSpPr>
        <p:spPr>
          <a:xfrm>
            <a:off x="1474722" y="1797048"/>
            <a:ext cx="2092836" cy="8982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4" name="object 104"/>
          <p:cNvSpPr/>
          <p:nvPr/>
        </p:nvSpPr>
        <p:spPr>
          <a:xfrm>
            <a:off x="3089148" y="1357883"/>
            <a:ext cx="0" cy="219710"/>
          </a:xfrm>
          <a:custGeom>
            <a:avLst/>
            <a:gdLst/>
            <a:ahLst/>
            <a:cxnLst/>
            <a:rect l="l" t="t" r="r" b="b"/>
            <a:pathLst>
              <a:path w="0" h="219709">
                <a:moveTo>
                  <a:pt x="0" y="0"/>
                </a:moveTo>
                <a:lnTo>
                  <a:pt x="0" y="219455"/>
                </a:lnTo>
              </a:path>
            </a:pathLst>
          </a:custGeom>
          <a:ln w="76200">
            <a:solidFill>
              <a:srgbClr val="EDEB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5" name="object 105"/>
          <p:cNvSpPr/>
          <p:nvPr/>
        </p:nvSpPr>
        <p:spPr>
          <a:xfrm>
            <a:off x="1985772" y="1363980"/>
            <a:ext cx="0" cy="335280"/>
          </a:xfrm>
          <a:custGeom>
            <a:avLst/>
            <a:gdLst/>
            <a:ahLst/>
            <a:cxnLst/>
            <a:rect l="l" t="t" r="r" b="b"/>
            <a:pathLst>
              <a:path w="0" h="335280">
                <a:moveTo>
                  <a:pt x="0" y="0"/>
                </a:moveTo>
                <a:lnTo>
                  <a:pt x="0" y="335280"/>
                </a:lnTo>
              </a:path>
            </a:pathLst>
          </a:custGeom>
          <a:ln w="76200">
            <a:solidFill>
              <a:srgbClr val="EDEB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6" name="object 106"/>
          <p:cNvSpPr/>
          <p:nvPr/>
        </p:nvSpPr>
        <p:spPr>
          <a:xfrm>
            <a:off x="1269491" y="1363980"/>
            <a:ext cx="0" cy="567055"/>
          </a:xfrm>
          <a:custGeom>
            <a:avLst/>
            <a:gdLst/>
            <a:ahLst/>
            <a:cxnLst/>
            <a:rect l="l" t="t" r="r" b="b"/>
            <a:pathLst>
              <a:path w="0" h="567055">
                <a:moveTo>
                  <a:pt x="0" y="0"/>
                </a:moveTo>
                <a:lnTo>
                  <a:pt x="0" y="566928"/>
                </a:lnTo>
              </a:path>
            </a:pathLst>
          </a:custGeom>
          <a:ln w="76200">
            <a:solidFill>
              <a:srgbClr val="EDEBE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7" name="object 107"/>
          <p:cNvSpPr/>
          <p:nvPr/>
        </p:nvSpPr>
        <p:spPr>
          <a:xfrm>
            <a:off x="1005839" y="1417319"/>
            <a:ext cx="742187" cy="3276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8" name="object 108"/>
          <p:cNvSpPr/>
          <p:nvPr/>
        </p:nvSpPr>
        <p:spPr>
          <a:xfrm>
            <a:off x="1005839" y="1630679"/>
            <a:ext cx="742187" cy="3276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9" name="object 109"/>
          <p:cNvSpPr/>
          <p:nvPr/>
        </p:nvSpPr>
        <p:spPr>
          <a:xfrm>
            <a:off x="1005839" y="1844039"/>
            <a:ext cx="742187" cy="3276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0" name="object 110"/>
          <p:cNvSpPr/>
          <p:nvPr/>
        </p:nvSpPr>
        <p:spPr>
          <a:xfrm>
            <a:off x="758951" y="1036319"/>
            <a:ext cx="1074420" cy="4251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1" name="object 111"/>
          <p:cNvSpPr/>
          <p:nvPr/>
        </p:nvSpPr>
        <p:spPr>
          <a:xfrm>
            <a:off x="2743200" y="1033272"/>
            <a:ext cx="937260" cy="42214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2" name="object 112"/>
          <p:cNvSpPr/>
          <p:nvPr/>
        </p:nvSpPr>
        <p:spPr>
          <a:xfrm>
            <a:off x="2386583" y="1392936"/>
            <a:ext cx="1318259" cy="3276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3" name="object 113"/>
          <p:cNvSpPr/>
          <p:nvPr/>
        </p:nvSpPr>
        <p:spPr>
          <a:xfrm>
            <a:off x="1667255" y="1417319"/>
            <a:ext cx="745236" cy="32766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4" name="object 114"/>
          <p:cNvSpPr/>
          <p:nvPr/>
        </p:nvSpPr>
        <p:spPr>
          <a:xfrm>
            <a:off x="1667255" y="1630679"/>
            <a:ext cx="745236" cy="32766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5" name="object 115"/>
          <p:cNvSpPr/>
          <p:nvPr/>
        </p:nvSpPr>
        <p:spPr>
          <a:xfrm>
            <a:off x="2798826" y="2247773"/>
            <a:ext cx="118744" cy="20993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6" name="object 116"/>
          <p:cNvSpPr/>
          <p:nvPr/>
        </p:nvSpPr>
        <p:spPr>
          <a:xfrm>
            <a:off x="1749551" y="1036319"/>
            <a:ext cx="912876" cy="42519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7" name="object 117"/>
          <p:cNvSpPr txBox="1"/>
          <p:nvPr/>
        </p:nvSpPr>
        <p:spPr>
          <a:xfrm>
            <a:off x="8344661" y="6434734"/>
            <a:ext cx="26924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90">
                <a:solidFill>
                  <a:srgbClr val="888888"/>
                </a:solidFill>
                <a:latin typeface="Arial"/>
                <a:cs typeface="Arial"/>
              </a:rPr>
              <a:t>1</a:t>
            </a:r>
            <a:r>
              <a:rPr dirty="0" sz="1200" spc="5">
                <a:solidFill>
                  <a:srgbClr val="888888"/>
                </a:solidFill>
                <a:latin typeface="Arial"/>
                <a:cs typeface="Arial"/>
              </a:rPr>
              <a:t>1</a:t>
            </a:r>
            <a:r>
              <a:rPr dirty="0" sz="1200">
                <a:solidFill>
                  <a:srgbClr val="888888"/>
                </a:solidFill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00600" y="1295400"/>
            <a:ext cx="3624579" cy="1369060"/>
          </a:xfrm>
          <a:custGeom>
            <a:avLst/>
            <a:gdLst/>
            <a:ahLst/>
            <a:cxnLst/>
            <a:rect l="l" t="t" r="r" b="b"/>
            <a:pathLst>
              <a:path w="3624579" h="1369060">
                <a:moveTo>
                  <a:pt x="0" y="684276"/>
                </a:moveTo>
                <a:lnTo>
                  <a:pt x="428751" y="0"/>
                </a:lnTo>
                <a:lnTo>
                  <a:pt x="3195320" y="0"/>
                </a:lnTo>
                <a:lnTo>
                  <a:pt x="3624072" y="684276"/>
                </a:lnTo>
                <a:lnTo>
                  <a:pt x="3195320" y="1368552"/>
                </a:lnTo>
                <a:lnTo>
                  <a:pt x="428751" y="1368552"/>
                </a:lnTo>
                <a:lnTo>
                  <a:pt x="0" y="684276"/>
                </a:lnTo>
                <a:close/>
              </a:path>
            </a:pathLst>
          </a:custGeom>
          <a:ln w="24383">
            <a:solidFill>
              <a:srgbClr val="4F81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017008" y="1511808"/>
            <a:ext cx="3096895" cy="866140"/>
          </a:xfrm>
          <a:custGeom>
            <a:avLst/>
            <a:gdLst/>
            <a:ahLst/>
            <a:cxnLst/>
            <a:rect l="l" t="t" r="r" b="b"/>
            <a:pathLst>
              <a:path w="3096895" h="866139">
                <a:moveTo>
                  <a:pt x="0" y="865632"/>
                </a:moveTo>
                <a:lnTo>
                  <a:pt x="3096767" y="865632"/>
                </a:lnTo>
                <a:lnTo>
                  <a:pt x="3096767" y="0"/>
                </a:lnTo>
                <a:lnTo>
                  <a:pt x="0" y="0"/>
                </a:lnTo>
                <a:lnTo>
                  <a:pt x="0" y="865632"/>
                </a:lnTo>
                <a:close/>
              </a:path>
            </a:pathLst>
          </a:custGeom>
          <a:ln w="24384">
            <a:solidFill>
              <a:srgbClr val="4F81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935728" y="1246708"/>
            <a:ext cx="2755900" cy="63690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4000">
                <a:latin typeface="Microsoft Uighur"/>
                <a:cs typeface="Microsoft Uighur"/>
              </a:rPr>
              <a:t>ر </a:t>
            </a:r>
            <a:r>
              <a:rPr dirty="0" sz="4000" spc="-330">
                <a:latin typeface="Microsoft Uighur"/>
                <a:cs typeface="Microsoft Uighur"/>
              </a:rPr>
              <a:t>ريو </a:t>
            </a:r>
            <a:r>
              <a:rPr dirty="0" sz="4000" spc="-1280">
                <a:latin typeface="Microsoft Uighur"/>
                <a:cs typeface="Microsoft Uighur"/>
              </a:rPr>
              <a:t>طت</a:t>
            </a:r>
            <a:r>
              <a:rPr dirty="0" sz="4000" spc="95">
                <a:latin typeface="Microsoft Uighur"/>
                <a:cs typeface="Microsoft Uighur"/>
              </a:rPr>
              <a:t> </a:t>
            </a:r>
            <a:r>
              <a:rPr dirty="0" sz="4000">
                <a:latin typeface="Microsoft Uighur"/>
                <a:cs typeface="Microsoft Uighur"/>
              </a:rPr>
              <a:t>و ة </a:t>
            </a:r>
            <a:r>
              <a:rPr dirty="0" sz="4000" spc="180">
                <a:latin typeface="Microsoft Uighur"/>
                <a:cs typeface="Microsoft Uighur"/>
              </a:rPr>
              <a:t>أدأ</a:t>
            </a:r>
            <a:r>
              <a:rPr dirty="0" sz="4000" spc="180">
                <a:latin typeface="Calibri"/>
                <a:cs typeface="Calibri"/>
              </a:rPr>
              <a:t>–</a:t>
            </a:r>
            <a:r>
              <a:rPr dirty="0" sz="4000" spc="-600">
                <a:latin typeface="Calibri"/>
                <a:cs typeface="Calibri"/>
              </a:rPr>
              <a:t> </a:t>
            </a:r>
            <a:r>
              <a:rPr dirty="0" sz="4000">
                <a:latin typeface="Microsoft Uighur"/>
                <a:cs typeface="Microsoft Uighur"/>
              </a:rPr>
              <a:t>د</a:t>
            </a:r>
            <a:endParaRPr sz="4000">
              <a:latin typeface="Microsoft Uighur"/>
              <a:cs typeface="Microsoft Uighur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53568" y="1349773"/>
            <a:ext cx="2459031" cy="1683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73228" y="1856688"/>
            <a:ext cx="8903335" cy="478663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4135120">
              <a:lnSpc>
                <a:spcPct val="100000"/>
              </a:lnSpc>
              <a:spcBef>
                <a:spcPts val="110"/>
              </a:spcBef>
            </a:pPr>
            <a:r>
              <a:rPr dirty="0" sz="4000" spc="165" b="1">
                <a:latin typeface="Microsoft Uighur"/>
                <a:cs typeface="Microsoft Uighur"/>
              </a:rPr>
              <a:t>ر </a:t>
            </a:r>
            <a:r>
              <a:rPr dirty="0" sz="4000" b="1">
                <a:latin typeface="Microsoft Uighur"/>
                <a:cs typeface="Microsoft Uighur"/>
              </a:rPr>
              <a:t>ر </a:t>
            </a:r>
            <a:r>
              <a:rPr dirty="0" sz="4000" spc="-660" b="1">
                <a:latin typeface="Microsoft Uighur"/>
                <a:cs typeface="Microsoft Uighur"/>
              </a:rPr>
              <a:t>ةي</a:t>
            </a:r>
            <a:r>
              <a:rPr dirty="0" sz="4000" spc="434" b="1">
                <a:latin typeface="Microsoft Uighur"/>
                <a:cs typeface="Microsoft Uighur"/>
              </a:rPr>
              <a:t> </a:t>
            </a:r>
            <a:r>
              <a:rPr dirty="0" sz="4000" spc="-560" b="1">
                <a:latin typeface="Microsoft Uighur"/>
                <a:cs typeface="Microsoft Uighur"/>
              </a:rPr>
              <a:t>شبلأد </a:t>
            </a:r>
            <a:r>
              <a:rPr dirty="0" sz="4000" spc="-370" b="1">
                <a:latin typeface="Microsoft Uighur"/>
                <a:cs typeface="Microsoft Uighur"/>
              </a:rPr>
              <a:t>أومل</a:t>
            </a:r>
            <a:r>
              <a:rPr dirty="0" sz="4000" spc="-320" b="1">
                <a:latin typeface="Microsoft Uighur"/>
                <a:cs typeface="Microsoft Uighur"/>
              </a:rPr>
              <a:t> </a:t>
            </a:r>
            <a:r>
              <a:rPr dirty="0" sz="4000" spc="5" b="1">
                <a:latin typeface="Microsoft Uighur"/>
                <a:cs typeface="Microsoft Uighur"/>
              </a:rPr>
              <a:t>أ</a:t>
            </a:r>
            <a:endParaRPr sz="4000">
              <a:latin typeface="Microsoft Uighur"/>
              <a:cs typeface="Microsoft Uighur"/>
            </a:endParaRPr>
          </a:p>
          <a:p>
            <a:pPr marL="1396365" marR="5080" indent="6412230">
              <a:lnSpc>
                <a:spcPct val="120100"/>
              </a:lnSpc>
              <a:spcBef>
                <a:spcPts val="2880"/>
              </a:spcBef>
            </a:pPr>
            <a:r>
              <a:rPr dirty="0" sz="2800" b="1">
                <a:latin typeface="Arial"/>
                <a:cs typeface="Arial"/>
              </a:rPr>
              <a:t>: </a:t>
            </a:r>
            <a:r>
              <a:rPr dirty="0" sz="2800" spc="-530" b="1">
                <a:latin typeface="Arial"/>
                <a:cs typeface="Arial"/>
              </a:rPr>
              <a:t>ـب </a:t>
            </a:r>
            <a:r>
              <a:rPr dirty="0" sz="2800" spc="-600" b="1">
                <a:latin typeface="Arial"/>
                <a:cs typeface="Arial"/>
              </a:rPr>
              <a:t>زيمتت  </a:t>
            </a:r>
            <a:r>
              <a:rPr dirty="0" sz="2800" spc="-160" b="1">
                <a:latin typeface="Arial"/>
                <a:cs typeface="Arial"/>
              </a:rPr>
              <a:t>ططخلا </a:t>
            </a:r>
            <a:r>
              <a:rPr dirty="0" sz="2800" spc="-515" b="1">
                <a:latin typeface="Arial"/>
                <a:cs typeface="Arial"/>
              </a:rPr>
              <a:t>دناسي </a:t>
            </a:r>
            <a:r>
              <a:rPr dirty="0" sz="2800" spc="-290" b="1">
                <a:latin typeface="Arial"/>
                <a:cs typeface="Arial"/>
              </a:rPr>
              <a:t>امب </a:t>
            </a:r>
            <a:r>
              <a:rPr dirty="0" sz="2800" spc="-475" b="1">
                <a:latin typeface="Arial"/>
                <a:cs typeface="Arial"/>
              </a:rPr>
              <a:t>ةيرشبلا </a:t>
            </a:r>
            <a:r>
              <a:rPr dirty="0" sz="2800" spc="-65" b="1">
                <a:latin typeface="Arial"/>
                <a:cs typeface="Arial"/>
              </a:rPr>
              <a:t>دراوملا </a:t>
            </a:r>
            <a:r>
              <a:rPr dirty="0" sz="2800" spc="-420" b="1">
                <a:latin typeface="Arial"/>
                <a:cs typeface="Arial"/>
              </a:rPr>
              <a:t>ريوطت </a:t>
            </a:r>
            <a:r>
              <a:rPr dirty="0" sz="2800" b="1">
                <a:latin typeface="Arial"/>
                <a:cs typeface="Arial"/>
              </a:rPr>
              <a:t>و </a:t>
            </a:r>
            <a:r>
              <a:rPr dirty="0" sz="2800" spc="-500" b="1">
                <a:latin typeface="Arial"/>
                <a:cs typeface="Arial"/>
              </a:rPr>
              <a:t>ةيمنت </a:t>
            </a:r>
            <a:r>
              <a:rPr dirty="0" sz="2800" spc="-55" b="1">
                <a:latin typeface="Arial"/>
                <a:cs typeface="Arial"/>
              </a:rPr>
              <a:t>ططخ </a:t>
            </a:r>
            <a:r>
              <a:rPr dirty="0" sz="2800" spc="-35" b="1">
                <a:latin typeface="Arial"/>
                <a:cs typeface="Arial"/>
              </a:rPr>
              <a:t>دوجو</a:t>
            </a:r>
            <a:r>
              <a:rPr dirty="0" sz="2800" spc="110" b="1">
                <a:latin typeface="Arial"/>
                <a:cs typeface="Arial"/>
              </a:rPr>
              <a:t> </a:t>
            </a:r>
            <a:r>
              <a:rPr dirty="0" sz="2800" spc="10" b="1">
                <a:latin typeface="Arial"/>
                <a:cs typeface="Arial"/>
              </a:rPr>
              <a:t>.1</a:t>
            </a:r>
            <a:endParaRPr sz="2800">
              <a:latin typeface="Arial"/>
              <a:cs typeface="Arial"/>
            </a:endParaRPr>
          </a:p>
          <a:p>
            <a:pPr marL="6943090">
              <a:lnSpc>
                <a:spcPct val="100000"/>
              </a:lnSpc>
            </a:pPr>
            <a:r>
              <a:rPr dirty="0" sz="2800" spc="-459" b="1">
                <a:latin typeface="Arial"/>
                <a:cs typeface="Arial"/>
              </a:rPr>
              <a:t>ةيجيتارتسلاا</a:t>
            </a:r>
            <a:endParaRPr sz="2800">
              <a:latin typeface="Arial"/>
              <a:cs typeface="Arial"/>
            </a:endParaRPr>
          </a:p>
          <a:p>
            <a:pPr algn="r" marR="6985">
              <a:lnSpc>
                <a:spcPct val="100000"/>
              </a:lnSpc>
              <a:spcBef>
                <a:spcPts val="595"/>
              </a:spcBef>
            </a:pPr>
            <a:r>
              <a:rPr dirty="0" sz="2400" spc="-360" b="1">
                <a:latin typeface="Arial"/>
                <a:cs typeface="Arial"/>
              </a:rPr>
              <a:t>.ةيرشبلا  </a:t>
            </a:r>
            <a:r>
              <a:rPr dirty="0" sz="2400" spc="-60" b="1">
                <a:latin typeface="Arial"/>
                <a:cs typeface="Arial"/>
              </a:rPr>
              <a:t>دراوملا </a:t>
            </a:r>
            <a:r>
              <a:rPr dirty="0" sz="2400" spc="65" b="1">
                <a:latin typeface="Arial"/>
                <a:cs typeface="Arial"/>
              </a:rPr>
              <a:t>نم </a:t>
            </a:r>
            <a:r>
              <a:rPr dirty="0" sz="2400" spc="-250" b="1">
                <a:latin typeface="Arial"/>
                <a:cs typeface="Arial"/>
              </a:rPr>
              <a:t>تاجايتحلاا  </a:t>
            </a:r>
            <a:r>
              <a:rPr dirty="0" sz="2400" spc="-335" b="1">
                <a:latin typeface="Arial"/>
                <a:cs typeface="Arial"/>
              </a:rPr>
              <a:t>ةلباقمل  </a:t>
            </a:r>
            <a:r>
              <a:rPr dirty="0" sz="2400" spc="-145" b="1">
                <a:latin typeface="Arial"/>
                <a:cs typeface="Arial"/>
              </a:rPr>
              <a:t>ططخلا  </a:t>
            </a:r>
            <a:r>
              <a:rPr dirty="0" sz="2400" spc="-425" b="1">
                <a:latin typeface="Arial"/>
                <a:cs typeface="Arial"/>
              </a:rPr>
              <a:t>ميوقتو   </a:t>
            </a:r>
            <a:r>
              <a:rPr dirty="0" sz="2400" spc="-660" b="1">
                <a:latin typeface="Arial"/>
                <a:cs typeface="Arial"/>
              </a:rPr>
              <a:t>مييقتل                                                                                                 </a:t>
            </a:r>
            <a:r>
              <a:rPr dirty="0" sz="2400" spc="-135" b="1">
                <a:latin typeface="Arial"/>
                <a:cs typeface="Arial"/>
              </a:rPr>
              <a:t>ةحضاو </a:t>
            </a:r>
            <a:r>
              <a:rPr dirty="0" sz="2400" spc="-315" b="1">
                <a:latin typeface="Arial"/>
                <a:cs typeface="Arial"/>
              </a:rPr>
              <a:t>ةيلآ  </a:t>
            </a:r>
            <a:r>
              <a:rPr dirty="0" sz="2400" spc="-40" b="1">
                <a:latin typeface="Arial"/>
                <a:cs typeface="Arial"/>
              </a:rPr>
              <a:t>دوجو  </a:t>
            </a:r>
            <a:r>
              <a:rPr dirty="0" sz="2400" spc="15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.2</a:t>
            </a:r>
            <a:endParaRPr sz="2400">
              <a:latin typeface="Arial"/>
              <a:cs typeface="Arial"/>
            </a:endParaRPr>
          </a:p>
          <a:p>
            <a:pPr algn="r" marR="6985">
              <a:lnSpc>
                <a:spcPct val="100000"/>
              </a:lnSpc>
              <a:spcBef>
                <a:spcPts val="575"/>
              </a:spcBef>
            </a:pPr>
            <a:r>
              <a:rPr dirty="0" sz="2400" spc="-409" b="1">
                <a:latin typeface="Arial"/>
                <a:cs typeface="Arial"/>
              </a:rPr>
              <a:t>ةيرشبلا   </a:t>
            </a:r>
            <a:r>
              <a:rPr dirty="0" sz="2400" spc="-135" b="1">
                <a:latin typeface="Arial"/>
                <a:cs typeface="Arial"/>
              </a:rPr>
              <a:t>دراوملل </a:t>
            </a:r>
            <a:r>
              <a:rPr dirty="0" sz="2400" spc="-250" b="1">
                <a:latin typeface="Arial"/>
                <a:cs typeface="Arial"/>
              </a:rPr>
              <a:t>تاجايتحلاا  </a:t>
            </a:r>
            <a:r>
              <a:rPr dirty="0" sz="2400" spc="-335" b="1">
                <a:latin typeface="Arial"/>
                <a:cs typeface="Arial"/>
              </a:rPr>
              <a:t>ةلباقمل  </a:t>
            </a:r>
            <a:r>
              <a:rPr dirty="0" sz="2400" spc="-60" b="1">
                <a:latin typeface="Arial"/>
                <a:cs typeface="Arial"/>
              </a:rPr>
              <a:t>هجوملا </a:t>
            </a:r>
            <a:r>
              <a:rPr dirty="0" sz="2400" spc="-120" b="1">
                <a:latin typeface="Arial"/>
                <a:cs typeface="Arial"/>
              </a:rPr>
              <a:t>يتاراهملاو </a:t>
            </a:r>
            <a:r>
              <a:rPr dirty="0" sz="2400" spc="-305" b="1">
                <a:latin typeface="Arial"/>
                <a:cs typeface="Arial"/>
              </a:rPr>
              <a:t>يفرعملا  </a:t>
            </a:r>
            <a:r>
              <a:rPr dirty="0" sz="2400" spc="-420" b="1">
                <a:latin typeface="Arial"/>
                <a:cs typeface="Arial"/>
              </a:rPr>
              <a:t>ميلعتلاو   </a:t>
            </a:r>
            <a:r>
              <a:rPr dirty="0" sz="2400" spc="-340" b="1">
                <a:latin typeface="Arial"/>
                <a:cs typeface="Arial"/>
              </a:rPr>
              <a:t>بيردتلا      </a:t>
            </a:r>
            <a:r>
              <a:rPr dirty="0" sz="2400" spc="-18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.3</a:t>
            </a:r>
            <a:endParaRPr sz="24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655"/>
              </a:spcBef>
            </a:pPr>
            <a:r>
              <a:rPr dirty="0" sz="2800" b="1">
                <a:latin typeface="Arial"/>
                <a:cs typeface="Arial"/>
              </a:rPr>
              <a:t>. </a:t>
            </a:r>
            <a:r>
              <a:rPr dirty="0" sz="2800" spc="-180" b="1">
                <a:latin typeface="Arial"/>
                <a:cs typeface="Arial"/>
              </a:rPr>
              <a:t>تارارقلا </a:t>
            </a:r>
            <a:r>
              <a:rPr dirty="0" sz="2800" spc="-265" b="1">
                <a:latin typeface="Arial"/>
                <a:cs typeface="Arial"/>
              </a:rPr>
              <a:t>ةعانص  </a:t>
            </a:r>
            <a:r>
              <a:rPr dirty="0" sz="2800" spc="-720" b="1">
                <a:latin typeface="Arial"/>
                <a:cs typeface="Arial"/>
              </a:rPr>
              <a:t>يف           </a:t>
            </a:r>
            <a:r>
              <a:rPr dirty="0" sz="2800" spc="-665" b="1">
                <a:latin typeface="Arial"/>
                <a:cs typeface="Arial"/>
              </a:rPr>
              <a:t> </a:t>
            </a:r>
            <a:r>
              <a:rPr dirty="0" sz="2800" spc="-130" b="1">
                <a:latin typeface="Arial"/>
                <a:cs typeface="Arial"/>
              </a:rPr>
              <a:t>ةكراشمو </a:t>
            </a:r>
            <a:r>
              <a:rPr dirty="0" sz="2800" spc="-600" b="1">
                <a:latin typeface="Arial"/>
                <a:cs typeface="Arial"/>
              </a:rPr>
              <a:t>ةيلاعفب     </a:t>
            </a:r>
            <a:r>
              <a:rPr dirty="0" sz="2800" spc="-160" b="1">
                <a:latin typeface="Arial"/>
                <a:cs typeface="Arial"/>
              </a:rPr>
              <a:t>ءادلأل </a:t>
            </a:r>
            <a:r>
              <a:rPr dirty="0" sz="2800" spc="-475" b="1">
                <a:latin typeface="Arial"/>
                <a:cs typeface="Arial"/>
              </a:rPr>
              <a:t>ةيرشبلا   </a:t>
            </a:r>
            <a:r>
              <a:rPr dirty="0" sz="2800" spc="-150" b="1">
                <a:latin typeface="Arial"/>
                <a:cs typeface="Arial"/>
              </a:rPr>
              <a:t>دراوملل </a:t>
            </a:r>
            <a:r>
              <a:rPr dirty="0" sz="2800" spc="-434" b="1">
                <a:latin typeface="Arial"/>
                <a:cs typeface="Arial"/>
              </a:rPr>
              <a:t>نيكمتلا      </a:t>
            </a:r>
            <a:r>
              <a:rPr dirty="0" sz="2800" spc="-250" b="1">
                <a:latin typeface="Arial"/>
                <a:cs typeface="Arial"/>
              </a:rPr>
              <a:t> </a:t>
            </a:r>
            <a:r>
              <a:rPr dirty="0" sz="2800" spc="10" b="1">
                <a:latin typeface="Arial"/>
                <a:cs typeface="Arial"/>
              </a:rPr>
              <a:t>.4</a:t>
            </a:r>
            <a:endParaRPr sz="28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675"/>
              </a:spcBef>
            </a:pPr>
            <a:r>
              <a:rPr dirty="0" sz="2800" b="1">
                <a:latin typeface="Arial"/>
                <a:cs typeface="Arial"/>
              </a:rPr>
              <a:t>. </a:t>
            </a:r>
            <a:r>
              <a:rPr dirty="0" sz="2800" spc="-400" b="1">
                <a:latin typeface="Arial"/>
                <a:cs typeface="Arial"/>
              </a:rPr>
              <a:t>نيلماعلل  </a:t>
            </a:r>
            <a:r>
              <a:rPr dirty="0" sz="2800" spc="-235" b="1">
                <a:latin typeface="Arial"/>
                <a:cs typeface="Arial"/>
              </a:rPr>
              <a:t>اضرلاو  </a:t>
            </a:r>
            <a:r>
              <a:rPr dirty="0" sz="2800" spc="-60" b="1">
                <a:latin typeface="Arial"/>
                <a:cs typeface="Arial"/>
              </a:rPr>
              <a:t>نملأاو </a:t>
            </a:r>
            <a:r>
              <a:rPr dirty="0" sz="2800" spc="-305" b="1">
                <a:latin typeface="Arial"/>
                <a:cs typeface="Arial"/>
              </a:rPr>
              <a:t>ةملاسلاب  </a:t>
            </a:r>
            <a:r>
              <a:rPr dirty="0" sz="2800" spc="-600" b="1">
                <a:latin typeface="Arial"/>
                <a:cs typeface="Arial"/>
              </a:rPr>
              <a:t>زيمتت     </a:t>
            </a:r>
            <a:r>
              <a:rPr dirty="0" sz="2800" spc="-465" b="1">
                <a:latin typeface="Arial"/>
                <a:cs typeface="Arial"/>
              </a:rPr>
              <a:t>يتلا   </a:t>
            </a:r>
            <a:r>
              <a:rPr dirty="0" sz="2800" spc="-370" b="1">
                <a:latin typeface="Arial"/>
                <a:cs typeface="Arial"/>
              </a:rPr>
              <a:t>ةحيحصلا  </a:t>
            </a:r>
            <a:r>
              <a:rPr dirty="0" sz="2800" spc="-195" b="1">
                <a:latin typeface="Arial"/>
                <a:cs typeface="Arial"/>
              </a:rPr>
              <a:t>لمعلا </a:t>
            </a:r>
            <a:r>
              <a:rPr dirty="0" sz="2800" spc="-735" b="1">
                <a:latin typeface="Arial"/>
                <a:cs typeface="Arial"/>
              </a:rPr>
              <a:t>ةئيب                   </a:t>
            </a:r>
            <a:r>
              <a:rPr dirty="0" sz="2800" spc="-235" b="1">
                <a:latin typeface="Arial"/>
                <a:cs typeface="Arial"/>
              </a:rPr>
              <a:t>داجيإ  </a:t>
            </a:r>
            <a:r>
              <a:rPr dirty="0" sz="2800" spc="170" b="1">
                <a:latin typeface="Arial"/>
                <a:cs typeface="Arial"/>
              </a:rPr>
              <a:t> </a:t>
            </a:r>
            <a:r>
              <a:rPr dirty="0" sz="2800" spc="10" b="1">
                <a:latin typeface="Arial"/>
                <a:cs typeface="Arial"/>
              </a:rPr>
              <a:t>.5</a:t>
            </a:r>
            <a:endParaRPr sz="2800">
              <a:latin typeface="Arial"/>
              <a:cs typeface="Arial"/>
            </a:endParaRPr>
          </a:p>
          <a:p>
            <a:pPr algn="r" marR="478790">
              <a:lnSpc>
                <a:spcPct val="100000"/>
              </a:lnSpc>
              <a:spcBef>
                <a:spcPts val="1945"/>
              </a:spcBef>
            </a:pPr>
            <a:r>
              <a:rPr dirty="0" sz="1200" spc="-95">
                <a:solidFill>
                  <a:srgbClr val="888888"/>
                </a:solidFill>
                <a:latin typeface="Arial"/>
                <a:cs typeface="Arial"/>
              </a:rPr>
              <a:t>111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0062" y="2517823"/>
            <a:ext cx="8380095" cy="2854960"/>
          </a:xfrm>
          <a:prstGeom prst="rect">
            <a:avLst/>
          </a:prstGeom>
        </p:spPr>
        <p:txBody>
          <a:bodyPr wrap="square" lIns="0" tIns="109855" rIns="0" bIns="0" rtlCol="0" vert="horz">
            <a:spAutoFit/>
          </a:bodyPr>
          <a:lstStyle/>
          <a:p>
            <a:pPr marL="6797040">
              <a:lnSpc>
                <a:spcPct val="100000"/>
              </a:lnSpc>
              <a:spcBef>
                <a:spcPts val="865"/>
              </a:spcBef>
            </a:pPr>
            <a:r>
              <a:rPr dirty="0" sz="3200" spc="-5" b="1">
                <a:latin typeface="Arial"/>
                <a:cs typeface="Arial"/>
              </a:rPr>
              <a:t>: </a:t>
            </a:r>
            <a:r>
              <a:rPr dirty="0" sz="3200" spc="-610" b="1">
                <a:latin typeface="Arial"/>
                <a:cs typeface="Arial"/>
              </a:rPr>
              <a:t>ـب</a:t>
            </a:r>
            <a:r>
              <a:rPr dirty="0" sz="3200" spc="-575" b="1">
                <a:latin typeface="Arial"/>
                <a:cs typeface="Arial"/>
              </a:rPr>
              <a:t> </a:t>
            </a:r>
            <a:r>
              <a:rPr dirty="0" sz="3200" spc="-695" b="1">
                <a:latin typeface="Arial"/>
                <a:cs typeface="Arial"/>
              </a:rPr>
              <a:t>زيمتت</a:t>
            </a:r>
            <a:endParaRPr sz="3200">
              <a:latin typeface="Arial"/>
              <a:cs typeface="Arial"/>
            </a:endParaRPr>
          </a:p>
          <a:p>
            <a:pPr marL="85725" marR="5080" indent="69850">
              <a:lnSpc>
                <a:spcPts val="4610"/>
              </a:lnSpc>
              <a:spcBef>
                <a:spcPts val="280"/>
              </a:spcBef>
            </a:pPr>
            <a:r>
              <a:rPr dirty="0" sz="3200" spc="-5" b="1">
                <a:latin typeface="Arial"/>
                <a:cs typeface="Arial"/>
              </a:rPr>
              <a:t>. </a:t>
            </a:r>
            <a:r>
              <a:rPr dirty="0" sz="3200" spc="-220" b="1">
                <a:latin typeface="Arial"/>
                <a:cs typeface="Arial"/>
              </a:rPr>
              <a:t>مهئاضرو) </a:t>
            </a:r>
            <a:r>
              <a:rPr dirty="0" sz="3200" spc="-254" b="1">
                <a:latin typeface="Arial"/>
                <a:cs typeface="Arial"/>
              </a:rPr>
              <a:t>ىضرملا( </a:t>
            </a:r>
            <a:r>
              <a:rPr dirty="0" sz="3200" spc="-225" b="1">
                <a:latin typeface="Arial"/>
                <a:cs typeface="Arial"/>
              </a:rPr>
              <a:t>ءلامعلا </a:t>
            </a:r>
            <a:r>
              <a:rPr dirty="0" sz="3200" spc="-305" b="1">
                <a:latin typeface="Arial"/>
                <a:cs typeface="Arial"/>
              </a:rPr>
              <a:t>فادهتسلا </a:t>
            </a:r>
            <a:r>
              <a:rPr dirty="0" sz="3200" spc="-45" b="1">
                <a:latin typeface="Arial"/>
                <a:cs typeface="Arial"/>
              </a:rPr>
              <a:t>ةممصم </a:t>
            </a:r>
            <a:r>
              <a:rPr dirty="0" sz="3200" spc="-375" b="1">
                <a:latin typeface="Arial"/>
                <a:cs typeface="Arial"/>
              </a:rPr>
              <a:t>تايلمعلا </a:t>
            </a:r>
            <a:r>
              <a:rPr dirty="0" sz="3200" spc="-5" b="1">
                <a:latin typeface="Arial"/>
                <a:cs typeface="Arial"/>
              </a:rPr>
              <a:t>.1  </a:t>
            </a:r>
            <a:r>
              <a:rPr dirty="0" sz="3200" spc="-335" b="1">
                <a:latin typeface="Arial"/>
                <a:cs typeface="Arial"/>
              </a:rPr>
              <a:t>ىلإ </a:t>
            </a:r>
            <a:r>
              <a:rPr dirty="0" sz="3200" spc="-395" b="1">
                <a:latin typeface="Arial"/>
                <a:cs typeface="Arial"/>
              </a:rPr>
              <a:t>لوصولل </a:t>
            </a:r>
            <a:r>
              <a:rPr dirty="0" sz="3200" spc="-375" b="1">
                <a:latin typeface="Arial"/>
                <a:cs typeface="Arial"/>
              </a:rPr>
              <a:t>تايلمعلا </a:t>
            </a:r>
            <a:r>
              <a:rPr dirty="0" sz="3200" spc="-595" b="1">
                <a:latin typeface="Arial"/>
                <a:cs typeface="Arial"/>
              </a:rPr>
              <a:t>نيسحتو</a:t>
            </a:r>
            <a:r>
              <a:rPr dirty="0" sz="3200" spc="-305" b="1">
                <a:latin typeface="Arial"/>
                <a:cs typeface="Arial"/>
              </a:rPr>
              <a:t> </a:t>
            </a:r>
            <a:r>
              <a:rPr dirty="0" sz="3200" spc="-520" b="1">
                <a:latin typeface="Arial"/>
                <a:cs typeface="Arial"/>
              </a:rPr>
              <a:t>ريوطتل  </a:t>
            </a:r>
            <a:r>
              <a:rPr dirty="0" sz="3200" spc="-180" b="1">
                <a:latin typeface="Arial"/>
                <a:cs typeface="Arial"/>
              </a:rPr>
              <a:t>ةحضاو </a:t>
            </a:r>
            <a:r>
              <a:rPr dirty="0" sz="3200" spc="-375" b="1">
                <a:latin typeface="Arial"/>
                <a:cs typeface="Arial"/>
              </a:rPr>
              <a:t>تايلآ </a:t>
            </a:r>
            <a:r>
              <a:rPr dirty="0" sz="3200" spc="-50" b="1">
                <a:latin typeface="Arial"/>
                <a:cs typeface="Arial"/>
              </a:rPr>
              <a:t>دوجو</a:t>
            </a:r>
            <a:r>
              <a:rPr dirty="0" sz="3200" spc="305" b="1">
                <a:latin typeface="Arial"/>
                <a:cs typeface="Arial"/>
              </a:rPr>
              <a:t> </a:t>
            </a:r>
            <a:r>
              <a:rPr dirty="0" sz="3200" spc="-5" b="1">
                <a:latin typeface="Arial"/>
                <a:cs typeface="Arial"/>
              </a:rPr>
              <a:t>.2</a:t>
            </a:r>
            <a:endParaRPr sz="3200">
              <a:latin typeface="Arial"/>
              <a:cs typeface="Arial"/>
            </a:endParaRPr>
          </a:p>
          <a:p>
            <a:pPr marL="4876165">
              <a:lnSpc>
                <a:spcPts val="3560"/>
              </a:lnSpc>
            </a:pPr>
            <a:r>
              <a:rPr dirty="0" sz="3200" spc="-495" b="1">
                <a:latin typeface="Arial"/>
                <a:cs typeface="Arial"/>
              </a:rPr>
              <a:t>لضفلأا</a:t>
            </a:r>
            <a:r>
              <a:rPr dirty="0" sz="3200" spc="-105" b="1">
                <a:latin typeface="Arial"/>
                <a:cs typeface="Arial"/>
              </a:rPr>
              <a:t> </a:t>
            </a:r>
            <a:r>
              <a:rPr dirty="0" sz="3200" spc="-695" b="1">
                <a:latin typeface="Arial"/>
                <a:cs typeface="Arial"/>
              </a:rPr>
              <a:t>يليغشتلا</a:t>
            </a:r>
            <a:r>
              <a:rPr dirty="0" sz="3200" spc="-620" b="1">
                <a:latin typeface="Arial"/>
                <a:cs typeface="Arial"/>
              </a:rPr>
              <a:t> </a:t>
            </a:r>
            <a:r>
              <a:rPr dirty="0" sz="3200" spc="-100" b="1">
                <a:latin typeface="Arial"/>
                <a:cs typeface="Arial"/>
              </a:rPr>
              <a:t>ءادلأا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dirty="0" sz="3200" spc="-375" b="1">
                <a:latin typeface="Arial"/>
                <a:cs typeface="Arial"/>
              </a:rPr>
              <a:t>تايلمعلا </a:t>
            </a:r>
            <a:r>
              <a:rPr dirty="0" sz="3200" spc="-405" b="1">
                <a:latin typeface="Arial"/>
                <a:cs typeface="Arial"/>
              </a:rPr>
              <a:t>ريوطتو </a:t>
            </a:r>
            <a:r>
              <a:rPr dirty="0" sz="3200" spc="-710" b="1">
                <a:latin typeface="Arial"/>
                <a:cs typeface="Arial"/>
              </a:rPr>
              <a:t>نيسحتل </a:t>
            </a:r>
            <a:r>
              <a:rPr dirty="0" sz="3200" spc="-45" b="1">
                <a:latin typeface="Arial"/>
                <a:cs typeface="Arial"/>
              </a:rPr>
              <a:t>ىرخأ </a:t>
            </a:r>
            <a:r>
              <a:rPr dirty="0" sz="3200" spc="-505" b="1">
                <a:latin typeface="Arial"/>
                <a:cs typeface="Arial"/>
              </a:rPr>
              <a:t>ةيجولونكت </a:t>
            </a:r>
            <a:r>
              <a:rPr dirty="0" sz="3200" spc="-225" b="1">
                <a:latin typeface="Arial"/>
                <a:cs typeface="Arial"/>
              </a:rPr>
              <a:t>تارايخ </a:t>
            </a:r>
            <a:r>
              <a:rPr dirty="0" sz="3200" spc="-450" b="1">
                <a:latin typeface="Arial"/>
                <a:cs typeface="Arial"/>
              </a:rPr>
              <a:t>فاشتكا</a:t>
            </a:r>
            <a:r>
              <a:rPr dirty="0" sz="3200" spc="-180" b="1">
                <a:latin typeface="Arial"/>
                <a:cs typeface="Arial"/>
              </a:rPr>
              <a:t> </a:t>
            </a:r>
            <a:r>
              <a:rPr dirty="0" sz="3200" spc="-5" b="1">
                <a:latin typeface="Arial"/>
                <a:cs typeface="Arial"/>
              </a:rPr>
              <a:t>.3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876800" y="929639"/>
            <a:ext cx="3624579" cy="1369060"/>
          </a:xfrm>
          <a:custGeom>
            <a:avLst/>
            <a:gdLst/>
            <a:ahLst/>
            <a:cxnLst/>
            <a:rect l="l" t="t" r="r" b="b"/>
            <a:pathLst>
              <a:path w="3624579" h="1369060">
                <a:moveTo>
                  <a:pt x="0" y="684276"/>
                </a:moveTo>
                <a:lnTo>
                  <a:pt x="428751" y="0"/>
                </a:lnTo>
                <a:lnTo>
                  <a:pt x="3195320" y="0"/>
                </a:lnTo>
                <a:lnTo>
                  <a:pt x="3624072" y="684276"/>
                </a:lnTo>
                <a:lnTo>
                  <a:pt x="3195320" y="1368552"/>
                </a:lnTo>
                <a:lnTo>
                  <a:pt x="428751" y="1368552"/>
                </a:lnTo>
                <a:lnTo>
                  <a:pt x="0" y="684276"/>
                </a:lnTo>
                <a:close/>
              </a:path>
            </a:pathLst>
          </a:custGeom>
          <a:ln w="24383">
            <a:solidFill>
              <a:srgbClr val="4F81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616066" y="687893"/>
            <a:ext cx="2059939" cy="161099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231775" marR="5080" indent="-219710">
              <a:lnSpc>
                <a:spcPct val="108400"/>
              </a:lnSpc>
              <a:spcBef>
                <a:spcPts val="95"/>
              </a:spcBef>
            </a:pPr>
            <a:r>
              <a:rPr dirty="0" sz="4800">
                <a:latin typeface="Times New Roman"/>
                <a:cs typeface="Times New Roman"/>
              </a:rPr>
              <a:t>ةرادإ </a:t>
            </a:r>
            <a:r>
              <a:rPr dirty="0" sz="4800"/>
              <a:t>– </a:t>
            </a:r>
            <a:r>
              <a:rPr dirty="0" sz="4800" spc="305">
                <a:latin typeface="Times New Roman"/>
                <a:cs typeface="Times New Roman"/>
              </a:rPr>
              <a:t>ـه  </a:t>
            </a:r>
            <a:r>
              <a:rPr dirty="0" sz="4800" spc="-555">
                <a:latin typeface="Times New Roman"/>
                <a:cs typeface="Times New Roman"/>
              </a:rPr>
              <a:t>تايلمعلا</a:t>
            </a:r>
            <a:endParaRPr sz="4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55273" y="678083"/>
            <a:ext cx="2836340" cy="18241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8344661" y="6434734"/>
            <a:ext cx="26924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90">
                <a:solidFill>
                  <a:srgbClr val="888888"/>
                </a:solidFill>
                <a:latin typeface="Arial"/>
                <a:cs typeface="Arial"/>
              </a:rPr>
              <a:t>1</a:t>
            </a:r>
            <a:r>
              <a:rPr dirty="0" sz="1200" spc="5">
                <a:solidFill>
                  <a:srgbClr val="888888"/>
                </a:solidFill>
                <a:latin typeface="Arial"/>
                <a:cs typeface="Arial"/>
              </a:rPr>
              <a:t>1</a:t>
            </a:r>
            <a:r>
              <a:rPr dirty="0" sz="1200">
                <a:solidFill>
                  <a:srgbClr val="888888"/>
                </a:solidFill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00600" y="990600"/>
            <a:ext cx="3624579" cy="1069975"/>
          </a:xfrm>
          <a:custGeom>
            <a:avLst/>
            <a:gdLst/>
            <a:ahLst/>
            <a:cxnLst/>
            <a:rect l="l" t="t" r="r" b="b"/>
            <a:pathLst>
              <a:path w="3624579" h="1069975">
                <a:moveTo>
                  <a:pt x="0" y="534924"/>
                </a:moveTo>
                <a:lnTo>
                  <a:pt x="335152" y="0"/>
                </a:lnTo>
                <a:lnTo>
                  <a:pt x="3288919" y="0"/>
                </a:lnTo>
                <a:lnTo>
                  <a:pt x="3624072" y="534924"/>
                </a:lnTo>
                <a:lnTo>
                  <a:pt x="3288919" y="1069848"/>
                </a:lnTo>
                <a:lnTo>
                  <a:pt x="335152" y="1069848"/>
                </a:lnTo>
                <a:lnTo>
                  <a:pt x="0" y="534924"/>
                </a:lnTo>
                <a:close/>
              </a:path>
            </a:pathLst>
          </a:custGeom>
          <a:ln w="24383">
            <a:solidFill>
              <a:srgbClr val="4F81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017008" y="1161288"/>
            <a:ext cx="3096895" cy="441959"/>
          </a:xfrm>
          <a:custGeom>
            <a:avLst/>
            <a:gdLst/>
            <a:ahLst/>
            <a:cxnLst/>
            <a:rect l="l" t="t" r="r" b="b"/>
            <a:pathLst>
              <a:path w="3096895" h="441959">
                <a:moveTo>
                  <a:pt x="0" y="441960"/>
                </a:moveTo>
                <a:lnTo>
                  <a:pt x="3096767" y="441960"/>
                </a:lnTo>
                <a:lnTo>
                  <a:pt x="3096767" y="0"/>
                </a:lnTo>
                <a:lnTo>
                  <a:pt x="0" y="0"/>
                </a:lnTo>
                <a:lnTo>
                  <a:pt x="0" y="441960"/>
                </a:lnTo>
                <a:close/>
              </a:path>
            </a:pathLst>
          </a:custGeom>
          <a:ln w="24384">
            <a:solidFill>
              <a:srgbClr val="4F81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232019" y="915111"/>
            <a:ext cx="2675890" cy="7575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 spc="-305">
                <a:latin typeface="Microsoft Uighur"/>
                <a:cs typeface="Microsoft Uighur"/>
              </a:rPr>
              <a:t>لامعلاأ </a:t>
            </a:r>
            <a:r>
              <a:rPr dirty="0" sz="4800" spc="-969">
                <a:latin typeface="Microsoft Uighur"/>
                <a:cs typeface="Microsoft Uighur"/>
              </a:rPr>
              <a:t>جئ</a:t>
            </a:r>
            <a:r>
              <a:rPr dirty="0" sz="4800" spc="200">
                <a:latin typeface="Microsoft Uighur"/>
                <a:cs typeface="Microsoft Uighur"/>
              </a:rPr>
              <a:t> </a:t>
            </a:r>
            <a:r>
              <a:rPr dirty="0" sz="4800" spc="-1155">
                <a:latin typeface="Microsoft Uighur"/>
                <a:cs typeface="Microsoft Uighur"/>
              </a:rPr>
              <a:t>ات</a:t>
            </a:r>
            <a:r>
              <a:rPr dirty="0" sz="4800" spc="-229">
                <a:latin typeface="Microsoft Uighur"/>
                <a:cs typeface="Microsoft Uighur"/>
              </a:rPr>
              <a:t> </a:t>
            </a:r>
            <a:r>
              <a:rPr dirty="0" sz="4800" spc="-1405">
                <a:latin typeface="Microsoft Uighur"/>
                <a:cs typeface="Microsoft Uighur"/>
              </a:rPr>
              <a:t>ن</a:t>
            </a:r>
            <a:r>
              <a:rPr dirty="0" sz="4800" spc="-25">
                <a:latin typeface="Microsoft Uighur"/>
                <a:cs typeface="Microsoft Uighur"/>
              </a:rPr>
              <a:t> </a:t>
            </a:r>
            <a:r>
              <a:rPr dirty="0" sz="4800">
                <a:latin typeface="Calibri"/>
                <a:cs typeface="Calibri"/>
              </a:rPr>
              <a:t>–</a:t>
            </a:r>
            <a:r>
              <a:rPr dirty="0" sz="4800" spc="-355">
                <a:latin typeface="Calibri"/>
                <a:cs typeface="Calibri"/>
              </a:rPr>
              <a:t> </a:t>
            </a:r>
            <a:r>
              <a:rPr dirty="0" sz="4800">
                <a:latin typeface="Microsoft Uighur"/>
                <a:cs typeface="Microsoft Uighur"/>
              </a:rPr>
              <a:t>و</a:t>
            </a:r>
            <a:endParaRPr sz="4800">
              <a:latin typeface="Microsoft Uighur"/>
              <a:cs typeface="Microsoft Uighur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75801" y="430716"/>
            <a:ext cx="2939263" cy="16001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927608" y="2045776"/>
            <a:ext cx="7930515" cy="4597400"/>
          </a:xfrm>
          <a:prstGeom prst="rect">
            <a:avLst/>
          </a:prstGeom>
        </p:spPr>
        <p:txBody>
          <a:bodyPr wrap="square" lIns="0" tIns="122555" rIns="0" bIns="0" rtlCol="0" vert="horz">
            <a:spAutoFit/>
          </a:bodyPr>
          <a:lstStyle/>
          <a:p>
            <a:pPr marL="5896610">
              <a:lnSpc>
                <a:spcPct val="100000"/>
              </a:lnSpc>
              <a:spcBef>
                <a:spcPts val="965"/>
              </a:spcBef>
            </a:pPr>
            <a:r>
              <a:rPr dirty="0" sz="3600" b="1">
                <a:latin typeface="Arial"/>
                <a:cs typeface="Arial"/>
              </a:rPr>
              <a:t>: </a:t>
            </a:r>
            <a:r>
              <a:rPr dirty="0" sz="3600" spc="-685" b="1">
                <a:latin typeface="Arial"/>
                <a:cs typeface="Arial"/>
              </a:rPr>
              <a:t>ـب</a:t>
            </a:r>
            <a:r>
              <a:rPr dirty="0" sz="3600" spc="-680" b="1">
                <a:latin typeface="Arial"/>
                <a:cs typeface="Arial"/>
              </a:rPr>
              <a:t> </a:t>
            </a:r>
            <a:r>
              <a:rPr dirty="0" sz="3600" spc="-775" b="1">
                <a:latin typeface="Arial"/>
                <a:cs typeface="Arial"/>
              </a:rPr>
              <a:t>زيمتت</a:t>
            </a:r>
            <a:endParaRPr sz="3600">
              <a:latin typeface="Arial"/>
              <a:cs typeface="Arial"/>
            </a:endParaRPr>
          </a:p>
          <a:p>
            <a:pPr marL="64135">
              <a:lnSpc>
                <a:spcPct val="100000"/>
              </a:lnSpc>
              <a:spcBef>
                <a:spcPts val="865"/>
              </a:spcBef>
            </a:pPr>
            <a:r>
              <a:rPr dirty="0" sz="3200" spc="-180" b="1">
                <a:latin typeface="Arial"/>
                <a:cs typeface="Arial"/>
              </a:rPr>
              <a:t>ةدوجل </a:t>
            </a:r>
            <a:r>
              <a:rPr dirty="0" sz="3200" spc="-645" b="1">
                <a:latin typeface="Arial"/>
                <a:cs typeface="Arial"/>
              </a:rPr>
              <a:t>يلبقتسملا </a:t>
            </a:r>
            <a:r>
              <a:rPr dirty="0" sz="3200" spc="-270" b="1">
                <a:latin typeface="Arial"/>
                <a:cs typeface="Arial"/>
              </a:rPr>
              <a:t>هجوتلاو </a:t>
            </a:r>
            <a:r>
              <a:rPr dirty="0" sz="3200" spc="-295" b="1">
                <a:latin typeface="Arial"/>
                <a:cs typeface="Arial"/>
              </a:rPr>
              <a:t>يلاحلا </a:t>
            </a:r>
            <a:r>
              <a:rPr dirty="0" sz="3200" spc="-385" b="1">
                <a:latin typeface="Arial"/>
                <a:cs typeface="Arial"/>
              </a:rPr>
              <a:t>ىوتسملا </a:t>
            </a:r>
            <a:r>
              <a:rPr dirty="0" sz="3200" spc="-335" b="1">
                <a:latin typeface="Arial"/>
                <a:cs typeface="Arial"/>
              </a:rPr>
              <a:t>ىلع </a:t>
            </a:r>
            <a:r>
              <a:rPr dirty="0" sz="3200" spc="-530" b="1">
                <a:latin typeface="Arial"/>
                <a:cs typeface="Arial"/>
              </a:rPr>
              <a:t>زيكرتلا</a:t>
            </a:r>
            <a:r>
              <a:rPr dirty="0" sz="3200" spc="-204" b="1">
                <a:latin typeface="Arial"/>
                <a:cs typeface="Arial"/>
              </a:rPr>
              <a:t> </a:t>
            </a:r>
            <a:r>
              <a:rPr dirty="0" sz="3600" spc="5" b="1">
                <a:latin typeface="Arial"/>
                <a:cs typeface="Arial"/>
              </a:rPr>
              <a:t>.1</a:t>
            </a:r>
            <a:endParaRPr sz="3600">
              <a:latin typeface="Arial"/>
              <a:cs typeface="Arial"/>
            </a:endParaRPr>
          </a:p>
          <a:p>
            <a:pPr marL="969644">
              <a:lnSpc>
                <a:spcPct val="100000"/>
              </a:lnSpc>
              <a:spcBef>
                <a:spcPts val="20"/>
              </a:spcBef>
            </a:pPr>
            <a:r>
              <a:rPr dirty="0" sz="3200" spc="-5" b="1">
                <a:latin typeface="Arial"/>
                <a:cs typeface="Arial"/>
              </a:rPr>
              <a:t>. </a:t>
            </a:r>
            <a:r>
              <a:rPr dirty="0" sz="3200" spc="-465" b="1">
                <a:latin typeface="Arial"/>
                <a:cs typeface="Arial"/>
              </a:rPr>
              <a:t>ةيحصلا </a:t>
            </a:r>
            <a:r>
              <a:rPr dirty="0" sz="3200" spc="-415" b="1">
                <a:latin typeface="Arial"/>
                <a:cs typeface="Arial"/>
              </a:rPr>
              <a:t>ةسسؤملل </a:t>
            </a:r>
            <a:r>
              <a:rPr dirty="0" sz="3200" spc="-430" b="1">
                <a:latin typeface="Arial"/>
                <a:cs typeface="Arial"/>
              </a:rPr>
              <a:t>ةيساسلأا </a:t>
            </a:r>
            <a:r>
              <a:rPr dirty="0" sz="3200" spc="-90" b="1">
                <a:latin typeface="Arial"/>
                <a:cs typeface="Arial"/>
              </a:rPr>
              <a:t>تامدخلاو</a:t>
            </a:r>
            <a:r>
              <a:rPr dirty="0" sz="3200" spc="114" b="1">
                <a:latin typeface="Arial"/>
                <a:cs typeface="Arial"/>
              </a:rPr>
              <a:t> </a:t>
            </a:r>
            <a:r>
              <a:rPr dirty="0" sz="3200" spc="-350" b="1">
                <a:latin typeface="Arial"/>
                <a:cs typeface="Arial"/>
              </a:rPr>
              <a:t>تاجتنملا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dirty="0" sz="3200" spc="-835" b="1">
                <a:latin typeface="Arial"/>
                <a:cs typeface="Arial"/>
              </a:rPr>
              <a:t>يف </a:t>
            </a:r>
            <a:r>
              <a:rPr dirty="0" sz="3200" spc="-100" b="1">
                <a:latin typeface="Arial"/>
                <a:cs typeface="Arial"/>
              </a:rPr>
              <a:t>اهنأو </a:t>
            </a:r>
            <a:r>
              <a:rPr dirty="0" sz="3200" spc="-415" b="1">
                <a:latin typeface="Arial"/>
                <a:cs typeface="Arial"/>
              </a:rPr>
              <a:t>ةسسؤملل </a:t>
            </a:r>
            <a:r>
              <a:rPr dirty="0" sz="3200" spc="-250" b="1">
                <a:latin typeface="Arial"/>
                <a:cs typeface="Arial"/>
              </a:rPr>
              <a:t>ماعلا </a:t>
            </a:r>
            <a:r>
              <a:rPr dirty="0" sz="3200" spc="-85" b="1">
                <a:latin typeface="Arial"/>
                <a:cs typeface="Arial"/>
              </a:rPr>
              <a:t>ءادلأاو </a:t>
            </a:r>
            <a:r>
              <a:rPr dirty="0" sz="3200" spc="-60" b="1">
                <a:latin typeface="Arial"/>
                <a:cs typeface="Arial"/>
              </a:rPr>
              <a:t>لامعلأا </a:t>
            </a:r>
            <a:r>
              <a:rPr dirty="0" sz="3200" spc="-665" b="1">
                <a:latin typeface="Arial"/>
                <a:cs typeface="Arial"/>
              </a:rPr>
              <a:t>جئاتن </a:t>
            </a:r>
            <a:r>
              <a:rPr dirty="0" sz="3200" spc="80" b="1">
                <a:latin typeface="Arial"/>
                <a:cs typeface="Arial"/>
              </a:rPr>
              <a:t>نم </a:t>
            </a:r>
            <a:r>
              <a:rPr dirty="0" sz="3200" spc="-409" b="1">
                <a:latin typeface="Arial"/>
                <a:cs typeface="Arial"/>
              </a:rPr>
              <a:t>دكأتلا</a:t>
            </a:r>
            <a:r>
              <a:rPr dirty="0" sz="3200" spc="-155" b="1">
                <a:latin typeface="Arial"/>
                <a:cs typeface="Arial"/>
              </a:rPr>
              <a:t> </a:t>
            </a:r>
            <a:r>
              <a:rPr dirty="0" sz="3200" spc="-5" b="1">
                <a:latin typeface="Arial"/>
                <a:cs typeface="Arial"/>
              </a:rPr>
              <a:t>.2</a:t>
            </a:r>
            <a:endParaRPr sz="3200">
              <a:latin typeface="Arial"/>
              <a:cs typeface="Arial"/>
            </a:endParaRPr>
          </a:p>
          <a:p>
            <a:pPr marL="2058035">
              <a:lnSpc>
                <a:spcPct val="100000"/>
              </a:lnSpc>
            </a:pPr>
            <a:r>
              <a:rPr dirty="0" sz="3200" spc="-5" b="1">
                <a:latin typeface="Arial"/>
                <a:cs typeface="Arial"/>
              </a:rPr>
              <a:t>. </a:t>
            </a:r>
            <a:r>
              <a:rPr dirty="0" sz="3200" spc="-550" b="1">
                <a:latin typeface="Arial"/>
                <a:cs typeface="Arial"/>
              </a:rPr>
              <a:t>نيسفانملا   </a:t>
            </a:r>
            <a:r>
              <a:rPr dirty="0" sz="3200" spc="-40" b="1">
                <a:latin typeface="Arial"/>
                <a:cs typeface="Arial"/>
              </a:rPr>
              <a:t>عم </a:t>
            </a:r>
            <a:r>
              <a:rPr dirty="0" sz="3200" spc="-229" b="1">
                <a:latin typeface="Arial"/>
                <a:cs typeface="Arial"/>
              </a:rPr>
              <a:t>ةنراقم  </a:t>
            </a:r>
            <a:r>
              <a:rPr dirty="0" sz="3200" spc="-459" b="1">
                <a:latin typeface="Arial"/>
                <a:cs typeface="Arial"/>
              </a:rPr>
              <a:t>ديج  </a:t>
            </a:r>
            <a:r>
              <a:rPr dirty="0" sz="3200" spc="-775" b="1">
                <a:latin typeface="Arial"/>
                <a:cs typeface="Arial"/>
              </a:rPr>
              <a:t>يسفانت   </a:t>
            </a:r>
            <a:r>
              <a:rPr dirty="0" sz="3200" spc="-760" b="1">
                <a:latin typeface="Arial"/>
                <a:cs typeface="Arial"/>
              </a:rPr>
              <a:t> </a:t>
            </a:r>
            <a:r>
              <a:rPr dirty="0" sz="3200" spc="-395" b="1">
                <a:latin typeface="Arial"/>
                <a:cs typeface="Arial"/>
              </a:rPr>
              <a:t>عضو</a:t>
            </a:r>
            <a:endParaRPr sz="3200">
              <a:latin typeface="Arial"/>
              <a:cs typeface="Arial"/>
            </a:endParaRPr>
          </a:p>
          <a:p>
            <a:pPr marL="581660" marR="6350" indent="164465">
              <a:lnSpc>
                <a:spcPct val="100000"/>
              </a:lnSpc>
              <a:spcBef>
                <a:spcPts val="770"/>
              </a:spcBef>
            </a:pPr>
            <a:r>
              <a:rPr dirty="0" sz="3200" spc="-5" b="1">
                <a:latin typeface="Arial"/>
                <a:cs typeface="Arial"/>
              </a:rPr>
              <a:t>ءادأ </a:t>
            </a:r>
            <a:r>
              <a:rPr dirty="0" sz="3200" spc="-840" b="1">
                <a:latin typeface="Arial"/>
                <a:cs typeface="Arial"/>
              </a:rPr>
              <a:t>يف </a:t>
            </a:r>
            <a:r>
              <a:rPr dirty="0" sz="3200" spc="-275" b="1">
                <a:latin typeface="Arial"/>
                <a:cs typeface="Arial"/>
              </a:rPr>
              <a:t>روطتلاو </a:t>
            </a:r>
            <a:r>
              <a:rPr dirty="0" sz="3200" spc="-240" b="1">
                <a:latin typeface="Arial"/>
                <a:cs typeface="Arial"/>
              </a:rPr>
              <a:t>يلاملا </a:t>
            </a:r>
            <a:r>
              <a:rPr dirty="0" sz="3200" spc="-190" b="1">
                <a:latin typeface="Arial"/>
                <a:cs typeface="Arial"/>
              </a:rPr>
              <a:t>ءادلأل </a:t>
            </a:r>
            <a:r>
              <a:rPr dirty="0" sz="3200" spc="-300" b="1">
                <a:latin typeface="Arial"/>
                <a:cs typeface="Arial"/>
              </a:rPr>
              <a:t>تارشؤملاب </a:t>
            </a:r>
            <a:r>
              <a:rPr dirty="0" sz="3200" spc="-155" b="1">
                <a:latin typeface="Arial"/>
                <a:cs typeface="Arial"/>
              </a:rPr>
              <a:t>مامتهلاا </a:t>
            </a:r>
            <a:r>
              <a:rPr dirty="0" sz="3200" spc="-5" b="1">
                <a:latin typeface="Arial"/>
                <a:cs typeface="Arial"/>
              </a:rPr>
              <a:t>.3  </a:t>
            </a:r>
            <a:r>
              <a:rPr dirty="0" sz="3200" spc="-290" b="1">
                <a:latin typeface="Arial"/>
                <a:cs typeface="Arial"/>
              </a:rPr>
              <a:t>عمتجملا </a:t>
            </a:r>
            <a:r>
              <a:rPr dirty="0" sz="3200" spc="-335" b="1">
                <a:latin typeface="Arial"/>
                <a:cs typeface="Arial"/>
              </a:rPr>
              <a:t>لايح </a:t>
            </a:r>
            <a:r>
              <a:rPr dirty="0" sz="3200" spc="-325" b="1">
                <a:latin typeface="Arial"/>
                <a:cs typeface="Arial"/>
              </a:rPr>
              <a:t>تاهجوتلاب </a:t>
            </a:r>
            <a:r>
              <a:rPr dirty="0" sz="3200" spc="-745" b="1">
                <a:latin typeface="Arial"/>
                <a:cs typeface="Arial"/>
              </a:rPr>
              <a:t>قلعتي </a:t>
            </a:r>
            <a:r>
              <a:rPr dirty="0" sz="3200" spc="-615" b="1">
                <a:latin typeface="Arial"/>
                <a:cs typeface="Arial"/>
              </a:rPr>
              <a:t>اميف </a:t>
            </a:r>
            <a:r>
              <a:rPr dirty="0" sz="3200" spc="-550" b="1">
                <a:latin typeface="Arial"/>
                <a:cs typeface="Arial"/>
              </a:rPr>
              <a:t>ةيرشبلا</a:t>
            </a:r>
            <a:r>
              <a:rPr dirty="0" sz="3200" spc="-520" b="1">
                <a:latin typeface="Arial"/>
                <a:cs typeface="Arial"/>
              </a:rPr>
              <a:t> </a:t>
            </a:r>
            <a:r>
              <a:rPr dirty="0" sz="3200" spc="-75" b="1">
                <a:latin typeface="Arial"/>
                <a:cs typeface="Arial"/>
              </a:rPr>
              <a:t>دراوملا</a:t>
            </a:r>
            <a:endParaRPr sz="3200">
              <a:latin typeface="Arial"/>
              <a:cs typeface="Arial"/>
            </a:endParaRPr>
          </a:p>
          <a:p>
            <a:pPr marL="5591810">
              <a:lnSpc>
                <a:spcPts val="3629"/>
              </a:lnSpc>
              <a:spcBef>
                <a:spcPts val="5"/>
              </a:spcBef>
            </a:pPr>
            <a:r>
              <a:rPr dirty="0" sz="3200" spc="-5" b="1">
                <a:latin typeface="Arial"/>
                <a:cs typeface="Arial"/>
              </a:rPr>
              <a:t>. </a:t>
            </a:r>
            <a:r>
              <a:rPr dirty="0" sz="3200" spc="-250" b="1">
                <a:latin typeface="Arial"/>
                <a:cs typeface="Arial"/>
              </a:rPr>
              <a:t>ماعلا</a:t>
            </a:r>
            <a:r>
              <a:rPr dirty="0" sz="3200" spc="-75" b="1">
                <a:latin typeface="Arial"/>
                <a:cs typeface="Arial"/>
              </a:rPr>
              <a:t> </a:t>
            </a:r>
            <a:r>
              <a:rPr dirty="0" sz="3200" spc="-120" b="1">
                <a:latin typeface="Arial"/>
                <a:cs typeface="Arial"/>
              </a:rPr>
              <a:t>يأرلاو</a:t>
            </a:r>
            <a:endParaRPr sz="3200">
              <a:latin typeface="Arial"/>
              <a:cs typeface="Arial"/>
            </a:endParaRPr>
          </a:p>
          <a:p>
            <a:pPr algn="r" marR="248920">
              <a:lnSpc>
                <a:spcPts val="1230"/>
              </a:lnSpc>
            </a:pPr>
            <a:r>
              <a:rPr dirty="0" sz="1200" spc="-90">
                <a:solidFill>
                  <a:srgbClr val="888888"/>
                </a:solidFill>
                <a:latin typeface="Arial"/>
                <a:cs typeface="Arial"/>
              </a:rPr>
              <a:t>1</a:t>
            </a:r>
            <a:r>
              <a:rPr dirty="0" sz="1200" spc="5">
                <a:solidFill>
                  <a:srgbClr val="888888"/>
                </a:solidFill>
                <a:latin typeface="Arial"/>
                <a:cs typeface="Arial"/>
              </a:rPr>
              <a:t>1</a:t>
            </a:r>
            <a:r>
              <a:rPr dirty="0" sz="1200">
                <a:solidFill>
                  <a:srgbClr val="888888"/>
                </a:solidFill>
                <a:latin typeface="Arial"/>
                <a:cs typeface="Arial"/>
              </a:rPr>
              <a:t>3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95800" y="1066800"/>
            <a:ext cx="3624579" cy="1369060"/>
          </a:xfrm>
          <a:custGeom>
            <a:avLst/>
            <a:gdLst/>
            <a:ahLst/>
            <a:cxnLst/>
            <a:rect l="l" t="t" r="r" b="b"/>
            <a:pathLst>
              <a:path w="3624579" h="1369060">
                <a:moveTo>
                  <a:pt x="0" y="684276"/>
                </a:moveTo>
                <a:lnTo>
                  <a:pt x="428751" y="0"/>
                </a:lnTo>
                <a:lnTo>
                  <a:pt x="3195320" y="0"/>
                </a:lnTo>
                <a:lnTo>
                  <a:pt x="3624072" y="684276"/>
                </a:lnTo>
                <a:lnTo>
                  <a:pt x="3195320" y="1368552"/>
                </a:lnTo>
                <a:lnTo>
                  <a:pt x="428751" y="1368552"/>
                </a:lnTo>
                <a:lnTo>
                  <a:pt x="0" y="684276"/>
                </a:lnTo>
                <a:close/>
              </a:path>
            </a:pathLst>
          </a:custGeom>
          <a:ln w="24383">
            <a:solidFill>
              <a:srgbClr val="4F81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712208" y="1283208"/>
            <a:ext cx="3096895" cy="866140"/>
          </a:xfrm>
          <a:custGeom>
            <a:avLst/>
            <a:gdLst/>
            <a:ahLst/>
            <a:cxnLst/>
            <a:rect l="l" t="t" r="r" b="b"/>
            <a:pathLst>
              <a:path w="3096895" h="866139">
                <a:moveTo>
                  <a:pt x="0" y="865632"/>
                </a:moveTo>
                <a:lnTo>
                  <a:pt x="3096767" y="865632"/>
                </a:lnTo>
                <a:lnTo>
                  <a:pt x="3096767" y="0"/>
                </a:lnTo>
                <a:lnTo>
                  <a:pt x="0" y="0"/>
                </a:lnTo>
                <a:lnTo>
                  <a:pt x="0" y="865632"/>
                </a:lnTo>
                <a:close/>
              </a:path>
            </a:pathLst>
          </a:custGeom>
          <a:ln w="24384">
            <a:solidFill>
              <a:srgbClr val="4F81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913460" y="1018412"/>
            <a:ext cx="187325" cy="63627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000" spc="165">
                <a:latin typeface="Microsoft Uighur"/>
                <a:cs typeface="Microsoft Uighur"/>
              </a:rPr>
              <a:t>ر</a:t>
            </a:r>
            <a:endParaRPr sz="4000">
              <a:latin typeface="Microsoft Uighur"/>
              <a:cs typeface="Microsoft Uighur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570014" y="1018412"/>
            <a:ext cx="1386205" cy="6362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000" spc="-695" b="1">
                <a:latin typeface="Microsoft Uighur"/>
                <a:cs typeface="Microsoft Uighur"/>
              </a:rPr>
              <a:t>زيك</a:t>
            </a:r>
            <a:r>
              <a:rPr dirty="0" sz="4000" spc="-40" b="1">
                <a:latin typeface="Microsoft Uighur"/>
                <a:cs typeface="Microsoft Uighur"/>
              </a:rPr>
              <a:t> </a:t>
            </a:r>
            <a:r>
              <a:rPr dirty="0" sz="4000" spc="-405" b="1">
                <a:latin typeface="Microsoft Uighur"/>
                <a:cs typeface="Microsoft Uighur"/>
              </a:rPr>
              <a:t>تلأ</a:t>
            </a:r>
            <a:r>
              <a:rPr dirty="0" sz="4000" spc="-405" b="1">
                <a:latin typeface="Calibri"/>
                <a:cs typeface="Calibri"/>
              </a:rPr>
              <a:t>–</a:t>
            </a:r>
            <a:r>
              <a:rPr dirty="0" sz="4000" spc="-370" b="1">
                <a:latin typeface="Calibri"/>
                <a:cs typeface="Calibri"/>
              </a:rPr>
              <a:t> </a:t>
            </a:r>
            <a:r>
              <a:rPr dirty="0" sz="4000" b="1">
                <a:latin typeface="Microsoft Uighur"/>
                <a:cs typeface="Microsoft Uighur"/>
              </a:rPr>
              <a:t>ز</a:t>
            </a:r>
            <a:endParaRPr sz="4000">
              <a:latin typeface="Microsoft Uighur"/>
              <a:cs typeface="Microsoft Uighur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73110" y="4044993"/>
            <a:ext cx="1564048" cy="21737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2314370" y="1627708"/>
            <a:ext cx="6758940" cy="50158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algn="ctr" marL="160020">
              <a:lnSpc>
                <a:spcPct val="100000"/>
              </a:lnSpc>
              <a:spcBef>
                <a:spcPts val="110"/>
              </a:spcBef>
            </a:pPr>
            <a:r>
              <a:rPr dirty="0" sz="4000" b="1">
                <a:latin typeface="Microsoft Uighur"/>
                <a:cs typeface="Microsoft Uighur"/>
              </a:rPr>
              <a:t>ر </a:t>
            </a:r>
            <a:r>
              <a:rPr dirty="0" sz="4000" spc="-745" b="1">
                <a:latin typeface="Microsoft Uighur"/>
                <a:cs typeface="Microsoft Uighur"/>
              </a:rPr>
              <a:t>رهئ</a:t>
            </a:r>
            <a:r>
              <a:rPr dirty="0" sz="4000" spc="165" b="1">
                <a:latin typeface="Microsoft Uighur"/>
                <a:cs typeface="Microsoft Uighur"/>
              </a:rPr>
              <a:t> </a:t>
            </a:r>
            <a:r>
              <a:rPr dirty="0" sz="4000" spc="-800" b="1">
                <a:latin typeface="Microsoft Uighur"/>
                <a:cs typeface="Microsoft Uighur"/>
              </a:rPr>
              <a:t>اض</a:t>
            </a:r>
            <a:r>
              <a:rPr dirty="0" sz="4000" spc="900" b="1">
                <a:latin typeface="Microsoft Uighur"/>
                <a:cs typeface="Microsoft Uighur"/>
              </a:rPr>
              <a:t> </a:t>
            </a:r>
            <a:r>
              <a:rPr dirty="0" sz="4000" b="1">
                <a:latin typeface="Microsoft Uighur"/>
                <a:cs typeface="Microsoft Uighur"/>
              </a:rPr>
              <a:t>و</a:t>
            </a:r>
            <a:r>
              <a:rPr dirty="0" sz="4000" spc="-220" b="1">
                <a:latin typeface="Microsoft Uighur"/>
                <a:cs typeface="Microsoft Uighur"/>
              </a:rPr>
              <a:t> </a:t>
            </a:r>
            <a:r>
              <a:rPr dirty="0" sz="4000" spc="-675" b="1">
                <a:latin typeface="Microsoft Uighur"/>
                <a:cs typeface="Microsoft Uighur"/>
              </a:rPr>
              <a:t>ضي</a:t>
            </a:r>
            <a:r>
              <a:rPr dirty="0" sz="4000" spc="409" b="1">
                <a:latin typeface="Microsoft Uighur"/>
                <a:cs typeface="Microsoft Uighur"/>
              </a:rPr>
              <a:t> </a:t>
            </a:r>
            <a:r>
              <a:rPr dirty="0" sz="4000" spc="-710" b="1">
                <a:latin typeface="Microsoft Uighur"/>
                <a:cs typeface="Microsoft Uighur"/>
              </a:rPr>
              <a:t>مل</a:t>
            </a:r>
            <a:r>
              <a:rPr dirty="0" sz="4000" spc="35" b="1">
                <a:latin typeface="Microsoft Uighur"/>
                <a:cs typeface="Microsoft Uighur"/>
              </a:rPr>
              <a:t> </a:t>
            </a:r>
            <a:r>
              <a:rPr dirty="0" sz="4000" spc="-500" b="1">
                <a:latin typeface="Microsoft Uighur"/>
                <a:cs typeface="Microsoft Uighur"/>
              </a:rPr>
              <a:t>أىلع</a:t>
            </a:r>
            <a:endParaRPr sz="4000">
              <a:latin typeface="Microsoft Uighur"/>
              <a:cs typeface="Microsoft Uighur"/>
            </a:endParaRPr>
          </a:p>
          <a:p>
            <a:pPr algn="r" marR="13335">
              <a:lnSpc>
                <a:spcPct val="100000"/>
              </a:lnSpc>
              <a:spcBef>
                <a:spcPts val="2965"/>
              </a:spcBef>
            </a:pPr>
            <a:r>
              <a:rPr dirty="0" sz="3200" spc="-5" b="1">
                <a:latin typeface="Arial"/>
                <a:cs typeface="Arial"/>
              </a:rPr>
              <a:t>: </a:t>
            </a:r>
            <a:r>
              <a:rPr dirty="0" sz="3200" spc="-610" b="1">
                <a:latin typeface="Arial"/>
                <a:cs typeface="Arial"/>
              </a:rPr>
              <a:t>ـب </a:t>
            </a:r>
            <a:r>
              <a:rPr dirty="0" sz="3200" spc="-350" b="1">
                <a:latin typeface="Arial"/>
                <a:cs typeface="Arial"/>
              </a:rPr>
              <a:t> </a:t>
            </a:r>
            <a:r>
              <a:rPr dirty="0" sz="3200" spc="-695" b="1">
                <a:latin typeface="Arial"/>
                <a:cs typeface="Arial"/>
              </a:rPr>
              <a:t>زيمتت</a:t>
            </a:r>
            <a:endParaRPr sz="3200">
              <a:latin typeface="Arial"/>
              <a:cs typeface="Arial"/>
            </a:endParaRPr>
          </a:p>
          <a:p>
            <a:pPr algn="r" marR="9525">
              <a:lnSpc>
                <a:spcPts val="3835"/>
              </a:lnSpc>
              <a:spcBef>
                <a:spcPts val="765"/>
              </a:spcBef>
            </a:pPr>
            <a:r>
              <a:rPr dirty="0" sz="2800" spc="-290" b="1">
                <a:latin typeface="Arial"/>
                <a:cs typeface="Arial"/>
              </a:rPr>
              <a:t>تاجايتحا  ىلع  </a:t>
            </a:r>
            <a:r>
              <a:rPr dirty="0" sz="2800" spc="-360" b="1">
                <a:latin typeface="Arial"/>
                <a:cs typeface="Arial"/>
              </a:rPr>
              <a:t>فرعتلا  </a:t>
            </a:r>
            <a:r>
              <a:rPr dirty="0" sz="2800" spc="-515" b="1">
                <a:latin typeface="Arial"/>
                <a:cs typeface="Arial"/>
              </a:rPr>
              <a:t>تايجيتارتساب   </a:t>
            </a:r>
            <a:r>
              <a:rPr dirty="0" sz="2800" spc="-130" b="1">
                <a:latin typeface="Arial"/>
                <a:cs typeface="Arial"/>
              </a:rPr>
              <a:t>مامتهلاا </a:t>
            </a:r>
            <a:r>
              <a:rPr dirty="0" sz="2800" spc="355" b="1">
                <a:latin typeface="Arial"/>
                <a:cs typeface="Arial"/>
              </a:rPr>
              <a:t> </a:t>
            </a:r>
            <a:r>
              <a:rPr dirty="0" sz="3200" spc="-5" b="1">
                <a:latin typeface="Arial"/>
                <a:cs typeface="Arial"/>
              </a:rPr>
              <a:t>.1</a:t>
            </a:r>
            <a:endParaRPr sz="3200">
              <a:latin typeface="Arial"/>
              <a:cs typeface="Arial"/>
            </a:endParaRPr>
          </a:p>
          <a:p>
            <a:pPr marL="807720">
              <a:lnSpc>
                <a:spcPts val="3354"/>
              </a:lnSpc>
            </a:pPr>
            <a:r>
              <a:rPr dirty="0" sz="2800" spc="-565" b="1">
                <a:latin typeface="Arial"/>
                <a:cs typeface="Arial"/>
              </a:rPr>
              <a:t>ةيلبقتسملا    </a:t>
            </a:r>
            <a:r>
              <a:rPr dirty="0" sz="2800" spc="-350" b="1">
                <a:latin typeface="Arial"/>
                <a:cs typeface="Arial"/>
              </a:rPr>
              <a:t>مهتاعقوتو  </a:t>
            </a:r>
            <a:r>
              <a:rPr dirty="0" sz="2800" spc="-315" b="1">
                <a:latin typeface="Arial"/>
                <a:cs typeface="Arial"/>
              </a:rPr>
              <a:t>ةيلاحلا  </a:t>
            </a:r>
            <a:r>
              <a:rPr dirty="0" sz="2800" b="1">
                <a:latin typeface="Arial"/>
                <a:cs typeface="Arial"/>
              </a:rPr>
              <a:t>)</a:t>
            </a:r>
            <a:r>
              <a:rPr dirty="0" sz="2800" spc="-275" b="1">
                <a:latin typeface="Arial"/>
                <a:cs typeface="Arial"/>
              </a:rPr>
              <a:t> </a:t>
            </a:r>
            <a:r>
              <a:rPr dirty="0" sz="2800" spc="-204" b="1">
                <a:latin typeface="Arial"/>
                <a:cs typeface="Arial"/>
              </a:rPr>
              <a:t>ىضرملا(ءلامعلا</a:t>
            </a:r>
            <a:endParaRPr sz="2800">
              <a:latin typeface="Arial"/>
              <a:cs typeface="Arial"/>
            </a:endParaRPr>
          </a:p>
          <a:p>
            <a:pPr marL="12700" marR="5080" indent="883919">
              <a:lnSpc>
                <a:spcPct val="100000"/>
              </a:lnSpc>
              <a:spcBef>
                <a:spcPts val="675"/>
              </a:spcBef>
            </a:pPr>
            <a:r>
              <a:rPr dirty="0" sz="2800" spc="-170" b="1">
                <a:latin typeface="Arial"/>
                <a:cs typeface="Arial"/>
              </a:rPr>
              <a:t>تازيمملا </a:t>
            </a:r>
            <a:r>
              <a:rPr dirty="0" sz="2800" spc="-150" b="1">
                <a:latin typeface="Arial"/>
                <a:cs typeface="Arial"/>
              </a:rPr>
              <a:t>ةمئلام </a:t>
            </a:r>
            <a:r>
              <a:rPr dirty="0" sz="2800" spc="-114" b="1">
                <a:latin typeface="Arial"/>
                <a:cs typeface="Arial"/>
              </a:rPr>
              <a:t>ىدمل </a:t>
            </a:r>
            <a:r>
              <a:rPr dirty="0" sz="2800" spc="-310" b="1">
                <a:latin typeface="Arial"/>
                <a:cs typeface="Arial"/>
              </a:rPr>
              <a:t>رمتسملا </a:t>
            </a:r>
            <a:r>
              <a:rPr dirty="0" sz="2800" spc="-570" b="1">
                <a:latin typeface="Arial"/>
                <a:cs typeface="Arial"/>
              </a:rPr>
              <a:t>عبتتلاو </a:t>
            </a:r>
            <a:r>
              <a:rPr dirty="0" sz="2800" spc="-655" b="1">
                <a:latin typeface="Arial"/>
                <a:cs typeface="Arial"/>
              </a:rPr>
              <a:t>مييقتلا </a:t>
            </a:r>
            <a:r>
              <a:rPr dirty="0" sz="2800" spc="10" b="1">
                <a:latin typeface="Arial"/>
                <a:cs typeface="Arial"/>
              </a:rPr>
              <a:t>.2  </a:t>
            </a:r>
            <a:r>
              <a:rPr dirty="0" sz="2800" spc="-190" b="1">
                <a:latin typeface="Arial"/>
                <a:cs typeface="Arial"/>
              </a:rPr>
              <a:t>ءلامعلا </a:t>
            </a:r>
            <a:r>
              <a:rPr dirty="0" sz="2800" spc="-340" b="1">
                <a:latin typeface="Arial"/>
                <a:cs typeface="Arial"/>
              </a:rPr>
              <a:t>تاعقوتو </a:t>
            </a:r>
            <a:r>
              <a:rPr dirty="0" sz="2800" spc="-275" b="1">
                <a:latin typeface="Arial"/>
                <a:cs typeface="Arial"/>
              </a:rPr>
              <a:t>تابغرل </a:t>
            </a:r>
            <a:r>
              <a:rPr dirty="0" sz="2800" spc="-75" b="1">
                <a:latin typeface="Arial"/>
                <a:cs typeface="Arial"/>
              </a:rPr>
              <a:t>تامدخلاو </a:t>
            </a:r>
            <a:r>
              <a:rPr dirty="0" sz="2800" spc="-375" b="1">
                <a:latin typeface="Arial"/>
                <a:cs typeface="Arial"/>
              </a:rPr>
              <a:t>تاجتنملل</a:t>
            </a:r>
            <a:r>
              <a:rPr dirty="0" sz="2800" spc="-114" b="1">
                <a:latin typeface="Arial"/>
                <a:cs typeface="Arial"/>
              </a:rPr>
              <a:t> </a:t>
            </a:r>
            <a:r>
              <a:rPr dirty="0" sz="2800" spc="-590" b="1">
                <a:latin typeface="Arial"/>
                <a:cs typeface="Arial"/>
              </a:rPr>
              <a:t>ةيسفانتلا</a:t>
            </a:r>
            <a:endParaRPr sz="2800">
              <a:latin typeface="Arial"/>
              <a:cs typeface="Arial"/>
            </a:endParaRPr>
          </a:p>
          <a:p>
            <a:pPr marL="2573020">
              <a:lnSpc>
                <a:spcPct val="100000"/>
              </a:lnSpc>
              <a:spcBef>
                <a:spcPts val="5"/>
              </a:spcBef>
            </a:pPr>
            <a:r>
              <a:rPr dirty="0" sz="2800" spc="-245" b="1">
                <a:latin typeface="Arial"/>
                <a:cs typeface="Arial"/>
              </a:rPr>
              <a:t>ةعجترملا  </a:t>
            </a:r>
            <a:r>
              <a:rPr dirty="0" sz="2800" spc="-434" b="1">
                <a:latin typeface="Arial"/>
                <a:cs typeface="Arial"/>
              </a:rPr>
              <a:t>ةيذغتلا</a:t>
            </a:r>
            <a:r>
              <a:rPr dirty="0" sz="2800" spc="-95" b="1">
                <a:latin typeface="Arial"/>
                <a:cs typeface="Arial"/>
              </a:rPr>
              <a:t> </a:t>
            </a:r>
            <a:r>
              <a:rPr dirty="0" sz="2800" spc="-290" b="1">
                <a:latin typeface="Arial"/>
                <a:cs typeface="Arial"/>
              </a:rPr>
              <a:t>ىلع</a:t>
            </a:r>
            <a:r>
              <a:rPr dirty="0" sz="2800" spc="-280" b="1">
                <a:latin typeface="Arial"/>
                <a:cs typeface="Arial"/>
              </a:rPr>
              <a:t> </a:t>
            </a:r>
            <a:r>
              <a:rPr dirty="0" sz="2800" spc="-229" b="1">
                <a:latin typeface="Arial"/>
                <a:cs typeface="Arial"/>
              </a:rPr>
              <a:t>لوصحلاو</a:t>
            </a:r>
            <a:endParaRPr sz="2800">
              <a:latin typeface="Arial"/>
              <a:cs typeface="Arial"/>
            </a:endParaRPr>
          </a:p>
          <a:p>
            <a:pPr marL="438784">
              <a:lnSpc>
                <a:spcPct val="100000"/>
              </a:lnSpc>
              <a:spcBef>
                <a:spcPts val="675"/>
              </a:spcBef>
            </a:pPr>
            <a:r>
              <a:rPr dirty="0" sz="2800" spc="-370" b="1">
                <a:latin typeface="Arial"/>
                <a:cs typeface="Arial"/>
              </a:rPr>
              <a:t>لماعتلل </a:t>
            </a:r>
            <a:r>
              <a:rPr dirty="0" sz="2800" spc="-475" b="1">
                <a:latin typeface="Arial"/>
                <a:cs typeface="Arial"/>
              </a:rPr>
              <a:t>ةيرشبلا </a:t>
            </a:r>
            <a:r>
              <a:rPr dirty="0" sz="2800" spc="-150" b="1">
                <a:latin typeface="Arial"/>
                <a:cs typeface="Arial"/>
              </a:rPr>
              <a:t>دراوملل </a:t>
            </a:r>
            <a:r>
              <a:rPr dirty="0" sz="2800" spc="-425" b="1">
                <a:latin typeface="Arial"/>
                <a:cs typeface="Arial"/>
              </a:rPr>
              <a:t>ةيكولسلا </a:t>
            </a:r>
            <a:r>
              <a:rPr dirty="0" sz="2800" spc="-15" b="1">
                <a:latin typeface="Arial"/>
                <a:cs typeface="Arial"/>
              </a:rPr>
              <a:t>تاراهملا </a:t>
            </a:r>
            <a:r>
              <a:rPr dirty="0" sz="2800" spc="-420" b="1">
                <a:latin typeface="Arial"/>
                <a:cs typeface="Arial"/>
              </a:rPr>
              <a:t>ريوطت</a:t>
            </a:r>
            <a:r>
              <a:rPr dirty="0" sz="2800" spc="-390" b="1">
                <a:latin typeface="Arial"/>
                <a:cs typeface="Arial"/>
              </a:rPr>
              <a:t> </a:t>
            </a:r>
            <a:r>
              <a:rPr dirty="0" sz="2800" spc="10" b="1">
                <a:latin typeface="Arial"/>
                <a:cs typeface="Arial"/>
              </a:rPr>
              <a:t>.3</a:t>
            </a:r>
            <a:endParaRPr sz="2800">
              <a:latin typeface="Arial"/>
              <a:cs typeface="Arial"/>
            </a:endParaRPr>
          </a:p>
          <a:p>
            <a:pPr marL="2399665">
              <a:lnSpc>
                <a:spcPct val="100000"/>
              </a:lnSpc>
            </a:pPr>
            <a:r>
              <a:rPr dirty="0" sz="2800" b="1">
                <a:latin typeface="Arial"/>
                <a:cs typeface="Arial"/>
              </a:rPr>
              <a:t>. </a:t>
            </a:r>
            <a:r>
              <a:rPr dirty="0" sz="2800" spc="-315" b="1">
                <a:latin typeface="Arial"/>
                <a:cs typeface="Arial"/>
              </a:rPr>
              <a:t>هتابغر </a:t>
            </a:r>
            <a:r>
              <a:rPr dirty="0" sz="2800" spc="-175" b="1">
                <a:latin typeface="Arial"/>
                <a:cs typeface="Arial"/>
              </a:rPr>
              <a:t>مارتحاو </a:t>
            </a:r>
            <a:r>
              <a:rPr dirty="0" sz="2800" spc="-335" b="1">
                <a:latin typeface="Arial"/>
                <a:cs typeface="Arial"/>
              </a:rPr>
              <a:t>ليمعلا </a:t>
            </a:r>
            <a:r>
              <a:rPr dirty="0" sz="2800" spc="-25" b="1">
                <a:latin typeface="Arial"/>
                <a:cs typeface="Arial"/>
              </a:rPr>
              <a:t>عم</a:t>
            </a:r>
            <a:r>
              <a:rPr dirty="0" sz="2800" spc="-110" b="1">
                <a:latin typeface="Arial"/>
                <a:cs typeface="Arial"/>
              </a:rPr>
              <a:t> </a:t>
            </a:r>
            <a:r>
              <a:rPr dirty="0" sz="2800" spc="-360" b="1">
                <a:latin typeface="Arial"/>
                <a:cs typeface="Arial"/>
              </a:rPr>
              <a:t>ديجلا</a:t>
            </a:r>
            <a:endParaRPr sz="2800">
              <a:latin typeface="Arial"/>
              <a:cs typeface="Arial"/>
            </a:endParaRPr>
          </a:p>
          <a:p>
            <a:pPr algn="r" marR="464184">
              <a:lnSpc>
                <a:spcPct val="100000"/>
              </a:lnSpc>
              <a:spcBef>
                <a:spcPts val="120"/>
              </a:spcBef>
            </a:pPr>
            <a:r>
              <a:rPr dirty="0" sz="1200" spc="-90">
                <a:solidFill>
                  <a:srgbClr val="888888"/>
                </a:solidFill>
                <a:latin typeface="Arial"/>
                <a:cs typeface="Arial"/>
              </a:rPr>
              <a:t>1</a:t>
            </a:r>
            <a:r>
              <a:rPr dirty="0" sz="1200" spc="5">
                <a:solidFill>
                  <a:srgbClr val="888888"/>
                </a:solidFill>
                <a:latin typeface="Arial"/>
                <a:cs typeface="Arial"/>
              </a:rPr>
              <a:t>1</a:t>
            </a:r>
            <a:r>
              <a:rPr dirty="0" sz="1200">
                <a:solidFill>
                  <a:srgbClr val="888888"/>
                </a:solidFill>
                <a:latin typeface="Arial"/>
                <a:cs typeface="Arial"/>
              </a:rPr>
              <a:t>4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09394" y="68351"/>
            <a:ext cx="5118735" cy="14897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600" spc="-1814">
                <a:latin typeface="Arial"/>
                <a:cs typeface="Arial"/>
              </a:rPr>
              <a:t>عباسلا</a:t>
            </a:r>
            <a:r>
              <a:rPr dirty="0" sz="9600" spc="-1764">
                <a:latin typeface="Arial"/>
                <a:cs typeface="Arial"/>
              </a:rPr>
              <a:t> </a:t>
            </a:r>
            <a:r>
              <a:rPr dirty="0" sz="9600" spc="-2070">
                <a:latin typeface="Arial"/>
                <a:cs typeface="Arial"/>
              </a:rPr>
              <a:t>لصفلا</a:t>
            </a:r>
            <a:endParaRPr sz="9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344661" y="6434734"/>
            <a:ext cx="26924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90">
                <a:solidFill>
                  <a:srgbClr val="888888"/>
                </a:solidFill>
                <a:latin typeface="Arial"/>
                <a:cs typeface="Arial"/>
              </a:rPr>
              <a:t>1</a:t>
            </a:r>
            <a:r>
              <a:rPr dirty="0" sz="1200" spc="5">
                <a:solidFill>
                  <a:srgbClr val="888888"/>
                </a:solidFill>
                <a:latin typeface="Arial"/>
                <a:cs typeface="Arial"/>
              </a:rPr>
              <a:t>1</a:t>
            </a:r>
            <a:r>
              <a:rPr dirty="0" sz="1200">
                <a:solidFill>
                  <a:srgbClr val="888888"/>
                </a:solidFill>
                <a:latin typeface="Arial"/>
                <a:cs typeface="Arial"/>
              </a:rPr>
              <a:t>5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7334" y="2069363"/>
            <a:ext cx="8018145" cy="31121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6600" spc="-1435" b="1">
                <a:latin typeface="Times New Roman"/>
                <a:cs typeface="Times New Roman"/>
              </a:rPr>
              <a:t>رييغتلا </a:t>
            </a:r>
            <a:r>
              <a:rPr dirty="0" sz="6600" spc="-685" b="1">
                <a:latin typeface="Times New Roman"/>
                <a:cs typeface="Times New Roman"/>
              </a:rPr>
              <a:t>ىلع </a:t>
            </a:r>
            <a:r>
              <a:rPr dirty="0" sz="6600" spc="-305" b="1">
                <a:latin typeface="Times New Roman"/>
                <a:cs typeface="Times New Roman"/>
              </a:rPr>
              <a:t>ةدوجلا </a:t>
            </a:r>
            <a:r>
              <a:rPr dirty="0" sz="6600" b="1">
                <a:latin typeface="Times New Roman"/>
                <a:cs typeface="Times New Roman"/>
              </a:rPr>
              <a:t>ةرادإ</a:t>
            </a:r>
            <a:r>
              <a:rPr dirty="0" sz="6600" spc="-1240" b="1">
                <a:latin typeface="Times New Roman"/>
                <a:cs typeface="Times New Roman"/>
              </a:rPr>
              <a:t> </a:t>
            </a:r>
            <a:r>
              <a:rPr dirty="0" sz="6600" spc="-1150" b="1">
                <a:latin typeface="Times New Roman"/>
                <a:cs typeface="Times New Roman"/>
              </a:rPr>
              <a:t>ريثأت</a:t>
            </a:r>
            <a:r>
              <a:rPr dirty="0" sz="6600" spc="-1150">
                <a:latin typeface="Arial"/>
                <a:cs typeface="Arial"/>
              </a:rPr>
              <a:t>•  </a:t>
            </a:r>
            <a:r>
              <a:rPr dirty="0" sz="6600" spc="-844" b="1">
                <a:latin typeface="Times New Roman"/>
                <a:cs typeface="Times New Roman"/>
              </a:rPr>
              <a:t>ةسسؤملل </a:t>
            </a:r>
            <a:r>
              <a:rPr dirty="0" sz="6600" spc="-1005" b="1">
                <a:latin typeface="Times New Roman"/>
                <a:cs typeface="Times New Roman"/>
              </a:rPr>
              <a:t>يتايلمعلا</a:t>
            </a:r>
            <a:r>
              <a:rPr dirty="0" sz="6600" spc="-575" b="1">
                <a:latin typeface="Times New Roman"/>
                <a:cs typeface="Times New Roman"/>
              </a:rPr>
              <a:t> </a:t>
            </a:r>
            <a:r>
              <a:rPr dirty="0" sz="6600" spc="-1310" b="1">
                <a:latin typeface="Times New Roman"/>
                <a:cs typeface="Times New Roman"/>
              </a:rPr>
              <a:t>ينفلا</a:t>
            </a:r>
            <a:endParaRPr sz="6600">
              <a:latin typeface="Times New Roman"/>
              <a:cs typeface="Times New Roman"/>
            </a:endParaRPr>
          </a:p>
          <a:p>
            <a:pPr algn="ctr" marR="340360">
              <a:lnSpc>
                <a:spcPct val="100000"/>
              </a:lnSpc>
              <a:spcBef>
                <a:spcPts val="535"/>
              </a:spcBef>
            </a:pPr>
            <a:r>
              <a:rPr dirty="0" sz="6600" spc="-955" b="1">
                <a:latin typeface="Times New Roman"/>
                <a:cs typeface="Times New Roman"/>
              </a:rPr>
              <a:t>ةيحصلا</a:t>
            </a:r>
            <a:endParaRPr sz="6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34794" y="0"/>
            <a:ext cx="6066155" cy="228536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-4445">
              <a:lnSpc>
                <a:spcPct val="100000"/>
              </a:lnSpc>
              <a:spcBef>
                <a:spcPts val="100"/>
              </a:spcBef>
            </a:pPr>
            <a:r>
              <a:rPr dirty="0" sz="4800" spc="-495">
                <a:latin typeface="Times New Roman"/>
                <a:cs typeface="Times New Roman"/>
              </a:rPr>
              <a:t>ىلع </a:t>
            </a:r>
            <a:r>
              <a:rPr dirty="0" sz="4800" spc="-220">
                <a:latin typeface="Times New Roman"/>
                <a:cs typeface="Times New Roman"/>
              </a:rPr>
              <a:t>ةدوجلا </a:t>
            </a:r>
            <a:r>
              <a:rPr dirty="0" sz="4800">
                <a:latin typeface="Times New Roman"/>
                <a:cs typeface="Times New Roman"/>
              </a:rPr>
              <a:t>ةرادإ </a:t>
            </a:r>
            <a:r>
              <a:rPr dirty="0" sz="4800" spc="-1070">
                <a:latin typeface="Times New Roman"/>
                <a:cs typeface="Times New Roman"/>
              </a:rPr>
              <a:t>ريثأت </a:t>
            </a:r>
            <a:r>
              <a:rPr dirty="0" sz="4800" spc="85">
                <a:latin typeface="Times New Roman"/>
                <a:cs typeface="Times New Roman"/>
              </a:rPr>
              <a:t>ىدم  </a:t>
            </a:r>
            <a:r>
              <a:rPr dirty="0" sz="4800" spc="-615">
                <a:latin typeface="Times New Roman"/>
                <a:cs typeface="Times New Roman"/>
              </a:rPr>
              <a:t>ةسسؤملل </a:t>
            </a:r>
            <a:r>
              <a:rPr dirty="0" sz="4800" spc="-735">
                <a:latin typeface="Times New Roman"/>
                <a:cs typeface="Times New Roman"/>
              </a:rPr>
              <a:t>يتايلمعلا </a:t>
            </a:r>
            <a:r>
              <a:rPr dirty="0" sz="4800" spc="-955">
                <a:latin typeface="Times New Roman"/>
                <a:cs typeface="Times New Roman"/>
              </a:rPr>
              <a:t>ينفلا</a:t>
            </a:r>
            <a:r>
              <a:rPr dirty="0" sz="4800" spc="-840">
                <a:latin typeface="Times New Roman"/>
                <a:cs typeface="Times New Roman"/>
              </a:rPr>
              <a:t> </a:t>
            </a:r>
            <a:r>
              <a:rPr dirty="0" sz="4800" spc="-1045">
                <a:latin typeface="Times New Roman"/>
                <a:cs typeface="Times New Roman"/>
              </a:rPr>
              <a:t>رييغتلا</a:t>
            </a:r>
            <a:endParaRPr sz="4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09"/>
              </a:spcBef>
            </a:pPr>
            <a:r>
              <a:rPr dirty="0" sz="4800" spc="-695">
                <a:latin typeface="Times New Roman"/>
                <a:cs typeface="Times New Roman"/>
              </a:rPr>
              <a:t>ةيحصلا</a:t>
            </a:r>
            <a:endParaRPr sz="4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10388" y="1854885"/>
            <a:ext cx="8766175" cy="3757295"/>
          </a:xfrm>
          <a:prstGeom prst="rect">
            <a:avLst/>
          </a:prstGeom>
        </p:spPr>
        <p:txBody>
          <a:bodyPr wrap="square" lIns="0" tIns="110489" rIns="0" bIns="0" rtlCol="0" vert="horz">
            <a:spAutoFit/>
          </a:bodyPr>
          <a:lstStyle/>
          <a:p>
            <a:pPr algn="r" marR="463550">
              <a:lnSpc>
                <a:spcPct val="100000"/>
              </a:lnSpc>
              <a:spcBef>
                <a:spcPts val="869"/>
              </a:spcBef>
            </a:pPr>
            <a:r>
              <a:rPr dirty="0" sz="3200" spc="-5" b="1">
                <a:latin typeface="Arial"/>
                <a:cs typeface="Arial"/>
              </a:rPr>
              <a:t>: </a:t>
            </a:r>
            <a:r>
              <a:rPr dirty="0" sz="3200" spc="-155" b="1">
                <a:latin typeface="Arial"/>
                <a:cs typeface="Arial"/>
              </a:rPr>
              <a:t>للاخ</a:t>
            </a:r>
            <a:r>
              <a:rPr dirty="0" sz="3200" spc="-50" b="1">
                <a:latin typeface="Arial"/>
                <a:cs typeface="Arial"/>
              </a:rPr>
              <a:t> </a:t>
            </a:r>
            <a:r>
              <a:rPr dirty="0" sz="3200" spc="80" b="1">
                <a:latin typeface="Arial"/>
                <a:cs typeface="Arial"/>
              </a:rPr>
              <a:t>نم</a:t>
            </a:r>
            <a:endParaRPr sz="3200">
              <a:latin typeface="Arial"/>
              <a:cs typeface="Arial"/>
            </a:endParaRPr>
          </a:p>
          <a:p>
            <a:pPr algn="r" marR="9525">
              <a:lnSpc>
                <a:spcPct val="100000"/>
              </a:lnSpc>
              <a:spcBef>
                <a:spcPts val="770"/>
              </a:spcBef>
            </a:pPr>
            <a:r>
              <a:rPr dirty="0" sz="2800" b="1">
                <a:latin typeface="Arial"/>
                <a:cs typeface="Arial"/>
              </a:rPr>
              <a:t>. </a:t>
            </a:r>
            <a:r>
              <a:rPr dirty="0" sz="2800" spc="-190" b="1">
                <a:latin typeface="Arial"/>
                <a:cs typeface="Arial"/>
              </a:rPr>
              <a:t>ءلامعلا  </a:t>
            </a:r>
            <a:r>
              <a:rPr dirty="0" sz="2800" spc="-260" b="1">
                <a:latin typeface="Arial"/>
                <a:cs typeface="Arial"/>
              </a:rPr>
              <a:t>اضر  </a:t>
            </a:r>
            <a:r>
              <a:rPr dirty="0" sz="2800" spc="-500" b="1">
                <a:latin typeface="Arial"/>
                <a:cs typeface="Arial"/>
              </a:rPr>
              <a:t>ققحي   </a:t>
            </a:r>
            <a:r>
              <a:rPr dirty="0" sz="2800" spc="-290" b="1">
                <a:latin typeface="Arial"/>
                <a:cs typeface="Arial"/>
              </a:rPr>
              <a:t>امب  </a:t>
            </a:r>
            <a:r>
              <a:rPr dirty="0" sz="2800" spc="-400" b="1">
                <a:latin typeface="Arial"/>
                <a:cs typeface="Arial"/>
              </a:rPr>
              <a:t>تايلمعلل  </a:t>
            </a:r>
            <a:r>
              <a:rPr dirty="0" sz="2800" spc="-310" b="1">
                <a:latin typeface="Arial"/>
                <a:cs typeface="Arial"/>
              </a:rPr>
              <a:t>رمتسملا  </a:t>
            </a:r>
            <a:r>
              <a:rPr dirty="0" sz="2800" spc="-525" b="1">
                <a:latin typeface="Arial"/>
                <a:cs typeface="Arial"/>
              </a:rPr>
              <a:t>نيسحتلا   </a:t>
            </a:r>
            <a:r>
              <a:rPr dirty="0" sz="2800" spc="-295" b="1">
                <a:latin typeface="Arial"/>
                <a:cs typeface="Arial"/>
              </a:rPr>
              <a:t> </a:t>
            </a:r>
            <a:r>
              <a:rPr dirty="0" sz="3200" spc="-5" b="1">
                <a:latin typeface="Arial"/>
                <a:cs typeface="Arial"/>
              </a:rPr>
              <a:t>.1</a:t>
            </a:r>
            <a:endParaRPr sz="32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665"/>
              </a:spcBef>
            </a:pPr>
            <a:r>
              <a:rPr dirty="0" sz="2800" b="1">
                <a:latin typeface="Arial"/>
                <a:cs typeface="Arial"/>
              </a:rPr>
              <a:t>: </a:t>
            </a:r>
            <a:r>
              <a:rPr dirty="0" sz="2800" spc="-300" b="1">
                <a:latin typeface="Arial"/>
                <a:cs typeface="Arial"/>
              </a:rPr>
              <a:t>لثم  </a:t>
            </a:r>
            <a:r>
              <a:rPr dirty="0" sz="2800" spc="-495" b="1">
                <a:latin typeface="Arial"/>
                <a:cs typeface="Arial"/>
              </a:rPr>
              <a:t>اهنيسحت </a:t>
            </a:r>
            <a:r>
              <a:rPr dirty="0" sz="2800" spc="-215" b="1">
                <a:latin typeface="Arial"/>
                <a:cs typeface="Arial"/>
              </a:rPr>
              <a:t> </a:t>
            </a:r>
            <a:r>
              <a:rPr dirty="0" sz="2800" spc="-720" b="1">
                <a:latin typeface="Arial"/>
                <a:cs typeface="Arial"/>
              </a:rPr>
              <a:t>يف              </a:t>
            </a:r>
            <a:r>
              <a:rPr dirty="0" sz="2800" spc="-190" b="1">
                <a:latin typeface="Arial"/>
                <a:cs typeface="Arial"/>
              </a:rPr>
              <a:t>ءلامعلا </a:t>
            </a:r>
            <a:r>
              <a:rPr dirty="0" sz="2800" spc="-260" b="1">
                <a:latin typeface="Arial"/>
                <a:cs typeface="Arial"/>
              </a:rPr>
              <a:t>بغري  </a:t>
            </a:r>
            <a:r>
              <a:rPr dirty="0" sz="2800" spc="-459" b="1">
                <a:latin typeface="Arial"/>
                <a:cs typeface="Arial"/>
              </a:rPr>
              <a:t>يتلا   </a:t>
            </a:r>
            <a:r>
              <a:rPr dirty="0" sz="2800" spc="-400" b="1">
                <a:latin typeface="Arial"/>
                <a:cs typeface="Arial"/>
              </a:rPr>
              <a:t>تايلمعلل  </a:t>
            </a:r>
            <a:r>
              <a:rPr dirty="0" sz="2800" spc="-525" b="1">
                <a:latin typeface="Arial"/>
                <a:cs typeface="Arial"/>
              </a:rPr>
              <a:t>نيسحتلا   </a:t>
            </a:r>
            <a:r>
              <a:rPr dirty="0" sz="2800" spc="-440" b="1">
                <a:latin typeface="Arial"/>
                <a:cs typeface="Arial"/>
              </a:rPr>
              <a:t>تاسايق   </a:t>
            </a:r>
            <a:r>
              <a:rPr dirty="0" sz="2800" spc="-140" b="1">
                <a:latin typeface="Arial"/>
                <a:cs typeface="Arial"/>
              </a:rPr>
              <a:t>دامتعا </a:t>
            </a:r>
            <a:r>
              <a:rPr dirty="0" sz="2800" spc="185" b="1">
                <a:latin typeface="Arial"/>
                <a:cs typeface="Arial"/>
              </a:rPr>
              <a:t> </a:t>
            </a:r>
            <a:r>
              <a:rPr dirty="0" sz="2800" spc="10" b="1">
                <a:latin typeface="Arial"/>
                <a:cs typeface="Arial"/>
              </a:rPr>
              <a:t>.2</a:t>
            </a:r>
            <a:endParaRPr sz="28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675"/>
              </a:spcBef>
            </a:pPr>
            <a:r>
              <a:rPr dirty="0" sz="2800" b="1">
                <a:latin typeface="Arial"/>
                <a:cs typeface="Arial"/>
              </a:rPr>
              <a:t>. </a:t>
            </a:r>
            <a:r>
              <a:rPr dirty="0" sz="2800" spc="-434" b="1">
                <a:latin typeface="Arial"/>
                <a:cs typeface="Arial"/>
              </a:rPr>
              <a:t>ةيلمعلل  </a:t>
            </a:r>
            <a:r>
              <a:rPr dirty="0" sz="2800" spc="-290" b="1">
                <a:latin typeface="Arial"/>
                <a:cs typeface="Arial"/>
              </a:rPr>
              <a:t>ةينمزلا  </a:t>
            </a:r>
            <a:r>
              <a:rPr dirty="0" sz="2800" spc="-100" b="1">
                <a:latin typeface="Arial"/>
                <a:cs typeface="Arial"/>
              </a:rPr>
              <a:t>ةرودلا </a:t>
            </a:r>
            <a:r>
              <a:rPr dirty="0" sz="2800" spc="-705" b="1">
                <a:latin typeface="Arial"/>
                <a:cs typeface="Arial"/>
              </a:rPr>
              <a:t>صيلقت                                </a:t>
            </a:r>
            <a:r>
              <a:rPr dirty="0" sz="2800" spc="-635" b="1">
                <a:latin typeface="Arial"/>
                <a:cs typeface="Arial"/>
              </a:rPr>
              <a:t> </a:t>
            </a:r>
            <a:r>
              <a:rPr dirty="0" sz="2800" spc="10" b="1">
                <a:latin typeface="Arial"/>
                <a:cs typeface="Arial"/>
              </a:rPr>
              <a:t>.3</a:t>
            </a:r>
            <a:endParaRPr sz="28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675"/>
              </a:spcBef>
            </a:pPr>
            <a:r>
              <a:rPr dirty="0" sz="2800" b="1">
                <a:latin typeface="Arial"/>
                <a:cs typeface="Arial"/>
              </a:rPr>
              <a:t>. </a:t>
            </a:r>
            <a:r>
              <a:rPr dirty="0" sz="2800" spc="-345" b="1">
                <a:latin typeface="Arial"/>
                <a:cs typeface="Arial"/>
              </a:rPr>
              <a:t>ةيلمعلا  </a:t>
            </a:r>
            <a:r>
              <a:rPr dirty="0" sz="2800" spc="-30" b="1">
                <a:latin typeface="Arial"/>
                <a:cs typeface="Arial"/>
              </a:rPr>
              <a:t>تاوطخو </a:t>
            </a:r>
            <a:r>
              <a:rPr dirty="0" sz="2800" spc="130" b="1">
                <a:latin typeface="Arial"/>
                <a:cs typeface="Arial"/>
              </a:rPr>
              <a:t>تامهم </a:t>
            </a:r>
            <a:r>
              <a:rPr dirty="0" sz="2800" spc="-700" b="1">
                <a:latin typeface="Arial"/>
                <a:cs typeface="Arial"/>
              </a:rPr>
              <a:t>صيلقت                            </a:t>
            </a:r>
            <a:r>
              <a:rPr dirty="0" sz="2800" spc="-690" b="1">
                <a:latin typeface="Arial"/>
                <a:cs typeface="Arial"/>
              </a:rPr>
              <a:t> </a:t>
            </a:r>
            <a:r>
              <a:rPr dirty="0" sz="2800" spc="10" b="1">
                <a:latin typeface="Arial"/>
                <a:cs typeface="Arial"/>
              </a:rPr>
              <a:t>.4</a:t>
            </a:r>
            <a:endParaRPr sz="28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670"/>
              </a:spcBef>
            </a:pPr>
            <a:r>
              <a:rPr dirty="0" sz="2800" b="1">
                <a:latin typeface="Arial"/>
                <a:cs typeface="Arial"/>
              </a:rPr>
              <a:t>. </a:t>
            </a:r>
            <a:r>
              <a:rPr dirty="0" sz="2800" spc="-350" b="1">
                <a:latin typeface="Arial"/>
                <a:cs typeface="Arial"/>
              </a:rPr>
              <a:t>ةيلمعلا  </a:t>
            </a:r>
            <a:r>
              <a:rPr dirty="0" sz="2800" spc="-640" b="1">
                <a:latin typeface="Arial"/>
                <a:cs typeface="Arial"/>
              </a:rPr>
              <a:t>ةفلكت      </a:t>
            </a:r>
            <a:r>
              <a:rPr dirty="0" sz="2800" spc="-705" b="1">
                <a:latin typeface="Arial"/>
                <a:cs typeface="Arial"/>
              </a:rPr>
              <a:t>صيلقت                               </a:t>
            </a:r>
            <a:r>
              <a:rPr dirty="0" sz="2800" spc="-655" b="1">
                <a:latin typeface="Arial"/>
                <a:cs typeface="Arial"/>
              </a:rPr>
              <a:t> </a:t>
            </a:r>
            <a:r>
              <a:rPr dirty="0" sz="2800" spc="10" b="1">
                <a:latin typeface="Arial"/>
                <a:cs typeface="Arial"/>
              </a:rPr>
              <a:t>.5</a:t>
            </a:r>
            <a:endParaRPr sz="28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675"/>
              </a:spcBef>
            </a:pPr>
            <a:r>
              <a:rPr dirty="0" sz="2800" b="1">
                <a:latin typeface="Arial"/>
                <a:cs typeface="Arial"/>
              </a:rPr>
              <a:t>. </a:t>
            </a:r>
            <a:r>
              <a:rPr dirty="0" sz="2800" spc="-434" b="1">
                <a:latin typeface="Arial"/>
                <a:cs typeface="Arial"/>
              </a:rPr>
              <a:t>ةيلمعلل  </a:t>
            </a:r>
            <a:r>
              <a:rPr dirty="0" sz="2800" spc="-570" b="1">
                <a:latin typeface="Arial"/>
                <a:cs typeface="Arial"/>
              </a:rPr>
              <a:t>ةينفلا    </a:t>
            </a:r>
            <a:r>
              <a:rPr dirty="0" sz="2800" spc="-275" b="1">
                <a:latin typeface="Arial"/>
                <a:cs typeface="Arial"/>
              </a:rPr>
              <a:t>تافصاوملا  </a:t>
            </a:r>
            <a:r>
              <a:rPr dirty="0" sz="2800" spc="-484" b="1">
                <a:latin typeface="Arial"/>
                <a:cs typeface="Arial"/>
              </a:rPr>
              <a:t>عفر      </a:t>
            </a:r>
            <a:r>
              <a:rPr dirty="0" sz="2800" spc="-220" b="1">
                <a:latin typeface="Arial"/>
                <a:cs typeface="Arial"/>
              </a:rPr>
              <a:t> </a:t>
            </a:r>
            <a:r>
              <a:rPr dirty="0" sz="2800" spc="10" b="1">
                <a:latin typeface="Arial"/>
                <a:cs typeface="Arial"/>
              </a:rPr>
              <a:t>.6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-1" y="4495798"/>
            <a:ext cx="2816355" cy="19141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8344661" y="6434734"/>
            <a:ext cx="26924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90">
                <a:solidFill>
                  <a:srgbClr val="888888"/>
                </a:solidFill>
                <a:latin typeface="Arial"/>
                <a:cs typeface="Arial"/>
              </a:rPr>
              <a:t>1</a:t>
            </a:r>
            <a:r>
              <a:rPr dirty="0" sz="1200" spc="5">
                <a:solidFill>
                  <a:srgbClr val="888888"/>
                </a:solidFill>
                <a:latin typeface="Arial"/>
                <a:cs typeface="Arial"/>
              </a:rPr>
              <a:t>1</a:t>
            </a:r>
            <a:r>
              <a:rPr dirty="0" sz="1200">
                <a:solidFill>
                  <a:srgbClr val="888888"/>
                </a:solidFill>
                <a:latin typeface="Arial"/>
                <a:cs typeface="Arial"/>
              </a:rPr>
              <a:t>6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14397"/>
            <a:ext cx="9144000" cy="105410"/>
          </a:xfrm>
          <a:custGeom>
            <a:avLst/>
            <a:gdLst/>
            <a:ahLst/>
            <a:cxnLst/>
            <a:rect l="l" t="t" r="r" b="b"/>
            <a:pathLst>
              <a:path w="9144000" h="105409">
                <a:moveTo>
                  <a:pt x="31893" y="22978"/>
                </a:moveTo>
                <a:lnTo>
                  <a:pt x="0" y="55047"/>
                </a:lnTo>
                <a:lnTo>
                  <a:pt x="0" y="73335"/>
                </a:lnTo>
                <a:lnTo>
                  <a:pt x="32114" y="105274"/>
                </a:lnTo>
                <a:lnTo>
                  <a:pt x="59397" y="77842"/>
                </a:lnTo>
                <a:lnTo>
                  <a:pt x="32040" y="77842"/>
                </a:lnTo>
                <a:lnTo>
                  <a:pt x="31967" y="50410"/>
                </a:lnTo>
                <a:lnTo>
                  <a:pt x="59401" y="50337"/>
                </a:lnTo>
                <a:lnTo>
                  <a:pt x="31893" y="22978"/>
                </a:lnTo>
                <a:close/>
              </a:path>
              <a:path w="9144000" h="105409">
                <a:moveTo>
                  <a:pt x="9143999" y="53462"/>
                </a:moveTo>
                <a:lnTo>
                  <a:pt x="9118131" y="53532"/>
                </a:lnTo>
                <a:lnTo>
                  <a:pt x="9143999" y="79249"/>
                </a:lnTo>
                <a:lnTo>
                  <a:pt x="9143999" y="53462"/>
                </a:lnTo>
                <a:close/>
              </a:path>
              <a:path w="9144000" h="105409">
                <a:moveTo>
                  <a:pt x="59401" y="50337"/>
                </a:moveTo>
                <a:lnTo>
                  <a:pt x="31967" y="50410"/>
                </a:lnTo>
                <a:lnTo>
                  <a:pt x="32040" y="77842"/>
                </a:lnTo>
                <a:lnTo>
                  <a:pt x="59470" y="77769"/>
                </a:lnTo>
                <a:lnTo>
                  <a:pt x="73152" y="64012"/>
                </a:lnTo>
                <a:lnTo>
                  <a:pt x="59401" y="50337"/>
                </a:lnTo>
                <a:close/>
              </a:path>
              <a:path w="9144000" h="105409">
                <a:moveTo>
                  <a:pt x="59470" y="77769"/>
                </a:moveTo>
                <a:lnTo>
                  <a:pt x="32040" y="77842"/>
                </a:lnTo>
                <a:lnTo>
                  <a:pt x="59397" y="77842"/>
                </a:lnTo>
                <a:close/>
              </a:path>
              <a:path w="9144000" h="105409">
                <a:moveTo>
                  <a:pt x="9118052" y="26100"/>
                </a:moveTo>
                <a:lnTo>
                  <a:pt x="59401" y="50337"/>
                </a:lnTo>
                <a:lnTo>
                  <a:pt x="73152" y="64012"/>
                </a:lnTo>
                <a:lnTo>
                  <a:pt x="59470" y="77769"/>
                </a:lnTo>
                <a:lnTo>
                  <a:pt x="9118131" y="53532"/>
                </a:lnTo>
                <a:lnTo>
                  <a:pt x="9104376" y="39857"/>
                </a:lnTo>
                <a:lnTo>
                  <a:pt x="9118052" y="26100"/>
                </a:lnTo>
                <a:close/>
              </a:path>
              <a:path w="9144000" h="105409">
                <a:moveTo>
                  <a:pt x="9143999" y="26030"/>
                </a:moveTo>
                <a:lnTo>
                  <a:pt x="9118052" y="26100"/>
                </a:lnTo>
                <a:lnTo>
                  <a:pt x="9104376" y="39857"/>
                </a:lnTo>
                <a:lnTo>
                  <a:pt x="9118131" y="53532"/>
                </a:lnTo>
                <a:lnTo>
                  <a:pt x="9143999" y="53462"/>
                </a:lnTo>
                <a:lnTo>
                  <a:pt x="9143999" y="26030"/>
                </a:lnTo>
                <a:close/>
              </a:path>
              <a:path w="9144000" h="105409">
                <a:moveTo>
                  <a:pt x="9143999" y="0"/>
                </a:moveTo>
                <a:lnTo>
                  <a:pt x="9118052" y="26100"/>
                </a:lnTo>
                <a:lnTo>
                  <a:pt x="9143999" y="26030"/>
                </a:lnTo>
                <a:lnTo>
                  <a:pt x="9143999" y="0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431535" y="2959607"/>
            <a:ext cx="2954020" cy="1612900"/>
          </a:xfrm>
          <a:custGeom>
            <a:avLst/>
            <a:gdLst/>
            <a:ahLst/>
            <a:cxnLst/>
            <a:rect l="l" t="t" r="r" b="b"/>
            <a:pathLst>
              <a:path w="2954020" h="1612900">
                <a:moveTo>
                  <a:pt x="0" y="806195"/>
                </a:moveTo>
                <a:lnTo>
                  <a:pt x="4895" y="740073"/>
                </a:lnTo>
                <a:lnTo>
                  <a:pt x="19328" y="675423"/>
                </a:lnTo>
                <a:lnTo>
                  <a:pt x="42918" y="612453"/>
                </a:lnTo>
                <a:lnTo>
                  <a:pt x="75285" y="551371"/>
                </a:lnTo>
                <a:lnTo>
                  <a:pt x="116050" y="492382"/>
                </a:lnTo>
                <a:lnTo>
                  <a:pt x="164832" y="435697"/>
                </a:lnTo>
                <a:lnTo>
                  <a:pt x="192110" y="408282"/>
                </a:lnTo>
                <a:lnTo>
                  <a:pt x="221250" y="381520"/>
                </a:lnTo>
                <a:lnTo>
                  <a:pt x="252205" y="355438"/>
                </a:lnTo>
                <a:lnTo>
                  <a:pt x="284927" y="330061"/>
                </a:lnTo>
                <a:lnTo>
                  <a:pt x="319367" y="305416"/>
                </a:lnTo>
                <a:lnTo>
                  <a:pt x="355480" y="281527"/>
                </a:lnTo>
                <a:lnTo>
                  <a:pt x="393216" y="258421"/>
                </a:lnTo>
                <a:lnTo>
                  <a:pt x="432530" y="236124"/>
                </a:lnTo>
                <a:lnTo>
                  <a:pt x="473372" y="214662"/>
                </a:lnTo>
                <a:lnTo>
                  <a:pt x="515697" y="194061"/>
                </a:lnTo>
                <a:lnTo>
                  <a:pt x="559455" y="174347"/>
                </a:lnTo>
                <a:lnTo>
                  <a:pt x="604601" y="155545"/>
                </a:lnTo>
                <a:lnTo>
                  <a:pt x="651085" y="137682"/>
                </a:lnTo>
                <a:lnTo>
                  <a:pt x="698862" y="120783"/>
                </a:lnTo>
                <a:lnTo>
                  <a:pt x="747882" y="104875"/>
                </a:lnTo>
                <a:lnTo>
                  <a:pt x="798099" y="89983"/>
                </a:lnTo>
                <a:lnTo>
                  <a:pt x="849466" y="76134"/>
                </a:lnTo>
                <a:lnTo>
                  <a:pt x="901934" y="63353"/>
                </a:lnTo>
                <a:lnTo>
                  <a:pt x="955456" y="51666"/>
                </a:lnTo>
                <a:lnTo>
                  <a:pt x="1009985" y="41099"/>
                </a:lnTo>
                <a:lnTo>
                  <a:pt x="1065473" y="31678"/>
                </a:lnTo>
                <a:lnTo>
                  <a:pt x="1121873" y="23429"/>
                </a:lnTo>
                <a:lnTo>
                  <a:pt x="1179136" y="16378"/>
                </a:lnTo>
                <a:lnTo>
                  <a:pt x="1237217" y="10551"/>
                </a:lnTo>
                <a:lnTo>
                  <a:pt x="1296067" y="5974"/>
                </a:lnTo>
                <a:lnTo>
                  <a:pt x="1355638" y="2672"/>
                </a:lnTo>
                <a:lnTo>
                  <a:pt x="1415883" y="672"/>
                </a:lnTo>
                <a:lnTo>
                  <a:pt x="1476756" y="0"/>
                </a:lnTo>
                <a:lnTo>
                  <a:pt x="1537628" y="672"/>
                </a:lnTo>
                <a:lnTo>
                  <a:pt x="1597873" y="2672"/>
                </a:lnTo>
                <a:lnTo>
                  <a:pt x="1657444" y="5974"/>
                </a:lnTo>
                <a:lnTo>
                  <a:pt x="1716294" y="10551"/>
                </a:lnTo>
                <a:lnTo>
                  <a:pt x="1774375" y="16378"/>
                </a:lnTo>
                <a:lnTo>
                  <a:pt x="1831638" y="23429"/>
                </a:lnTo>
                <a:lnTo>
                  <a:pt x="1888038" y="31678"/>
                </a:lnTo>
                <a:lnTo>
                  <a:pt x="1943526" y="41099"/>
                </a:lnTo>
                <a:lnTo>
                  <a:pt x="1998055" y="51666"/>
                </a:lnTo>
                <a:lnTo>
                  <a:pt x="2051577" y="63353"/>
                </a:lnTo>
                <a:lnTo>
                  <a:pt x="2104045" y="76134"/>
                </a:lnTo>
                <a:lnTo>
                  <a:pt x="2155412" y="89983"/>
                </a:lnTo>
                <a:lnTo>
                  <a:pt x="2205629" y="104875"/>
                </a:lnTo>
                <a:lnTo>
                  <a:pt x="2254649" y="120783"/>
                </a:lnTo>
                <a:lnTo>
                  <a:pt x="2302426" y="137682"/>
                </a:lnTo>
                <a:lnTo>
                  <a:pt x="2348910" y="155545"/>
                </a:lnTo>
                <a:lnTo>
                  <a:pt x="2394056" y="174347"/>
                </a:lnTo>
                <a:lnTo>
                  <a:pt x="2437814" y="194061"/>
                </a:lnTo>
                <a:lnTo>
                  <a:pt x="2480139" y="214662"/>
                </a:lnTo>
                <a:lnTo>
                  <a:pt x="2520981" y="236124"/>
                </a:lnTo>
                <a:lnTo>
                  <a:pt x="2560295" y="258421"/>
                </a:lnTo>
                <a:lnTo>
                  <a:pt x="2598031" y="281527"/>
                </a:lnTo>
                <a:lnTo>
                  <a:pt x="2634144" y="305416"/>
                </a:lnTo>
                <a:lnTo>
                  <a:pt x="2668584" y="330061"/>
                </a:lnTo>
                <a:lnTo>
                  <a:pt x="2701306" y="355438"/>
                </a:lnTo>
                <a:lnTo>
                  <a:pt x="2732261" y="381520"/>
                </a:lnTo>
                <a:lnTo>
                  <a:pt x="2761401" y="408282"/>
                </a:lnTo>
                <a:lnTo>
                  <a:pt x="2788679" y="435697"/>
                </a:lnTo>
                <a:lnTo>
                  <a:pt x="2837461" y="492382"/>
                </a:lnTo>
                <a:lnTo>
                  <a:pt x="2878226" y="551371"/>
                </a:lnTo>
                <a:lnTo>
                  <a:pt x="2910593" y="612453"/>
                </a:lnTo>
                <a:lnTo>
                  <a:pt x="2934183" y="675423"/>
                </a:lnTo>
                <a:lnTo>
                  <a:pt x="2948616" y="740073"/>
                </a:lnTo>
                <a:lnTo>
                  <a:pt x="2953512" y="806195"/>
                </a:lnTo>
                <a:lnTo>
                  <a:pt x="2952280" y="839428"/>
                </a:lnTo>
                <a:lnTo>
                  <a:pt x="2942568" y="904840"/>
                </a:lnTo>
                <a:lnTo>
                  <a:pt x="2923509" y="968676"/>
                </a:lnTo>
                <a:lnTo>
                  <a:pt x="2895483" y="1030728"/>
                </a:lnTo>
                <a:lnTo>
                  <a:pt x="2858869" y="1090789"/>
                </a:lnTo>
                <a:lnTo>
                  <a:pt x="2814049" y="1148652"/>
                </a:lnTo>
                <a:lnTo>
                  <a:pt x="2761401" y="1204109"/>
                </a:lnTo>
                <a:lnTo>
                  <a:pt x="2732261" y="1230871"/>
                </a:lnTo>
                <a:lnTo>
                  <a:pt x="2701306" y="1256953"/>
                </a:lnTo>
                <a:lnTo>
                  <a:pt x="2668584" y="1282330"/>
                </a:lnTo>
                <a:lnTo>
                  <a:pt x="2634144" y="1306975"/>
                </a:lnTo>
                <a:lnTo>
                  <a:pt x="2598031" y="1330864"/>
                </a:lnTo>
                <a:lnTo>
                  <a:pt x="2560295" y="1353970"/>
                </a:lnTo>
                <a:lnTo>
                  <a:pt x="2520981" y="1376267"/>
                </a:lnTo>
                <a:lnTo>
                  <a:pt x="2480139" y="1397729"/>
                </a:lnTo>
                <a:lnTo>
                  <a:pt x="2437814" y="1418330"/>
                </a:lnTo>
                <a:lnTo>
                  <a:pt x="2394056" y="1438044"/>
                </a:lnTo>
                <a:lnTo>
                  <a:pt x="2348910" y="1456846"/>
                </a:lnTo>
                <a:lnTo>
                  <a:pt x="2302426" y="1474709"/>
                </a:lnTo>
                <a:lnTo>
                  <a:pt x="2254649" y="1491608"/>
                </a:lnTo>
                <a:lnTo>
                  <a:pt x="2205629" y="1507516"/>
                </a:lnTo>
                <a:lnTo>
                  <a:pt x="2155412" y="1522408"/>
                </a:lnTo>
                <a:lnTo>
                  <a:pt x="2104045" y="1536257"/>
                </a:lnTo>
                <a:lnTo>
                  <a:pt x="2051577" y="1549038"/>
                </a:lnTo>
                <a:lnTo>
                  <a:pt x="1998055" y="1560725"/>
                </a:lnTo>
                <a:lnTo>
                  <a:pt x="1943526" y="1571292"/>
                </a:lnTo>
                <a:lnTo>
                  <a:pt x="1888038" y="1580713"/>
                </a:lnTo>
                <a:lnTo>
                  <a:pt x="1831638" y="1588962"/>
                </a:lnTo>
                <a:lnTo>
                  <a:pt x="1774375" y="1596013"/>
                </a:lnTo>
                <a:lnTo>
                  <a:pt x="1716294" y="1601840"/>
                </a:lnTo>
                <a:lnTo>
                  <a:pt x="1657444" y="1606417"/>
                </a:lnTo>
                <a:lnTo>
                  <a:pt x="1597873" y="1609719"/>
                </a:lnTo>
                <a:lnTo>
                  <a:pt x="1537628" y="1611719"/>
                </a:lnTo>
                <a:lnTo>
                  <a:pt x="1476756" y="1612391"/>
                </a:lnTo>
                <a:lnTo>
                  <a:pt x="1415883" y="1611719"/>
                </a:lnTo>
                <a:lnTo>
                  <a:pt x="1355638" y="1609719"/>
                </a:lnTo>
                <a:lnTo>
                  <a:pt x="1296067" y="1606417"/>
                </a:lnTo>
                <a:lnTo>
                  <a:pt x="1237217" y="1601840"/>
                </a:lnTo>
                <a:lnTo>
                  <a:pt x="1179136" y="1596013"/>
                </a:lnTo>
                <a:lnTo>
                  <a:pt x="1121873" y="1588962"/>
                </a:lnTo>
                <a:lnTo>
                  <a:pt x="1065473" y="1580713"/>
                </a:lnTo>
                <a:lnTo>
                  <a:pt x="1009985" y="1571292"/>
                </a:lnTo>
                <a:lnTo>
                  <a:pt x="955456" y="1560725"/>
                </a:lnTo>
                <a:lnTo>
                  <a:pt x="901934" y="1549038"/>
                </a:lnTo>
                <a:lnTo>
                  <a:pt x="849466" y="1536257"/>
                </a:lnTo>
                <a:lnTo>
                  <a:pt x="798099" y="1522408"/>
                </a:lnTo>
                <a:lnTo>
                  <a:pt x="747882" y="1507516"/>
                </a:lnTo>
                <a:lnTo>
                  <a:pt x="698862" y="1491608"/>
                </a:lnTo>
                <a:lnTo>
                  <a:pt x="651085" y="1474709"/>
                </a:lnTo>
                <a:lnTo>
                  <a:pt x="604601" y="1456846"/>
                </a:lnTo>
                <a:lnTo>
                  <a:pt x="559455" y="1438044"/>
                </a:lnTo>
                <a:lnTo>
                  <a:pt x="515697" y="1418330"/>
                </a:lnTo>
                <a:lnTo>
                  <a:pt x="473372" y="1397729"/>
                </a:lnTo>
                <a:lnTo>
                  <a:pt x="432530" y="1376267"/>
                </a:lnTo>
                <a:lnTo>
                  <a:pt x="393216" y="1353970"/>
                </a:lnTo>
                <a:lnTo>
                  <a:pt x="355480" y="1330864"/>
                </a:lnTo>
                <a:lnTo>
                  <a:pt x="319367" y="1306975"/>
                </a:lnTo>
                <a:lnTo>
                  <a:pt x="284927" y="1282330"/>
                </a:lnTo>
                <a:lnTo>
                  <a:pt x="252205" y="1256953"/>
                </a:lnTo>
                <a:lnTo>
                  <a:pt x="221250" y="1230871"/>
                </a:lnTo>
                <a:lnTo>
                  <a:pt x="192110" y="1204109"/>
                </a:lnTo>
                <a:lnTo>
                  <a:pt x="164832" y="1176694"/>
                </a:lnTo>
                <a:lnTo>
                  <a:pt x="116050" y="1120009"/>
                </a:lnTo>
                <a:lnTo>
                  <a:pt x="75285" y="1061020"/>
                </a:lnTo>
                <a:lnTo>
                  <a:pt x="42918" y="999938"/>
                </a:lnTo>
                <a:lnTo>
                  <a:pt x="19328" y="936968"/>
                </a:lnTo>
                <a:lnTo>
                  <a:pt x="4895" y="872318"/>
                </a:lnTo>
                <a:lnTo>
                  <a:pt x="0" y="806195"/>
                </a:lnTo>
                <a:close/>
              </a:path>
            </a:pathLst>
          </a:custGeom>
          <a:ln w="24384">
            <a:solidFill>
              <a:srgbClr val="4F81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675376" y="3538728"/>
            <a:ext cx="2588260" cy="524510"/>
          </a:xfrm>
          <a:custGeom>
            <a:avLst/>
            <a:gdLst/>
            <a:ahLst/>
            <a:cxnLst/>
            <a:rect l="l" t="t" r="r" b="b"/>
            <a:pathLst>
              <a:path w="2588259" h="524510">
                <a:moveTo>
                  <a:pt x="0" y="524256"/>
                </a:moveTo>
                <a:lnTo>
                  <a:pt x="2587752" y="524256"/>
                </a:lnTo>
                <a:lnTo>
                  <a:pt x="2587752" y="0"/>
                </a:lnTo>
                <a:lnTo>
                  <a:pt x="0" y="0"/>
                </a:lnTo>
                <a:lnTo>
                  <a:pt x="0" y="524256"/>
                </a:lnTo>
                <a:close/>
              </a:path>
            </a:pathLst>
          </a:custGeom>
          <a:ln w="24384">
            <a:solidFill>
              <a:srgbClr val="4F81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675376" y="3538728"/>
            <a:ext cx="2588260" cy="524510"/>
          </a:xfrm>
          <a:prstGeom prst="rect">
            <a:avLst/>
          </a:prstGeom>
          <a:ln w="24384">
            <a:solidFill>
              <a:srgbClr val="4F81BC"/>
            </a:solidFill>
          </a:ln>
        </p:spPr>
        <p:txBody>
          <a:bodyPr wrap="square" lIns="0" tIns="36830" rIns="0" bIns="0" rtlCol="0" vert="horz">
            <a:spAutoFit/>
          </a:bodyPr>
          <a:lstStyle/>
          <a:p>
            <a:pPr marL="109220">
              <a:lnSpc>
                <a:spcPct val="100000"/>
              </a:lnSpc>
              <a:spcBef>
                <a:spcPts val="290"/>
              </a:spcBef>
            </a:pPr>
            <a:r>
              <a:rPr dirty="0" sz="2800" spc="-254" b="1">
                <a:latin typeface="Times New Roman"/>
                <a:cs typeface="Times New Roman"/>
              </a:rPr>
              <a:t>يلاحلا </a:t>
            </a:r>
            <a:r>
              <a:rPr dirty="0" sz="2800" spc="-330" b="1">
                <a:latin typeface="Times New Roman"/>
                <a:cs typeface="Times New Roman"/>
              </a:rPr>
              <a:t>عضولا</a:t>
            </a:r>
            <a:r>
              <a:rPr dirty="0" sz="2800" spc="-254" b="1">
                <a:latin typeface="Times New Roman"/>
                <a:cs typeface="Times New Roman"/>
              </a:rPr>
              <a:t> </a:t>
            </a:r>
            <a:r>
              <a:rPr dirty="0" sz="2800" spc="-125" b="1">
                <a:latin typeface="Times New Roman"/>
                <a:cs typeface="Times New Roman"/>
              </a:rPr>
              <a:t>ةسارد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821935" y="4678679"/>
            <a:ext cx="2996565" cy="1691639"/>
          </a:xfrm>
          <a:custGeom>
            <a:avLst/>
            <a:gdLst/>
            <a:ahLst/>
            <a:cxnLst/>
            <a:rect l="l" t="t" r="r" b="b"/>
            <a:pathLst>
              <a:path w="2996565" h="1691639">
                <a:moveTo>
                  <a:pt x="0" y="845820"/>
                </a:moveTo>
                <a:lnTo>
                  <a:pt x="4728" y="778127"/>
                </a:lnTo>
                <a:lnTo>
                  <a:pt x="18673" y="711899"/>
                </a:lnTo>
                <a:lnTo>
                  <a:pt x="41479" y="647337"/>
                </a:lnTo>
                <a:lnTo>
                  <a:pt x="72786" y="584644"/>
                </a:lnTo>
                <a:lnTo>
                  <a:pt x="112236" y="524022"/>
                </a:lnTo>
                <a:lnTo>
                  <a:pt x="159473" y="465673"/>
                </a:lnTo>
                <a:lnTo>
                  <a:pt x="185899" y="437413"/>
                </a:lnTo>
                <a:lnTo>
                  <a:pt x="214137" y="409798"/>
                </a:lnTo>
                <a:lnTo>
                  <a:pt x="244143" y="382853"/>
                </a:lnTo>
                <a:lnTo>
                  <a:pt x="275872" y="356601"/>
                </a:lnTo>
                <a:lnTo>
                  <a:pt x="309278" y="331070"/>
                </a:lnTo>
                <a:lnTo>
                  <a:pt x="344318" y="306284"/>
                </a:lnTo>
                <a:lnTo>
                  <a:pt x="380946" y="282268"/>
                </a:lnTo>
                <a:lnTo>
                  <a:pt x="419118" y="259048"/>
                </a:lnTo>
                <a:lnTo>
                  <a:pt x="458789" y="236649"/>
                </a:lnTo>
                <a:lnTo>
                  <a:pt x="499914" y="215097"/>
                </a:lnTo>
                <a:lnTo>
                  <a:pt x="542449" y="194416"/>
                </a:lnTo>
                <a:lnTo>
                  <a:pt x="586348" y="174631"/>
                </a:lnTo>
                <a:lnTo>
                  <a:pt x="631567" y="155769"/>
                </a:lnTo>
                <a:lnTo>
                  <a:pt x="678062" y="137854"/>
                </a:lnTo>
                <a:lnTo>
                  <a:pt x="725788" y="120912"/>
                </a:lnTo>
                <a:lnTo>
                  <a:pt x="774699" y="104967"/>
                </a:lnTo>
                <a:lnTo>
                  <a:pt x="824751" y="90046"/>
                </a:lnTo>
                <a:lnTo>
                  <a:pt x="875899" y="76173"/>
                </a:lnTo>
                <a:lnTo>
                  <a:pt x="928099" y="63374"/>
                </a:lnTo>
                <a:lnTo>
                  <a:pt x="981306" y="51674"/>
                </a:lnTo>
                <a:lnTo>
                  <a:pt x="1035475" y="41099"/>
                </a:lnTo>
                <a:lnTo>
                  <a:pt x="1090561" y="31672"/>
                </a:lnTo>
                <a:lnTo>
                  <a:pt x="1146520" y="23421"/>
                </a:lnTo>
                <a:lnTo>
                  <a:pt x="1203307" y="16370"/>
                </a:lnTo>
                <a:lnTo>
                  <a:pt x="1260876" y="10544"/>
                </a:lnTo>
                <a:lnTo>
                  <a:pt x="1319185" y="5969"/>
                </a:lnTo>
                <a:lnTo>
                  <a:pt x="1378186" y="2669"/>
                </a:lnTo>
                <a:lnTo>
                  <a:pt x="1437837" y="671"/>
                </a:lnTo>
                <a:lnTo>
                  <a:pt x="1498091" y="0"/>
                </a:lnTo>
                <a:lnTo>
                  <a:pt x="1558346" y="671"/>
                </a:lnTo>
                <a:lnTo>
                  <a:pt x="1617997" y="2669"/>
                </a:lnTo>
                <a:lnTo>
                  <a:pt x="1676998" y="5969"/>
                </a:lnTo>
                <a:lnTo>
                  <a:pt x="1735307" y="10544"/>
                </a:lnTo>
                <a:lnTo>
                  <a:pt x="1792876" y="16370"/>
                </a:lnTo>
                <a:lnTo>
                  <a:pt x="1849663" y="23421"/>
                </a:lnTo>
                <a:lnTo>
                  <a:pt x="1905622" y="31672"/>
                </a:lnTo>
                <a:lnTo>
                  <a:pt x="1960708" y="41099"/>
                </a:lnTo>
                <a:lnTo>
                  <a:pt x="2014877" y="51674"/>
                </a:lnTo>
                <a:lnTo>
                  <a:pt x="2068084" y="63374"/>
                </a:lnTo>
                <a:lnTo>
                  <a:pt x="2120284" y="76173"/>
                </a:lnTo>
                <a:lnTo>
                  <a:pt x="2171432" y="90046"/>
                </a:lnTo>
                <a:lnTo>
                  <a:pt x="2221484" y="104967"/>
                </a:lnTo>
                <a:lnTo>
                  <a:pt x="2270395" y="120912"/>
                </a:lnTo>
                <a:lnTo>
                  <a:pt x="2318121" y="137854"/>
                </a:lnTo>
                <a:lnTo>
                  <a:pt x="2364616" y="155769"/>
                </a:lnTo>
                <a:lnTo>
                  <a:pt x="2409835" y="174631"/>
                </a:lnTo>
                <a:lnTo>
                  <a:pt x="2453734" y="194416"/>
                </a:lnTo>
                <a:lnTo>
                  <a:pt x="2496269" y="215097"/>
                </a:lnTo>
                <a:lnTo>
                  <a:pt x="2537394" y="236649"/>
                </a:lnTo>
                <a:lnTo>
                  <a:pt x="2577065" y="259048"/>
                </a:lnTo>
                <a:lnTo>
                  <a:pt x="2615237" y="282268"/>
                </a:lnTo>
                <a:lnTo>
                  <a:pt x="2651865" y="306284"/>
                </a:lnTo>
                <a:lnTo>
                  <a:pt x="2686905" y="331070"/>
                </a:lnTo>
                <a:lnTo>
                  <a:pt x="2720311" y="356601"/>
                </a:lnTo>
                <a:lnTo>
                  <a:pt x="2752040" y="382853"/>
                </a:lnTo>
                <a:lnTo>
                  <a:pt x="2782046" y="409798"/>
                </a:lnTo>
                <a:lnTo>
                  <a:pt x="2810284" y="437413"/>
                </a:lnTo>
                <a:lnTo>
                  <a:pt x="2836710" y="465673"/>
                </a:lnTo>
                <a:lnTo>
                  <a:pt x="2883947" y="524022"/>
                </a:lnTo>
                <a:lnTo>
                  <a:pt x="2923397" y="584644"/>
                </a:lnTo>
                <a:lnTo>
                  <a:pt x="2954704" y="647337"/>
                </a:lnTo>
                <a:lnTo>
                  <a:pt x="2977510" y="711899"/>
                </a:lnTo>
                <a:lnTo>
                  <a:pt x="2991455" y="778127"/>
                </a:lnTo>
                <a:lnTo>
                  <a:pt x="2996184" y="845820"/>
                </a:lnTo>
                <a:lnTo>
                  <a:pt x="2994994" y="879838"/>
                </a:lnTo>
                <a:lnTo>
                  <a:pt x="2985612" y="946826"/>
                </a:lnTo>
                <a:lnTo>
                  <a:pt x="2967192" y="1012249"/>
                </a:lnTo>
                <a:lnTo>
                  <a:pt x="2940091" y="1075903"/>
                </a:lnTo>
                <a:lnTo>
                  <a:pt x="2904668" y="1137588"/>
                </a:lnTo>
                <a:lnTo>
                  <a:pt x="2861279" y="1197099"/>
                </a:lnTo>
                <a:lnTo>
                  <a:pt x="2810284" y="1254237"/>
                </a:lnTo>
                <a:lnTo>
                  <a:pt x="2782046" y="1281852"/>
                </a:lnTo>
                <a:lnTo>
                  <a:pt x="2752040" y="1308798"/>
                </a:lnTo>
                <a:lnTo>
                  <a:pt x="2720311" y="1335049"/>
                </a:lnTo>
                <a:lnTo>
                  <a:pt x="2686905" y="1360580"/>
                </a:lnTo>
                <a:lnTo>
                  <a:pt x="2651865" y="1385365"/>
                </a:lnTo>
                <a:lnTo>
                  <a:pt x="2615237" y="1409381"/>
                </a:lnTo>
                <a:lnTo>
                  <a:pt x="2577065" y="1432600"/>
                </a:lnTo>
                <a:lnTo>
                  <a:pt x="2537394" y="1454999"/>
                </a:lnTo>
                <a:lnTo>
                  <a:pt x="2496269" y="1476551"/>
                </a:lnTo>
                <a:lnTo>
                  <a:pt x="2453734" y="1497232"/>
                </a:lnTo>
                <a:lnTo>
                  <a:pt x="2409835" y="1517015"/>
                </a:lnTo>
                <a:lnTo>
                  <a:pt x="2364616" y="1535877"/>
                </a:lnTo>
                <a:lnTo>
                  <a:pt x="2318121" y="1553791"/>
                </a:lnTo>
                <a:lnTo>
                  <a:pt x="2270395" y="1570733"/>
                </a:lnTo>
                <a:lnTo>
                  <a:pt x="2221484" y="1586677"/>
                </a:lnTo>
                <a:lnTo>
                  <a:pt x="2171432" y="1601597"/>
                </a:lnTo>
                <a:lnTo>
                  <a:pt x="2120284" y="1615470"/>
                </a:lnTo>
                <a:lnTo>
                  <a:pt x="2068084" y="1628268"/>
                </a:lnTo>
                <a:lnTo>
                  <a:pt x="2014877" y="1639968"/>
                </a:lnTo>
                <a:lnTo>
                  <a:pt x="1960708" y="1650543"/>
                </a:lnTo>
                <a:lnTo>
                  <a:pt x="1905622" y="1659968"/>
                </a:lnTo>
                <a:lnTo>
                  <a:pt x="1849663" y="1668219"/>
                </a:lnTo>
                <a:lnTo>
                  <a:pt x="1792876" y="1675270"/>
                </a:lnTo>
                <a:lnTo>
                  <a:pt x="1735307" y="1681096"/>
                </a:lnTo>
                <a:lnTo>
                  <a:pt x="1676998" y="1685671"/>
                </a:lnTo>
                <a:lnTo>
                  <a:pt x="1617997" y="1688970"/>
                </a:lnTo>
                <a:lnTo>
                  <a:pt x="1558346" y="1690968"/>
                </a:lnTo>
                <a:lnTo>
                  <a:pt x="1498091" y="1691640"/>
                </a:lnTo>
                <a:lnTo>
                  <a:pt x="1437837" y="1690968"/>
                </a:lnTo>
                <a:lnTo>
                  <a:pt x="1378186" y="1688970"/>
                </a:lnTo>
                <a:lnTo>
                  <a:pt x="1319185" y="1685671"/>
                </a:lnTo>
                <a:lnTo>
                  <a:pt x="1260876" y="1681096"/>
                </a:lnTo>
                <a:lnTo>
                  <a:pt x="1203307" y="1675270"/>
                </a:lnTo>
                <a:lnTo>
                  <a:pt x="1146520" y="1668219"/>
                </a:lnTo>
                <a:lnTo>
                  <a:pt x="1090561" y="1659968"/>
                </a:lnTo>
                <a:lnTo>
                  <a:pt x="1035475" y="1650543"/>
                </a:lnTo>
                <a:lnTo>
                  <a:pt x="981306" y="1639968"/>
                </a:lnTo>
                <a:lnTo>
                  <a:pt x="928099" y="1628268"/>
                </a:lnTo>
                <a:lnTo>
                  <a:pt x="875899" y="1615470"/>
                </a:lnTo>
                <a:lnTo>
                  <a:pt x="824751" y="1601597"/>
                </a:lnTo>
                <a:lnTo>
                  <a:pt x="774699" y="1586677"/>
                </a:lnTo>
                <a:lnTo>
                  <a:pt x="725788" y="1570733"/>
                </a:lnTo>
                <a:lnTo>
                  <a:pt x="678062" y="1553791"/>
                </a:lnTo>
                <a:lnTo>
                  <a:pt x="631567" y="1535877"/>
                </a:lnTo>
                <a:lnTo>
                  <a:pt x="586348" y="1517015"/>
                </a:lnTo>
                <a:lnTo>
                  <a:pt x="542449" y="1497232"/>
                </a:lnTo>
                <a:lnTo>
                  <a:pt x="499914" y="1476551"/>
                </a:lnTo>
                <a:lnTo>
                  <a:pt x="458789" y="1454999"/>
                </a:lnTo>
                <a:lnTo>
                  <a:pt x="419118" y="1432600"/>
                </a:lnTo>
                <a:lnTo>
                  <a:pt x="380946" y="1409381"/>
                </a:lnTo>
                <a:lnTo>
                  <a:pt x="344318" y="1385365"/>
                </a:lnTo>
                <a:lnTo>
                  <a:pt x="309278" y="1360580"/>
                </a:lnTo>
                <a:lnTo>
                  <a:pt x="275872" y="1335049"/>
                </a:lnTo>
                <a:lnTo>
                  <a:pt x="244143" y="1308798"/>
                </a:lnTo>
                <a:lnTo>
                  <a:pt x="214137" y="1281852"/>
                </a:lnTo>
                <a:lnTo>
                  <a:pt x="185899" y="1254237"/>
                </a:lnTo>
                <a:lnTo>
                  <a:pt x="159473" y="1225978"/>
                </a:lnTo>
                <a:lnTo>
                  <a:pt x="112236" y="1167628"/>
                </a:lnTo>
                <a:lnTo>
                  <a:pt x="72786" y="1107004"/>
                </a:lnTo>
                <a:lnTo>
                  <a:pt x="41479" y="1044310"/>
                </a:lnTo>
                <a:lnTo>
                  <a:pt x="18673" y="979746"/>
                </a:lnTo>
                <a:lnTo>
                  <a:pt x="4728" y="913515"/>
                </a:lnTo>
                <a:lnTo>
                  <a:pt x="0" y="845820"/>
                </a:lnTo>
                <a:close/>
              </a:path>
            </a:pathLst>
          </a:custGeom>
          <a:ln w="24384">
            <a:solidFill>
              <a:srgbClr val="4F81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279135" y="5269991"/>
            <a:ext cx="2395855" cy="524510"/>
          </a:xfrm>
          <a:custGeom>
            <a:avLst/>
            <a:gdLst/>
            <a:ahLst/>
            <a:cxnLst/>
            <a:rect l="l" t="t" r="r" b="b"/>
            <a:pathLst>
              <a:path w="2395854" h="524510">
                <a:moveTo>
                  <a:pt x="0" y="524256"/>
                </a:moveTo>
                <a:lnTo>
                  <a:pt x="2395727" y="524256"/>
                </a:lnTo>
                <a:lnTo>
                  <a:pt x="2395727" y="0"/>
                </a:lnTo>
                <a:lnTo>
                  <a:pt x="0" y="0"/>
                </a:lnTo>
                <a:lnTo>
                  <a:pt x="0" y="524256"/>
                </a:lnTo>
                <a:close/>
              </a:path>
            </a:pathLst>
          </a:custGeom>
          <a:ln w="24384">
            <a:solidFill>
              <a:srgbClr val="4F81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5373115" y="5294172"/>
            <a:ext cx="2213610" cy="4533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800" spc="-525" b="1">
                <a:latin typeface="Times New Roman"/>
                <a:cs typeface="Times New Roman"/>
              </a:rPr>
              <a:t>نيسحتلا </a:t>
            </a:r>
            <a:r>
              <a:rPr dirty="0" sz="2800" b="1">
                <a:latin typeface="Times New Roman"/>
                <a:cs typeface="Times New Roman"/>
              </a:rPr>
              <a:t>و</a:t>
            </a:r>
            <a:r>
              <a:rPr dirty="0" sz="2800" spc="600" b="1">
                <a:latin typeface="Times New Roman"/>
                <a:cs typeface="Times New Roman"/>
              </a:rPr>
              <a:t> </a:t>
            </a:r>
            <a:r>
              <a:rPr dirty="0" sz="2800" spc="-385" b="1">
                <a:latin typeface="Times New Roman"/>
                <a:cs typeface="Times New Roman"/>
              </a:rPr>
              <a:t>راكتبلاا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533144" y="4712208"/>
            <a:ext cx="2780030" cy="1643380"/>
          </a:xfrm>
          <a:custGeom>
            <a:avLst/>
            <a:gdLst/>
            <a:ahLst/>
            <a:cxnLst/>
            <a:rect l="l" t="t" r="r" b="b"/>
            <a:pathLst>
              <a:path w="2780029" h="1643379">
                <a:moveTo>
                  <a:pt x="0" y="821436"/>
                </a:moveTo>
                <a:lnTo>
                  <a:pt x="5101" y="750562"/>
                </a:lnTo>
                <a:lnTo>
                  <a:pt x="20129" y="681362"/>
                </a:lnTo>
                <a:lnTo>
                  <a:pt x="44665" y="614082"/>
                </a:lnTo>
                <a:lnTo>
                  <a:pt x="78292" y="548969"/>
                </a:lnTo>
                <a:lnTo>
                  <a:pt x="120593" y="486270"/>
                </a:lnTo>
                <a:lnTo>
                  <a:pt x="144866" y="455902"/>
                </a:lnTo>
                <a:lnTo>
                  <a:pt x="171151" y="426230"/>
                </a:lnTo>
                <a:lnTo>
                  <a:pt x="199395" y="397285"/>
                </a:lnTo>
                <a:lnTo>
                  <a:pt x="229547" y="369098"/>
                </a:lnTo>
                <a:lnTo>
                  <a:pt x="261555" y="341698"/>
                </a:lnTo>
                <a:lnTo>
                  <a:pt x="295366" y="315118"/>
                </a:lnTo>
                <a:lnTo>
                  <a:pt x="330928" y="289388"/>
                </a:lnTo>
                <a:lnTo>
                  <a:pt x="368190" y="264539"/>
                </a:lnTo>
                <a:lnTo>
                  <a:pt x="407098" y="240601"/>
                </a:lnTo>
                <a:lnTo>
                  <a:pt x="447601" y="217606"/>
                </a:lnTo>
                <a:lnTo>
                  <a:pt x="489646" y="195584"/>
                </a:lnTo>
                <a:lnTo>
                  <a:pt x="533182" y="174566"/>
                </a:lnTo>
                <a:lnTo>
                  <a:pt x="578156" y="154583"/>
                </a:lnTo>
                <a:lnTo>
                  <a:pt x="624516" y="135666"/>
                </a:lnTo>
                <a:lnTo>
                  <a:pt x="672211" y="117846"/>
                </a:lnTo>
                <a:lnTo>
                  <a:pt x="721186" y="101153"/>
                </a:lnTo>
                <a:lnTo>
                  <a:pt x="771392" y="85618"/>
                </a:lnTo>
                <a:lnTo>
                  <a:pt x="822775" y="71272"/>
                </a:lnTo>
                <a:lnTo>
                  <a:pt x="875283" y="58147"/>
                </a:lnTo>
                <a:lnTo>
                  <a:pt x="928864" y="46272"/>
                </a:lnTo>
                <a:lnTo>
                  <a:pt x="983466" y="35679"/>
                </a:lnTo>
                <a:lnTo>
                  <a:pt x="1039037" y="26398"/>
                </a:lnTo>
                <a:lnTo>
                  <a:pt x="1095525" y="18460"/>
                </a:lnTo>
                <a:lnTo>
                  <a:pt x="1152877" y="11896"/>
                </a:lnTo>
                <a:lnTo>
                  <a:pt x="1211042" y="6738"/>
                </a:lnTo>
                <a:lnTo>
                  <a:pt x="1269966" y="3015"/>
                </a:lnTo>
                <a:lnTo>
                  <a:pt x="1329599" y="758"/>
                </a:lnTo>
                <a:lnTo>
                  <a:pt x="1389888" y="0"/>
                </a:lnTo>
                <a:lnTo>
                  <a:pt x="1450176" y="758"/>
                </a:lnTo>
                <a:lnTo>
                  <a:pt x="1509809" y="3015"/>
                </a:lnTo>
                <a:lnTo>
                  <a:pt x="1568733" y="6738"/>
                </a:lnTo>
                <a:lnTo>
                  <a:pt x="1626898" y="11896"/>
                </a:lnTo>
                <a:lnTo>
                  <a:pt x="1684250" y="18460"/>
                </a:lnTo>
                <a:lnTo>
                  <a:pt x="1740738" y="26398"/>
                </a:lnTo>
                <a:lnTo>
                  <a:pt x="1796309" y="35679"/>
                </a:lnTo>
                <a:lnTo>
                  <a:pt x="1850911" y="46272"/>
                </a:lnTo>
                <a:lnTo>
                  <a:pt x="1904492" y="58147"/>
                </a:lnTo>
                <a:lnTo>
                  <a:pt x="1957000" y="71272"/>
                </a:lnTo>
                <a:lnTo>
                  <a:pt x="2008383" y="85618"/>
                </a:lnTo>
                <a:lnTo>
                  <a:pt x="2058589" y="101153"/>
                </a:lnTo>
                <a:lnTo>
                  <a:pt x="2107564" y="117846"/>
                </a:lnTo>
                <a:lnTo>
                  <a:pt x="2155259" y="135666"/>
                </a:lnTo>
                <a:lnTo>
                  <a:pt x="2201619" y="154583"/>
                </a:lnTo>
                <a:lnTo>
                  <a:pt x="2246593" y="174566"/>
                </a:lnTo>
                <a:lnTo>
                  <a:pt x="2290129" y="195584"/>
                </a:lnTo>
                <a:lnTo>
                  <a:pt x="2332174" y="217606"/>
                </a:lnTo>
                <a:lnTo>
                  <a:pt x="2372677" y="240601"/>
                </a:lnTo>
                <a:lnTo>
                  <a:pt x="2411585" y="264539"/>
                </a:lnTo>
                <a:lnTo>
                  <a:pt x="2448847" y="289388"/>
                </a:lnTo>
                <a:lnTo>
                  <a:pt x="2484409" y="315118"/>
                </a:lnTo>
                <a:lnTo>
                  <a:pt x="2518220" y="341698"/>
                </a:lnTo>
                <a:lnTo>
                  <a:pt x="2550228" y="369098"/>
                </a:lnTo>
                <a:lnTo>
                  <a:pt x="2580380" y="397285"/>
                </a:lnTo>
                <a:lnTo>
                  <a:pt x="2608624" y="426230"/>
                </a:lnTo>
                <a:lnTo>
                  <a:pt x="2634909" y="455902"/>
                </a:lnTo>
                <a:lnTo>
                  <a:pt x="2659182" y="486270"/>
                </a:lnTo>
                <a:lnTo>
                  <a:pt x="2681391" y="517303"/>
                </a:lnTo>
                <a:lnTo>
                  <a:pt x="2719407" y="581240"/>
                </a:lnTo>
                <a:lnTo>
                  <a:pt x="2748540" y="647467"/>
                </a:lnTo>
                <a:lnTo>
                  <a:pt x="2768374" y="715737"/>
                </a:lnTo>
                <a:lnTo>
                  <a:pt x="2778491" y="785805"/>
                </a:lnTo>
                <a:lnTo>
                  <a:pt x="2779776" y="821436"/>
                </a:lnTo>
                <a:lnTo>
                  <a:pt x="2778491" y="857068"/>
                </a:lnTo>
                <a:lnTo>
                  <a:pt x="2768374" y="927139"/>
                </a:lnTo>
                <a:lnTo>
                  <a:pt x="2748540" y="995412"/>
                </a:lnTo>
                <a:lnTo>
                  <a:pt x="2719407" y="1061641"/>
                </a:lnTo>
                <a:lnTo>
                  <a:pt x="2681391" y="1125579"/>
                </a:lnTo>
                <a:lnTo>
                  <a:pt x="2659182" y="1156612"/>
                </a:lnTo>
                <a:lnTo>
                  <a:pt x="2634909" y="1186980"/>
                </a:lnTo>
                <a:lnTo>
                  <a:pt x="2608624" y="1216652"/>
                </a:lnTo>
                <a:lnTo>
                  <a:pt x="2580380" y="1245597"/>
                </a:lnTo>
                <a:lnTo>
                  <a:pt x="2550228" y="1273785"/>
                </a:lnTo>
                <a:lnTo>
                  <a:pt x="2518220" y="1301184"/>
                </a:lnTo>
                <a:lnTo>
                  <a:pt x="2484409" y="1327764"/>
                </a:lnTo>
                <a:lnTo>
                  <a:pt x="2448847" y="1353493"/>
                </a:lnTo>
                <a:lnTo>
                  <a:pt x="2411585" y="1378342"/>
                </a:lnTo>
                <a:lnTo>
                  <a:pt x="2372677" y="1402280"/>
                </a:lnTo>
                <a:lnTo>
                  <a:pt x="2332174" y="1425274"/>
                </a:lnTo>
                <a:lnTo>
                  <a:pt x="2290129" y="1447296"/>
                </a:lnTo>
                <a:lnTo>
                  <a:pt x="2246593" y="1468313"/>
                </a:lnTo>
                <a:lnTo>
                  <a:pt x="2201619" y="1488295"/>
                </a:lnTo>
                <a:lnTo>
                  <a:pt x="2155259" y="1507211"/>
                </a:lnTo>
                <a:lnTo>
                  <a:pt x="2107564" y="1525031"/>
                </a:lnTo>
                <a:lnTo>
                  <a:pt x="2058589" y="1541723"/>
                </a:lnTo>
                <a:lnTo>
                  <a:pt x="2008383" y="1557257"/>
                </a:lnTo>
                <a:lnTo>
                  <a:pt x="1957000" y="1571602"/>
                </a:lnTo>
                <a:lnTo>
                  <a:pt x="1904492" y="1584727"/>
                </a:lnTo>
                <a:lnTo>
                  <a:pt x="1850911" y="1596602"/>
                </a:lnTo>
                <a:lnTo>
                  <a:pt x="1796309" y="1607195"/>
                </a:lnTo>
                <a:lnTo>
                  <a:pt x="1740738" y="1616475"/>
                </a:lnTo>
                <a:lnTo>
                  <a:pt x="1684250" y="1624412"/>
                </a:lnTo>
                <a:lnTo>
                  <a:pt x="1626898" y="1630975"/>
                </a:lnTo>
                <a:lnTo>
                  <a:pt x="1568733" y="1636134"/>
                </a:lnTo>
                <a:lnTo>
                  <a:pt x="1509809" y="1639856"/>
                </a:lnTo>
                <a:lnTo>
                  <a:pt x="1450176" y="1642113"/>
                </a:lnTo>
                <a:lnTo>
                  <a:pt x="1389888" y="1642872"/>
                </a:lnTo>
                <a:lnTo>
                  <a:pt x="1329599" y="1642113"/>
                </a:lnTo>
                <a:lnTo>
                  <a:pt x="1269966" y="1639856"/>
                </a:lnTo>
                <a:lnTo>
                  <a:pt x="1211042" y="1636134"/>
                </a:lnTo>
                <a:lnTo>
                  <a:pt x="1152877" y="1630975"/>
                </a:lnTo>
                <a:lnTo>
                  <a:pt x="1095525" y="1624412"/>
                </a:lnTo>
                <a:lnTo>
                  <a:pt x="1039037" y="1616475"/>
                </a:lnTo>
                <a:lnTo>
                  <a:pt x="983466" y="1607195"/>
                </a:lnTo>
                <a:lnTo>
                  <a:pt x="928864" y="1596602"/>
                </a:lnTo>
                <a:lnTo>
                  <a:pt x="875283" y="1584727"/>
                </a:lnTo>
                <a:lnTo>
                  <a:pt x="822775" y="1571602"/>
                </a:lnTo>
                <a:lnTo>
                  <a:pt x="771392" y="1557257"/>
                </a:lnTo>
                <a:lnTo>
                  <a:pt x="721186" y="1541723"/>
                </a:lnTo>
                <a:lnTo>
                  <a:pt x="672211" y="1525031"/>
                </a:lnTo>
                <a:lnTo>
                  <a:pt x="624516" y="1507211"/>
                </a:lnTo>
                <a:lnTo>
                  <a:pt x="578156" y="1488295"/>
                </a:lnTo>
                <a:lnTo>
                  <a:pt x="533182" y="1468313"/>
                </a:lnTo>
                <a:lnTo>
                  <a:pt x="489646" y="1447296"/>
                </a:lnTo>
                <a:lnTo>
                  <a:pt x="447601" y="1425274"/>
                </a:lnTo>
                <a:lnTo>
                  <a:pt x="407098" y="1402280"/>
                </a:lnTo>
                <a:lnTo>
                  <a:pt x="368190" y="1378342"/>
                </a:lnTo>
                <a:lnTo>
                  <a:pt x="330928" y="1353493"/>
                </a:lnTo>
                <a:lnTo>
                  <a:pt x="295366" y="1327764"/>
                </a:lnTo>
                <a:lnTo>
                  <a:pt x="261555" y="1301184"/>
                </a:lnTo>
                <a:lnTo>
                  <a:pt x="229547" y="1273785"/>
                </a:lnTo>
                <a:lnTo>
                  <a:pt x="199395" y="1245597"/>
                </a:lnTo>
                <a:lnTo>
                  <a:pt x="171151" y="1216652"/>
                </a:lnTo>
                <a:lnTo>
                  <a:pt x="144866" y="1186980"/>
                </a:lnTo>
                <a:lnTo>
                  <a:pt x="120593" y="1156612"/>
                </a:lnTo>
                <a:lnTo>
                  <a:pt x="98384" y="1125579"/>
                </a:lnTo>
                <a:lnTo>
                  <a:pt x="60368" y="1061641"/>
                </a:lnTo>
                <a:lnTo>
                  <a:pt x="31235" y="995412"/>
                </a:lnTo>
                <a:lnTo>
                  <a:pt x="11401" y="927139"/>
                </a:lnTo>
                <a:lnTo>
                  <a:pt x="1284" y="857068"/>
                </a:lnTo>
                <a:lnTo>
                  <a:pt x="0" y="821436"/>
                </a:lnTo>
                <a:close/>
              </a:path>
            </a:pathLst>
          </a:custGeom>
          <a:ln w="24384">
            <a:solidFill>
              <a:srgbClr val="4F81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856232" y="5279135"/>
            <a:ext cx="2243455" cy="518159"/>
          </a:xfrm>
          <a:custGeom>
            <a:avLst/>
            <a:gdLst/>
            <a:ahLst/>
            <a:cxnLst/>
            <a:rect l="l" t="t" r="r" b="b"/>
            <a:pathLst>
              <a:path w="2243454" h="518160">
                <a:moveTo>
                  <a:pt x="0" y="518159"/>
                </a:moveTo>
                <a:lnTo>
                  <a:pt x="2243327" y="518159"/>
                </a:lnTo>
                <a:lnTo>
                  <a:pt x="2243327" y="0"/>
                </a:lnTo>
                <a:lnTo>
                  <a:pt x="0" y="0"/>
                </a:lnTo>
                <a:lnTo>
                  <a:pt x="0" y="518159"/>
                </a:lnTo>
                <a:close/>
              </a:path>
            </a:pathLst>
          </a:custGeom>
          <a:ln w="24384">
            <a:solidFill>
              <a:srgbClr val="4F81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1938020" y="5302402"/>
            <a:ext cx="2083435" cy="4533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800" spc="-355" b="1">
                <a:latin typeface="Times New Roman"/>
                <a:cs typeface="Times New Roman"/>
              </a:rPr>
              <a:t>ةعباتملا </a:t>
            </a:r>
            <a:r>
              <a:rPr dirty="0" sz="2800" b="1">
                <a:latin typeface="Times New Roman"/>
                <a:cs typeface="Times New Roman"/>
              </a:rPr>
              <a:t>و</a:t>
            </a:r>
            <a:r>
              <a:rPr dirty="0" sz="2800" spc="-60" b="1">
                <a:latin typeface="Times New Roman"/>
                <a:cs typeface="Times New Roman"/>
              </a:rPr>
              <a:t> </a:t>
            </a:r>
            <a:r>
              <a:rPr dirty="0" sz="2800" spc="-540" b="1">
                <a:latin typeface="Times New Roman"/>
                <a:cs typeface="Times New Roman"/>
              </a:rPr>
              <a:t>قيبطتلا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09600" y="3090672"/>
            <a:ext cx="2798445" cy="1609725"/>
          </a:xfrm>
          <a:custGeom>
            <a:avLst/>
            <a:gdLst/>
            <a:ahLst/>
            <a:cxnLst/>
            <a:rect l="l" t="t" r="r" b="b"/>
            <a:pathLst>
              <a:path w="2798445" h="1609725">
                <a:moveTo>
                  <a:pt x="0" y="804671"/>
                </a:moveTo>
                <a:lnTo>
                  <a:pt x="5135" y="735246"/>
                </a:lnTo>
                <a:lnTo>
                  <a:pt x="20261" y="667460"/>
                </a:lnTo>
                <a:lnTo>
                  <a:pt x="44957" y="601554"/>
                </a:lnTo>
                <a:lnTo>
                  <a:pt x="78804" y="537771"/>
                </a:lnTo>
                <a:lnTo>
                  <a:pt x="121382" y="476352"/>
                </a:lnTo>
                <a:lnTo>
                  <a:pt x="145813" y="446604"/>
                </a:lnTo>
                <a:lnTo>
                  <a:pt x="172270" y="417538"/>
                </a:lnTo>
                <a:lnTo>
                  <a:pt x="200700" y="389183"/>
                </a:lnTo>
                <a:lnTo>
                  <a:pt x="231050" y="361571"/>
                </a:lnTo>
                <a:lnTo>
                  <a:pt x="263267" y="334731"/>
                </a:lnTo>
                <a:lnTo>
                  <a:pt x="297300" y="308693"/>
                </a:lnTo>
                <a:lnTo>
                  <a:pt x="333096" y="283487"/>
                </a:lnTo>
                <a:lnTo>
                  <a:pt x="370601" y="259145"/>
                </a:lnTo>
                <a:lnTo>
                  <a:pt x="409765" y="235696"/>
                </a:lnTo>
                <a:lnTo>
                  <a:pt x="450534" y="213169"/>
                </a:lnTo>
                <a:lnTo>
                  <a:pt x="492855" y="191597"/>
                </a:lnTo>
                <a:lnTo>
                  <a:pt x="536677" y="171007"/>
                </a:lnTo>
                <a:lnTo>
                  <a:pt x="581947" y="151432"/>
                </a:lnTo>
                <a:lnTo>
                  <a:pt x="628612" y="132901"/>
                </a:lnTo>
                <a:lnTo>
                  <a:pt x="676620" y="115444"/>
                </a:lnTo>
                <a:lnTo>
                  <a:pt x="725918" y="99091"/>
                </a:lnTo>
                <a:lnTo>
                  <a:pt x="776454" y="83873"/>
                </a:lnTo>
                <a:lnTo>
                  <a:pt x="828175" y="69820"/>
                </a:lnTo>
                <a:lnTo>
                  <a:pt x="881029" y="56962"/>
                </a:lnTo>
                <a:lnTo>
                  <a:pt x="934963" y="45329"/>
                </a:lnTo>
                <a:lnTo>
                  <a:pt x="989925" y="34951"/>
                </a:lnTo>
                <a:lnTo>
                  <a:pt x="1045863" y="25860"/>
                </a:lnTo>
                <a:lnTo>
                  <a:pt x="1102723" y="18084"/>
                </a:lnTo>
                <a:lnTo>
                  <a:pt x="1160454" y="11654"/>
                </a:lnTo>
                <a:lnTo>
                  <a:pt x="1219003" y="6600"/>
                </a:lnTo>
                <a:lnTo>
                  <a:pt x="1278317" y="2953"/>
                </a:lnTo>
                <a:lnTo>
                  <a:pt x="1338344" y="743"/>
                </a:lnTo>
                <a:lnTo>
                  <a:pt x="1399032" y="0"/>
                </a:lnTo>
                <a:lnTo>
                  <a:pt x="1459719" y="743"/>
                </a:lnTo>
                <a:lnTo>
                  <a:pt x="1519746" y="2953"/>
                </a:lnTo>
                <a:lnTo>
                  <a:pt x="1579060" y="6600"/>
                </a:lnTo>
                <a:lnTo>
                  <a:pt x="1637609" y="11654"/>
                </a:lnTo>
                <a:lnTo>
                  <a:pt x="1695340" y="18084"/>
                </a:lnTo>
                <a:lnTo>
                  <a:pt x="1752200" y="25860"/>
                </a:lnTo>
                <a:lnTo>
                  <a:pt x="1808138" y="34951"/>
                </a:lnTo>
                <a:lnTo>
                  <a:pt x="1863100" y="45329"/>
                </a:lnTo>
                <a:lnTo>
                  <a:pt x="1917034" y="56962"/>
                </a:lnTo>
                <a:lnTo>
                  <a:pt x="1969888" y="69820"/>
                </a:lnTo>
                <a:lnTo>
                  <a:pt x="2021609" y="83873"/>
                </a:lnTo>
                <a:lnTo>
                  <a:pt x="2072145" y="99091"/>
                </a:lnTo>
                <a:lnTo>
                  <a:pt x="2121443" y="115444"/>
                </a:lnTo>
                <a:lnTo>
                  <a:pt x="2169451" y="132901"/>
                </a:lnTo>
                <a:lnTo>
                  <a:pt x="2216116" y="151432"/>
                </a:lnTo>
                <a:lnTo>
                  <a:pt x="2261386" y="171007"/>
                </a:lnTo>
                <a:lnTo>
                  <a:pt x="2305208" y="191597"/>
                </a:lnTo>
                <a:lnTo>
                  <a:pt x="2347529" y="213169"/>
                </a:lnTo>
                <a:lnTo>
                  <a:pt x="2388298" y="235696"/>
                </a:lnTo>
                <a:lnTo>
                  <a:pt x="2427462" y="259145"/>
                </a:lnTo>
                <a:lnTo>
                  <a:pt x="2464967" y="283487"/>
                </a:lnTo>
                <a:lnTo>
                  <a:pt x="2500763" y="308693"/>
                </a:lnTo>
                <a:lnTo>
                  <a:pt x="2534796" y="334731"/>
                </a:lnTo>
                <a:lnTo>
                  <a:pt x="2567013" y="361571"/>
                </a:lnTo>
                <a:lnTo>
                  <a:pt x="2597363" y="389183"/>
                </a:lnTo>
                <a:lnTo>
                  <a:pt x="2625793" y="417538"/>
                </a:lnTo>
                <a:lnTo>
                  <a:pt x="2652250" y="446604"/>
                </a:lnTo>
                <a:lnTo>
                  <a:pt x="2676681" y="476352"/>
                </a:lnTo>
                <a:lnTo>
                  <a:pt x="2719259" y="537771"/>
                </a:lnTo>
                <a:lnTo>
                  <a:pt x="2753106" y="601554"/>
                </a:lnTo>
                <a:lnTo>
                  <a:pt x="2777802" y="667460"/>
                </a:lnTo>
                <a:lnTo>
                  <a:pt x="2792928" y="735246"/>
                </a:lnTo>
                <a:lnTo>
                  <a:pt x="2798064" y="804671"/>
                </a:lnTo>
                <a:lnTo>
                  <a:pt x="2796771" y="839574"/>
                </a:lnTo>
                <a:lnTo>
                  <a:pt x="2786588" y="908210"/>
                </a:lnTo>
                <a:lnTo>
                  <a:pt x="2766624" y="975086"/>
                </a:lnTo>
                <a:lnTo>
                  <a:pt x="2737300" y="1039961"/>
                </a:lnTo>
                <a:lnTo>
                  <a:pt x="2699035" y="1102592"/>
                </a:lnTo>
                <a:lnTo>
                  <a:pt x="2652250" y="1162739"/>
                </a:lnTo>
                <a:lnTo>
                  <a:pt x="2625793" y="1191805"/>
                </a:lnTo>
                <a:lnTo>
                  <a:pt x="2597363" y="1220160"/>
                </a:lnTo>
                <a:lnTo>
                  <a:pt x="2567013" y="1247772"/>
                </a:lnTo>
                <a:lnTo>
                  <a:pt x="2534796" y="1274612"/>
                </a:lnTo>
                <a:lnTo>
                  <a:pt x="2500763" y="1300650"/>
                </a:lnTo>
                <a:lnTo>
                  <a:pt x="2464967" y="1325856"/>
                </a:lnTo>
                <a:lnTo>
                  <a:pt x="2427462" y="1350198"/>
                </a:lnTo>
                <a:lnTo>
                  <a:pt x="2388298" y="1373647"/>
                </a:lnTo>
                <a:lnTo>
                  <a:pt x="2347529" y="1396174"/>
                </a:lnTo>
                <a:lnTo>
                  <a:pt x="2305208" y="1417746"/>
                </a:lnTo>
                <a:lnTo>
                  <a:pt x="2261386" y="1438336"/>
                </a:lnTo>
                <a:lnTo>
                  <a:pt x="2216116" y="1457911"/>
                </a:lnTo>
                <a:lnTo>
                  <a:pt x="2169451" y="1476442"/>
                </a:lnTo>
                <a:lnTo>
                  <a:pt x="2121443" y="1493899"/>
                </a:lnTo>
                <a:lnTo>
                  <a:pt x="2072145" y="1510252"/>
                </a:lnTo>
                <a:lnTo>
                  <a:pt x="2021609" y="1525470"/>
                </a:lnTo>
                <a:lnTo>
                  <a:pt x="1969888" y="1539523"/>
                </a:lnTo>
                <a:lnTo>
                  <a:pt x="1917034" y="1552381"/>
                </a:lnTo>
                <a:lnTo>
                  <a:pt x="1863100" y="1564014"/>
                </a:lnTo>
                <a:lnTo>
                  <a:pt x="1808138" y="1574392"/>
                </a:lnTo>
                <a:lnTo>
                  <a:pt x="1752200" y="1583483"/>
                </a:lnTo>
                <a:lnTo>
                  <a:pt x="1695340" y="1591259"/>
                </a:lnTo>
                <a:lnTo>
                  <a:pt x="1637609" y="1597689"/>
                </a:lnTo>
                <a:lnTo>
                  <a:pt x="1579060" y="1602743"/>
                </a:lnTo>
                <a:lnTo>
                  <a:pt x="1519746" y="1606390"/>
                </a:lnTo>
                <a:lnTo>
                  <a:pt x="1459719" y="1608600"/>
                </a:lnTo>
                <a:lnTo>
                  <a:pt x="1399032" y="1609344"/>
                </a:lnTo>
                <a:lnTo>
                  <a:pt x="1338344" y="1608600"/>
                </a:lnTo>
                <a:lnTo>
                  <a:pt x="1278317" y="1606390"/>
                </a:lnTo>
                <a:lnTo>
                  <a:pt x="1219003" y="1602743"/>
                </a:lnTo>
                <a:lnTo>
                  <a:pt x="1160454" y="1597689"/>
                </a:lnTo>
                <a:lnTo>
                  <a:pt x="1102723" y="1591259"/>
                </a:lnTo>
                <a:lnTo>
                  <a:pt x="1045863" y="1583483"/>
                </a:lnTo>
                <a:lnTo>
                  <a:pt x="989925" y="1574392"/>
                </a:lnTo>
                <a:lnTo>
                  <a:pt x="934963" y="1564014"/>
                </a:lnTo>
                <a:lnTo>
                  <a:pt x="881029" y="1552381"/>
                </a:lnTo>
                <a:lnTo>
                  <a:pt x="828175" y="1539523"/>
                </a:lnTo>
                <a:lnTo>
                  <a:pt x="776454" y="1525470"/>
                </a:lnTo>
                <a:lnTo>
                  <a:pt x="725918" y="1510252"/>
                </a:lnTo>
                <a:lnTo>
                  <a:pt x="676620" y="1493899"/>
                </a:lnTo>
                <a:lnTo>
                  <a:pt x="628612" y="1476442"/>
                </a:lnTo>
                <a:lnTo>
                  <a:pt x="581947" y="1457911"/>
                </a:lnTo>
                <a:lnTo>
                  <a:pt x="536677" y="1438336"/>
                </a:lnTo>
                <a:lnTo>
                  <a:pt x="492855" y="1417746"/>
                </a:lnTo>
                <a:lnTo>
                  <a:pt x="450534" y="1396174"/>
                </a:lnTo>
                <a:lnTo>
                  <a:pt x="409765" y="1373647"/>
                </a:lnTo>
                <a:lnTo>
                  <a:pt x="370601" y="1350198"/>
                </a:lnTo>
                <a:lnTo>
                  <a:pt x="333096" y="1325856"/>
                </a:lnTo>
                <a:lnTo>
                  <a:pt x="297300" y="1300650"/>
                </a:lnTo>
                <a:lnTo>
                  <a:pt x="263267" y="1274612"/>
                </a:lnTo>
                <a:lnTo>
                  <a:pt x="231050" y="1247772"/>
                </a:lnTo>
                <a:lnTo>
                  <a:pt x="200700" y="1220160"/>
                </a:lnTo>
                <a:lnTo>
                  <a:pt x="172270" y="1191805"/>
                </a:lnTo>
                <a:lnTo>
                  <a:pt x="145813" y="1162739"/>
                </a:lnTo>
                <a:lnTo>
                  <a:pt x="121382" y="1132991"/>
                </a:lnTo>
                <a:lnTo>
                  <a:pt x="78804" y="1071572"/>
                </a:lnTo>
                <a:lnTo>
                  <a:pt x="44957" y="1007789"/>
                </a:lnTo>
                <a:lnTo>
                  <a:pt x="20261" y="941883"/>
                </a:lnTo>
                <a:lnTo>
                  <a:pt x="5135" y="874097"/>
                </a:lnTo>
                <a:lnTo>
                  <a:pt x="0" y="804671"/>
                </a:lnTo>
                <a:close/>
              </a:path>
            </a:pathLst>
          </a:custGeom>
          <a:ln w="24384">
            <a:solidFill>
              <a:srgbClr val="4F81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775817" y="3658616"/>
            <a:ext cx="2469515" cy="4533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800" spc="-445" b="1">
                <a:latin typeface="Times New Roman"/>
                <a:cs typeface="Times New Roman"/>
              </a:rPr>
              <a:t>ميوقتلاو </a:t>
            </a:r>
            <a:r>
              <a:rPr dirty="0" sz="2800" spc="-495" b="1">
                <a:latin typeface="Times New Roman"/>
                <a:cs typeface="Times New Roman"/>
              </a:rPr>
              <a:t>جئاتنلا</a:t>
            </a:r>
            <a:r>
              <a:rPr dirty="0" sz="2800" spc="-295" b="1">
                <a:latin typeface="Times New Roman"/>
                <a:cs typeface="Times New Roman"/>
              </a:rPr>
              <a:t> </a:t>
            </a:r>
            <a:r>
              <a:rPr dirty="0" sz="2800" spc="-470" b="1">
                <a:latin typeface="Times New Roman"/>
                <a:cs typeface="Times New Roman"/>
              </a:rPr>
              <a:t>سايق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023616" y="1947672"/>
            <a:ext cx="2780030" cy="1493520"/>
          </a:xfrm>
          <a:custGeom>
            <a:avLst/>
            <a:gdLst/>
            <a:ahLst/>
            <a:cxnLst/>
            <a:rect l="l" t="t" r="r" b="b"/>
            <a:pathLst>
              <a:path w="2780029" h="1493520">
                <a:moveTo>
                  <a:pt x="1389887" y="0"/>
                </a:moveTo>
                <a:lnTo>
                  <a:pt x="1327978" y="727"/>
                </a:lnTo>
                <a:lnTo>
                  <a:pt x="1266763" y="2890"/>
                </a:lnTo>
                <a:lnTo>
                  <a:pt x="1206297" y="6458"/>
                </a:lnTo>
                <a:lnTo>
                  <a:pt x="1146637" y="11400"/>
                </a:lnTo>
                <a:lnTo>
                  <a:pt x="1087840" y="17686"/>
                </a:lnTo>
                <a:lnTo>
                  <a:pt x="1029962" y="25286"/>
                </a:lnTo>
                <a:lnTo>
                  <a:pt x="973060" y="34169"/>
                </a:lnTo>
                <a:lnTo>
                  <a:pt x="917191" y="44305"/>
                </a:lnTo>
                <a:lnTo>
                  <a:pt x="862410" y="55664"/>
                </a:lnTo>
                <a:lnTo>
                  <a:pt x="808774" y="68215"/>
                </a:lnTo>
                <a:lnTo>
                  <a:pt x="756340" y="81928"/>
                </a:lnTo>
                <a:lnTo>
                  <a:pt x="705165" y="96772"/>
                </a:lnTo>
                <a:lnTo>
                  <a:pt x="655304" y="112717"/>
                </a:lnTo>
                <a:lnTo>
                  <a:pt x="606815" y="129733"/>
                </a:lnTo>
                <a:lnTo>
                  <a:pt x="559754" y="147790"/>
                </a:lnTo>
                <a:lnTo>
                  <a:pt x="514176" y="166856"/>
                </a:lnTo>
                <a:lnTo>
                  <a:pt x="470140" y="186902"/>
                </a:lnTo>
                <a:lnTo>
                  <a:pt x="427701" y="207897"/>
                </a:lnTo>
                <a:lnTo>
                  <a:pt x="386916" y="229811"/>
                </a:lnTo>
                <a:lnTo>
                  <a:pt x="347841" y="252613"/>
                </a:lnTo>
                <a:lnTo>
                  <a:pt x="310533" y="276274"/>
                </a:lnTo>
                <a:lnTo>
                  <a:pt x="275048" y="300762"/>
                </a:lnTo>
                <a:lnTo>
                  <a:pt x="241443" y="326048"/>
                </a:lnTo>
                <a:lnTo>
                  <a:pt x="209774" y="352100"/>
                </a:lnTo>
                <a:lnTo>
                  <a:pt x="180099" y="378890"/>
                </a:lnTo>
                <a:lnTo>
                  <a:pt x="152472" y="406385"/>
                </a:lnTo>
                <a:lnTo>
                  <a:pt x="103594" y="463373"/>
                </a:lnTo>
                <a:lnTo>
                  <a:pt x="63590" y="522822"/>
                </a:lnTo>
                <a:lnTo>
                  <a:pt x="32915" y="584488"/>
                </a:lnTo>
                <a:lnTo>
                  <a:pt x="12018" y="648128"/>
                </a:lnTo>
                <a:lnTo>
                  <a:pt x="1354" y="713500"/>
                </a:lnTo>
                <a:lnTo>
                  <a:pt x="0" y="746760"/>
                </a:lnTo>
                <a:lnTo>
                  <a:pt x="1354" y="780019"/>
                </a:lnTo>
                <a:lnTo>
                  <a:pt x="12018" y="845391"/>
                </a:lnTo>
                <a:lnTo>
                  <a:pt x="32915" y="909031"/>
                </a:lnTo>
                <a:lnTo>
                  <a:pt x="63590" y="970697"/>
                </a:lnTo>
                <a:lnTo>
                  <a:pt x="103594" y="1030146"/>
                </a:lnTo>
                <a:lnTo>
                  <a:pt x="152472" y="1087134"/>
                </a:lnTo>
                <a:lnTo>
                  <a:pt x="180099" y="1114629"/>
                </a:lnTo>
                <a:lnTo>
                  <a:pt x="209774" y="1141419"/>
                </a:lnTo>
                <a:lnTo>
                  <a:pt x="241443" y="1167471"/>
                </a:lnTo>
                <a:lnTo>
                  <a:pt x="275048" y="1192757"/>
                </a:lnTo>
                <a:lnTo>
                  <a:pt x="310533" y="1217245"/>
                </a:lnTo>
                <a:lnTo>
                  <a:pt x="347841" y="1240906"/>
                </a:lnTo>
                <a:lnTo>
                  <a:pt x="386916" y="1263708"/>
                </a:lnTo>
                <a:lnTo>
                  <a:pt x="427701" y="1285622"/>
                </a:lnTo>
                <a:lnTo>
                  <a:pt x="470140" y="1306617"/>
                </a:lnTo>
                <a:lnTo>
                  <a:pt x="514176" y="1326663"/>
                </a:lnTo>
                <a:lnTo>
                  <a:pt x="559754" y="1345729"/>
                </a:lnTo>
                <a:lnTo>
                  <a:pt x="606815" y="1363786"/>
                </a:lnTo>
                <a:lnTo>
                  <a:pt x="655304" y="1380802"/>
                </a:lnTo>
                <a:lnTo>
                  <a:pt x="705165" y="1396747"/>
                </a:lnTo>
                <a:lnTo>
                  <a:pt x="756340" y="1411591"/>
                </a:lnTo>
                <a:lnTo>
                  <a:pt x="808774" y="1425304"/>
                </a:lnTo>
                <a:lnTo>
                  <a:pt x="862410" y="1437855"/>
                </a:lnTo>
                <a:lnTo>
                  <a:pt x="917191" y="1449214"/>
                </a:lnTo>
                <a:lnTo>
                  <a:pt x="973060" y="1459350"/>
                </a:lnTo>
                <a:lnTo>
                  <a:pt x="1029962" y="1468233"/>
                </a:lnTo>
                <a:lnTo>
                  <a:pt x="1087840" y="1475833"/>
                </a:lnTo>
                <a:lnTo>
                  <a:pt x="1146637" y="1482119"/>
                </a:lnTo>
                <a:lnTo>
                  <a:pt x="1206297" y="1487061"/>
                </a:lnTo>
                <a:lnTo>
                  <a:pt x="1266763" y="1490629"/>
                </a:lnTo>
                <a:lnTo>
                  <a:pt x="1327978" y="1492792"/>
                </a:lnTo>
                <a:lnTo>
                  <a:pt x="1389887" y="1493519"/>
                </a:lnTo>
                <a:lnTo>
                  <a:pt x="1451797" y="1492792"/>
                </a:lnTo>
                <a:lnTo>
                  <a:pt x="1513012" y="1490629"/>
                </a:lnTo>
                <a:lnTo>
                  <a:pt x="1573478" y="1487061"/>
                </a:lnTo>
                <a:lnTo>
                  <a:pt x="1633138" y="1482119"/>
                </a:lnTo>
                <a:lnTo>
                  <a:pt x="1691935" y="1475833"/>
                </a:lnTo>
                <a:lnTo>
                  <a:pt x="1749813" y="1468233"/>
                </a:lnTo>
                <a:lnTo>
                  <a:pt x="1806715" y="1459350"/>
                </a:lnTo>
                <a:lnTo>
                  <a:pt x="1862584" y="1449214"/>
                </a:lnTo>
                <a:lnTo>
                  <a:pt x="1917365" y="1437855"/>
                </a:lnTo>
                <a:lnTo>
                  <a:pt x="1971001" y="1425304"/>
                </a:lnTo>
                <a:lnTo>
                  <a:pt x="2023435" y="1411591"/>
                </a:lnTo>
                <a:lnTo>
                  <a:pt x="2074610" y="1396747"/>
                </a:lnTo>
                <a:lnTo>
                  <a:pt x="2124471" y="1380802"/>
                </a:lnTo>
                <a:lnTo>
                  <a:pt x="2172960" y="1363786"/>
                </a:lnTo>
                <a:lnTo>
                  <a:pt x="2220021" y="1345729"/>
                </a:lnTo>
                <a:lnTo>
                  <a:pt x="2265599" y="1326663"/>
                </a:lnTo>
                <a:lnTo>
                  <a:pt x="2309635" y="1306617"/>
                </a:lnTo>
                <a:lnTo>
                  <a:pt x="2352074" y="1285622"/>
                </a:lnTo>
                <a:lnTo>
                  <a:pt x="2392859" y="1263708"/>
                </a:lnTo>
                <a:lnTo>
                  <a:pt x="2431934" y="1240906"/>
                </a:lnTo>
                <a:lnTo>
                  <a:pt x="2469242" y="1217245"/>
                </a:lnTo>
                <a:lnTo>
                  <a:pt x="2504727" y="1192757"/>
                </a:lnTo>
                <a:lnTo>
                  <a:pt x="2538332" y="1167471"/>
                </a:lnTo>
                <a:lnTo>
                  <a:pt x="2570001" y="1141419"/>
                </a:lnTo>
                <a:lnTo>
                  <a:pt x="2599676" y="1114629"/>
                </a:lnTo>
                <a:lnTo>
                  <a:pt x="2627303" y="1087134"/>
                </a:lnTo>
                <a:lnTo>
                  <a:pt x="2676181" y="1030146"/>
                </a:lnTo>
                <a:lnTo>
                  <a:pt x="2716185" y="970697"/>
                </a:lnTo>
                <a:lnTo>
                  <a:pt x="2746860" y="909031"/>
                </a:lnTo>
                <a:lnTo>
                  <a:pt x="2767757" y="845391"/>
                </a:lnTo>
                <a:lnTo>
                  <a:pt x="2778421" y="780019"/>
                </a:lnTo>
                <a:lnTo>
                  <a:pt x="2779775" y="746760"/>
                </a:lnTo>
                <a:lnTo>
                  <a:pt x="2778421" y="713500"/>
                </a:lnTo>
                <a:lnTo>
                  <a:pt x="2767757" y="648128"/>
                </a:lnTo>
                <a:lnTo>
                  <a:pt x="2746860" y="584488"/>
                </a:lnTo>
                <a:lnTo>
                  <a:pt x="2716185" y="522822"/>
                </a:lnTo>
                <a:lnTo>
                  <a:pt x="2676181" y="463373"/>
                </a:lnTo>
                <a:lnTo>
                  <a:pt x="2627303" y="406385"/>
                </a:lnTo>
                <a:lnTo>
                  <a:pt x="2599676" y="378890"/>
                </a:lnTo>
                <a:lnTo>
                  <a:pt x="2570001" y="352100"/>
                </a:lnTo>
                <a:lnTo>
                  <a:pt x="2538332" y="326048"/>
                </a:lnTo>
                <a:lnTo>
                  <a:pt x="2504727" y="300762"/>
                </a:lnTo>
                <a:lnTo>
                  <a:pt x="2469242" y="276274"/>
                </a:lnTo>
                <a:lnTo>
                  <a:pt x="2431934" y="252613"/>
                </a:lnTo>
                <a:lnTo>
                  <a:pt x="2392859" y="229811"/>
                </a:lnTo>
                <a:lnTo>
                  <a:pt x="2352074" y="207897"/>
                </a:lnTo>
                <a:lnTo>
                  <a:pt x="2309635" y="186902"/>
                </a:lnTo>
                <a:lnTo>
                  <a:pt x="2265599" y="166856"/>
                </a:lnTo>
                <a:lnTo>
                  <a:pt x="2220021" y="147790"/>
                </a:lnTo>
                <a:lnTo>
                  <a:pt x="2172960" y="129733"/>
                </a:lnTo>
                <a:lnTo>
                  <a:pt x="2124471" y="112717"/>
                </a:lnTo>
                <a:lnTo>
                  <a:pt x="2074610" y="96772"/>
                </a:lnTo>
                <a:lnTo>
                  <a:pt x="2023435" y="81928"/>
                </a:lnTo>
                <a:lnTo>
                  <a:pt x="1971001" y="68215"/>
                </a:lnTo>
                <a:lnTo>
                  <a:pt x="1917365" y="55664"/>
                </a:lnTo>
                <a:lnTo>
                  <a:pt x="1862584" y="44305"/>
                </a:lnTo>
                <a:lnTo>
                  <a:pt x="1806715" y="34169"/>
                </a:lnTo>
                <a:lnTo>
                  <a:pt x="1749813" y="25286"/>
                </a:lnTo>
                <a:lnTo>
                  <a:pt x="1691935" y="17686"/>
                </a:lnTo>
                <a:lnTo>
                  <a:pt x="1633138" y="11400"/>
                </a:lnTo>
                <a:lnTo>
                  <a:pt x="1573478" y="6458"/>
                </a:lnTo>
                <a:lnTo>
                  <a:pt x="1513012" y="2890"/>
                </a:lnTo>
                <a:lnTo>
                  <a:pt x="1451797" y="727"/>
                </a:lnTo>
                <a:lnTo>
                  <a:pt x="13898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023616" y="1947672"/>
            <a:ext cx="2780030" cy="1493520"/>
          </a:xfrm>
          <a:custGeom>
            <a:avLst/>
            <a:gdLst/>
            <a:ahLst/>
            <a:cxnLst/>
            <a:rect l="l" t="t" r="r" b="b"/>
            <a:pathLst>
              <a:path w="2780029" h="1493520">
                <a:moveTo>
                  <a:pt x="0" y="746760"/>
                </a:moveTo>
                <a:lnTo>
                  <a:pt x="5379" y="680613"/>
                </a:lnTo>
                <a:lnTo>
                  <a:pt x="21216" y="616076"/>
                </a:lnTo>
                <a:lnTo>
                  <a:pt x="47058" y="553393"/>
                </a:lnTo>
                <a:lnTo>
                  <a:pt x="82454" y="492805"/>
                </a:lnTo>
                <a:lnTo>
                  <a:pt x="126952" y="434556"/>
                </a:lnTo>
                <a:lnTo>
                  <a:pt x="180099" y="378890"/>
                </a:lnTo>
                <a:lnTo>
                  <a:pt x="209774" y="352100"/>
                </a:lnTo>
                <a:lnTo>
                  <a:pt x="241443" y="326048"/>
                </a:lnTo>
                <a:lnTo>
                  <a:pt x="275048" y="300762"/>
                </a:lnTo>
                <a:lnTo>
                  <a:pt x="310533" y="276274"/>
                </a:lnTo>
                <a:lnTo>
                  <a:pt x="347841" y="252613"/>
                </a:lnTo>
                <a:lnTo>
                  <a:pt x="386916" y="229811"/>
                </a:lnTo>
                <a:lnTo>
                  <a:pt x="427701" y="207897"/>
                </a:lnTo>
                <a:lnTo>
                  <a:pt x="470140" y="186902"/>
                </a:lnTo>
                <a:lnTo>
                  <a:pt x="514176" y="166856"/>
                </a:lnTo>
                <a:lnTo>
                  <a:pt x="559754" y="147790"/>
                </a:lnTo>
                <a:lnTo>
                  <a:pt x="606815" y="129733"/>
                </a:lnTo>
                <a:lnTo>
                  <a:pt x="655304" y="112717"/>
                </a:lnTo>
                <a:lnTo>
                  <a:pt x="705165" y="96772"/>
                </a:lnTo>
                <a:lnTo>
                  <a:pt x="756340" y="81928"/>
                </a:lnTo>
                <a:lnTo>
                  <a:pt x="808774" y="68215"/>
                </a:lnTo>
                <a:lnTo>
                  <a:pt x="862410" y="55664"/>
                </a:lnTo>
                <a:lnTo>
                  <a:pt x="917191" y="44305"/>
                </a:lnTo>
                <a:lnTo>
                  <a:pt x="973060" y="34169"/>
                </a:lnTo>
                <a:lnTo>
                  <a:pt x="1029962" y="25286"/>
                </a:lnTo>
                <a:lnTo>
                  <a:pt x="1087840" y="17686"/>
                </a:lnTo>
                <a:lnTo>
                  <a:pt x="1146637" y="11400"/>
                </a:lnTo>
                <a:lnTo>
                  <a:pt x="1206297" y="6458"/>
                </a:lnTo>
                <a:lnTo>
                  <a:pt x="1266763" y="2890"/>
                </a:lnTo>
                <a:lnTo>
                  <a:pt x="1327978" y="727"/>
                </a:lnTo>
                <a:lnTo>
                  <a:pt x="1389887" y="0"/>
                </a:lnTo>
                <a:lnTo>
                  <a:pt x="1451797" y="727"/>
                </a:lnTo>
                <a:lnTo>
                  <a:pt x="1513012" y="2890"/>
                </a:lnTo>
                <a:lnTo>
                  <a:pt x="1573478" y="6458"/>
                </a:lnTo>
                <a:lnTo>
                  <a:pt x="1633138" y="11400"/>
                </a:lnTo>
                <a:lnTo>
                  <a:pt x="1691935" y="17686"/>
                </a:lnTo>
                <a:lnTo>
                  <a:pt x="1749813" y="25286"/>
                </a:lnTo>
                <a:lnTo>
                  <a:pt x="1806715" y="34169"/>
                </a:lnTo>
                <a:lnTo>
                  <a:pt x="1862584" y="44305"/>
                </a:lnTo>
                <a:lnTo>
                  <a:pt x="1917365" y="55664"/>
                </a:lnTo>
                <a:lnTo>
                  <a:pt x="1971001" y="68215"/>
                </a:lnTo>
                <a:lnTo>
                  <a:pt x="2023435" y="81928"/>
                </a:lnTo>
                <a:lnTo>
                  <a:pt x="2074610" y="96772"/>
                </a:lnTo>
                <a:lnTo>
                  <a:pt x="2124471" y="112717"/>
                </a:lnTo>
                <a:lnTo>
                  <a:pt x="2172960" y="129733"/>
                </a:lnTo>
                <a:lnTo>
                  <a:pt x="2220021" y="147790"/>
                </a:lnTo>
                <a:lnTo>
                  <a:pt x="2265599" y="166856"/>
                </a:lnTo>
                <a:lnTo>
                  <a:pt x="2309635" y="186902"/>
                </a:lnTo>
                <a:lnTo>
                  <a:pt x="2352074" y="207897"/>
                </a:lnTo>
                <a:lnTo>
                  <a:pt x="2392859" y="229811"/>
                </a:lnTo>
                <a:lnTo>
                  <a:pt x="2431934" y="252613"/>
                </a:lnTo>
                <a:lnTo>
                  <a:pt x="2469242" y="276274"/>
                </a:lnTo>
                <a:lnTo>
                  <a:pt x="2504727" y="300762"/>
                </a:lnTo>
                <a:lnTo>
                  <a:pt x="2538332" y="326048"/>
                </a:lnTo>
                <a:lnTo>
                  <a:pt x="2570001" y="352100"/>
                </a:lnTo>
                <a:lnTo>
                  <a:pt x="2599676" y="378890"/>
                </a:lnTo>
                <a:lnTo>
                  <a:pt x="2627303" y="406385"/>
                </a:lnTo>
                <a:lnTo>
                  <a:pt x="2676181" y="463373"/>
                </a:lnTo>
                <a:lnTo>
                  <a:pt x="2716185" y="522822"/>
                </a:lnTo>
                <a:lnTo>
                  <a:pt x="2746860" y="584488"/>
                </a:lnTo>
                <a:lnTo>
                  <a:pt x="2767757" y="648128"/>
                </a:lnTo>
                <a:lnTo>
                  <a:pt x="2778421" y="713500"/>
                </a:lnTo>
                <a:lnTo>
                  <a:pt x="2779775" y="746760"/>
                </a:lnTo>
                <a:lnTo>
                  <a:pt x="2778421" y="780019"/>
                </a:lnTo>
                <a:lnTo>
                  <a:pt x="2767757" y="845391"/>
                </a:lnTo>
                <a:lnTo>
                  <a:pt x="2746860" y="909031"/>
                </a:lnTo>
                <a:lnTo>
                  <a:pt x="2716185" y="970697"/>
                </a:lnTo>
                <a:lnTo>
                  <a:pt x="2676181" y="1030146"/>
                </a:lnTo>
                <a:lnTo>
                  <a:pt x="2627303" y="1087134"/>
                </a:lnTo>
                <a:lnTo>
                  <a:pt x="2599676" y="1114629"/>
                </a:lnTo>
                <a:lnTo>
                  <a:pt x="2570001" y="1141419"/>
                </a:lnTo>
                <a:lnTo>
                  <a:pt x="2538332" y="1167471"/>
                </a:lnTo>
                <a:lnTo>
                  <a:pt x="2504727" y="1192757"/>
                </a:lnTo>
                <a:lnTo>
                  <a:pt x="2469242" y="1217245"/>
                </a:lnTo>
                <a:lnTo>
                  <a:pt x="2431934" y="1240906"/>
                </a:lnTo>
                <a:lnTo>
                  <a:pt x="2392859" y="1263708"/>
                </a:lnTo>
                <a:lnTo>
                  <a:pt x="2352074" y="1285622"/>
                </a:lnTo>
                <a:lnTo>
                  <a:pt x="2309635" y="1306617"/>
                </a:lnTo>
                <a:lnTo>
                  <a:pt x="2265599" y="1326663"/>
                </a:lnTo>
                <a:lnTo>
                  <a:pt x="2220021" y="1345729"/>
                </a:lnTo>
                <a:lnTo>
                  <a:pt x="2172960" y="1363786"/>
                </a:lnTo>
                <a:lnTo>
                  <a:pt x="2124471" y="1380802"/>
                </a:lnTo>
                <a:lnTo>
                  <a:pt x="2074610" y="1396747"/>
                </a:lnTo>
                <a:lnTo>
                  <a:pt x="2023435" y="1411591"/>
                </a:lnTo>
                <a:lnTo>
                  <a:pt x="1971001" y="1425304"/>
                </a:lnTo>
                <a:lnTo>
                  <a:pt x="1917365" y="1437855"/>
                </a:lnTo>
                <a:lnTo>
                  <a:pt x="1862584" y="1449214"/>
                </a:lnTo>
                <a:lnTo>
                  <a:pt x="1806715" y="1459350"/>
                </a:lnTo>
                <a:lnTo>
                  <a:pt x="1749813" y="1468233"/>
                </a:lnTo>
                <a:lnTo>
                  <a:pt x="1691935" y="1475833"/>
                </a:lnTo>
                <a:lnTo>
                  <a:pt x="1633138" y="1482119"/>
                </a:lnTo>
                <a:lnTo>
                  <a:pt x="1573478" y="1487061"/>
                </a:lnTo>
                <a:lnTo>
                  <a:pt x="1513012" y="1490629"/>
                </a:lnTo>
                <a:lnTo>
                  <a:pt x="1451797" y="1492792"/>
                </a:lnTo>
                <a:lnTo>
                  <a:pt x="1389887" y="1493519"/>
                </a:lnTo>
                <a:lnTo>
                  <a:pt x="1327978" y="1492792"/>
                </a:lnTo>
                <a:lnTo>
                  <a:pt x="1266763" y="1490629"/>
                </a:lnTo>
                <a:lnTo>
                  <a:pt x="1206297" y="1487061"/>
                </a:lnTo>
                <a:lnTo>
                  <a:pt x="1146637" y="1482119"/>
                </a:lnTo>
                <a:lnTo>
                  <a:pt x="1087840" y="1475833"/>
                </a:lnTo>
                <a:lnTo>
                  <a:pt x="1029962" y="1468233"/>
                </a:lnTo>
                <a:lnTo>
                  <a:pt x="973060" y="1459350"/>
                </a:lnTo>
                <a:lnTo>
                  <a:pt x="917191" y="1449214"/>
                </a:lnTo>
                <a:lnTo>
                  <a:pt x="862410" y="1437855"/>
                </a:lnTo>
                <a:lnTo>
                  <a:pt x="808774" y="1425304"/>
                </a:lnTo>
                <a:lnTo>
                  <a:pt x="756340" y="1411591"/>
                </a:lnTo>
                <a:lnTo>
                  <a:pt x="705165" y="1396747"/>
                </a:lnTo>
                <a:lnTo>
                  <a:pt x="655304" y="1380802"/>
                </a:lnTo>
                <a:lnTo>
                  <a:pt x="606815" y="1363786"/>
                </a:lnTo>
                <a:lnTo>
                  <a:pt x="559754" y="1345729"/>
                </a:lnTo>
                <a:lnTo>
                  <a:pt x="514176" y="1326663"/>
                </a:lnTo>
                <a:lnTo>
                  <a:pt x="470140" y="1306617"/>
                </a:lnTo>
                <a:lnTo>
                  <a:pt x="427701" y="1285622"/>
                </a:lnTo>
                <a:lnTo>
                  <a:pt x="386916" y="1263708"/>
                </a:lnTo>
                <a:lnTo>
                  <a:pt x="347841" y="1240906"/>
                </a:lnTo>
                <a:lnTo>
                  <a:pt x="310533" y="1217245"/>
                </a:lnTo>
                <a:lnTo>
                  <a:pt x="275048" y="1192757"/>
                </a:lnTo>
                <a:lnTo>
                  <a:pt x="241443" y="1167471"/>
                </a:lnTo>
                <a:lnTo>
                  <a:pt x="209774" y="1141419"/>
                </a:lnTo>
                <a:lnTo>
                  <a:pt x="180099" y="1114629"/>
                </a:lnTo>
                <a:lnTo>
                  <a:pt x="152472" y="1087134"/>
                </a:lnTo>
                <a:lnTo>
                  <a:pt x="103594" y="1030146"/>
                </a:lnTo>
                <a:lnTo>
                  <a:pt x="63590" y="970697"/>
                </a:lnTo>
                <a:lnTo>
                  <a:pt x="32915" y="909031"/>
                </a:lnTo>
                <a:lnTo>
                  <a:pt x="12018" y="845391"/>
                </a:lnTo>
                <a:lnTo>
                  <a:pt x="1354" y="780019"/>
                </a:lnTo>
                <a:lnTo>
                  <a:pt x="0" y="746760"/>
                </a:lnTo>
                <a:close/>
              </a:path>
            </a:pathLst>
          </a:custGeom>
          <a:ln w="24384">
            <a:solidFill>
              <a:srgbClr val="4F81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919983" y="2420111"/>
            <a:ext cx="2923540" cy="521334"/>
          </a:xfrm>
          <a:custGeom>
            <a:avLst/>
            <a:gdLst/>
            <a:ahLst/>
            <a:cxnLst/>
            <a:rect l="l" t="t" r="r" b="b"/>
            <a:pathLst>
              <a:path w="2923540" h="521335">
                <a:moveTo>
                  <a:pt x="0" y="521208"/>
                </a:moveTo>
                <a:lnTo>
                  <a:pt x="2923032" y="521208"/>
                </a:lnTo>
                <a:lnTo>
                  <a:pt x="2923032" y="0"/>
                </a:lnTo>
                <a:lnTo>
                  <a:pt x="0" y="0"/>
                </a:lnTo>
                <a:lnTo>
                  <a:pt x="0" y="5212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919983" y="2420111"/>
            <a:ext cx="2923540" cy="521334"/>
          </a:xfrm>
          <a:custGeom>
            <a:avLst/>
            <a:gdLst/>
            <a:ahLst/>
            <a:cxnLst/>
            <a:rect l="l" t="t" r="r" b="b"/>
            <a:pathLst>
              <a:path w="2923540" h="521335">
                <a:moveTo>
                  <a:pt x="0" y="521208"/>
                </a:moveTo>
                <a:lnTo>
                  <a:pt x="2923032" y="521208"/>
                </a:lnTo>
                <a:lnTo>
                  <a:pt x="2923032" y="0"/>
                </a:lnTo>
                <a:lnTo>
                  <a:pt x="0" y="0"/>
                </a:lnTo>
                <a:lnTo>
                  <a:pt x="0" y="521208"/>
                </a:lnTo>
                <a:close/>
              </a:path>
            </a:pathLst>
          </a:custGeom>
          <a:ln w="24384">
            <a:solidFill>
              <a:srgbClr val="4F81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3013329" y="2440888"/>
            <a:ext cx="2736215" cy="4540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800" spc="-585" b="1">
                <a:latin typeface="Times New Roman"/>
                <a:cs typeface="Times New Roman"/>
              </a:rPr>
              <a:t>ةينيسحتلا </a:t>
            </a:r>
            <a:r>
              <a:rPr dirty="0" sz="2800" spc="-365" b="1">
                <a:latin typeface="Times New Roman"/>
                <a:cs typeface="Times New Roman"/>
              </a:rPr>
              <a:t>صرفلا</a:t>
            </a:r>
            <a:r>
              <a:rPr dirty="0" sz="2800" spc="-75" b="1">
                <a:latin typeface="Times New Roman"/>
                <a:cs typeface="Times New Roman"/>
              </a:rPr>
              <a:t> </a:t>
            </a:r>
            <a:r>
              <a:rPr dirty="0" sz="2800" spc="-455" b="1">
                <a:latin typeface="Times New Roman"/>
                <a:cs typeface="Times New Roman"/>
              </a:rPr>
              <a:t>ديدحت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175759" y="1905000"/>
            <a:ext cx="466725" cy="701040"/>
          </a:xfrm>
          <a:custGeom>
            <a:avLst/>
            <a:gdLst/>
            <a:ahLst/>
            <a:cxnLst/>
            <a:rect l="l" t="t" r="r" b="b"/>
            <a:pathLst>
              <a:path w="466725" h="701039">
                <a:moveTo>
                  <a:pt x="0" y="701039"/>
                </a:moveTo>
                <a:lnTo>
                  <a:pt x="466343" y="701039"/>
                </a:lnTo>
                <a:lnTo>
                  <a:pt x="466343" y="0"/>
                </a:lnTo>
                <a:lnTo>
                  <a:pt x="0" y="0"/>
                </a:lnTo>
                <a:lnTo>
                  <a:pt x="0" y="7010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175759" y="1905000"/>
            <a:ext cx="466725" cy="701040"/>
          </a:xfrm>
          <a:custGeom>
            <a:avLst/>
            <a:gdLst/>
            <a:ahLst/>
            <a:cxnLst/>
            <a:rect l="l" t="t" r="r" b="b"/>
            <a:pathLst>
              <a:path w="466725" h="701039">
                <a:moveTo>
                  <a:pt x="0" y="701039"/>
                </a:moveTo>
                <a:lnTo>
                  <a:pt x="466343" y="701039"/>
                </a:lnTo>
                <a:lnTo>
                  <a:pt x="466343" y="0"/>
                </a:lnTo>
                <a:lnTo>
                  <a:pt x="0" y="0"/>
                </a:lnTo>
                <a:lnTo>
                  <a:pt x="0" y="701039"/>
                </a:lnTo>
                <a:close/>
              </a:path>
            </a:pathLst>
          </a:custGeom>
          <a:ln w="24384">
            <a:solidFill>
              <a:srgbClr val="4F81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4175759" y="1905000"/>
            <a:ext cx="466725" cy="515620"/>
          </a:xfrm>
          <a:prstGeom prst="rect">
            <a:avLst/>
          </a:prstGeom>
          <a:ln w="24383">
            <a:solidFill>
              <a:srgbClr val="4F81BC"/>
            </a:solidFill>
          </a:ln>
        </p:spPr>
        <p:txBody>
          <a:bodyPr wrap="square" lIns="0" tIns="17145" rIns="0" bIns="0" rtlCol="0" vert="horz">
            <a:spAutoFit/>
          </a:bodyPr>
          <a:lstStyle/>
          <a:p>
            <a:pPr marL="94615">
              <a:lnSpc>
                <a:spcPts val="3920"/>
              </a:lnSpc>
              <a:spcBef>
                <a:spcPts val="135"/>
              </a:spcBef>
            </a:pPr>
            <a:r>
              <a:rPr dirty="0" sz="4000" b="1">
                <a:solidFill>
                  <a:srgbClr val="336699"/>
                </a:solidFill>
                <a:latin typeface="Arial"/>
                <a:cs typeface="Arial"/>
              </a:rPr>
              <a:t>1</a:t>
            </a:r>
            <a:endParaRPr sz="40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723888" y="2877311"/>
            <a:ext cx="466725" cy="701040"/>
          </a:xfrm>
          <a:custGeom>
            <a:avLst/>
            <a:gdLst/>
            <a:ahLst/>
            <a:cxnLst/>
            <a:rect l="l" t="t" r="r" b="b"/>
            <a:pathLst>
              <a:path w="466725" h="701039">
                <a:moveTo>
                  <a:pt x="0" y="701039"/>
                </a:moveTo>
                <a:lnTo>
                  <a:pt x="466344" y="701039"/>
                </a:lnTo>
                <a:lnTo>
                  <a:pt x="466344" y="0"/>
                </a:lnTo>
                <a:lnTo>
                  <a:pt x="0" y="0"/>
                </a:lnTo>
                <a:lnTo>
                  <a:pt x="0" y="7010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6723888" y="2877311"/>
            <a:ext cx="466725" cy="701040"/>
          </a:xfrm>
          <a:custGeom>
            <a:avLst/>
            <a:gdLst/>
            <a:ahLst/>
            <a:cxnLst/>
            <a:rect l="l" t="t" r="r" b="b"/>
            <a:pathLst>
              <a:path w="466725" h="701039">
                <a:moveTo>
                  <a:pt x="0" y="701039"/>
                </a:moveTo>
                <a:lnTo>
                  <a:pt x="466344" y="701039"/>
                </a:lnTo>
                <a:lnTo>
                  <a:pt x="466344" y="0"/>
                </a:lnTo>
                <a:lnTo>
                  <a:pt x="0" y="0"/>
                </a:lnTo>
                <a:lnTo>
                  <a:pt x="0" y="701039"/>
                </a:lnTo>
                <a:close/>
              </a:path>
            </a:pathLst>
          </a:custGeom>
          <a:ln w="24384">
            <a:solidFill>
              <a:srgbClr val="4F81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6723888" y="2877311"/>
            <a:ext cx="466725" cy="661670"/>
          </a:xfrm>
          <a:prstGeom prst="rect">
            <a:avLst/>
          </a:prstGeom>
          <a:ln w="24384">
            <a:solidFill>
              <a:srgbClr val="4F81BC"/>
            </a:solidFill>
          </a:ln>
        </p:spPr>
        <p:txBody>
          <a:bodyPr wrap="square" lIns="0" tIns="17145" rIns="0" bIns="0" rtlCol="0" vert="horz">
            <a:spAutoFit/>
          </a:bodyPr>
          <a:lstStyle/>
          <a:p>
            <a:pPr marL="96520">
              <a:lnSpc>
                <a:spcPct val="100000"/>
              </a:lnSpc>
              <a:spcBef>
                <a:spcPts val="135"/>
              </a:spcBef>
            </a:pPr>
            <a:r>
              <a:rPr dirty="0" sz="4000" b="1">
                <a:solidFill>
                  <a:srgbClr val="336699"/>
                </a:solidFill>
                <a:latin typeface="Arial"/>
                <a:cs typeface="Arial"/>
              </a:rPr>
              <a:t>2</a:t>
            </a:r>
            <a:endParaRPr sz="40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156959" y="4669535"/>
            <a:ext cx="466725" cy="701040"/>
          </a:xfrm>
          <a:custGeom>
            <a:avLst/>
            <a:gdLst/>
            <a:ahLst/>
            <a:cxnLst/>
            <a:rect l="l" t="t" r="r" b="b"/>
            <a:pathLst>
              <a:path w="466725" h="701039">
                <a:moveTo>
                  <a:pt x="0" y="701039"/>
                </a:moveTo>
                <a:lnTo>
                  <a:pt x="466343" y="701039"/>
                </a:lnTo>
                <a:lnTo>
                  <a:pt x="466343" y="0"/>
                </a:lnTo>
                <a:lnTo>
                  <a:pt x="0" y="0"/>
                </a:lnTo>
                <a:lnTo>
                  <a:pt x="0" y="7010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6156959" y="4669535"/>
            <a:ext cx="466725" cy="701040"/>
          </a:xfrm>
          <a:custGeom>
            <a:avLst/>
            <a:gdLst/>
            <a:ahLst/>
            <a:cxnLst/>
            <a:rect l="l" t="t" r="r" b="b"/>
            <a:pathLst>
              <a:path w="466725" h="701039">
                <a:moveTo>
                  <a:pt x="0" y="701039"/>
                </a:moveTo>
                <a:lnTo>
                  <a:pt x="466343" y="701039"/>
                </a:lnTo>
                <a:lnTo>
                  <a:pt x="466343" y="0"/>
                </a:lnTo>
                <a:lnTo>
                  <a:pt x="0" y="0"/>
                </a:lnTo>
                <a:lnTo>
                  <a:pt x="0" y="701039"/>
                </a:lnTo>
                <a:close/>
              </a:path>
            </a:pathLst>
          </a:custGeom>
          <a:ln w="24384">
            <a:solidFill>
              <a:srgbClr val="4F81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6156959" y="4669535"/>
            <a:ext cx="466725" cy="600710"/>
          </a:xfrm>
          <a:prstGeom prst="rect">
            <a:avLst/>
          </a:prstGeom>
          <a:ln w="24384">
            <a:solidFill>
              <a:srgbClr val="4F81BC"/>
            </a:solidFill>
          </a:ln>
        </p:spPr>
        <p:txBody>
          <a:bodyPr wrap="square" lIns="0" tIns="17780" rIns="0" bIns="0" rtlCol="0" vert="horz">
            <a:spAutoFit/>
          </a:bodyPr>
          <a:lstStyle/>
          <a:p>
            <a:pPr marL="95250">
              <a:lnSpc>
                <a:spcPts val="4585"/>
              </a:lnSpc>
              <a:spcBef>
                <a:spcPts val="140"/>
              </a:spcBef>
            </a:pPr>
            <a:r>
              <a:rPr dirty="0" sz="4000" spc="5" b="1">
                <a:solidFill>
                  <a:srgbClr val="336699"/>
                </a:solidFill>
                <a:latin typeface="Arial"/>
                <a:cs typeface="Arial"/>
              </a:rPr>
              <a:t>3</a:t>
            </a:r>
            <a:endParaRPr sz="40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657855" y="4745735"/>
            <a:ext cx="466725" cy="701040"/>
          </a:xfrm>
          <a:custGeom>
            <a:avLst/>
            <a:gdLst/>
            <a:ahLst/>
            <a:cxnLst/>
            <a:rect l="l" t="t" r="r" b="b"/>
            <a:pathLst>
              <a:path w="466725" h="701039">
                <a:moveTo>
                  <a:pt x="0" y="701039"/>
                </a:moveTo>
                <a:lnTo>
                  <a:pt x="466344" y="701039"/>
                </a:lnTo>
                <a:lnTo>
                  <a:pt x="466344" y="0"/>
                </a:lnTo>
                <a:lnTo>
                  <a:pt x="0" y="0"/>
                </a:lnTo>
                <a:lnTo>
                  <a:pt x="0" y="7010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2657855" y="4745735"/>
            <a:ext cx="466725" cy="701040"/>
          </a:xfrm>
          <a:custGeom>
            <a:avLst/>
            <a:gdLst/>
            <a:ahLst/>
            <a:cxnLst/>
            <a:rect l="l" t="t" r="r" b="b"/>
            <a:pathLst>
              <a:path w="466725" h="701039">
                <a:moveTo>
                  <a:pt x="0" y="701039"/>
                </a:moveTo>
                <a:lnTo>
                  <a:pt x="466344" y="701039"/>
                </a:lnTo>
                <a:lnTo>
                  <a:pt x="466344" y="0"/>
                </a:lnTo>
                <a:lnTo>
                  <a:pt x="0" y="0"/>
                </a:lnTo>
                <a:lnTo>
                  <a:pt x="0" y="701039"/>
                </a:lnTo>
                <a:close/>
              </a:path>
            </a:pathLst>
          </a:custGeom>
          <a:ln w="24384">
            <a:solidFill>
              <a:srgbClr val="4F81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/>
          <p:nvPr/>
        </p:nvSpPr>
        <p:spPr>
          <a:xfrm>
            <a:off x="2657855" y="4745735"/>
            <a:ext cx="466725" cy="533400"/>
          </a:xfrm>
          <a:prstGeom prst="rect">
            <a:avLst/>
          </a:prstGeom>
          <a:ln w="24384">
            <a:solidFill>
              <a:srgbClr val="4F81BC"/>
            </a:solidFill>
          </a:ln>
        </p:spPr>
        <p:txBody>
          <a:bodyPr wrap="square" lIns="0" tIns="17780" rIns="0" bIns="0" rtlCol="0" vert="horz">
            <a:spAutoFit/>
          </a:bodyPr>
          <a:lstStyle/>
          <a:p>
            <a:pPr marL="93980">
              <a:lnSpc>
                <a:spcPts val="4060"/>
              </a:lnSpc>
              <a:spcBef>
                <a:spcPts val="140"/>
              </a:spcBef>
            </a:pPr>
            <a:r>
              <a:rPr dirty="0" sz="4000" spc="5" b="1">
                <a:solidFill>
                  <a:srgbClr val="336699"/>
                </a:solidFill>
                <a:latin typeface="Arial"/>
                <a:cs typeface="Arial"/>
              </a:rPr>
              <a:t>4</a:t>
            </a:r>
            <a:endParaRPr sz="40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734311" y="3023616"/>
            <a:ext cx="466725" cy="704215"/>
          </a:xfrm>
          <a:custGeom>
            <a:avLst/>
            <a:gdLst/>
            <a:ahLst/>
            <a:cxnLst/>
            <a:rect l="l" t="t" r="r" b="b"/>
            <a:pathLst>
              <a:path w="466725" h="704214">
                <a:moveTo>
                  <a:pt x="0" y="704087"/>
                </a:moveTo>
                <a:lnTo>
                  <a:pt x="466344" y="704087"/>
                </a:lnTo>
                <a:lnTo>
                  <a:pt x="466344" y="0"/>
                </a:lnTo>
                <a:lnTo>
                  <a:pt x="0" y="0"/>
                </a:lnTo>
                <a:lnTo>
                  <a:pt x="0" y="7040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1734311" y="3023616"/>
            <a:ext cx="466725" cy="704215"/>
          </a:xfrm>
          <a:prstGeom prst="rect">
            <a:avLst/>
          </a:prstGeom>
          <a:ln w="24384">
            <a:solidFill>
              <a:srgbClr val="4F81BC"/>
            </a:solidFill>
          </a:ln>
        </p:spPr>
        <p:txBody>
          <a:bodyPr wrap="square" lIns="0" tIns="19050" rIns="0" bIns="0" rtlCol="0" vert="horz">
            <a:spAutoFit/>
          </a:bodyPr>
          <a:lstStyle/>
          <a:p>
            <a:pPr marL="95250">
              <a:lnSpc>
                <a:spcPct val="100000"/>
              </a:lnSpc>
              <a:spcBef>
                <a:spcPts val="150"/>
              </a:spcBef>
            </a:pPr>
            <a:r>
              <a:rPr dirty="0" sz="4000" spc="5" b="1">
                <a:solidFill>
                  <a:srgbClr val="336699"/>
                </a:solidFill>
                <a:latin typeface="Arial"/>
                <a:cs typeface="Arial"/>
              </a:rPr>
              <a:t>5</a:t>
            </a:r>
            <a:endParaRPr sz="4000">
              <a:latin typeface="Arial"/>
              <a:cs typeface="Arial"/>
            </a:endParaRPr>
          </a:p>
        </p:txBody>
      </p:sp>
      <p:sp>
        <p:nvSpPr>
          <p:cNvPr id="33" name="object 33"/>
          <p:cNvSpPr txBox="1">
            <a:spLocks noGrp="1"/>
          </p:cNvSpPr>
          <p:nvPr>
            <p:ph type="title"/>
          </p:nvPr>
        </p:nvSpPr>
        <p:spPr>
          <a:xfrm>
            <a:off x="652678" y="297637"/>
            <a:ext cx="7594600" cy="14890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003550" marR="5080" indent="-2991485">
              <a:lnSpc>
                <a:spcPct val="100000"/>
              </a:lnSpc>
              <a:spcBef>
                <a:spcPts val="100"/>
              </a:spcBef>
            </a:pPr>
            <a:r>
              <a:rPr dirty="0" sz="4800" spc="-1055">
                <a:latin typeface="Times New Roman"/>
                <a:cs typeface="Times New Roman"/>
              </a:rPr>
              <a:t>نيسحتلل </a:t>
            </a:r>
            <a:r>
              <a:rPr dirty="0" sz="4800" spc="-265">
                <a:latin typeface="Times New Roman"/>
                <a:cs typeface="Times New Roman"/>
              </a:rPr>
              <a:t>ةحضاو </a:t>
            </a:r>
            <a:r>
              <a:rPr dirty="0" sz="4800" spc="-450">
                <a:latin typeface="Times New Roman"/>
                <a:cs typeface="Times New Roman"/>
              </a:rPr>
              <a:t>ةيملع </a:t>
            </a:r>
            <a:r>
              <a:rPr dirty="0" sz="4800" spc="-375">
                <a:latin typeface="Times New Roman"/>
                <a:cs typeface="Times New Roman"/>
              </a:rPr>
              <a:t>ةيجهنم </a:t>
            </a:r>
            <a:r>
              <a:rPr dirty="0" sz="4800" spc="-425">
                <a:latin typeface="Times New Roman"/>
                <a:cs typeface="Times New Roman"/>
              </a:rPr>
              <a:t>جاهتنا  </a:t>
            </a:r>
            <a:r>
              <a:rPr dirty="0" sz="4800" spc="-535">
                <a:latin typeface="Times New Roman"/>
                <a:cs typeface="Times New Roman"/>
              </a:rPr>
              <a:t>رمتسملا</a:t>
            </a:r>
            <a:endParaRPr sz="48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344661" y="6434734"/>
            <a:ext cx="26924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90">
                <a:solidFill>
                  <a:srgbClr val="888888"/>
                </a:solidFill>
                <a:latin typeface="Arial"/>
                <a:cs typeface="Arial"/>
              </a:rPr>
              <a:t>1</a:t>
            </a:r>
            <a:r>
              <a:rPr dirty="0" sz="1200" spc="5">
                <a:solidFill>
                  <a:srgbClr val="888888"/>
                </a:solidFill>
                <a:latin typeface="Arial"/>
                <a:cs typeface="Arial"/>
              </a:rPr>
              <a:t>1</a:t>
            </a:r>
            <a:r>
              <a:rPr dirty="0" sz="1200">
                <a:solidFill>
                  <a:srgbClr val="888888"/>
                </a:solidFill>
                <a:latin typeface="Arial"/>
                <a:cs typeface="Arial"/>
              </a:rPr>
              <a:t>7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9525" rIns="0" bIns="0" rtlCol="0" vert="horz">
            <a:spAutoFit/>
          </a:bodyPr>
          <a:lstStyle/>
          <a:p>
            <a:pPr marL="1119505" marR="5080" indent="-951865">
              <a:lnSpc>
                <a:spcPct val="100400"/>
              </a:lnSpc>
              <a:spcBef>
                <a:spcPts val="75"/>
              </a:spcBef>
            </a:pPr>
            <a:r>
              <a:rPr dirty="0" spc="-1070">
                <a:latin typeface="Times New Roman"/>
                <a:cs typeface="Times New Roman"/>
              </a:rPr>
              <a:t>ينفلا </a:t>
            </a:r>
            <a:r>
              <a:rPr dirty="0" spc="-1175">
                <a:latin typeface="Times New Roman"/>
                <a:cs typeface="Times New Roman"/>
              </a:rPr>
              <a:t>رييغتلا </a:t>
            </a:r>
            <a:r>
              <a:rPr dirty="0" spc="-550">
                <a:latin typeface="Times New Roman"/>
                <a:cs typeface="Times New Roman"/>
              </a:rPr>
              <a:t>ىلع </a:t>
            </a:r>
            <a:r>
              <a:rPr dirty="0" spc="-245">
                <a:latin typeface="Times New Roman"/>
                <a:cs typeface="Times New Roman"/>
              </a:rPr>
              <a:t>ةدوجلا </a:t>
            </a:r>
            <a:r>
              <a:rPr dirty="0" spc="-5">
                <a:latin typeface="Times New Roman"/>
                <a:cs typeface="Times New Roman"/>
              </a:rPr>
              <a:t>ةرادإ </a:t>
            </a:r>
            <a:r>
              <a:rPr dirty="0" spc="-1200">
                <a:latin typeface="Times New Roman"/>
                <a:cs typeface="Times New Roman"/>
              </a:rPr>
              <a:t>ريثأت  </a:t>
            </a:r>
            <a:r>
              <a:rPr dirty="0" spc="-780">
                <a:latin typeface="Times New Roman"/>
                <a:cs typeface="Times New Roman"/>
              </a:rPr>
              <a:t>ةيحصلا </a:t>
            </a:r>
            <a:r>
              <a:rPr dirty="0" spc="-690">
                <a:latin typeface="Times New Roman"/>
                <a:cs typeface="Times New Roman"/>
              </a:rPr>
              <a:t>ةسسؤملل</a:t>
            </a:r>
            <a:r>
              <a:rPr dirty="0" spc="-140">
                <a:latin typeface="Times New Roman"/>
                <a:cs typeface="Times New Roman"/>
              </a:rPr>
              <a:t> </a:t>
            </a:r>
            <a:r>
              <a:rPr dirty="0" spc="-819">
                <a:latin typeface="Times New Roman"/>
                <a:cs typeface="Times New Roman"/>
              </a:rPr>
              <a:t>يتايلمعلا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17912" y="1754489"/>
            <a:ext cx="7685405" cy="4888865"/>
          </a:xfrm>
          <a:prstGeom prst="rect">
            <a:avLst/>
          </a:prstGeom>
        </p:spPr>
        <p:txBody>
          <a:bodyPr wrap="square" lIns="0" tIns="110489" rIns="0" bIns="0" rtlCol="0" vert="horz">
            <a:spAutoFit/>
          </a:bodyPr>
          <a:lstStyle/>
          <a:p>
            <a:pPr marL="2683510">
              <a:lnSpc>
                <a:spcPct val="100000"/>
              </a:lnSpc>
              <a:spcBef>
                <a:spcPts val="869"/>
              </a:spcBef>
            </a:pPr>
            <a:r>
              <a:rPr dirty="0" sz="3200" spc="-75" b="1">
                <a:latin typeface="Arial"/>
                <a:cs typeface="Arial"/>
              </a:rPr>
              <a:t>اهعاونأ </a:t>
            </a:r>
            <a:r>
              <a:rPr dirty="0" sz="3200" spc="-535" b="1">
                <a:latin typeface="Arial"/>
                <a:cs typeface="Arial"/>
              </a:rPr>
              <a:t>عيمجب </a:t>
            </a:r>
            <a:r>
              <a:rPr dirty="0" sz="3200" spc="-150" b="1">
                <a:latin typeface="Arial"/>
                <a:cs typeface="Arial"/>
              </a:rPr>
              <a:t>ةدوجلا </a:t>
            </a:r>
            <a:r>
              <a:rPr dirty="0" sz="3200" spc="-10" b="1">
                <a:latin typeface="Arial"/>
                <a:cs typeface="Arial"/>
              </a:rPr>
              <a:t>تاودأ</a:t>
            </a:r>
            <a:r>
              <a:rPr dirty="0" sz="3200" spc="105" b="1">
                <a:latin typeface="Arial"/>
                <a:cs typeface="Arial"/>
              </a:rPr>
              <a:t> </a:t>
            </a:r>
            <a:r>
              <a:rPr dirty="0" sz="3200" spc="-340" b="1">
                <a:latin typeface="Arial"/>
                <a:cs typeface="Arial"/>
              </a:rPr>
              <a:t>مادختسا</a:t>
            </a:r>
            <a:endParaRPr sz="32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770"/>
              </a:spcBef>
            </a:pPr>
            <a:r>
              <a:rPr dirty="0" sz="3200" spc="-5" b="1">
                <a:latin typeface="Arial"/>
                <a:cs typeface="Arial"/>
              </a:rPr>
              <a:t>. </a:t>
            </a:r>
            <a:r>
              <a:rPr dirty="0" sz="3200" spc="-475" b="1">
                <a:latin typeface="Arial"/>
                <a:cs typeface="Arial"/>
              </a:rPr>
              <a:t>طيطختلا  </a:t>
            </a:r>
            <a:r>
              <a:rPr dirty="0" sz="3200" spc="-10" b="1">
                <a:latin typeface="Arial"/>
                <a:cs typeface="Arial"/>
              </a:rPr>
              <a:t>تاودأ </a:t>
            </a:r>
            <a:r>
              <a:rPr dirty="0" sz="3200" spc="620" b="1">
                <a:latin typeface="Arial"/>
                <a:cs typeface="Arial"/>
              </a:rPr>
              <a:t> </a:t>
            </a:r>
            <a:r>
              <a:rPr dirty="0" sz="3200" spc="-5" b="1">
                <a:latin typeface="Arial"/>
                <a:cs typeface="Arial"/>
              </a:rPr>
              <a:t>.1</a:t>
            </a:r>
            <a:endParaRPr sz="32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770"/>
              </a:spcBef>
            </a:pPr>
            <a:r>
              <a:rPr dirty="0" sz="3200" spc="-5" b="1">
                <a:latin typeface="Arial"/>
                <a:cs typeface="Arial"/>
              </a:rPr>
              <a:t>. </a:t>
            </a:r>
            <a:r>
              <a:rPr dirty="0" sz="3200" spc="-575" b="1">
                <a:latin typeface="Arial"/>
                <a:cs typeface="Arial"/>
              </a:rPr>
              <a:t>ليلحتلا   </a:t>
            </a:r>
            <a:r>
              <a:rPr dirty="0" sz="3200" spc="-10" b="1">
                <a:latin typeface="Arial"/>
                <a:cs typeface="Arial"/>
              </a:rPr>
              <a:t>تاودأ </a:t>
            </a:r>
            <a:r>
              <a:rPr dirty="0" sz="3200" spc="515" b="1">
                <a:latin typeface="Arial"/>
                <a:cs typeface="Arial"/>
              </a:rPr>
              <a:t> </a:t>
            </a:r>
            <a:r>
              <a:rPr dirty="0" sz="3200" spc="-5" b="1">
                <a:latin typeface="Arial"/>
                <a:cs typeface="Arial"/>
              </a:rPr>
              <a:t>.2</a:t>
            </a:r>
            <a:endParaRPr sz="32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770"/>
              </a:spcBef>
            </a:pPr>
            <a:r>
              <a:rPr dirty="0" sz="3200" spc="-5" b="1">
                <a:latin typeface="Arial"/>
                <a:cs typeface="Arial"/>
              </a:rPr>
              <a:t>. </a:t>
            </a:r>
            <a:r>
              <a:rPr dirty="0" sz="3200" spc="-390" b="1">
                <a:latin typeface="Arial"/>
                <a:cs typeface="Arial"/>
              </a:rPr>
              <a:t>ليوأتلاو  </a:t>
            </a:r>
            <a:r>
              <a:rPr dirty="0" sz="3200" spc="-780" b="1">
                <a:latin typeface="Arial"/>
                <a:cs typeface="Arial"/>
              </a:rPr>
              <a:t>ريسفتلا         </a:t>
            </a:r>
            <a:r>
              <a:rPr dirty="0" sz="3200" spc="-10" b="1">
                <a:latin typeface="Arial"/>
                <a:cs typeface="Arial"/>
              </a:rPr>
              <a:t>تاودأ </a:t>
            </a:r>
            <a:r>
              <a:rPr dirty="0" sz="3200" spc="430" b="1">
                <a:latin typeface="Arial"/>
                <a:cs typeface="Arial"/>
              </a:rPr>
              <a:t> </a:t>
            </a:r>
            <a:r>
              <a:rPr dirty="0" sz="3200" spc="-5" b="1">
                <a:latin typeface="Arial"/>
                <a:cs typeface="Arial"/>
              </a:rPr>
              <a:t>.3</a:t>
            </a:r>
            <a:endParaRPr sz="3200">
              <a:latin typeface="Arial"/>
              <a:cs typeface="Arial"/>
            </a:endParaRPr>
          </a:p>
          <a:p>
            <a:pPr algn="r" marL="628650" marR="5080" indent="4420870">
              <a:lnSpc>
                <a:spcPct val="120100"/>
              </a:lnSpc>
            </a:pPr>
            <a:r>
              <a:rPr dirty="0" sz="3200" spc="-5" b="1">
                <a:latin typeface="Arial"/>
                <a:cs typeface="Arial"/>
              </a:rPr>
              <a:t>. </a:t>
            </a:r>
            <a:r>
              <a:rPr dirty="0" sz="3200" spc="-470" b="1">
                <a:latin typeface="Arial"/>
                <a:cs typeface="Arial"/>
              </a:rPr>
              <a:t>سايقلا</a:t>
            </a:r>
            <a:r>
              <a:rPr dirty="0" sz="3200" spc="-400" b="1">
                <a:latin typeface="Arial"/>
                <a:cs typeface="Arial"/>
              </a:rPr>
              <a:t> </a:t>
            </a:r>
            <a:r>
              <a:rPr dirty="0" sz="3200" spc="-10" b="1">
                <a:latin typeface="Arial"/>
                <a:cs typeface="Arial"/>
              </a:rPr>
              <a:t>تاودأ</a:t>
            </a:r>
            <a:r>
              <a:rPr dirty="0" sz="3200" spc="540" b="1">
                <a:latin typeface="Arial"/>
                <a:cs typeface="Arial"/>
              </a:rPr>
              <a:t> </a:t>
            </a:r>
            <a:r>
              <a:rPr dirty="0" sz="3200" spc="-5" b="1">
                <a:latin typeface="Arial"/>
                <a:cs typeface="Arial"/>
              </a:rPr>
              <a:t>.4 </a:t>
            </a:r>
            <a:r>
              <a:rPr dirty="0" sz="3200" spc="-5" b="1">
                <a:latin typeface="Arial"/>
                <a:cs typeface="Arial"/>
              </a:rPr>
              <a:t> </a:t>
            </a:r>
            <a:r>
              <a:rPr dirty="0" sz="3200" spc="-150" b="1">
                <a:latin typeface="Arial"/>
                <a:cs typeface="Arial"/>
              </a:rPr>
              <a:t>ةدوجلا </a:t>
            </a:r>
            <a:r>
              <a:rPr dirty="0" sz="3200" spc="-705" b="1">
                <a:latin typeface="Arial"/>
                <a:cs typeface="Arial"/>
              </a:rPr>
              <a:t>نيسحت   </a:t>
            </a:r>
            <a:r>
              <a:rPr dirty="0" sz="3200" spc="-525" b="1">
                <a:latin typeface="Arial"/>
                <a:cs typeface="Arial"/>
              </a:rPr>
              <a:t> </a:t>
            </a:r>
            <a:r>
              <a:rPr dirty="0" sz="3200" spc="-495" b="1">
                <a:latin typeface="Arial"/>
                <a:cs typeface="Arial"/>
              </a:rPr>
              <a:t>قرف   </a:t>
            </a:r>
            <a:r>
              <a:rPr dirty="0" sz="3200" spc="-515" b="1">
                <a:latin typeface="Arial"/>
                <a:cs typeface="Arial"/>
              </a:rPr>
              <a:t>ءانب   </a:t>
            </a:r>
            <a:r>
              <a:rPr dirty="0" sz="3200" spc="-215" b="1">
                <a:latin typeface="Arial"/>
                <a:cs typeface="Arial"/>
              </a:rPr>
              <a:t>تايجهنمو  </a:t>
            </a:r>
            <a:r>
              <a:rPr dirty="0" sz="3200" spc="-375" b="1">
                <a:latin typeface="Arial"/>
                <a:cs typeface="Arial"/>
              </a:rPr>
              <a:t>تايلآ  </a:t>
            </a:r>
            <a:r>
              <a:rPr dirty="0" sz="3200" spc="-335" b="1">
                <a:latin typeface="Arial"/>
                <a:cs typeface="Arial"/>
              </a:rPr>
              <a:t>مادختسا</a:t>
            </a:r>
            <a:r>
              <a:rPr dirty="0" sz="3200" spc="-290" b="1">
                <a:latin typeface="Arial"/>
                <a:cs typeface="Arial"/>
              </a:rPr>
              <a:t> </a:t>
            </a:r>
            <a:r>
              <a:rPr dirty="0" sz="3200" spc="-5" b="1">
                <a:latin typeface="Arial"/>
                <a:cs typeface="Arial"/>
              </a:rPr>
              <a:t>.5</a:t>
            </a:r>
            <a:endParaRPr sz="3200">
              <a:latin typeface="Arial"/>
              <a:cs typeface="Arial"/>
            </a:endParaRPr>
          </a:p>
          <a:p>
            <a:pPr algn="r" marR="530860">
              <a:lnSpc>
                <a:spcPct val="100000"/>
              </a:lnSpc>
              <a:spcBef>
                <a:spcPts val="5"/>
              </a:spcBef>
            </a:pPr>
            <a:r>
              <a:rPr dirty="0" sz="3200" spc="-705" b="1">
                <a:latin typeface="Arial"/>
                <a:cs typeface="Arial"/>
              </a:rPr>
              <a:t>قيقحتل   </a:t>
            </a:r>
            <a:r>
              <a:rPr dirty="0" sz="3200" spc="-525" b="1">
                <a:latin typeface="Arial"/>
                <a:cs typeface="Arial"/>
              </a:rPr>
              <a:t> </a:t>
            </a:r>
            <a:r>
              <a:rPr dirty="0" sz="3200" spc="-375" b="1">
                <a:latin typeface="Arial"/>
                <a:cs typeface="Arial"/>
              </a:rPr>
              <a:t>تايلمعلا  </a:t>
            </a:r>
            <a:r>
              <a:rPr dirty="0" sz="3200" spc="-705" b="1">
                <a:latin typeface="Arial"/>
                <a:cs typeface="Arial"/>
              </a:rPr>
              <a:t>نيسحتل     </a:t>
            </a:r>
            <a:r>
              <a:rPr dirty="0" sz="3200" spc="-425" b="1">
                <a:latin typeface="Arial"/>
                <a:cs typeface="Arial"/>
              </a:rPr>
              <a:t>قرفلا  </a:t>
            </a:r>
            <a:r>
              <a:rPr dirty="0" sz="3200" spc="-90" b="1">
                <a:latin typeface="Arial"/>
                <a:cs typeface="Arial"/>
              </a:rPr>
              <a:t>هذهل </a:t>
            </a:r>
            <a:r>
              <a:rPr dirty="0" sz="3200" spc="-445" b="1">
                <a:latin typeface="Arial"/>
                <a:cs typeface="Arial"/>
              </a:rPr>
              <a:t>نيكمتلاو</a:t>
            </a:r>
            <a:r>
              <a:rPr dirty="0" sz="3200" spc="-35" b="1">
                <a:latin typeface="Arial"/>
                <a:cs typeface="Arial"/>
              </a:rPr>
              <a:t> </a:t>
            </a:r>
            <a:r>
              <a:rPr dirty="0" sz="3200" spc="-465" b="1">
                <a:latin typeface="Arial"/>
                <a:cs typeface="Arial"/>
              </a:rPr>
              <a:t>تايلمعلل</a:t>
            </a:r>
            <a:endParaRPr sz="3200">
              <a:latin typeface="Arial"/>
              <a:cs typeface="Arial"/>
            </a:endParaRPr>
          </a:p>
          <a:p>
            <a:pPr algn="r" marR="524510">
              <a:lnSpc>
                <a:spcPct val="100000"/>
              </a:lnSpc>
            </a:pPr>
            <a:r>
              <a:rPr dirty="0" sz="3200" spc="-5" b="1">
                <a:latin typeface="Arial"/>
                <a:cs typeface="Arial"/>
              </a:rPr>
              <a:t>.</a:t>
            </a:r>
            <a:r>
              <a:rPr dirty="0" sz="3200" spc="-470" b="1">
                <a:latin typeface="Arial"/>
                <a:cs typeface="Arial"/>
              </a:rPr>
              <a:t>ى</a:t>
            </a:r>
            <a:r>
              <a:rPr dirty="0" sz="3200" spc="-755" b="1">
                <a:latin typeface="Arial"/>
                <a:cs typeface="Arial"/>
              </a:rPr>
              <a:t>ض</a:t>
            </a:r>
            <a:r>
              <a:rPr dirty="0" sz="3200" spc="-204" b="1">
                <a:latin typeface="Arial"/>
                <a:cs typeface="Arial"/>
              </a:rPr>
              <a:t>رملااضر</a:t>
            </a:r>
            <a:endParaRPr sz="3200">
              <a:latin typeface="Arial"/>
              <a:cs typeface="Arial"/>
            </a:endParaRPr>
          </a:p>
          <a:p>
            <a:pPr algn="r" marR="194310">
              <a:lnSpc>
                <a:spcPct val="100000"/>
              </a:lnSpc>
              <a:spcBef>
                <a:spcPts val="1505"/>
              </a:spcBef>
            </a:pPr>
            <a:r>
              <a:rPr dirty="0" sz="1200" spc="-90">
                <a:solidFill>
                  <a:srgbClr val="888888"/>
                </a:solidFill>
                <a:latin typeface="Arial"/>
                <a:cs typeface="Arial"/>
              </a:rPr>
              <a:t>1</a:t>
            </a:r>
            <a:r>
              <a:rPr dirty="0" sz="1200" spc="5">
                <a:solidFill>
                  <a:srgbClr val="888888"/>
                </a:solidFill>
                <a:latin typeface="Arial"/>
                <a:cs typeface="Arial"/>
              </a:rPr>
              <a:t>1</a:t>
            </a:r>
            <a:r>
              <a:rPr dirty="0" sz="1200">
                <a:solidFill>
                  <a:srgbClr val="888888"/>
                </a:solidFill>
                <a:latin typeface="Arial"/>
                <a:cs typeface="Arial"/>
              </a:rPr>
              <a:t>8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4592" y="1018794"/>
            <a:ext cx="8601710" cy="0"/>
          </a:xfrm>
          <a:custGeom>
            <a:avLst/>
            <a:gdLst/>
            <a:ahLst/>
            <a:cxnLst/>
            <a:rect l="l" t="t" r="r" b="b"/>
            <a:pathLst>
              <a:path w="8601710" h="0">
                <a:moveTo>
                  <a:pt x="0" y="0"/>
                </a:moveTo>
                <a:lnTo>
                  <a:pt x="8601456" y="0"/>
                </a:lnTo>
              </a:path>
            </a:pathLst>
          </a:custGeom>
          <a:ln w="6400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0757" y="300685"/>
            <a:ext cx="8622665" cy="7575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 spc="-695"/>
              <a:t>ةيحصلا </a:t>
            </a:r>
            <a:r>
              <a:rPr dirty="0" sz="4800" spc="-140"/>
              <a:t>تامدخلا </a:t>
            </a:r>
            <a:r>
              <a:rPr dirty="0" sz="4800" spc="-1255"/>
              <a:t>يف </a:t>
            </a:r>
            <a:r>
              <a:rPr dirty="0" sz="4800" spc="-545"/>
              <a:t>ةيعونلا </a:t>
            </a:r>
            <a:r>
              <a:rPr dirty="0" sz="4800" spc="-220"/>
              <a:t>ةدوجلا</a:t>
            </a:r>
            <a:r>
              <a:rPr dirty="0" sz="4800" spc="90"/>
              <a:t> </a:t>
            </a:r>
            <a:r>
              <a:rPr dirty="0" sz="4800" spc="-265"/>
              <a:t>موهفم</a:t>
            </a:r>
            <a:endParaRPr sz="4800"/>
          </a:p>
        </p:txBody>
      </p:sp>
      <p:sp>
        <p:nvSpPr>
          <p:cNvPr id="4" name="object 4"/>
          <p:cNvSpPr/>
          <p:nvPr/>
        </p:nvSpPr>
        <p:spPr>
          <a:xfrm>
            <a:off x="451104" y="1750314"/>
            <a:ext cx="8315325" cy="0"/>
          </a:xfrm>
          <a:custGeom>
            <a:avLst/>
            <a:gdLst/>
            <a:ahLst/>
            <a:cxnLst/>
            <a:rect l="l" t="t" r="r" b="b"/>
            <a:pathLst>
              <a:path w="8315325" h="0">
                <a:moveTo>
                  <a:pt x="0" y="0"/>
                </a:moveTo>
                <a:lnTo>
                  <a:pt x="8314944" y="0"/>
                </a:lnTo>
              </a:path>
            </a:pathLst>
          </a:custGeom>
          <a:ln w="6400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370064" y="2481833"/>
            <a:ext cx="1396365" cy="0"/>
          </a:xfrm>
          <a:custGeom>
            <a:avLst/>
            <a:gdLst/>
            <a:ahLst/>
            <a:cxnLst/>
            <a:rect l="l" t="t" r="r" b="b"/>
            <a:pathLst>
              <a:path w="1396365" h="0">
                <a:moveTo>
                  <a:pt x="0" y="0"/>
                </a:moveTo>
                <a:lnTo>
                  <a:pt x="1395983" y="0"/>
                </a:lnTo>
              </a:path>
            </a:pathLst>
          </a:custGeom>
          <a:ln w="6400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273165" y="1032459"/>
            <a:ext cx="8511540" cy="56108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8890">
              <a:lnSpc>
                <a:spcPct val="100000"/>
              </a:lnSpc>
              <a:spcBef>
                <a:spcPts val="100"/>
              </a:spcBef>
            </a:pPr>
            <a:r>
              <a:rPr dirty="0" sz="4800" spc="-1080" b="1">
                <a:latin typeface="Arial"/>
                <a:cs typeface="Arial"/>
              </a:rPr>
              <a:t>ينعت     </a:t>
            </a:r>
            <a:r>
              <a:rPr dirty="0" sz="4800" spc="-695" b="1">
                <a:latin typeface="Arial"/>
                <a:cs typeface="Arial"/>
              </a:rPr>
              <a:t>ةيحصلا  </a:t>
            </a:r>
            <a:r>
              <a:rPr dirty="0" sz="4800" spc="-140" b="1">
                <a:latin typeface="Arial"/>
                <a:cs typeface="Arial"/>
              </a:rPr>
              <a:t>تامدخلا </a:t>
            </a:r>
            <a:r>
              <a:rPr dirty="0" sz="4800" spc="-1255" b="1">
                <a:latin typeface="Arial"/>
                <a:cs typeface="Arial"/>
              </a:rPr>
              <a:t>يف                 </a:t>
            </a:r>
            <a:r>
              <a:rPr dirty="0" sz="4800" spc="-545" b="1">
                <a:latin typeface="Arial"/>
                <a:cs typeface="Arial"/>
              </a:rPr>
              <a:t>ةيعونلا</a:t>
            </a:r>
            <a:r>
              <a:rPr dirty="0" sz="4800" spc="140" b="1">
                <a:latin typeface="Arial"/>
                <a:cs typeface="Arial"/>
              </a:rPr>
              <a:t> </a:t>
            </a:r>
            <a:r>
              <a:rPr dirty="0" sz="4800" spc="-180" b="1">
                <a:latin typeface="Arial"/>
                <a:cs typeface="Arial"/>
              </a:rPr>
              <a:t>ةدوجلا:</a:t>
            </a:r>
            <a:endParaRPr sz="4800">
              <a:latin typeface="Arial"/>
              <a:cs typeface="Arial"/>
            </a:endParaRPr>
          </a:p>
          <a:p>
            <a:pPr algn="r" marR="8255">
              <a:lnSpc>
                <a:spcPct val="100000"/>
              </a:lnSpc>
              <a:spcBef>
                <a:spcPts val="5"/>
              </a:spcBef>
            </a:pPr>
            <a:r>
              <a:rPr dirty="0" sz="4800" b="1">
                <a:latin typeface="Arial"/>
                <a:cs typeface="Arial"/>
              </a:rPr>
              <a:t>:  </a:t>
            </a:r>
            <a:r>
              <a:rPr dirty="0" sz="4800" spc="-1055" b="1">
                <a:latin typeface="Arial"/>
                <a:cs typeface="Arial"/>
              </a:rPr>
              <a:t>يلي   </a:t>
            </a:r>
            <a:r>
              <a:rPr dirty="0" sz="4800" spc="-890" b="1">
                <a:latin typeface="Arial"/>
                <a:cs typeface="Arial"/>
              </a:rPr>
              <a:t> </a:t>
            </a:r>
            <a:r>
              <a:rPr dirty="0" sz="4800" spc="165" b="1">
                <a:latin typeface="Arial"/>
                <a:cs typeface="Arial"/>
              </a:rPr>
              <a:t>ام</a:t>
            </a:r>
            <a:endParaRPr sz="4800">
              <a:latin typeface="Arial"/>
              <a:cs typeface="Arial"/>
            </a:endParaRPr>
          </a:p>
          <a:p>
            <a:pPr algn="r" marL="12700" marR="5080" indent="238125">
              <a:lnSpc>
                <a:spcPct val="150100"/>
              </a:lnSpc>
              <a:spcBef>
                <a:spcPts val="30"/>
              </a:spcBef>
            </a:pPr>
            <a:r>
              <a:rPr dirty="0" sz="4000" b="1">
                <a:latin typeface="Arial"/>
                <a:cs typeface="Arial"/>
              </a:rPr>
              <a:t>: </a:t>
            </a:r>
            <a:r>
              <a:rPr dirty="0" sz="4000" spc="-880" b="1">
                <a:latin typeface="Arial"/>
                <a:cs typeface="Arial"/>
              </a:rPr>
              <a:t>يلي </a:t>
            </a:r>
            <a:r>
              <a:rPr dirty="0" sz="4000" spc="135" b="1">
                <a:latin typeface="Arial"/>
                <a:cs typeface="Arial"/>
              </a:rPr>
              <a:t>ام </a:t>
            </a:r>
            <a:r>
              <a:rPr dirty="0" sz="4000" spc="-900" b="1">
                <a:latin typeface="Arial"/>
                <a:cs typeface="Arial"/>
              </a:rPr>
              <a:t>ينعت </a:t>
            </a:r>
            <a:r>
              <a:rPr dirty="0" sz="4000" spc="-580" b="1">
                <a:latin typeface="Arial"/>
                <a:cs typeface="Arial"/>
              </a:rPr>
              <a:t>ةيحصلا </a:t>
            </a:r>
            <a:r>
              <a:rPr dirty="0" sz="4000" spc="-120" b="1">
                <a:latin typeface="Arial"/>
                <a:cs typeface="Arial"/>
              </a:rPr>
              <a:t>تامدخلا </a:t>
            </a:r>
            <a:r>
              <a:rPr dirty="0" sz="4000" spc="-1040" b="1">
                <a:latin typeface="Arial"/>
                <a:cs typeface="Arial"/>
              </a:rPr>
              <a:t>يف</a:t>
            </a:r>
            <a:r>
              <a:rPr dirty="0" sz="4000" spc="-990" b="1">
                <a:latin typeface="Arial"/>
                <a:cs typeface="Arial"/>
              </a:rPr>
              <a:t> </a:t>
            </a:r>
            <a:r>
              <a:rPr dirty="0" sz="4000" spc="-455" b="1">
                <a:latin typeface="Arial"/>
                <a:cs typeface="Arial"/>
              </a:rPr>
              <a:t>ةيعونلا</a:t>
            </a:r>
            <a:r>
              <a:rPr dirty="0" sz="4000" spc="-10" b="1">
                <a:latin typeface="Arial"/>
                <a:cs typeface="Arial"/>
              </a:rPr>
              <a:t> </a:t>
            </a:r>
            <a:r>
              <a:rPr dirty="0" sz="4000" spc="-190" b="1">
                <a:latin typeface="Arial"/>
                <a:cs typeface="Arial"/>
              </a:rPr>
              <a:t>ةدوجلا </a:t>
            </a:r>
            <a:r>
              <a:rPr dirty="0" sz="4000" spc="-365" b="1">
                <a:latin typeface="Arial"/>
                <a:cs typeface="Arial"/>
              </a:rPr>
              <a:t> </a:t>
            </a:r>
            <a:r>
              <a:rPr dirty="0" sz="4000" spc="-190" b="1">
                <a:latin typeface="Arial"/>
                <a:cs typeface="Arial"/>
              </a:rPr>
              <a:t>ةمدقملا </a:t>
            </a:r>
            <a:r>
              <a:rPr dirty="0" sz="4000" spc="-605" b="1">
                <a:latin typeface="Arial"/>
                <a:cs typeface="Arial"/>
              </a:rPr>
              <a:t>ةيبطلا  </a:t>
            </a:r>
            <a:r>
              <a:rPr dirty="0" sz="4000" spc="-245" b="1">
                <a:latin typeface="Arial"/>
                <a:cs typeface="Arial"/>
              </a:rPr>
              <a:t>تامدخلل  </a:t>
            </a:r>
            <a:r>
              <a:rPr dirty="0" sz="4000" spc="-730" b="1">
                <a:latin typeface="Arial"/>
                <a:cs typeface="Arial"/>
              </a:rPr>
              <a:t>ةيسايقلا   </a:t>
            </a:r>
            <a:r>
              <a:rPr dirty="0" sz="4000" spc="-535" b="1">
                <a:latin typeface="Arial"/>
                <a:cs typeface="Arial"/>
              </a:rPr>
              <a:t>ريياعملا  </a:t>
            </a:r>
            <a:r>
              <a:rPr dirty="0" sz="4000" spc="-355" b="1">
                <a:latin typeface="Arial"/>
                <a:cs typeface="Arial"/>
              </a:rPr>
              <a:t>ةقباطم</a:t>
            </a:r>
            <a:r>
              <a:rPr dirty="0" sz="4000" spc="-375" b="1">
                <a:latin typeface="Arial"/>
                <a:cs typeface="Arial"/>
              </a:rPr>
              <a:t> </a:t>
            </a:r>
            <a:r>
              <a:rPr dirty="0" sz="4000" spc="15" b="1">
                <a:latin typeface="Arial"/>
                <a:cs typeface="Arial"/>
              </a:rPr>
              <a:t>-1</a:t>
            </a:r>
            <a:endParaRPr sz="4000">
              <a:latin typeface="Arial"/>
              <a:cs typeface="Arial"/>
            </a:endParaRPr>
          </a:p>
          <a:p>
            <a:pPr algn="r" marR="6985">
              <a:lnSpc>
                <a:spcPct val="100000"/>
              </a:lnSpc>
            </a:pPr>
            <a:r>
              <a:rPr dirty="0" sz="4000" spc="-355" b="1">
                <a:latin typeface="Arial"/>
                <a:cs typeface="Arial"/>
              </a:rPr>
              <a:t>ى</a:t>
            </a:r>
            <a:r>
              <a:rPr dirty="0" sz="4000" spc="-540" b="1">
                <a:latin typeface="Arial"/>
                <a:cs typeface="Arial"/>
              </a:rPr>
              <a:t>ضرملل</a:t>
            </a:r>
            <a:endParaRPr sz="40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2405"/>
              </a:spcBef>
            </a:pPr>
            <a:r>
              <a:rPr dirty="0" sz="4000" spc="-409" b="1">
                <a:latin typeface="Arial"/>
                <a:cs typeface="Arial"/>
              </a:rPr>
              <a:t>ىلع  </a:t>
            </a:r>
            <a:r>
              <a:rPr dirty="0" sz="4000" spc="-1085" b="1">
                <a:latin typeface="Arial"/>
                <a:cs typeface="Arial"/>
              </a:rPr>
              <a:t>ذفنت                                          </a:t>
            </a:r>
            <a:r>
              <a:rPr dirty="0" sz="4000" spc="-505" b="1">
                <a:latin typeface="Arial"/>
                <a:cs typeface="Arial"/>
              </a:rPr>
              <a:t>ضيرملل  </a:t>
            </a:r>
            <a:r>
              <a:rPr dirty="0" sz="4000" spc="-190" b="1">
                <a:latin typeface="Arial"/>
                <a:cs typeface="Arial"/>
              </a:rPr>
              <a:t>ةمدقملا </a:t>
            </a:r>
            <a:r>
              <a:rPr dirty="0" sz="4000" spc="-385" b="1">
                <a:latin typeface="Arial"/>
                <a:cs typeface="Arial"/>
              </a:rPr>
              <a:t>ةطشنلاا  </a:t>
            </a:r>
            <a:r>
              <a:rPr dirty="0" sz="4000" b="1">
                <a:latin typeface="Arial"/>
                <a:cs typeface="Arial"/>
              </a:rPr>
              <a:t>نا </a:t>
            </a:r>
            <a:r>
              <a:rPr dirty="0" sz="4000" spc="110" b="1">
                <a:latin typeface="Arial"/>
                <a:cs typeface="Arial"/>
              </a:rPr>
              <a:t>نم </a:t>
            </a:r>
            <a:r>
              <a:rPr dirty="0" sz="4000" spc="-509" b="1">
                <a:latin typeface="Arial"/>
                <a:cs typeface="Arial"/>
              </a:rPr>
              <a:t>دكاتلا</a:t>
            </a:r>
            <a:r>
              <a:rPr dirty="0" sz="4000" spc="-675" b="1">
                <a:latin typeface="Arial"/>
                <a:cs typeface="Arial"/>
              </a:rPr>
              <a:t> </a:t>
            </a:r>
            <a:r>
              <a:rPr dirty="0" sz="4000" spc="15" b="1">
                <a:latin typeface="Arial"/>
                <a:cs typeface="Arial"/>
              </a:rPr>
              <a:t>-2</a:t>
            </a:r>
            <a:endParaRPr sz="4000">
              <a:latin typeface="Arial"/>
              <a:cs typeface="Arial"/>
            </a:endParaRPr>
          </a:p>
          <a:p>
            <a:pPr algn="r" marR="5080">
              <a:lnSpc>
                <a:spcPts val="4685"/>
              </a:lnSpc>
            </a:pPr>
            <a:r>
              <a:rPr dirty="0" sz="4000" spc="-225" b="1">
                <a:latin typeface="Arial"/>
                <a:cs typeface="Arial"/>
              </a:rPr>
              <a:t>بولطملا</a:t>
            </a:r>
            <a:r>
              <a:rPr dirty="0" sz="4000" spc="-75" b="1">
                <a:latin typeface="Arial"/>
                <a:cs typeface="Arial"/>
              </a:rPr>
              <a:t> </a:t>
            </a:r>
            <a:r>
              <a:rPr dirty="0" sz="4000" spc="-475" b="1">
                <a:latin typeface="Arial"/>
                <a:cs typeface="Arial"/>
              </a:rPr>
              <a:t>ىوتسملا</a:t>
            </a:r>
            <a:endParaRPr sz="4000">
              <a:latin typeface="Arial"/>
              <a:cs typeface="Arial"/>
            </a:endParaRPr>
          </a:p>
          <a:p>
            <a:pPr algn="r" marR="175895">
              <a:lnSpc>
                <a:spcPts val="1325"/>
              </a:lnSpc>
            </a:pPr>
            <a:r>
              <a:rPr dirty="0" sz="1200" spc="-90">
                <a:solidFill>
                  <a:srgbClr val="888888"/>
                </a:solidFill>
                <a:latin typeface="Arial"/>
                <a:cs typeface="Arial"/>
              </a:rPr>
              <a:t>1</a:t>
            </a:r>
            <a:r>
              <a:rPr dirty="0" sz="1200" spc="5">
                <a:solidFill>
                  <a:srgbClr val="888888"/>
                </a:solidFill>
                <a:latin typeface="Arial"/>
                <a:cs typeface="Arial"/>
              </a:rPr>
              <a:t>1</a:t>
            </a:r>
            <a:r>
              <a:rPr dirty="0" sz="1200">
                <a:solidFill>
                  <a:srgbClr val="888888"/>
                </a:solidFill>
                <a:latin typeface="Arial"/>
                <a:cs typeface="Arial"/>
              </a:rPr>
              <a:t>9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08801" y="1350340"/>
            <a:ext cx="2303145" cy="63690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4000" spc="-190">
                <a:latin typeface="Times New Roman"/>
                <a:cs typeface="Times New Roman"/>
              </a:rPr>
              <a:t>ةدوجلا</a:t>
            </a:r>
            <a:r>
              <a:rPr dirty="0" sz="4000" spc="50">
                <a:latin typeface="Times New Roman"/>
                <a:cs typeface="Times New Roman"/>
              </a:rPr>
              <a:t> </a:t>
            </a:r>
            <a:r>
              <a:rPr dirty="0" sz="4000" spc="-745">
                <a:latin typeface="Times New Roman"/>
                <a:cs typeface="Times New Roman"/>
              </a:rPr>
              <a:t>فيرعت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79576" y="2240737"/>
            <a:ext cx="7729220" cy="22212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00"/>
              </a:spcBef>
            </a:pPr>
            <a:r>
              <a:rPr dirty="0" sz="3600" spc="60" b="1">
                <a:latin typeface="Times New Roman"/>
                <a:cs typeface="Times New Roman"/>
              </a:rPr>
              <a:t>ةرم </a:t>
            </a:r>
            <a:r>
              <a:rPr dirty="0" sz="3600" b="1">
                <a:latin typeface="Times New Roman"/>
                <a:cs typeface="Times New Roman"/>
              </a:rPr>
              <a:t>لوأ </a:t>
            </a:r>
            <a:r>
              <a:rPr dirty="0" sz="3600" spc="95" b="1">
                <a:latin typeface="Times New Roman"/>
                <a:cs typeface="Times New Roman"/>
              </a:rPr>
              <a:t>نم </a:t>
            </a:r>
            <a:r>
              <a:rPr dirty="0" sz="3600" spc="-505" b="1">
                <a:latin typeface="Times New Roman"/>
                <a:cs typeface="Times New Roman"/>
              </a:rPr>
              <a:t>ةحيحص   </a:t>
            </a:r>
            <a:r>
              <a:rPr dirty="0" sz="3600" spc="-580" b="1">
                <a:latin typeface="Times New Roman"/>
                <a:cs typeface="Times New Roman"/>
              </a:rPr>
              <a:t>ةقيرطب   </a:t>
            </a:r>
            <a:r>
              <a:rPr dirty="0" sz="3600" spc="-570" b="1">
                <a:latin typeface="Times New Roman"/>
                <a:cs typeface="Times New Roman"/>
              </a:rPr>
              <a:t>حيحصلا </a:t>
            </a:r>
            <a:r>
              <a:rPr dirty="0" sz="3600" spc="-240" b="1">
                <a:latin typeface="Times New Roman"/>
                <a:cs typeface="Times New Roman"/>
              </a:rPr>
              <a:t> </a:t>
            </a:r>
            <a:r>
              <a:rPr dirty="0" sz="3600" spc="-415" b="1">
                <a:latin typeface="Times New Roman"/>
                <a:cs typeface="Times New Roman"/>
              </a:rPr>
              <a:t>ءيشلا</a:t>
            </a:r>
            <a:r>
              <a:rPr dirty="0" sz="3600" spc="-125" b="1">
                <a:latin typeface="Times New Roman"/>
                <a:cs typeface="Times New Roman"/>
              </a:rPr>
              <a:t> </a:t>
            </a:r>
            <a:r>
              <a:rPr dirty="0" sz="3600" b="1">
                <a:latin typeface="Times New Roman"/>
                <a:cs typeface="Times New Roman"/>
              </a:rPr>
              <a:t>ءادأ</a:t>
            </a:r>
            <a:r>
              <a:rPr dirty="0" sz="3600" b="1">
                <a:latin typeface="Ebrima"/>
                <a:cs typeface="Ebrima"/>
              </a:rPr>
              <a:t>”</a:t>
            </a:r>
            <a:endParaRPr sz="3600">
              <a:latin typeface="Ebrima"/>
              <a:cs typeface="Ebrima"/>
            </a:endParaRPr>
          </a:p>
          <a:p>
            <a:pPr algn="r" marR="6350">
              <a:lnSpc>
                <a:spcPct val="100000"/>
              </a:lnSpc>
              <a:spcBef>
                <a:spcPts val="5"/>
              </a:spcBef>
            </a:pPr>
            <a:r>
              <a:rPr dirty="0" sz="3600" spc="35" b="1">
                <a:latin typeface="Ebrima"/>
                <a:cs typeface="Ebrima"/>
              </a:rPr>
              <a:t>."</a:t>
            </a:r>
            <a:r>
              <a:rPr dirty="0" sz="3600" spc="35" b="1">
                <a:latin typeface="Times New Roman"/>
                <a:cs typeface="Times New Roman"/>
              </a:rPr>
              <a:t>ةرم</a:t>
            </a:r>
            <a:r>
              <a:rPr dirty="0" sz="3600" b="1">
                <a:latin typeface="Times New Roman"/>
                <a:cs typeface="Times New Roman"/>
              </a:rPr>
              <a:t> </a:t>
            </a:r>
            <a:r>
              <a:rPr dirty="0" sz="3600" spc="-225" b="1">
                <a:latin typeface="Times New Roman"/>
                <a:cs typeface="Times New Roman"/>
              </a:rPr>
              <a:t>لكو</a:t>
            </a:r>
            <a:endParaRPr sz="3600">
              <a:latin typeface="Times New Roman"/>
              <a:cs typeface="Times New Roman"/>
            </a:endParaRPr>
          </a:p>
          <a:p>
            <a:pPr algn="r" marR="5080">
              <a:lnSpc>
                <a:spcPct val="100000"/>
              </a:lnSpc>
            </a:pPr>
            <a:r>
              <a:rPr dirty="0" sz="3600" spc="-254" b="1">
                <a:latin typeface="Ebrima"/>
                <a:cs typeface="Ebrima"/>
              </a:rPr>
              <a:t>،</a:t>
            </a:r>
            <a:r>
              <a:rPr dirty="0" sz="3600" spc="-254" b="1">
                <a:latin typeface="Times New Roman"/>
                <a:cs typeface="Times New Roman"/>
              </a:rPr>
              <a:t>ىلولأا  </a:t>
            </a:r>
            <a:r>
              <a:rPr dirty="0" sz="3600" spc="-125" b="1">
                <a:latin typeface="Times New Roman"/>
                <a:cs typeface="Times New Roman"/>
              </a:rPr>
              <a:t>ةرملا </a:t>
            </a:r>
            <a:r>
              <a:rPr dirty="0" sz="3600" spc="95" b="1">
                <a:latin typeface="Times New Roman"/>
                <a:cs typeface="Times New Roman"/>
              </a:rPr>
              <a:t>نم </a:t>
            </a:r>
            <a:r>
              <a:rPr dirty="0" sz="3600" spc="-505" b="1">
                <a:latin typeface="Times New Roman"/>
                <a:cs typeface="Times New Roman"/>
              </a:rPr>
              <a:t>ةحيحص   </a:t>
            </a:r>
            <a:r>
              <a:rPr dirty="0" sz="3600" spc="-580" b="1">
                <a:latin typeface="Times New Roman"/>
                <a:cs typeface="Times New Roman"/>
              </a:rPr>
              <a:t>ةقيرطب   </a:t>
            </a:r>
            <a:r>
              <a:rPr dirty="0" sz="3600" spc="-434" b="1">
                <a:latin typeface="Times New Roman"/>
                <a:cs typeface="Times New Roman"/>
              </a:rPr>
              <a:t>ءايشلأا  </a:t>
            </a:r>
            <a:r>
              <a:rPr dirty="0" sz="3600" spc="60" b="1">
                <a:latin typeface="Times New Roman"/>
                <a:cs typeface="Times New Roman"/>
              </a:rPr>
              <a:t>لمع</a:t>
            </a:r>
            <a:r>
              <a:rPr dirty="0" sz="3600" spc="-90" b="1">
                <a:latin typeface="Times New Roman"/>
                <a:cs typeface="Times New Roman"/>
              </a:rPr>
              <a:t> </a:t>
            </a:r>
            <a:r>
              <a:rPr dirty="0" sz="3600" spc="70" b="1">
                <a:latin typeface="Times New Roman"/>
                <a:cs typeface="Times New Roman"/>
              </a:rPr>
              <a:t>يه</a:t>
            </a:r>
            <a:r>
              <a:rPr dirty="0" sz="3600" spc="70" b="1">
                <a:latin typeface="Ebrima"/>
                <a:cs typeface="Ebrima"/>
              </a:rPr>
              <a:t>”</a:t>
            </a:r>
            <a:endParaRPr sz="3600">
              <a:latin typeface="Ebrima"/>
              <a:cs typeface="Ebrima"/>
            </a:endParaRPr>
          </a:p>
          <a:p>
            <a:pPr algn="r" marR="7620">
              <a:lnSpc>
                <a:spcPct val="100000"/>
              </a:lnSpc>
              <a:spcBef>
                <a:spcPts val="5"/>
              </a:spcBef>
            </a:pPr>
            <a:r>
              <a:rPr dirty="0" sz="3600" spc="-445" b="1">
                <a:latin typeface="Ebrima"/>
                <a:cs typeface="Ebrima"/>
              </a:rPr>
              <a:t>."</a:t>
            </a:r>
            <a:r>
              <a:rPr dirty="0" sz="3600" spc="-445" b="1">
                <a:latin typeface="Times New Roman"/>
                <a:cs typeface="Times New Roman"/>
              </a:rPr>
              <a:t>ةيلاتلا  </a:t>
            </a:r>
            <a:r>
              <a:rPr dirty="0" sz="3600" spc="-120" b="1">
                <a:latin typeface="Times New Roman"/>
                <a:cs typeface="Times New Roman"/>
              </a:rPr>
              <a:t>ةرملا</a:t>
            </a:r>
            <a:r>
              <a:rPr dirty="0" sz="3600" spc="225" b="1">
                <a:latin typeface="Times New Roman"/>
                <a:cs typeface="Times New Roman"/>
              </a:rPr>
              <a:t> </a:t>
            </a:r>
            <a:r>
              <a:rPr dirty="0" sz="3600" spc="-935" b="1">
                <a:latin typeface="Times New Roman"/>
                <a:cs typeface="Times New Roman"/>
              </a:rPr>
              <a:t>يف</a:t>
            </a:r>
            <a:r>
              <a:rPr dirty="0" sz="3600" spc="35" b="1">
                <a:latin typeface="Times New Roman"/>
                <a:cs typeface="Times New Roman"/>
              </a:rPr>
              <a:t> </a:t>
            </a:r>
            <a:r>
              <a:rPr dirty="0" sz="3600" spc="-670" b="1">
                <a:latin typeface="Times New Roman"/>
                <a:cs typeface="Times New Roman"/>
              </a:rPr>
              <a:t>لضفأ    </a:t>
            </a:r>
            <a:r>
              <a:rPr dirty="0" sz="3600" spc="-500" b="1">
                <a:latin typeface="Times New Roman"/>
                <a:cs typeface="Times New Roman"/>
              </a:rPr>
              <a:t>ةقيرطبو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4527" y="733044"/>
            <a:ext cx="8168640" cy="0"/>
          </a:xfrm>
          <a:custGeom>
            <a:avLst/>
            <a:gdLst/>
            <a:ahLst/>
            <a:cxnLst/>
            <a:rect l="l" t="t" r="r" b="b"/>
            <a:pathLst>
              <a:path w="8168640" h="0">
                <a:moveTo>
                  <a:pt x="0" y="0"/>
                </a:moveTo>
                <a:lnTo>
                  <a:pt x="8168640" y="0"/>
                </a:lnTo>
              </a:path>
            </a:pathLst>
          </a:custGeom>
          <a:ln w="6400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1823" y="14681"/>
            <a:ext cx="8190865" cy="7575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 spc="-215"/>
              <a:t>ةدوجلا </a:t>
            </a:r>
            <a:r>
              <a:rPr dirty="0" sz="4800" spc="-1095"/>
              <a:t>قيبطت </a:t>
            </a:r>
            <a:r>
              <a:rPr dirty="0" sz="4800" spc="-495"/>
              <a:t>ىلع </a:t>
            </a:r>
            <a:r>
              <a:rPr dirty="0" sz="4800" spc="-220"/>
              <a:t>صرحلاو </a:t>
            </a:r>
            <a:r>
              <a:rPr dirty="0" sz="4800" spc="-700"/>
              <a:t>قلقلا</a:t>
            </a:r>
            <a:r>
              <a:rPr dirty="0" sz="4800" spc="-675"/>
              <a:t> </a:t>
            </a:r>
            <a:r>
              <a:rPr dirty="0" sz="4800" spc="45"/>
              <a:t>لماوع</a:t>
            </a:r>
            <a:endParaRPr sz="4800"/>
          </a:p>
        </p:txBody>
      </p:sp>
      <p:sp>
        <p:nvSpPr>
          <p:cNvPr id="4" name="object 4"/>
          <p:cNvSpPr/>
          <p:nvPr/>
        </p:nvSpPr>
        <p:spPr>
          <a:xfrm>
            <a:off x="4459223" y="1464563"/>
            <a:ext cx="4124325" cy="0"/>
          </a:xfrm>
          <a:custGeom>
            <a:avLst/>
            <a:gdLst/>
            <a:ahLst/>
            <a:cxnLst/>
            <a:rect l="l" t="t" r="r" b="b"/>
            <a:pathLst>
              <a:path w="4124325" h="0">
                <a:moveTo>
                  <a:pt x="0" y="0"/>
                </a:moveTo>
                <a:lnTo>
                  <a:pt x="4123944" y="0"/>
                </a:lnTo>
              </a:path>
            </a:pathLst>
          </a:custGeom>
          <a:ln w="6400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38759" y="377029"/>
            <a:ext cx="8414385" cy="6620509"/>
          </a:xfrm>
          <a:prstGeom prst="rect">
            <a:avLst/>
          </a:prstGeom>
        </p:spPr>
        <p:txBody>
          <a:bodyPr wrap="square" lIns="0" tIns="382270" rIns="0" bIns="0" rtlCol="0" vert="horz">
            <a:spAutoFit/>
          </a:bodyPr>
          <a:lstStyle/>
          <a:p>
            <a:pPr algn="r" marR="59055">
              <a:lnSpc>
                <a:spcPct val="100000"/>
              </a:lnSpc>
              <a:spcBef>
                <a:spcPts val="3010"/>
              </a:spcBef>
            </a:pPr>
            <a:r>
              <a:rPr dirty="0" sz="4800" b="1">
                <a:latin typeface="Arial"/>
                <a:cs typeface="Arial"/>
              </a:rPr>
              <a:t>: </a:t>
            </a:r>
            <a:r>
              <a:rPr dirty="0" sz="4800" spc="-695" b="1">
                <a:latin typeface="Arial"/>
                <a:cs typeface="Arial"/>
              </a:rPr>
              <a:t>ةيحصلا  </a:t>
            </a:r>
            <a:r>
              <a:rPr dirty="0" sz="4800" spc="-140" b="1">
                <a:latin typeface="Arial"/>
                <a:cs typeface="Arial"/>
              </a:rPr>
              <a:t>تامدخلا</a:t>
            </a:r>
            <a:r>
              <a:rPr dirty="0" sz="4800" spc="-5" b="1">
                <a:latin typeface="Arial"/>
                <a:cs typeface="Arial"/>
              </a:rPr>
              <a:t> </a:t>
            </a:r>
            <a:r>
              <a:rPr dirty="0" sz="4800" spc="-1255" b="1">
                <a:latin typeface="Arial"/>
                <a:cs typeface="Arial"/>
              </a:rPr>
              <a:t>يف</a:t>
            </a:r>
            <a:endParaRPr sz="4800">
              <a:latin typeface="Arial"/>
              <a:cs typeface="Arial"/>
            </a:endParaRPr>
          </a:p>
          <a:p>
            <a:pPr algn="r" marR="56515">
              <a:lnSpc>
                <a:spcPct val="100000"/>
              </a:lnSpc>
              <a:spcBef>
                <a:spcPts val="2440"/>
              </a:spcBef>
            </a:pPr>
            <a:r>
              <a:rPr dirty="0" sz="4000" spc="-190" b="1">
                <a:latin typeface="Arial"/>
                <a:cs typeface="Arial"/>
              </a:rPr>
              <a:t>ةمدقملا </a:t>
            </a:r>
            <a:r>
              <a:rPr dirty="0" sz="4000" spc="-605" b="1">
                <a:latin typeface="Arial"/>
                <a:cs typeface="Arial"/>
              </a:rPr>
              <a:t>ةيبطلا  </a:t>
            </a:r>
            <a:r>
              <a:rPr dirty="0" sz="4000" spc="-140" b="1">
                <a:latin typeface="Arial"/>
                <a:cs typeface="Arial"/>
              </a:rPr>
              <a:t>امدخلا </a:t>
            </a:r>
            <a:r>
              <a:rPr dirty="0" sz="4000" spc="-210" b="1">
                <a:latin typeface="Arial"/>
                <a:cs typeface="Arial"/>
              </a:rPr>
              <a:t>تاردقو </a:t>
            </a:r>
            <a:r>
              <a:rPr dirty="0" sz="4000" spc="-145" b="1">
                <a:latin typeface="Arial"/>
                <a:cs typeface="Arial"/>
              </a:rPr>
              <a:t>مجح</a:t>
            </a:r>
            <a:r>
              <a:rPr dirty="0" sz="4000" spc="615" b="1">
                <a:latin typeface="Arial"/>
                <a:cs typeface="Arial"/>
              </a:rPr>
              <a:t> </a:t>
            </a:r>
            <a:r>
              <a:rPr dirty="0" sz="4000" spc="-880" b="1">
                <a:latin typeface="Arial"/>
                <a:cs typeface="Arial"/>
              </a:rPr>
              <a:t>نيسحت     </a:t>
            </a:r>
            <a:r>
              <a:rPr dirty="0" sz="4000" spc="15" b="1">
                <a:latin typeface="Arial"/>
                <a:cs typeface="Arial"/>
              </a:rPr>
              <a:t>-1</a:t>
            </a:r>
            <a:endParaRPr sz="4000">
              <a:latin typeface="Arial"/>
              <a:cs typeface="Arial"/>
            </a:endParaRPr>
          </a:p>
          <a:p>
            <a:pPr algn="r" marR="59690">
              <a:lnSpc>
                <a:spcPct val="100000"/>
              </a:lnSpc>
            </a:pPr>
            <a:r>
              <a:rPr dirty="0" sz="4000" spc="-355" b="1">
                <a:latin typeface="Arial"/>
                <a:cs typeface="Arial"/>
              </a:rPr>
              <a:t>ى</a:t>
            </a:r>
            <a:r>
              <a:rPr dirty="0" sz="4000" spc="-490" b="1">
                <a:latin typeface="Arial"/>
                <a:cs typeface="Arial"/>
              </a:rPr>
              <a:t>ضرم</a:t>
            </a:r>
            <a:r>
              <a:rPr dirty="0" sz="4000" spc="-370" b="1">
                <a:latin typeface="Arial"/>
                <a:cs typeface="Arial"/>
              </a:rPr>
              <a:t>ل</a:t>
            </a:r>
            <a:r>
              <a:rPr dirty="0" sz="4000" spc="-865" b="1">
                <a:latin typeface="Arial"/>
                <a:cs typeface="Arial"/>
              </a:rPr>
              <a:t>ل</a:t>
            </a:r>
            <a:endParaRPr sz="4000">
              <a:latin typeface="Arial"/>
              <a:cs typeface="Arial"/>
            </a:endParaRPr>
          </a:p>
          <a:p>
            <a:pPr algn="r" marL="331470" marR="55880" indent="-281305">
              <a:lnSpc>
                <a:spcPct val="150100"/>
              </a:lnSpc>
            </a:pPr>
            <a:r>
              <a:rPr dirty="0" sz="4000" spc="-509" b="1">
                <a:latin typeface="Arial"/>
                <a:cs typeface="Arial"/>
              </a:rPr>
              <a:t>ىضرملل </a:t>
            </a:r>
            <a:r>
              <a:rPr dirty="0" sz="4000" spc="-190" b="1">
                <a:latin typeface="Arial"/>
                <a:cs typeface="Arial"/>
              </a:rPr>
              <a:t>ةمدقملا </a:t>
            </a:r>
            <a:r>
              <a:rPr dirty="0" sz="4000" spc="-605" b="1">
                <a:latin typeface="Arial"/>
                <a:cs typeface="Arial"/>
              </a:rPr>
              <a:t>ةيبطلا </a:t>
            </a:r>
            <a:r>
              <a:rPr dirty="0" sz="4000" spc="-120" b="1">
                <a:latin typeface="Arial"/>
                <a:cs typeface="Arial"/>
              </a:rPr>
              <a:t>تامدخلا </a:t>
            </a:r>
            <a:r>
              <a:rPr dirty="0" sz="4000" spc="35" b="1">
                <a:latin typeface="Arial"/>
                <a:cs typeface="Arial"/>
              </a:rPr>
              <a:t>دودرم</a:t>
            </a:r>
            <a:r>
              <a:rPr dirty="0" sz="4000" spc="360" b="1">
                <a:latin typeface="Arial"/>
                <a:cs typeface="Arial"/>
              </a:rPr>
              <a:t> </a:t>
            </a:r>
            <a:r>
              <a:rPr dirty="0" sz="4000" spc="-880" b="1">
                <a:latin typeface="Arial"/>
                <a:cs typeface="Arial"/>
              </a:rPr>
              <a:t>نيسحت</a:t>
            </a:r>
            <a:r>
              <a:rPr dirty="0" sz="4000" spc="-675" b="1">
                <a:latin typeface="Arial"/>
                <a:cs typeface="Arial"/>
              </a:rPr>
              <a:t> </a:t>
            </a:r>
            <a:r>
              <a:rPr dirty="0" sz="4000" spc="15" b="1">
                <a:latin typeface="Arial"/>
                <a:cs typeface="Arial"/>
              </a:rPr>
              <a:t>-2 </a:t>
            </a:r>
            <a:r>
              <a:rPr dirty="0" sz="4000" b="1">
                <a:latin typeface="Arial"/>
                <a:cs typeface="Arial"/>
              </a:rPr>
              <a:t> </a:t>
            </a:r>
            <a:r>
              <a:rPr dirty="0" sz="4000" spc="-190" b="1">
                <a:latin typeface="Arial"/>
                <a:cs typeface="Arial"/>
              </a:rPr>
              <a:t>ةمدقملا </a:t>
            </a:r>
            <a:r>
              <a:rPr dirty="0" sz="4000" spc="-605" b="1">
                <a:latin typeface="Arial"/>
                <a:cs typeface="Arial"/>
              </a:rPr>
              <a:t>ةيبطلا </a:t>
            </a:r>
            <a:r>
              <a:rPr dirty="0" sz="4000" spc="-285" b="1">
                <a:latin typeface="Arial"/>
                <a:cs typeface="Arial"/>
              </a:rPr>
              <a:t>تامدخلاب </a:t>
            </a:r>
            <a:r>
              <a:rPr dirty="0" sz="4000" spc="-365" b="1">
                <a:latin typeface="Arial"/>
                <a:cs typeface="Arial"/>
              </a:rPr>
              <a:t>ىضرملا </a:t>
            </a:r>
            <a:r>
              <a:rPr dirty="0" sz="4000" spc="-395" b="1">
                <a:latin typeface="Arial"/>
                <a:cs typeface="Arial"/>
              </a:rPr>
              <a:t>ةعانق </a:t>
            </a:r>
            <a:r>
              <a:rPr dirty="0" sz="4000" spc="-285" b="1">
                <a:latin typeface="Arial"/>
                <a:cs typeface="Arial"/>
              </a:rPr>
              <a:t>ةدايز</a:t>
            </a:r>
            <a:r>
              <a:rPr dirty="0" sz="4000" spc="-140" b="1">
                <a:latin typeface="Arial"/>
                <a:cs typeface="Arial"/>
              </a:rPr>
              <a:t> </a:t>
            </a:r>
            <a:r>
              <a:rPr dirty="0" sz="4000" spc="15" b="1">
                <a:latin typeface="Arial"/>
                <a:cs typeface="Arial"/>
              </a:rPr>
              <a:t>-3</a:t>
            </a:r>
            <a:endParaRPr sz="4000">
              <a:latin typeface="Arial"/>
              <a:cs typeface="Arial"/>
            </a:endParaRPr>
          </a:p>
          <a:p>
            <a:pPr algn="r" marR="57785">
              <a:lnSpc>
                <a:spcPct val="100000"/>
              </a:lnSpc>
            </a:pPr>
            <a:r>
              <a:rPr dirty="0" sz="4000" spc="-20" b="1">
                <a:latin typeface="Arial"/>
                <a:cs typeface="Arial"/>
              </a:rPr>
              <a:t>م</a:t>
            </a:r>
            <a:r>
              <a:rPr dirty="0" sz="4000" spc="-220" b="1">
                <a:latin typeface="Arial"/>
                <a:cs typeface="Arial"/>
              </a:rPr>
              <a:t>هل</a:t>
            </a:r>
            <a:endParaRPr sz="4000">
              <a:latin typeface="Arial"/>
              <a:cs typeface="Arial"/>
            </a:endParaRPr>
          </a:p>
          <a:p>
            <a:pPr algn="r" marR="55880">
              <a:lnSpc>
                <a:spcPct val="100000"/>
              </a:lnSpc>
              <a:spcBef>
                <a:spcPts val="2400"/>
              </a:spcBef>
            </a:pPr>
            <a:r>
              <a:rPr dirty="0" sz="4000" spc="10" b="1">
                <a:latin typeface="Arial"/>
                <a:cs typeface="Arial"/>
              </a:rPr>
              <a:t>تامدخ </a:t>
            </a:r>
            <a:r>
              <a:rPr dirty="0" sz="4000" spc="-840" b="1">
                <a:latin typeface="Arial"/>
                <a:cs typeface="Arial"/>
              </a:rPr>
              <a:t>ميدقت    </a:t>
            </a:r>
            <a:r>
              <a:rPr dirty="0" sz="4000" spc="-265" b="1">
                <a:latin typeface="Arial"/>
                <a:cs typeface="Arial"/>
              </a:rPr>
              <a:t>فدهب </a:t>
            </a:r>
            <a:r>
              <a:rPr dirty="0" sz="4000" spc="-430" b="1">
                <a:latin typeface="Arial"/>
                <a:cs typeface="Arial"/>
              </a:rPr>
              <a:t>ةديج  </a:t>
            </a:r>
            <a:r>
              <a:rPr dirty="0" sz="4000" spc="-575" b="1">
                <a:latin typeface="Arial"/>
                <a:cs typeface="Arial"/>
              </a:rPr>
              <a:t>ريياعم  </a:t>
            </a:r>
            <a:r>
              <a:rPr dirty="0" sz="4000" spc="-409" b="1">
                <a:latin typeface="Arial"/>
                <a:cs typeface="Arial"/>
              </a:rPr>
              <a:t>ىلع  </a:t>
            </a:r>
            <a:r>
              <a:rPr dirty="0" sz="4000" spc="-459" b="1">
                <a:latin typeface="Arial"/>
                <a:cs typeface="Arial"/>
              </a:rPr>
              <a:t>ظافحلا</a:t>
            </a:r>
            <a:r>
              <a:rPr dirty="0" sz="4000" spc="-260" b="1">
                <a:latin typeface="Arial"/>
                <a:cs typeface="Arial"/>
              </a:rPr>
              <a:t> </a:t>
            </a:r>
            <a:r>
              <a:rPr dirty="0" sz="4000" spc="15" b="1">
                <a:latin typeface="Arial"/>
                <a:cs typeface="Arial"/>
              </a:rPr>
              <a:t>-4</a:t>
            </a:r>
            <a:endParaRPr sz="4000">
              <a:latin typeface="Arial"/>
              <a:cs typeface="Arial"/>
            </a:endParaRPr>
          </a:p>
          <a:p>
            <a:pPr algn="r" marR="43180">
              <a:lnSpc>
                <a:spcPct val="100000"/>
              </a:lnSpc>
              <a:spcBef>
                <a:spcPts val="5"/>
              </a:spcBef>
            </a:pPr>
            <a:r>
              <a:rPr dirty="0" sz="4000" spc="-580" b="1">
                <a:latin typeface="Arial"/>
                <a:cs typeface="Arial"/>
              </a:rPr>
              <a:t>ى</a:t>
            </a:r>
            <a:r>
              <a:rPr dirty="0" sz="4000" spc="-935" b="1">
                <a:latin typeface="Arial"/>
                <a:cs typeface="Arial"/>
              </a:rPr>
              <a:t>ض</a:t>
            </a:r>
            <a:r>
              <a:rPr dirty="0" sz="4000" spc="120" b="1">
                <a:latin typeface="Arial"/>
                <a:cs typeface="Arial"/>
              </a:rPr>
              <a:t>ر</a:t>
            </a:r>
            <a:r>
              <a:rPr dirty="0" sz="4000" spc="85" b="1">
                <a:latin typeface="Arial"/>
                <a:cs typeface="Arial"/>
              </a:rPr>
              <a:t>م</a:t>
            </a:r>
            <a:r>
              <a:rPr dirty="0" sz="4000" spc="-869" b="1">
                <a:latin typeface="Arial"/>
                <a:cs typeface="Arial"/>
              </a:rPr>
              <a:t>ل</a:t>
            </a:r>
            <a:r>
              <a:rPr dirty="0" sz="4000" spc="-865" b="1">
                <a:latin typeface="Arial"/>
                <a:cs typeface="Arial"/>
              </a:rPr>
              <a:t>ل</a:t>
            </a:r>
            <a:r>
              <a:rPr dirty="0" sz="4000" spc="25" b="1">
                <a:latin typeface="Arial"/>
                <a:cs typeface="Arial"/>
              </a:rPr>
              <a:t> </a:t>
            </a:r>
            <a:r>
              <a:rPr dirty="0" sz="4000" spc="-425" b="1">
                <a:latin typeface="Arial"/>
                <a:cs typeface="Arial"/>
              </a:rPr>
              <a:t>ة</a:t>
            </a:r>
            <a:r>
              <a:rPr dirty="0" sz="4000" spc="-805" b="1">
                <a:latin typeface="Arial"/>
                <a:cs typeface="Arial"/>
              </a:rPr>
              <a:t>ي</a:t>
            </a:r>
            <a:r>
              <a:rPr dirty="0" sz="4000" spc="-225" b="1">
                <a:latin typeface="Arial"/>
                <a:cs typeface="Arial"/>
              </a:rPr>
              <a:t>لا</a:t>
            </a:r>
            <a:r>
              <a:rPr dirty="0" sz="4000" spc="-355" b="1">
                <a:latin typeface="Arial"/>
                <a:cs typeface="Arial"/>
              </a:rPr>
              <a:t>ع</a:t>
            </a:r>
            <a:r>
              <a:rPr dirty="0" sz="4000" spc="-10" b="1">
                <a:latin typeface="Arial"/>
                <a:cs typeface="Arial"/>
              </a:rPr>
              <a:t> </a:t>
            </a:r>
            <a:r>
              <a:rPr dirty="0" sz="4000" b="1">
                <a:latin typeface="Arial"/>
                <a:cs typeface="Arial"/>
              </a:rPr>
              <a:t>ة</a:t>
            </a:r>
            <a:r>
              <a:rPr dirty="0" sz="4000" spc="-20" b="1">
                <a:latin typeface="Arial"/>
                <a:cs typeface="Arial"/>
              </a:rPr>
              <a:t>د</a:t>
            </a:r>
            <a:r>
              <a:rPr dirty="0" sz="4000" spc="-95" b="1">
                <a:latin typeface="Arial"/>
                <a:cs typeface="Arial"/>
              </a:rPr>
              <a:t>و</a:t>
            </a:r>
            <a:r>
              <a:rPr dirty="0" sz="4000" spc="-114" b="1">
                <a:latin typeface="Arial"/>
                <a:cs typeface="Arial"/>
              </a:rPr>
              <a:t>ج</a:t>
            </a:r>
            <a:r>
              <a:rPr dirty="0" sz="4000" spc="-10" b="1">
                <a:latin typeface="Arial"/>
                <a:cs typeface="Arial"/>
              </a:rPr>
              <a:t> </a:t>
            </a:r>
            <a:r>
              <a:rPr dirty="0" sz="4000" b="1">
                <a:latin typeface="Arial"/>
                <a:cs typeface="Arial"/>
              </a:rPr>
              <a:t>ت</a:t>
            </a:r>
            <a:r>
              <a:rPr dirty="0" sz="4000" spc="-515" b="1">
                <a:latin typeface="Arial"/>
                <a:cs typeface="Arial"/>
              </a:rPr>
              <a:t>ا</a:t>
            </a:r>
            <a:r>
              <a:rPr dirty="0" baseline="101851" sz="1800" spc="-262">
                <a:solidFill>
                  <a:srgbClr val="888888"/>
                </a:solidFill>
                <a:latin typeface="Arial"/>
                <a:cs typeface="Arial"/>
              </a:rPr>
              <a:t>1</a:t>
            </a:r>
            <a:r>
              <a:rPr dirty="0" sz="4000" spc="-1200" b="1">
                <a:latin typeface="Arial"/>
                <a:cs typeface="Arial"/>
              </a:rPr>
              <a:t>ذ</a:t>
            </a:r>
            <a:r>
              <a:rPr dirty="0" baseline="101851" sz="1800" spc="7">
                <a:solidFill>
                  <a:srgbClr val="888888"/>
                </a:solidFill>
                <a:latin typeface="Arial"/>
                <a:cs typeface="Arial"/>
              </a:rPr>
              <a:t>20</a:t>
            </a:r>
            <a:endParaRPr baseline="101851"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1589" y="245932"/>
            <a:ext cx="8003540" cy="148971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r" marL="12700" marR="5080" indent="4082415">
              <a:lnSpc>
                <a:spcPct val="150100"/>
              </a:lnSpc>
              <a:spcBef>
                <a:spcPts val="95"/>
              </a:spcBef>
            </a:pPr>
            <a:r>
              <a:rPr dirty="0" sz="2400"/>
              <a:t>:</a:t>
            </a:r>
            <a:r>
              <a:rPr dirty="0" u="heavy" sz="2400">
                <a:uFill>
                  <a:solidFill>
                    <a:srgbClr val="000000"/>
                  </a:solidFill>
                </a:uFill>
              </a:rPr>
              <a:t> </a:t>
            </a:r>
            <a:r>
              <a:rPr dirty="0" u="heavy" sz="2400" spc="-250">
                <a:uFill>
                  <a:solidFill>
                    <a:srgbClr val="000000"/>
                  </a:solidFill>
                </a:uFill>
              </a:rPr>
              <a:t>ةيمانلا </a:t>
            </a:r>
            <a:r>
              <a:rPr dirty="0" u="heavy" sz="2400" spc="-114">
                <a:uFill>
                  <a:solidFill>
                    <a:srgbClr val="000000"/>
                  </a:solidFill>
                </a:uFill>
              </a:rPr>
              <a:t>لودلا </a:t>
            </a:r>
            <a:r>
              <a:rPr dirty="0" u="heavy" sz="2400" spc="-630">
                <a:uFill>
                  <a:solidFill>
                    <a:srgbClr val="000000"/>
                  </a:solidFill>
                </a:uFill>
              </a:rPr>
              <a:t>يف </a:t>
            </a:r>
            <a:r>
              <a:rPr dirty="0" u="heavy" sz="2400" spc="-120">
                <a:uFill>
                  <a:solidFill>
                    <a:srgbClr val="000000"/>
                  </a:solidFill>
                </a:uFill>
              </a:rPr>
              <a:t>ةدوجلا</a:t>
            </a:r>
            <a:r>
              <a:rPr dirty="0" u="heavy" sz="2400" spc="20">
                <a:uFill>
                  <a:solidFill>
                    <a:srgbClr val="000000"/>
                  </a:solidFill>
                </a:uFill>
              </a:rPr>
              <a:t> </a:t>
            </a:r>
            <a:r>
              <a:rPr dirty="0" u="heavy" sz="2400" spc="-550">
                <a:uFill>
                  <a:solidFill>
                    <a:srgbClr val="000000"/>
                  </a:solidFill>
                </a:uFill>
              </a:rPr>
              <a:t>قيبطت</a:t>
            </a:r>
            <a:r>
              <a:rPr dirty="0" u="heavy" sz="2400" spc="-500">
                <a:uFill>
                  <a:solidFill>
                    <a:srgbClr val="000000"/>
                  </a:solidFill>
                </a:uFill>
              </a:rPr>
              <a:t> </a:t>
            </a:r>
            <a:r>
              <a:rPr dirty="0" u="heavy" sz="2400" spc="-275">
                <a:uFill>
                  <a:solidFill>
                    <a:srgbClr val="000000"/>
                  </a:solidFill>
                </a:uFill>
              </a:rPr>
              <a:t>ةلكشم </a:t>
            </a:r>
            <a:r>
              <a:rPr dirty="0" sz="2400" spc="110"/>
              <a:t> </a:t>
            </a:r>
            <a:r>
              <a:rPr dirty="0" sz="2400" spc="-320"/>
              <a:t>نكل  </a:t>
            </a:r>
            <a:r>
              <a:rPr dirty="0" sz="2400" spc="-350"/>
              <a:t>ةيحصلا  </a:t>
            </a:r>
            <a:r>
              <a:rPr dirty="0" sz="2400" spc="-235"/>
              <a:t>اهتاسسؤم  </a:t>
            </a:r>
            <a:r>
              <a:rPr dirty="0" sz="2400" spc="-625"/>
              <a:t>يف                 </a:t>
            </a:r>
            <a:r>
              <a:rPr dirty="0" sz="2400" spc="-120"/>
              <a:t>ةدوجلا </a:t>
            </a:r>
            <a:r>
              <a:rPr dirty="0" sz="2400" spc="-550"/>
              <a:t>قيبطت      </a:t>
            </a:r>
            <a:r>
              <a:rPr dirty="0" sz="2400" spc="-630"/>
              <a:t>يف                  </a:t>
            </a:r>
            <a:r>
              <a:rPr dirty="0" sz="2400" spc="-455"/>
              <a:t>ةريبك   </a:t>
            </a:r>
            <a:r>
              <a:rPr dirty="0" sz="2400" spc="25"/>
              <a:t>دوهج </a:t>
            </a:r>
            <a:r>
              <a:rPr dirty="0" sz="2400" spc="-459"/>
              <a:t>لذبت   </a:t>
            </a:r>
            <a:r>
              <a:rPr dirty="0" sz="2400" spc="-375"/>
              <a:t>ةيبرعلا   </a:t>
            </a:r>
            <a:r>
              <a:rPr dirty="0" sz="2400" spc="-285"/>
              <a:t>نادلبلا</a:t>
            </a:r>
            <a:r>
              <a:rPr dirty="0" sz="2400" spc="-145"/>
              <a:t> </a:t>
            </a:r>
            <a:r>
              <a:rPr dirty="0" sz="2400" spc="20"/>
              <a:t>نا</a:t>
            </a:r>
            <a:r>
              <a:rPr dirty="0" sz="2400" spc="20" b="0">
                <a:latin typeface="Arial"/>
                <a:cs typeface="Arial"/>
              </a:rPr>
              <a:t>-</a:t>
            </a:r>
            <a:endParaRPr sz="2400">
              <a:latin typeface="Arial"/>
              <a:cs typeface="Arial"/>
            </a:endParaRPr>
          </a:p>
          <a:p>
            <a:pPr algn="r" marR="13970">
              <a:lnSpc>
                <a:spcPct val="100000"/>
              </a:lnSpc>
              <a:spcBef>
                <a:spcPts val="5"/>
              </a:spcBef>
            </a:pPr>
            <a:r>
              <a:rPr dirty="0" sz="2400"/>
              <a:t>. </a:t>
            </a:r>
            <a:r>
              <a:rPr dirty="0" sz="2400" spc="-90"/>
              <a:t>لاجملا </a:t>
            </a:r>
            <a:r>
              <a:rPr dirty="0" sz="2400" spc="100"/>
              <a:t>اذه </a:t>
            </a:r>
            <a:r>
              <a:rPr dirty="0" sz="2400" spc="-620"/>
              <a:t>يف               </a:t>
            </a:r>
            <a:r>
              <a:rPr dirty="0" sz="2400" spc="-200"/>
              <a:t>تاقوعملا </a:t>
            </a:r>
            <a:r>
              <a:rPr dirty="0" sz="2400" spc="65"/>
              <a:t>نم </a:t>
            </a:r>
            <a:r>
              <a:rPr dirty="0" sz="2400" spc="-565"/>
              <a:t>ريثك      </a:t>
            </a:r>
            <a:r>
              <a:rPr dirty="0" sz="2400" spc="-220"/>
              <a:t>هجوت  </a:t>
            </a:r>
            <a:r>
              <a:rPr dirty="0" sz="2400" spc="-114"/>
              <a:t>لودلا</a:t>
            </a:r>
            <a:r>
              <a:rPr dirty="0" sz="2400" spc="10"/>
              <a:t> </a:t>
            </a:r>
            <a:r>
              <a:rPr dirty="0" sz="2400" spc="95"/>
              <a:t>هذه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1031629" y="1709353"/>
            <a:ext cx="7683500" cy="49339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L="12700" marR="5080" indent="3719829">
              <a:lnSpc>
                <a:spcPct val="150100"/>
              </a:lnSpc>
              <a:spcBef>
                <a:spcPts val="100"/>
              </a:spcBef>
            </a:pPr>
            <a:r>
              <a:rPr dirty="0" sz="2400" b="1">
                <a:latin typeface="Arial"/>
                <a:cs typeface="Arial"/>
              </a:rPr>
              <a:t>:</a:t>
            </a:r>
            <a:r>
              <a:rPr dirty="0" u="heavy" sz="24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400" spc="-25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ةيمانلا </a:t>
            </a:r>
            <a:r>
              <a:rPr dirty="0" u="heavy" sz="2400" spc="-28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نادلبلا </a:t>
            </a:r>
            <a:r>
              <a:rPr dirty="0" u="heavy" sz="2400" spc="-63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يف </a:t>
            </a:r>
            <a:r>
              <a:rPr dirty="0" u="heavy" sz="2400" spc="-12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ةدوجلا</a:t>
            </a:r>
            <a:r>
              <a:rPr dirty="0" u="heavy" sz="2400" spc="-22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400" spc="-434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يندت</a:t>
            </a:r>
            <a:r>
              <a:rPr dirty="0" u="heavy" sz="2400" spc="-24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400" spc="-26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بابسا</a:t>
            </a:r>
            <a:r>
              <a:rPr dirty="0" sz="2400" spc="-260">
                <a:latin typeface="Arial"/>
                <a:cs typeface="Arial"/>
              </a:rPr>
              <a:t>- </a:t>
            </a:r>
            <a:r>
              <a:rPr dirty="0" sz="2400">
                <a:latin typeface="Arial"/>
                <a:cs typeface="Arial"/>
              </a:rPr>
              <a:t> </a:t>
            </a:r>
            <a:r>
              <a:rPr dirty="0" sz="2400" spc="-180" b="1">
                <a:latin typeface="Arial"/>
                <a:cs typeface="Arial"/>
              </a:rPr>
              <a:t>ةلاسم  </a:t>
            </a:r>
            <a:r>
              <a:rPr dirty="0" sz="2400" spc="-95" b="1">
                <a:latin typeface="Arial"/>
                <a:cs typeface="Arial"/>
              </a:rPr>
              <a:t>اهنا </a:t>
            </a:r>
            <a:r>
              <a:rPr dirty="0" sz="2400" spc="-30" b="1">
                <a:latin typeface="Arial"/>
                <a:cs typeface="Arial"/>
              </a:rPr>
              <a:t>ءلاؤه </a:t>
            </a:r>
            <a:r>
              <a:rPr dirty="0" sz="2400" spc="-595" b="1">
                <a:latin typeface="Arial"/>
                <a:cs typeface="Arial"/>
              </a:rPr>
              <a:t>دقتعي          </a:t>
            </a:r>
            <a:r>
              <a:rPr dirty="0" sz="2400" spc="-345" b="1">
                <a:latin typeface="Arial"/>
                <a:cs typeface="Arial"/>
              </a:rPr>
              <a:t>ثيح  </a:t>
            </a:r>
            <a:r>
              <a:rPr dirty="0" sz="2400" spc="-120" b="1">
                <a:latin typeface="Arial"/>
                <a:cs typeface="Arial"/>
              </a:rPr>
              <a:t>ةدوجلا ةكرعم </a:t>
            </a:r>
            <a:r>
              <a:rPr dirty="0" sz="2400" spc="-50" b="1">
                <a:latin typeface="Arial"/>
                <a:cs typeface="Arial"/>
              </a:rPr>
              <a:t>ضوخ </a:t>
            </a:r>
            <a:r>
              <a:rPr dirty="0" sz="2400" spc="-625" b="1">
                <a:latin typeface="Arial"/>
                <a:cs typeface="Arial"/>
              </a:rPr>
              <a:t>يف                </a:t>
            </a:r>
            <a:r>
              <a:rPr dirty="0" sz="2400" spc="-320" b="1">
                <a:latin typeface="Arial"/>
                <a:cs typeface="Arial"/>
              </a:rPr>
              <a:t>نيلؤسملا  </a:t>
            </a:r>
            <a:r>
              <a:rPr dirty="0" sz="2400" spc="-185" b="1">
                <a:latin typeface="Arial"/>
                <a:cs typeface="Arial"/>
              </a:rPr>
              <a:t>ةبغر  </a:t>
            </a:r>
            <a:r>
              <a:rPr dirty="0" sz="2400" spc="-5" b="1">
                <a:latin typeface="Arial"/>
                <a:cs typeface="Arial"/>
              </a:rPr>
              <a:t>مدع</a:t>
            </a:r>
            <a:r>
              <a:rPr dirty="0" sz="2400" spc="-100" b="1">
                <a:latin typeface="Arial"/>
                <a:cs typeface="Arial"/>
              </a:rPr>
              <a:t> </a:t>
            </a:r>
            <a:r>
              <a:rPr dirty="0" sz="2400" spc="5" b="1">
                <a:latin typeface="Arial"/>
                <a:cs typeface="Arial"/>
              </a:rPr>
              <a:t>-1</a:t>
            </a:r>
            <a:endParaRPr sz="2400">
              <a:latin typeface="Arial"/>
              <a:cs typeface="Arial"/>
            </a:endParaRPr>
          </a:p>
          <a:p>
            <a:pPr algn="r" marR="12065">
              <a:lnSpc>
                <a:spcPct val="100000"/>
              </a:lnSpc>
            </a:pPr>
            <a:r>
              <a:rPr dirty="0" sz="2400" spc="-45" b="1">
                <a:latin typeface="Arial"/>
                <a:cs typeface="Arial"/>
              </a:rPr>
              <a:t>ادج </a:t>
            </a:r>
            <a:r>
              <a:rPr dirty="0" sz="2400" spc="-210" b="1">
                <a:latin typeface="Arial"/>
                <a:cs typeface="Arial"/>
              </a:rPr>
              <a:t>فلكم  </a:t>
            </a:r>
            <a:r>
              <a:rPr dirty="0" sz="2400" spc="-100" b="1">
                <a:latin typeface="Arial"/>
                <a:cs typeface="Arial"/>
              </a:rPr>
              <a:t>اهلح </a:t>
            </a:r>
            <a:r>
              <a:rPr dirty="0" sz="2400" spc="-340" b="1">
                <a:latin typeface="Arial"/>
                <a:cs typeface="Arial"/>
              </a:rPr>
              <a:t>نوكي  </a:t>
            </a:r>
            <a:r>
              <a:rPr dirty="0" sz="2400" spc="-254" b="1">
                <a:latin typeface="Arial"/>
                <a:cs typeface="Arial"/>
              </a:rPr>
              <a:t>دقو</a:t>
            </a:r>
            <a:r>
              <a:rPr dirty="0" sz="2400" spc="-80" b="1">
                <a:latin typeface="Arial"/>
                <a:cs typeface="Arial"/>
              </a:rPr>
              <a:t> </a:t>
            </a:r>
            <a:r>
              <a:rPr dirty="0" sz="2400" spc="-210" b="1">
                <a:latin typeface="Arial"/>
                <a:cs typeface="Arial"/>
              </a:rPr>
              <a:t>ةدقعم</a:t>
            </a:r>
            <a:endParaRPr sz="2400">
              <a:latin typeface="Arial"/>
              <a:cs typeface="Arial"/>
            </a:endParaRPr>
          </a:p>
          <a:p>
            <a:pPr algn="r" marR="6985">
              <a:lnSpc>
                <a:spcPct val="100000"/>
              </a:lnSpc>
              <a:spcBef>
                <a:spcPts val="1445"/>
              </a:spcBef>
            </a:pPr>
            <a:r>
              <a:rPr dirty="0" sz="2400" spc="-150" b="1">
                <a:latin typeface="Arial"/>
                <a:cs typeface="Arial"/>
              </a:rPr>
              <a:t>)ةلماعلا </a:t>
            </a:r>
            <a:r>
              <a:rPr dirty="0" sz="2400" spc="-265" b="1">
                <a:latin typeface="Arial"/>
                <a:cs typeface="Arial"/>
              </a:rPr>
              <a:t>ىوقلا،ةنايصلا،تاكلهتسملا،  </a:t>
            </a:r>
            <a:r>
              <a:rPr dirty="0" sz="2400" spc="-145" b="1">
                <a:latin typeface="Arial"/>
                <a:cs typeface="Arial"/>
              </a:rPr>
              <a:t>ةيودلاا( </a:t>
            </a:r>
            <a:r>
              <a:rPr dirty="0" sz="2400" spc="-265" b="1">
                <a:latin typeface="Arial"/>
                <a:cs typeface="Arial"/>
              </a:rPr>
              <a:t>لثم</a:t>
            </a:r>
            <a:r>
              <a:rPr dirty="0" sz="2400" spc="135" b="1">
                <a:latin typeface="Arial"/>
                <a:cs typeface="Arial"/>
              </a:rPr>
              <a:t> </a:t>
            </a:r>
            <a:r>
              <a:rPr dirty="0" sz="2400" spc="-225" b="1">
                <a:latin typeface="Arial"/>
                <a:cs typeface="Arial"/>
              </a:rPr>
              <a:t>تايناكملاا  </a:t>
            </a:r>
            <a:r>
              <a:rPr dirty="0" sz="2400" spc="-455" b="1">
                <a:latin typeface="Arial"/>
                <a:cs typeface="Arial"/>
              </a:rPr>
              <a:t>صقن </a:t>
            </a:r>
            <a:r>
              <a:rPr dirty="0" sz="2400" spc="-290" b="1">
                <a:latin typeface="Arial"/>
                <a:cs typeface="Arial"/>
              </a:rPr>
              <a:t> </a:t>
            </a:r>
            <a:r>
              <a:rPr dirty="0" sz="2400" spc="5" b="1">
                <a:latin typeface="Arial"/>
                <a:cs typeface="Arial"/>
              </a:rPr>
              <a:t>-2</a:t>
            </a:r>
            <a:endParaRPr sz="2400">
              <a:latin typeface="Arial"/>
              <a:cs typeface="Arial"/>
            </a:endParaRPr>
          </a:p>
          <a:p>
            <a:pPr algn="r" marL="4668520" marR="6985" indent="-786765">
              <a:lnSpc>
                <a:spcPct val="150000"/>
              </a:lnSpc>
            </a:pPr>
            <a:r>
              <a:rPr dirty="0" sz="2400" spc="-350" b="1">
                <a:latin typeface="Arial"/>
                <a:cs typeface="Arial"/>
              </a:rPr>
              <a:t>ةيحصلا </a:t>
            </a:r>
            <a:r>
              <a:rPr dirty="0" sz="2400" spc="-190" b="1">
                <a:latin typeface="Arial"/>
                <a:cs typeface="Arial"/>
              </a:rPr>
              <a:t>تامولعملل </a:t>
            </a:r>
            <a:r>
              <a:rPr dirty="0" sz="2400" spc="-145" b="1">
                <a:latin typeface="Arial"/>
                <a:cs typeface="Arial"/>
              </a:rPr>
              <a:t>ةدعاق </a:t>
            </a:r>
            <a:r>
              <a:rPr dirty="0" sz="2400" spc="-505" b="1">
                <a:latin typeface="Arial"/>
                <a:cs typeface="Arial"/>
              </a:rPr>
              <a:t>رفوت</a:t>
            </a:r>
            <a:r>
              <a:rPr dirty="0" sz="2400" spc="-425" b="1">
                <a:latin typeface="Arial"/>
                <a:cs typeface="Arial"/>
              </a:rPr>
              <a:t> </a:t>
            </a:r>
            <a:r>
              <a:rPr dirty="0" sz="2400" spc="-5" b="1">
                <a:latin typeface="Arial"/>
                <a:cs typeface="Arial"/>
              </a:rPr>
              <a:t>مدع</a:t>
            </a:r>
            <a:r>
              <a:rPr dirty="0" sz="2400" spc="-55" b="1">
                <a:latin typeface="Arial"/>
                <a:cs typeface="Arial"/>
              </a:rPr>
              <a:t> </a:t>
            </a:r>
            <a:r>
              <a:rPr dirty="0" sz="2400" spc="5" b="1">
                <a:latin typeface="Arial"/>
                <a:cs typeface="Arial"/>
              </a:rPr>
              <a:t>-3 </a:t>
            </a:r>
            <a:r>
              <a:rPr dirty="0" sz="2400" b="1">
                <a:latin typeface="Arial"/>
                <a:cs typeface="Arial"/>
              </a:rPr>
              <a:t> </a:t>
            </a:r>
            <a:r>
              <a:rPr dirty="0" sz="2400" spc="-345" b="1">
                <a:latin typeface="Arial"/>
                <a:cs typeface="Arial"/>
              </a:rPr>
              <a:t>نيلماعلل </a:t>
            </a:r>
            <a:r>
              <a:rPr dirty="0" sz="2400" spc="-320" b="1">
                <a:latin typeface="Arial"/>
                <a:cs typeface="Arial"/>
              </a:rPr>
              <a:t>ديجلا </a:t>
            </a:r>
            <a:r>
              <a:rPr dirty="0" sz="2400" spc="-395" b="1">
                <a:latin typeface="Arial"/>
                <a:cs typeface="Arial"/>
              </a:rPr>
              <a:t>بيرتلا</a:t>
            </a:r>
            <a:r>
              <a:rPr dirty="0" sz="2400" spc="-125" b="1">
                <a:latin typeface="Arial"/>
                <a:cs typeface="Arial"/>
              </a:rPr>
              <a:t> </a:t>
            </a:r>
            <a:r>
              <a:rPr dirty="0" sz="2400" spc="-455" b="1">
                <a:latin typeface="Arial"/>
                <a:cs typeface="Arial"/>
              </a:rPr>
              <a:t>صقن</a:t>
            </a:r>
            <a:r>
              <a:rPr dirty="0" sz="2400" spc="-390" b="1">
                <a:latin typeface="Arial"/>
                <a:cs typeface="Arial"/>
              </a:rPr>
              <a:t> </a:t>
            </a:r>
            <a:r>
              <a:rPr dirty="0" sz="2400" spc="5" b="1">
                <a:latin typeface="Arial"/>
                <a:cs typeface="Arial"/>
              </a:rPr>
              <a:t>-4</a:t>
            </a:r>
            <a:endParaRPr sz="2400">
              <a:latin typeface="Arial"/>
              <a:cs typeface="Arial"/>
            </a:endParaRPr>
          </a:p>
          <a:p>
            <a:pPr algn="r" marL="3302635" marR="6985" indent="-1417955">
              <a:lnSpc>
                <a:spcPct val="150100"/>
              </a:lnSpc>
            </a:pPr>
            <a:r>
              <a:rPr dirty="0" sz="2400" spc="-90" b="1">
                <a:latin typeface="Arial"/>
                <a:cs typeface="Arial"/>
              </a:rPr>
              <a:t>لاجملا </a:t>
            </a:r>
            <a:r>
              <a:rPr dirty="0" sz="2400" spc="-165" b="1">
                <a:latin typeface="Arial"/>
                <a:cs typeface="Arial"/>
              </a:rPr>
              <a:t>اذهب </a:t>
            </a:r>
            <a:r>
              <a:rPr dirty="0" sz="2400" spc="-315" b="1">
                <a:latin typeface="Arial"/>
                <a:cs typeface="Arial"/>
              </a:rPr>
              <a:t>ةينعملا </a:t>
            </a:r>
            <a:r>
              <a:rPr dirty="0" sz="2400" spc="-100" b="1">
                <a:latin typeface="Arial"/>
                <a:cs typeface="Arial"/>
              </a:rPr>
              <a:t>تادحولا </a:t>
            </a:r>
            <a:r>
              <a:rPr dirty="0" sz="2400" spc="-290" b="1">
                <a:latin typeface="Arial"/>
                <a:cs typeface="Arial"/>
              </a:rPr>
              <a:t>فلتخم </a:t>
            </a:r>
            <a:r>
              <a:rPr dirty="0" sz="2400" spc="-605" b="1">
                <a:latin typeface="Arial"/>
                <a:cs typeface="Arial"/>
              </a:rPr>
              <a:t>نيب </a:t>
            </a:r>
            <a:r>
              <a:rPr dirty="0" sz="2400" spc="-535" b="1">
                <a:latin typeface="Arial"/>
                <a:cs typeface="Arial"/>
              </a:rPr>
              <a:t>قيسنتلا</a:t>
            </a:r>
            <a:r>
              <a:rPr dirty="0" sz="2400" spc="-480" b="1">
                <a:latin typeface="Arial"/>
                <a:cs typeface="Arial"/>
              </a:rPr>
              <a:t> </a:t>
            </a:r>
            <a:r>
              <a:rPr dirty="0" sz="2400" spc="-380" b="1">
                <a:latin typeface="Arial"/>
                <a:cs typeface="Arial"/>
              </a:rPr>
              <a:t>فعض</a:t>
            </a:r>
            <a:r>
              <a:rPr dirty="0" sz="2400" spc="-254" b="1">
                <a:latin typeface="Arial"/>
                <a:cs typeface="Arial"/>
              </a:rPr>
              <a:t> </a:t>
            </a:r>
            <a:r>
              <a:rPr dirty="0" sz="2400" spc="5" b="1">
                <a:latin typeface="Arial"/>
                <a:cs typeface="Arial"/>
              </a:rPr>
              <a:t>-5 </a:t>
            </a:r>
            <a:r>
              <a:rPr dirty="0" sz="2400" b="1">
                <a:latin typeface="Arial"/>
                <a:cs typeface="Arial"/>
              </a:rPr>
              <a:t> </a:t>
            </a:r>
            <a:r>
              <a:rPr dirty="0" sz="2400" spc="-350" b="1">
                <a:latin typeface="Arial"/>
                <a:cs typeface="Arial"/>
              </a:rPr>
              <a:t>نيلماعلل </a:t>
            </a:r>
            <a:r>
              <a:rPr dirty="0" sz="2400" spc="-114" b="1">
                <a:latin typeface="Arial"/>
                <a:cs typeface="Arial"/>
              </a:rPr>
              <a:t>ةمدقملا </a:t>
            </a:r>
            <a:r>
              <a:rPr dirty="0" sz="2400" spc="-170" b="1">
                <a:latin typeface="Arial"/>
                <a:cs typeface="Arial"/>
              </a:rPr>
              <a:t>تافاكماو </a:t>
            </a:r>
            <a:r>
              <a:rPr dirty="0" sz="2400" spc="-254" b="1">
                <a:latin typeface="Arial"/>
                <a:cs typeface="Arial"/>
              </a:rPr>
              <a:t>زفاوحلا</a:t>
            </a:r>
            <a:r>
              <a:rPr dirty="0" sz="2400" spc="-140" b="1">
                <a:latin typeface="Arial"/>
                <a:cs typeface="Arial"/>
              </a:rPr>
              <a:t> </a:t>
            </a:r>
            <a:r>
              <a:rPr dirty="0" sz="2400" spc="-380" b="1">
                <a:latin typeface="Arial"/>
                <a:cs typeface="Arial"/>
              </a:rPr>
              <a:t>فعض</a:t>
            </a:r>
            <a:r>
              <a:rPr dirty="0" sz="2400" spc="-270" b="1">
                <a:latin typeface="Arial"/>
                <a:cs typeface="Arial"/>
              </a:rPr>
              <a:t> </a:t>
            </a:r>
            <a:r>
              <a:rPr dirty="0" sz="2400" spc="5" b="1">
                <a:latin typeface="Arial"/>
                <a:cs typeface="Arial"/>
              </a:rPr>
              <a:t>-6 </a:t>
            </a:r>
            <a:r>
              <a:rPr dirty="0" sz="2400" b="1">
                <a:latin typeface="Arial"/>
                <a:cs typeface="Arial"/>
              </a:rPr>
              <a:t> </a:t>
            </a:r>
            <a:r>
              <a:rPr dirty="0" sz="2400" spc="-180" b="1">
                <a:latin typeface="Arial"/>
                <a:cs typeface="Arial"/>
              </a:rPr>
              <a:t>ةحاتملا </a:t>
            </a:r>
            <a:r>
              <a:rPr dirty="0" sz="2400" spc="-195" b="1">
                <a:latin typeface="Arial"/>
                <a:cs typeface="Arial"/>
              </a:rPr>
              <a:t>تاناكملال </a:t>
            </a:r>
            <a:r>
              <a:rPr dirty="0" sz="2400" spc="-320" b="1">
                <a:latin typeface="Arial"/>
                <a:cs typeface="Arial"/>
              </a:rPr>
              <a:t>ديجلا </a:t>
            </a:r>
            <a:r>
              <a:rPr dirty="0" sz="2400" spc="-315" b="1">
                <a:latin typeface="Arial"/>
                <a:cs typeface="Arial"/>
              </a:rPr>
              <a:t>للاغتسلاا</a:t>
            </a:r>
            <a:r>
              <a:rPr dirty="0" sz="2400" spc="-100" b="1">
                <a:latin typeface="Arial"/>
                <a:cs typeface="Arial"/>
              </a:rPr>
              <a:t> </a:t>
            </a:r>
            <a:r>
              <a:rPr dirty="0" sz="2400" spc="-5" b="1">
                <a:latin typeface="Arial"/>
                <a:cs typeface="Arial"/>
              </a:rPr>
              <a:t>مدع</a:t>
            </a:r>
            <a:endParaRPr sz="2400">
              <a:latin typeface="Arial"/>
              <a:cs typeface="Arial"/>
            </a:endParaRPr>
          </a:p>
          <a:p>
            <a:pPr algn="r" marR="104775">
              <a:lnSpc>
                <a:spcPts val="1190"/>
              </a:lnSpc>
            </a:pPr>
            <a:r>
              <a:rPr dirty="0" sz="1200" spc="5">
                <a:solidFill>
                  <a:srgbClr val="888888"/>
                </a:solidFill>
                <a:latin typeface="Arial"/>
                <a:cs typeface="Arial"/>
              </a:rPr>
              <a:t>121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8066" y="1227836"/>
            <a:ext cx="8199120" cy="0"/>
          </a:xfrm>
          <a:custGeom>
            <a:avLst/>
            <a:gdLst/>
            <a:ahLst/>
            <a:cxnLst/>
            <a:rect l="l" t="t" r="r" b="b"/>
            <a:pathLst>
              <a:path w="8199120" h="0">
                <a:moveTo>
                  <a:pt x="0" y="0"/>
                </a:moveTo>
                <a:lnTo>
                  <a:pt x="8199119" y="0"/>
                </a:lnTo>
              </a:path>
            </a:pathLst>
          </a:custGeom>
          <a:ln w="7315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14231" y="419811"/>
            <a:ext cx="8227695" cy="848994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965"/>
              <a:t>يندت</a:t>
            </a:r>
            <a:r>
              <a:rPr dirty="0" spc="-430"/>
              <a:t> </a:t>
            </a:r>
            <a:r>
              <a:rPr dirty="0" spc="-484"/>
              <a:t>لحل </a:t>
            </a:r>
            <a:r>
              <a:rPr dirty="0" spc="-615"/>
              <a:t>ةيعونلا </a:t>
            </a:r>
            <a:r>
              <a:rPr dirty="0" spc="-245"/>
              <a:t>ةدوجلا </a:t>
            </a:r>
            <a:r>
              <a:rPr dirty="0" spc="-710"/>
              <a:t>دعاست</a:t>
            </a:r>
            <a:r>
              <a:rPr dirty="0" spc="-740"/>
              <a:t> </a:t>
            </a:r>
            <a:r>
              <a:rPr dirty="0" spc="-1000"/>
              <a:t>فيك</a:t>
            </a:r>
          </a:p>
        </p:txBody>
      </p:sp>
      <p:sp>
        <p:nvSpPr>
          <p:cNvPr id="4" name="object 4"/>
          <p:cNvSpPr/>
          <p:nvPr/>
        </p:nvSpPr>
        <p:spPr>
          <a:xfrm>
            <a:off x="7276338" y="2050795"/>
            <a:ext cx="1450975" cy="0"/>
          </a:xfrm>
          <a:custGeom>
            <a:avLst/>
            <a:gdLst/>
            <a:ahLst/>
            <a:cxnLst/>
            <a:rect l="l" t="t" r="r" b="b"/>
            <a:pathLst>
              <a:path w="1450975" h="0">
                <a:moveTo>
                  <a:pt x="0" y="0"/>
                </a:moveTo>
                <a:lnTo>
                  <a:pt x="1450848" y="0"/>
                </a:lnTo>
              </a:path>
            </a:pathLst>
          </a:custGeom>
          <a:ln w="7315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733453" y="827301"/>
            <a:ext cx="8050530" cy="6148070"/>
          </a:xfrm>
          <a:prstGeom prst="rect">
            <a:avLst/>
          </a:prstGeom>
        </p:spPr>
        <p:txBody>
          <a:bodyPr wrap="square" lIns="0" tIns="428625" rIns="0" bIns="0" rtlCol="0" vert="horz">
            <a:spAutoFit/>
          </a:bodyPr>
          <a:lstStyle/>
          <a:p>
            <a:pPr algn="r" marR="47625">
              <a:lnSpc>
                <a:spcPct val="100000"/>
              </a:lnSpc>
              <a:spcBef>
                <a:spcPts val="3375"/>
              </a:spcBef>
            </a:pPr>
            <a:r>
              <a:rPr dirty="0" sz="5400" b="1">
                <a:latin typeface="Arial"/>
                <a:cs typeface="Arial"/>
              </a:rPr>
              <a:t>:</a:t>
            </a:r>
            <a:r>
              <a:rPr dirty="0" sz="5400" spc="-95" b="1">
                <a:latin typeface="Arial"/>
                <a:cs typeface="Arial"/>
              </a:rPr>
              <a:t> </a:t>
            </a:r>
            <a:r>
              <a:rPr dirty="0" sz="5400" spc="-245" b="1">
                <a:latin typeface="Arial"/>
                <a:cs typeface="Arial"/>
              </a:rPr>
              <a:t>ةدوجلا</a:t>
            </a:r>
            <a:endParaRPr sz="5400">
              <a:latin typeface="Arial"/>
              <a:cs typeface="Arial"/>
            </a:endParaRPr>
          </a:p>
          <a:p>
            <a:pPr algn="r" marL="2614930" marR="43180" indent="1235075">
              <a:lnSpc>
                <a:spcPct val="150100"/>
              </a:lnSpc>
              <a:spcBef>
                <a:spcPts val="30"/>
              </a:spcBef>
            </a:pPr>
            <a:r>
              <a:rPr dirty="0" sz="4000" spc="-450" b="1">
                <a:latin typeface="Arial"/>
                <a:cs typeface="Arial"/>
              </a:rPr>
              <a:t>ةلكشملا </a:t>
            </a:r>
            <a:r>
              <a:rPr dirty="0" sz="4000" spc="-180" b="1">
                <a:latin typeface="Arial"/>
                <a:cs typeface="Arial"/>
              </a:rPr>
              <a:t>رداصم</a:t>
            </a:r>
            <a:r>
              <a:rPr dirty="0" sz="4000" spc="-229" b="1">
                <a:latin typeface="Arial"/>
                <a:cs typeface="Arial"/>
              </a:rPr>
              <a:t> </a:t>
            </a:r>
            <a:r>
              <a:rPr dirty="0" sz="4000" spc="-650" b="1">
                <a:latin typeface="Arial"/>
                <a:cs typeface="Arial"/>
              </a:rPr>
              <a:t>ديدحت</a:t>
            </a:r>
            <a:r>
              <a:rPr dirty="0" sz="4000" spc="-480" b="1">
                <a:latin typeface="Arial"/>
                <a:cs typeface="Arial"/>
              </a:rPr>
              <a:t> </a:t>
            </a:r>
            <a:r>
              <a:rPr dirty="0" sz="4000" spc="15" b="1">
                <a:latin typeface="Arial"/>
                <a:cs typeface="Arial"/>
              </a:rPr>
              <a:t>-1 </a:t>
            </a:r>
            <a:r>
              <a:rPr dirty="0" sz="4000" b="1">
                <a:latin typeface="Arial"/>
                <a:cs typeface="Arial"/>
              </a:rPr>
              <a:t> </a:t>
            </a:r>
            <a:r>
              <a:rPr dirty="0" sz="4000" spc="-450" b="1">
                <a:latin typeface="Arial"/>
                <a:cs typeface="Arial"/>
              </a:rPr>
              <a:t>ةلكشملا  </a:t>
            </a:r>
            <a:r>
              <a:rPr dirty="0" sz="4000" spc="-365" b="1">
                <a:latin typeface="Arial"/>
                <a:cs typeface="Arial"/>
              </a:rPr>
              <a:t>لحل </a:t>
            </a:r>
            <a:r>
              <a:rPr dirty="0" sz="4000" spc="-390" b="1">
                <a:latin typeface="Arial"/>
                <a:cs typeface="Arial"/>
              </a:rPr>
              <a:t>تاحرتقملا </a:t>
            </a:r>
            <a:r>
              <a:rPr dirty="0" sz="4000" spc="-330" b="1">
                <a:latin typeface="Arial"/>
                <a:cs typeface="Arial"/>
              </a:rPr>
              <a:t>داجيا </a:t>
            </a:r>
            <a:r>
              <a:rPr dirty="0" sz="4000" spc="-280" b="1">
                <a:latin typeface="Arial"/>
                <a:cs typeface="Arial"/>
              </a:rPr>
              <a:t> </a:t>
            </a:r>
            <a:r>
              <a:rPr dirty="0" sz="4000" spc="15" b="1">
                <a:latin typeface="Arial"/>
                <a:cs typeface="Arial"/>
              </a:rPr>
              <a:t>-2</a:t>
            </a:r>
            <a:endParaRPr sz="4000">
              <a:latin typeface="Arial"/>
              <a:cs typeface="Arial"/>
            </a:endParaRPr>
          </a:p>
          <a:p>
            <a:pPr algn="r" marR="43180">
              <a:lnSpc>
                <a:spcPct val="100000"/>
              </a:lnSpc>
              <a:spcBef>
                <a:spcPts val="2405"/>
              </a:spcBef>
            </a:pPr>
            <a:r>
              <a:rPr dirty="0" sz="4000" spc="-185" b="1">
                <a:latin typeface="Arial"/>
                <a:cs typeface="Arial"/>
              </a:rPr>
              <a:t>ةدوجلا </a:t>
            </a:r>
            <a:r>
              <a:rPr dirty="0" sz="4000" spc="-204" b="1">
                <a:latin typeface="Arial"/>
                <a:cs typeface="Arial"/>
              </a:rPr>
              <a:t>ةيمهلا </a:t>
            </a:r>
            <a:r>
              <a:rPr dirty="0" sz="4000" spc="-465" b="1">
                <a:latin typeface="Arial"/>
                <a:cs typeface="Arial"/>
              </a:rPr>
              <a:t>نيلماعلا  </a:t>
            </a:r>
            <a:r>
              <a:rPr dirty="0" sz="4000" spc="-300" b="1">
                <a:latin typeface="Arial"/>
                <a:cs typeface="Arial"/>
              </a:rPr>
              <a:t>نيططخملا  </a:t>
            </a:r>
            <a:r>
              <a:rPr dirty="0" sz="4000" spc="-5" b="1">
                <a:latin typeface="Arial"/>
                <a:cs typeface="Arial"/>
              </a:rPr>
              <a:t>كاردا </a:t>
            </a:r>
            <a:r>
              <a:rPr dirty="0" sz="4000" spc="-700" b="1">
                <a:latin typeface="Arial"/>
                <a:cs typeface="Arial"/>
              </a:rPr>
              <a:t>عفر</a:t>
            </a:r>
            <a:r>
              <a:rPr dirty="0" sz="4000" spc="-310" b="1">
                <a:latin typeface="Arial"/>
                <a:cs typeface="Arial"/>
              </a:rPr>
              <a:t> </a:t>
            </a:r>
            <a:r>
              <a:rPr dirty="0" sz="4000" spc="15" b="1">
                <a:latin typeface="Arial"/>
                <a:cs typeface="Arial"/>
              </a:rPr>
              <a:t>-3</a:t>
            </a:r>
            <a:endParaRPr sz="4000">
              <a:latin typeface="Arial"/>
              <a:cs typeface="Arial"/>
            </a:endParaRPr>
          </a:p>
          <a:p>
            <a:pPr algn="r" marR="44450">
              <a:lnSpc>
                <a:spcPct val="100000"/>
              </a:lnSpc>
            </a:pPr>
            <a:r>
              <a:rPr dirty="0" sz="4000" spc="-425" b="1">
                <a:latin typeface="Arial"/>
                <a:cs typeface="Arial"/>
              </a:rPr>
              <a:t>ة</a:t>
            </a:r>
            <a:r>
              <a:rPr dirty="0" sz="4000" spc="-805" b="1">
                <a:latin typeface="Arial"/>
                <a:cs typeface="Arial"/>
              </a:rPr>
              <a:t>ي</a:t>
            </a:r>
            <a:r>
              <a:rPr dirty="0" sz="4000" b="1">
                <a:latin typeface="Arial"/>
                <a:cs typeface="Arial"/>
              </a:rPr>
              <a:t>ع</a:t>
            </a:r>
            <a:r>
              <a:rPr dirty="0" sz="4000" spc="-25" b="1">
                <a:latin typeface="Arial"/>
                <a:cs typeface="Arial"/>
              </a:rPr>
              <a:t>و</a:t>
            </a:r>
            <a:r>
              <a:rPr dirty="0" sz="4000" spc="-655" b="1">
                <a:latin typeface="Arial"/>
                <a:cs typeface="Arial"/>
              </a:rPr>
              <a:t>نلا</a:t>
            </a:r>
            <a:endParaRPr sz="4000">
              <a:latin typeface="Arial"/>
              <a:cs typeface="Arial"/>
            </a:endParaRPr>
          </a:p>
          <a:p>
            <a:pPr algn="r" marR="43180">
              <a:lnSpc>
                <a:spcPct val="100000"/>
              </a:lnSpc>
              <a:spcBef>
                <a:spcPts val="2405"/>
              </a:spcBef>
            </a:pPr>
            <a:r>
              <a:rPr dirty="0" sz="4000" spc="-630" b="1">
                <a:latin typeface="Arial"/>
                <a:cs typeface="Arial"/>
              </a:rPr>
              <a:t>يفيظولا  </a:t>
            </a:r>
            <a:r>
              <a:rPr dirty="0" sz="4000" spc="-290" b="1">
                <a:latin typeface="Arial"/>
                <a:cs typeface="Arial"/>
              </a:rPr>
              <a:t>فصولاوة  </a:t>
            </a:r>
            <a:r>
              <a:rPr dirty="0" sz="4000" spc="-545" b="1">
                <a:latin typeface="Arial"/>
                <a:cs typeface="Arial"/>
              </a:rPr>
              <a:t>ةيدرفلا  </a:t>
            </a:r>
            <a:r>
              <a:rPr dirty="0" sz="4000" spc="-120" b="1">
                <a:latin typeface="Arial"/>
                <a:cs typeface="Arial"/>
              </a:rPr>
              <a:t>تارلاهملا </a:t>
            </a:r>
            <a:r>
              <a:rPr dirty="0" sz="4000" spc="-880" b="1">
                <a:latin typeface="Arial"/>
                <a:cs typeface="Arial"/>
              </a:rPr>
              <a:t>نيسحت  </a:t>
            </a:r>
            <a:r>
              <a:rPr dirty="0" sz="4000" spc="-819" b="1">
                <a:latin typeface="Arial"/>
                <a:cs typeface="Arial"/>
              </a:rPr>
              <a:t> </a:t>
            </a:r>
            <a:r>
              <a:rPr dirty="0" sz="4000" spc="15" b="1">
                <a:latin typeface="Arial"/>
                <a:cs typeface="Arial"/>
              </a:rPr>
              <a:t>-4</a:t>
            </a:r>
            <a:endParaRPr sz="4000">
              <a:latin typeface="Arial"/>
              <a:cs typeface="Arial"/>
            </a:endParaRPr>
          </a:p>
          <a:p>
            <a:pPr algn="r" marR="173990">
              <a:lnSpc>
                <a:spcPct val="100000"/>
              </a:lnSpc>
            </a:pPr>
            <a:r>
              <a:rPr dirty="0" sz="4000" b="1">
                <a:latin typeface="Arial"/>
                <a:cs typeface="Arial"/>
              </a:rPr>
              <a:t>ة</a:t>
            </a:r>
            <a:r>
              <a:rPr dirty="0" sz="4000" spc="-20" b="1">
                <a:latin typeface="Arial"/>
                <a:cs typeface="Arial"/>
              </a:rPr>
              <a:t>د</a:t>
            </a:r>
            <a:r>
              <a:rPr dirty="0" sz="4000" spc="-120" b="1">
                <a:latin typeface="Arial"/>
                <a:cs typeface="Arial"/>
              </a:rPr>
              <a:t>ح</a:t>
            </a:r>
            <a:r>
              <a:rPr dirty="0" sz="4000" spc="-114" b="1">
                <a:latin typeface="Arial"/>
                <a:cs typeface="Arial"/>
              </a:rPr>
              <a:t>و</a:t>
            </a:r>
            <a:r>
              <a:rPr dirty="0" sz="4000" spc="220" b="1">
                <a:latin typeface="Arial"/>
                <a:cs typeface="Arial"/>
              </a:rPr>
              <a:t>م</a:t>
            </a:r>
            <a:r>
              <a:rPr dirty="0" sz="4000" spc="25" b="1">
                <a:latin typeface="Arial"/>
                <a:cs typeface="Arial"/>
              </a:rPr>
              <a:t> </a:t>
            </a:r>
            <a:r>
              <a:rPr dirty="0" sz="4000" spc="-600" b="1">
                <a:latin typeface="Arial"/>
                <a:cs typeface="Arial"/>
              </a:rPr>
              <a:t>ر</a:t>
            </a:r>
            <a:r>
              <a:rPr dirty="0" sz="4000" spc="-905" b="1">
                <a:latin typeface="Arial"/>
                <a:cs typeface="Arial"/>
              </a:rPr>
              <a:t>ي</a:t>
            </a:r>
            <a:r>
              <a:rPr dirty="0" sz="4000" spc="-665" b="1">
                <a:latin typeface="Arial"/>
                <a:cs typeface="Arial"/>
              </a:rPr>
              <a:t>يا</a:t>
            </a:r>
            <a:r>
              <a:rPr dirty="0" sz="4000" spc="-840" b="1">
                <a:latin typeface="Arial"/>
                <a:cs typeface="Arial"/>
              </a:rPr>
              <a:t>ع</a:t>
            </a:r>
            <a:r>
              <a:rPr dirty="0" sz="4000" spc="220" b="1">
                <a:latin typeface="Arial"/>
                <a:cs typeface="Arial"/>
              </a:rPr>
              <a:t>م</a:t>
            </a:r>
            <a:r>
              <a:rPr dirty="0" sz="4000" b="1">
                <a:latin typeface="Arial"/>
                <a:cs typeface="Arial"/>
              </a:rPr>
              <a:t> </a:t>
            </a:r>
            <a:r>
              <a:rPr dirty="0" sz="4000" spc="-35" b="1">
                <a:latin typeface="Arial"/>
                <a:cs typeface="Arial"/>
              </a:rPr>
              <a:t>دا</a:t>
            </a:r>
            <a:r>
              <a:rPr dirty="0" sz="4000" spc="-90" b="1">
                <a:latin typeface="Arial"/>
                <a:cs typeface="Arial"/>
              </a:rPr>
              <a:t>ج</a:t>
            </a:r>
            <a:r>
              <a:rPr dirty="0" sz="4000" spc="-1860" b="1">
                <a:latin typeface="Arial"/>
                <a:cs typeface="Arial"/>
              </a:rPr>
              <a:t>ي</a:t>
            </a:r>
            <a:r>
              <a:rPr dirty="0" baseline="94907" sz="1800" spc="-457">
                <a:solidFill>
                  <a:srgbClr val="888888"/>
                </a:solidFill>
                <a:latin typeface="Arial"/>
                <a:cs typeface="Arial"/>
              </a:rPr>
              <a:t>1</a:t>
            </a:r>
            <a:r>
              <a:rPr dirty="0" sz="4000" spc="-560" b="1">
                <a:latin typeface="Arial"/>
                <a:cs typeface="Arial"/>
              </a:rPr>
              <a:t>ا</a:t>
            </a:r>
            <a:r>
              <a:rPr dirty="0" baseline="94907" sz="1800" spc="-187">
                <a:solidFill>
                  <a:srgbClr val="888888"/>
                </a:solidFill>
                <a:latin typeface="Arial"/>
                <a:cs typeface="Arial"/>
              </a:rPr>
              <a:t>2</a:t>
            </a:r>
            <a:r>
              <a:rPr dirty="0" sz="4000" spc="-1685" b="1">
                <a:latin typeface="Arial"/>
                <a:cs typeface="Arial"/>
              </a:rPr>
              <a:t>و</a:t>
            </a:r>
            <a:r>
              <a:rPr dirty="0" baseline="94907" sz="1800" spc="7">
                <a:solidFill>
                  <a:srgbClr val="888888"/>
                </a:solidFill>
                <a:latin typeface="Arial"/>
                <a:cs typeface="Arial"/>
              </a:rPr>
              <a:t>2</a:t>
            </a:r>
            <a:endParaRPr baseline="94907"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83208" y="1066419"/>
            <a:ext cx="7443470" cy="0"/>
          </a:xfrm>
          <a:custGeom>
            <a:avLst/>
            <a:gdLst/>
            <a:ahLst/>
            <a:cxnLst/>
            <a:rect l="l" t="t" r="r" b="b"/>
            <a:pathLst>
              <a:path w="7443470" h="0">
                <a:moveTo>
                  <a:pt x="0" y="0"/>
                </a:moveTo>
                <a:lnTo>
                  <a:pt x="7443216" y="0"/>
                </a:lnTo>
              </a:path>
            </a:pathLst>
          </a:custGeom>
          <a:ln w="6400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70761" y="348183"/>
            <a:ext cx="7473950" cy="7575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 spc="-70"/>
              <a:t>لخاد </a:t>
            </a:r>
            <a:r>
              <a:rPr dirty="0" sz="4800" spc="-890"/>
              <a:t>اهقيبطت </a:t>
            </a:r>
            <a:r>
              <a:rPr dirty="0" sz="4800" spc="-605"/>
              <a:t>نكمي </a:t>
            </a:r>
            <a:r>
              <a:rPr dirty="0" sz="4800" spc="-800"/>
              <a:t>يتلا </a:t>
            </a:r>
            <a:r>
              <a:rPr dirty="0" sz="4800" spc="-560"/>
              <a:t>ةءافكلا</a:t>
            </a:r>
            <a:r>
              <a:rPr dirty="0" sz="4800" spc="-335"/>
              <a:t> </a:t>
            </a:r>
            <a:r>
              <a:rPr dirty="0" sz="4800" spc="-440"/>
              <a:t>لاكشا</a:t>
            </a:r>
            <a:endParaRPr sz="4800"/>
          </a:p>
        </p:txBody>
      </p:sp>
      <p:sp>
        <p:nvSpPr>
          <p:cNvPr id="4" name="object 4"/>
          <p:cNvSpPr/>
          <p:nvPr/>
        </p:nvSpPr>
        <p:spPr>
          <a:xfrm>
            <a:off x="640080" y="1797939"/>
            <a:ext cx="8086725" cy="0"/>
          </a:xfrm>
          <a:custGeom>
            <a:avLst/>
            <a:gdLst/>
            <a:ahLst/>
            <a:cxnLst/>
            <a:rect l="l" t="t" r="r" b="b"/>
            <a:pathLst>
              <a:path w="8086725" h="0">
                <a:moveTo>
                  <a:pt x="0" y="0"/>
                </a:moveTo>
                <a:lnTo>
                  <a:pt x="8086344" y="0"/>
                </a:lnTo>
              </a:path>
            </a:pathLst>
          </a:custGeom>
          <a:ln w="6400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437119" y="2529458"/>
            <a:ext cx="1289685" cy="0"/>
          </a:xfrm>
          <a:custGeom>
            <a:avLst/>
            <a:gdLst/>
            <a:ahLst/>
            <a:cxnLst/>
            <a:rect l="l" t="t" r="r" b="b"/>
            <a:pathLst>
              <a:path w="1289684" h="0">
                <a:moveTo>
                  <a:pt x="0" y="0"/>
                </a:moveTo>
                <a:lnTo>
                  <a:pt x="1289303" y="0"/>
                </a:lnTo>
              </a:path>
            </a:pathLst>
          </a:custGeom>
          <a:ln w="6400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225921" y="1079957"/>
            <a:ext cx="8557260" cy="57632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43815">
              <a:lnSpc>
                <a:spcPct val="100000"/>
              </a:lnSpc>
              <a:spcBef>
                <a:spcPts val="100"/>
              </a:spcBef>
            </a:pPr>
            <a:r>
              <a:rPr dirty="0" sz="4800" spc="-1090" b="1">
                <a:latin typeface="Arial"/>
                <a:cs typeface="Arial"/>
              </a:rPr>
              <a:t>قيبطت      </a:t>
            </a:r>
            <a:r>
              <a:rPr dirty="0" sz="4800" spc="-980" b="1">
                <a:latin typeface="Arial"/>
                <a:cs typeface="Arial"/>
              </a:rPr>
              <a:t>جئاتن    </a:t>
            </a:r>
            <a:r>
              <a:rPr dirty="0" sz="4800" spc="-65" b="1">
                <a:latin typeface="Arial"/>
                <a:cs typeface="Arial"/>
              </a:rPr>
              <a:t>ىدحا </a:t>
            </a:r>
            <a:r>
              <a:rPr dirty="0" sz="4800" spc="-1265" b="1">
                <a:latin typeface="Arial"/>
                <a:cs typeface="Arial"/>
              </a:rPr>
              <a:t>ربتعت                    </a:t>
            </a:r>
            <a:r>
              <a:rPr dirty="0" sz="4800" spc="-645" b="1">
                <a:latin typeface="Arial"/>
                <a:cs typeface="Arial"/>
              </a:rPr>
              <a:t>يتلاو</a:t>
            </a:r>
            <a:r>
              <a:rPr dirty="0" sz="4800" spc="-185" b="1">
                <a:latin typeface="Arial"/>
                <a:cs typeface="Arial"/>
              </a:rPr>
              <a:t> </a:t>
            </a:r>
            <a:r>
              <a:rPr dirty="0" sz="4800" spc="-994" b="1">
                <a:latin typeface="Arial"/>
                <a:cs typeface="Arial"/>
              </a:rPr>
              <a:t>ىفشتسملا</a:t>
            </a:r>
            <a:endParaRPr sz="4800">
              <a:latin typeface="Arial"/>
              <a:cs typeface="Arial"/>
            </a:endParaRPr>
          </a:p>
          <a:p>
            <a:pPr algn="r" marR="45720">
              <a:lnSpc>
                <a:spcPct val="100000"/>
              </a:lnSpc>
              <a:spcBef>
                <a:spcPts val="5"/>
              </a:spcBef>
            </a:pPr>
            <a:r>
              <a:rPr dirty="0" sz="4800" spc="5" b="1">
                <a:latin typeface="Arial"/>
                <a:cs typeface="Arial"/>
              </a:rPr>
              <a:t>:</a:t>
            </a:r>
            <a:r>
              <a:rPr dirty="0" sz="4800" b="1">
                <a:latin typeface="Arial"/>
                <a:cs typeface="Arial"/>
              </a:rPr>
              <a:t>ة</a:t>
            </a:r>
            <a:r>
              <a:rPr dirty="0" sz="4800" spc="20" b="1">
                <a:latin typeface="Arial"/>
                <a:cs typeface="Arial"/>
              </a:rPr>
              <a:t>د</a:t>
            </a:r>
            <a:r>
              <a:rPr dirty="0" sz="4800" spc="-330" b="1">
                <a:latin typeface="Arial"/>
                <a:cs typeface="Arial"/>
              </a:rPr>
              <a:t>وجلا</a:t>
            </a:r>
            <a:endParaRPr sz="4800">
              <a:latin typeface="Arial"/>
              <a:cs typeface="Arial"/>
            </a:endParaRPr>
          </a:p>
          <a:p>
            <a:pPr algn="r" marL="1626870" marR="43180" indent="-1223645">
              <a:lnSpc>
                <a:spcPct val="100000"/>
              </a:lnSpc>
              <a:spcBef>
                <a:spcPts val="2435"/>
              </a:spcBef>
            </a:pPr>
            <a:r>
              <a:rPr dirty="0" sz="4000" spc="-10" b="1">
                <a:latin typeface="Arial"/>
                <a:cs typeface="Arial"/>
              </a:rPr>
              <a:t>وا </a:t>
            </a:r>
            <a:r>
              <a:rPr dirty="0" sz="4000" spc="40" b="1">
                <a:latin typeface="Arial"/>
                <a:cs typeface="Arial"/>
              </a:rPr>
              <a:t>دودرم </a:t>
            </a:r>
            <a:r>
              <a:rPr dirty="0" sz="4000" spc="-745" b="1">
                <a:latin typeface="Arial"/>
                <a:cs typeface="Arial"/>
              </a:rPr>
              <a:t>لضفا</a:t>
            </a:r>
            <a:r>
              <a:rPr dirty="0" sz="4000" spc="-380" b="1">
                <a:latin typeface="Arial"/>
                <a:cs typeface="Arial"/>
              </a:rPr>
              <a:t> </a:t>
            </a:r>
            <a:r>
              <a:rPr dirty="0" sz="4000" spc="-985" b="1">
                <a:latin typeface="Arial"/>
                <a:cs typeface="Arial"/>
              </a:rPr>
              <a:t>قيقحتب </a:t>
            </a:r>
            <a:r>
              <a:rPr dirty="0" sz="4000" spc="-655" b="1">
                <a:latin typeface="Arial"/>
                <a:cs typeface="Arial"/>
              </a:rPr>
              <a:t>متهت </a:t>
            </a:r>
            <a:r>
              <a:rPr dirty="0" sz="4000" b="1">
                <a:latin typeface="Arial"/>
                <a:cs typeface="Arial"/>
              </a:rPr>
              <a:t>: </a:t>
            </a:r>
            <a:r>
              <a:rPr dirty="0" sz="4000" spc="-840" b="1">
                <a:latin typeface="Arial"/>
                <a:cs typeface="Arial"/>
              </a:rPr>
              <a:t>ةينقتلا</a:t>
            </a:r>
            <a:r>
              <a:rPr dirty="0" sz="4000" spc="-765" b="1">
                <a:latin typeface="Arial"/>
                <a:cs typeface="Arial"/>
              </a:rPr>
              <a:t> </a:t>
            </a:r>
            <a:r>
              <a:rPr dirty="0" sz="4000" spc="-470" b="1">
                <a:latin typeface="Arial"/>
                <a:cs typeface="Arial"/>
              </a:rPr>
              <a:t>ةءافكلا</a:t>
            </a:r>
            <a:r>
              <a:rPr dirty="0" sz="4000" spc="-25" b="1">
                <a:latin typeface="Arial"/>
                <a:cs typeface="Arial"/>
              </a:rPr>
              <a:t> </a:t>
            </a:r>
            <a:r>
              <a:rPr dirty="0" sz="4000" spc="15" b="1">
                <a:latin typeface="Arial"/>
                <a:cs typeface="Arial"/>
              </a:rPr>
              <a:t>-1 </a:t>
            </a:r>
            <a:r>
              <a:rPr dirty="0" sz="4000" b="1">
                <a:latin typeface="Arial"/>
                <a:cs typeface="Arial"/>
              </a:rPr>
              <a:t> </a:t>
            </a:r>
            <a:r>
              <a:rPr dirty="0" sz="4000" spc="-760" b="1">
                <a:latin typeface="Arial"/>
                <a:cs typeface="Arial"/>
              </a:rPr>
              <a:t>مت </a:t>
            </a:r>
            <a:r>
              <a:rPr dirty="0" sz="4000" spc="-450" b="1">
                <a:latin typeface="Arial"/>
                <a:cs typeface="Arial"/>
              </a:rPr>
              <a:t>يتلااو </a:t>
            </a:r>
            <a:r>
              <a:rPr dirty="0" sz="4000" spc="-295" b="1">
                <a:latin typeface="Arial"/>
                <a:cs typeface="Arial"/>
              </a:rPr>
              <a:t>ةحاتملا </a:t>
            </a:r>
            <a:r>
              <a:rPr dirty="0" sz="4000" spc="-100" b="1">
                <a:latin typeface="Arial"/>
                <a:cs typeface="Arial"/>
              </a:rPr>
              <a:t>دراوملا </a:t>
            </a:r>
            <a:r>
              <a:rPr dirty="0" sz="4000" spc="-35" b="1">
                <a:latin typeface="Arial"/>
                <a:cs typeface="Arial"/>
              </a:rPr>
              <a:t>عم </a:t>
            </a:r>
            <a:r>
              <a:rPr dirty="0" sz="4000" spc="-280" b="1">
                <a:latin typeface="Arial"/>
                <a:cs typeface="Arial"/>
              </a:rPr>
              <a:t>ةنراقم</a:t>
            </a:r>
            <a:r>
              <a:rPr dirty="0" sz="4000" spc="-740" b="1">
                <a:latin typeface="Arial"/>
                <a:cs typeface="Arial"/>
              </a:rPr>
              <a:t> </a:t>
            </a:r>
            <a:r>
              <a:rPr dirty="0" sz="4000" spc="-355" b="1">
                <a:latin typeface="Arial"/>
                <a:cs typeface="Arial"/>
              </a:rPr>
              <a:t>دئاع</a:t>
            </a:r>
            <a:endParaRPr sz="4000">
              <a:latin typeface="Arial"/>
              <a:cs typeface="Arial"/>
            </a:endParaRPr>
          </a:p>
          <a:p>
            <a:pPr algn="r" marR="47625">
              <a:lnSpc>
                <a:spcPct val="100000"/>
              </a:lnSpc>
              <a:spcBef>
                <a:spcPts val="5"/>
              </a:spcBef>
            </a:pPr>
            <a:r>
              <a:rPr dirty="0" sz="4000" spc="215" b="1">
                <a:latin typeface="Arial"/>
                <a:cs typeface="Arial"/>
              </a:rPr>
              <a:t>اه</a:t>
            </a:r>
            <a:r>
              <a:rPr dirty="0" sz="4000" spc="265" b="1">
                <a:latin typeface="Arial"/>
                <a:cs typeface="Arial"/>
              </a:rPr>
              <a:t>م</a:t>
            </a:r>
            <a:r>
              <a:rPr dirty="0" sz="4000" b="1">
                <a:latin typeface="Arial"/>
                <a:cs typeface="Arial"/>
              </a:rPr>
              <a:t>ا</a:t>
            </a:r>
            <a:r>
              <a:rPr dirty="0" sz="4000" spc="-15" b="1">
                <a:latin typeface="Arial"/>
                <a:cs typeface="Arial"/>
              </a:rPr>
              <a:t>د</a:t>
            </a:r>
            <a:r>
              <a:rPr dirty="0" sz="4000" spc="-815" b="1">
                <a:latin typeface="Arial"/>
                <a:cs typeface="Arial"/>
              </a:rPr>
              <a:t>خ</a:t>
            </a:r>
            <a:r>
              <a:rPr dirty="0" sz="4000" spc="-935" b="1">
                <a:latin typeface="Arial"/>
                <a:cs typeface="Arial"/>
              </a:rPr>
              <a:t>ت</a:t>
            </a:r>
            <a:r>
              <a:rPr dirty="0" sz="4000" spc="-585" b="1">
                <a:latin typeface="Arial"/>
                <a:cs typeface="Arial"/>
              </a:rPr>
              <a:t>سا</a:t>
            </a:r>
            <a:endParaRPr sz="4000">
              <a:latin typeface="Arial"/>
              <a:cs typeface="Arial"/>
            </a:endParaRPr>
          </a:p>
          <a:p>
            <a:pPr algn="r" marL="834390" marR="43180" indent="-784225">
              <a:lnSpc>
                <a:spcPct val="100000"/>
              </a:lnSpc>
              <a:spcBef>
                <a:spcPts val="2405"/>
              </a:spcBef>
            </a:pPr>
            <a:r>
              <a:rPr dirty="0" sz="4000" spc="-420" b="1">
                <a:latin typeface="Arial"/>
                <a:cs typeface="Arial"/>
              </a:rPr>
              <a:t>مادختسا </a:t>
            </a:r>
            <a:r>
              <a:rPr dirty="0" sz="4000" spc="-720" b="1">
                <a:latin typeface="Arial"/>
                <a:cs typeface="Arial"/>
              </a:rPr>
              <a:t>ينعتو</a:t>
            </a:r>
            <a:r>
              <a:rPr dirty="0" sz="4000" spc="-330" b="1">
                <a:latin typeface="Arial"/>
                <a:cs typeface="Arial"/>
              </a:rPr>
              <a:t> </a:t>
            </a:r>
            <a:r>
              <a:rPr dirty="0" sz="4000" b="1">
                <a:latin typeface="Arial"/>
                <a:cs typeface="Arial"/>
              </a:rPr>
              <a:t>: </a:t>
            </a:r>
            <a:r>
              <a:rPr dirty="0" sz="4000" spc="-495" b="1">
                <a:latin typeface="Arial"/>
                <a:cs typeface="Arial"/>
              </a:rPr>
              <a:t>ةفدهتسملا </a:t>
            </a:r>
            <a:r>
              <a:rPr dirty="0" sz="4000" spc="-10" b="1">
                <a:latin typeface="Arial"/>
                <a:cs typeface="Arial"/>
              </a:rPr>
              <a:t>وا </a:t>
            </a:r>
            <a:r>
              <a:rPr dirty="0" sz="4000" spc="-360" b="1">
                <a:latin typeface="Arial"/>
                <a:cs typeface="Arial"/>
              </a:rPr>
              <a:t>ةدوشنملا</a:t>
            </a:r>
            <a:r>
              <a:rPr dirty="0" sz="4000" spc="-415" b="1">
                <a:latin typeface="Arial"/>
                <a:cs typeface="Arial"/>
              </a:rPr>
              <a:t> </a:t>
            </a:r>
            <a:r>
              <a:rPr dirty="0" sz="4000" spc="-465" b="1">
                <a:latin typeface="Arial"/>
                <a:cs typeface="Arial"/>
              </a:rPr>
              <a:t>ةءافكلا</a:t>
            </a:r>
            <a:r>
              <a:rPr dirty="0" sz="4000" spc="-80" b="1">
                <a:latin typeface="Arial"/>
                <a:cs typeface="Arial"/>
              </a:rPr>
              <a:t> </a:t>
            </a:r>
            <a:r>
              <a:rPr dirty="0" sz="4000" spc="15" b="1">
                <a:latin typeface="Arial"/>
                <a:cs typeface="Arial"/>
              </a:rPr>
              <a:t>-2 </a:t>
            </a:r>
            <a:r>
              <a:rPr dirty="0" sz="4000" b="1">
                <a:latin typeface="Arial"/>
                <a:cs typeface="Arial"/>
              </a:rPr>
              <a:t> </a:t>
            </a:r>
            <a:r>
              <a:rPr dirty="0" sz="4000" spc="-50" b="1">
                <a:latin typeface="Arial"/>
                <a:cs typeface="Arial"/>
              </a:rPr>
              <a:t>مهلاا </a:t>
            </a:r>
            <a:r>
              <a:rPr dirty="0" sz="4000" spc="-490" b="1">
                <a:latin typeface="Arial"/>
                <a:cs typeface="Arial"/>
              </a:rPr>
              <a:t>جايتحلاا </a:t>
            </a:r>
            <a:r>
              <a:rPr dirty="0" sz="4000" spc="40" b="1">
                <a:latin typeface="Arial"/>
                <a:cs typeface="Arial"/>
              </a:rPr>
              <a:t>نطاوم </a:t>
            </a:r>
            <a:r>
              <a:rPr dirty="0" sz="4000" spc="-1040" b="1">
                <a:latin typeface="Arial"/>
                <a:cs typeface="Arial"/>
              </a:rPr>
              <a:t>يف </a:t>
            </a:r>
            <a:r>
              <a:rPr dirty="0" sz="4000" spc="-295" b="1">
                <a:latin typeface="Arial"/>
                <a:cs typeface="Arial"/>
              </a:rPr>
              <a:t>ةحاتملا </a:t>
            </a:r>
            <a:r>
              <a:rPr dirty="0" sz="4000" spc="-100" b="1">
                <a:latin typeface="Arial"/>
                <a:cs typeface="Arial"/>
              </a:rPr>
              <a:t>دراوملا</a:t>
            </a:r>
            <a:r>
              <a:rPr dirty="0" sz="4000" spc="-690" b="1">
                <a:latin typeface="Arial"/>
                <a:cs typeface="Arial"/>
              </a:rPr>
              <a:t> </a:t>
            </a:r>
            <a:r>
              <a:rPr dirty="0" sz="4000" spc="-130" b="1">
                <a:latin typeface="Arial"/>
                <a:cs typeface="Arial"/>
              </a:rPr>
              <a:t>مظعم</a:t>
            </a:r>
            <a:endParaRPr sz="4000">
              <a:latin typeface="Arial"/>
              <a:cs typeface="Arial"/>
            </a:endParaRPr>
          </a:p>
          <a:p>
            <a:pPr algn="r" marR="45720">
              <a:lnSpc>
                <a:spcPct val="100000"/>
              </a:lnSpc>
              <a:spcBef>
                <a:spcPts val="5"/>
              </a:spcBef>
            </a:pPr>
            <a:r>
              <a:rPr dirty="0" sz="4000" spc="-245" b="1">
                <a:latin typeface="Arial"/>
                <a:cs typeface="Arial"/>
              </a:rPr>
              <a:t>فده</a:t>
            </a:r>
            <a:r>
              <a:rPr dirty="0" sz="4000" spc="-350" b="1">
                <a:latin typeface="Arial"/>
                <a:cs typeface="Arial"/>
              </a:rPr>
              <a:t>ت</a:t>
            </a:r>
            <a:r>
              <a:rPr dirty="0" sz="4000" spc="-1165" b="1">
                <a:latin typeface="Arial"/>
                <a:cs typeface="Arial"/>
              </a:rPr>
              <a:t>س</a:t>
            </a:r>
            <a:r>
              <a:rPr dirty="0" sz="4000" spc="-1005" b="1">
                <a:latin typeface="Arial"/>
                <a:cs typeface="Arial"/>
              </a:rPr>
              <a:t>م</a:t>
            </a:r>
            <a:r>
              <a:rPr dirty="0" baseline="46296" sz="1800" spc="7">
                <a:solidFill>
                  <a:srgbClr val="888888"/>
                </a:solidFill>
                <a:latin typeface="Arial"/>
                <a:cs typeface="Arial"/>
              </a:rPr>
              <a:t>1</a:t>
            </a:r>
            <a:r>
              <a:rPr dirty="0" baseline="46296" sz="1800" spc="-187">
                <a:solidFill>
                  <a:srgbClr val="888888"/>
                </a:solidFill>
                <a:latin typeface="Arial"/>
                <a:cs typeface="Arial"/>
              </a:rPr>
              <a:t>2</a:t>
            </a:r>
            <a:r>
              <a:rPr dirty="0" sz="4000" spc="-1680" b="1">
                <a:latin typeface="Arial"/>
                <a:cs typeface="Arial"/>
              </a:rPr>
              <a:t>ل</a:t>
            </a:r>
            <a:r>
              <a:rPr dirty="0" baseline="46296" sz="1800">
                <a:solidFill>
                  <a:srgbClr val="888888"/>
                </a:solidFill>
                <a:latin typeface="Arial"/>
                <a:cs typeface="Arial"/>
              </a:rPr>
              <a:t>3</a:t>
            </a:r>
            <a:r>
              <a:rPr dirty="0" baseline="46296" sz="1800" spc="-292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dirty="0" sz="4000" spc="-5" b="1">
                <a:latin typeface="Arial"/>
                <a:cs typeface="Arial"/>
              </a:rPr>
              <a:t>ا</a:t>
            </a:r>
            <a:endParaRPr sz="4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02663" y="947547"/>
            <a:ext cx="7333615" cy="0"/>
          </a:xfrm>
          <a:custGeom>
            <a:avLst/>
            <a:gdLst/>
            <a:ahLst/>
            <a:cxnLst/>
            <a:rect l="l" t="t" r="r" b="b"/>
            <a:pathLst>
              <a:path w="7333615" h="0">
                <a:moveTo>
                  <a:pt x="0" y="0"/>
                </a:moveTo>
                <a:lnTo>
                  <a:pt x="7333488" y="0"/>
                </a:lnTo>
              </a:path>
            </a:pathLst>
          </a:custGeom>
          <a:ln w="609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92360" y="157683"/>
            <a:ext cx="7351395" cy="848994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60"/>
              <a:t>تامدخلا </a:t>
            </a:r>
            <a:r>
              <a:rPr dirty="0" sz="4400" spc="-60"/>
              <a:t>ةدوج </a:t>
            </a:r>
            <a:r>
              <a:rPr dirty="0" sz="4400" spc="-80"/>
              <a:t>لوح </a:t>
            </a:r>
            <a:r>
              <a:rPr dirty="0" sz="4400" spc="-525"/>
              <a:t>تاعقوتلاو</a:t>
            </a:r>
            <a:r>
              <a:rPr dirty="0" sz="4400" spc="-10"/>
              <a:t> </a:t>
            </a:r>
            <a:r>
              <a:rPr dirty="0" sz="4400" spc="-459"/>
              <a:t>ميهافملا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3697223" y="1788795"/>
            <a:ext cx="5139055" cy="0"/>
          </a:xfrm>
          <a:custGeom>
            <a:avLst/>
            <a:gdLst/>
            <a:ahLst/>
            <a:cxnLst/>
            <a:rect l="l" t="t" r="r" b="b"/>
            <a:pathLst>
              <a:path w="5139055" h="0">
                <a:moveTo>
                  <a:pt x="0" y="0"/>
                </a:moveTo>
                <a:lnTo>
                  <a:pt x="5138928" y="0"/>
                </a:lnTo>
              </a:path>
            </a:pathLst>
          </a:custGeom>
          <a:ln w="7315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3271265" y="980897"/>
            <a:ext cx="5579745" cy="8489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400" b="1">
                <a:latin typeface="Arial"/>
                <a:cs typeface="Arial"/>
              </a:rPr>
              <a:t>: </a:t>
            </a:r>
            <a:r>
              <a:rPr dirty="0" sz="5400" spc="-685" b="1">
                <a:latin typeface="Arial"/>
                <a:cs typeface="Arial"/>
              </a:rPr>
              <a:t>ىضرملل </a:t>
            </a:r>
            <a:r>
              <a:rPr dirty="0" sz="5400" spc="-260" b="1">
                <a:latin typeface="Arial"/>
                <a:cs typeface="Arial"/>
              </a:rPr>
              <a:t>ةمدقملا</a:t>
            </a:r>
            <a:r>
              <a:rPr dirty="0" sz="5400" spc="-200" b="1">
                <a:latin typeface="Arial"/>
                <a:cs typeface="Arial"/>
              </a:rPr>
              <a:t> </a:t>
            </a:r>
            <a:r>
              <a:rPr dirty="0" sz="5400" spc="-815" b="1">
                <a:latin typeface="Arial"/>
                <a:cs typeface="Arial"/>
              </a:rPr>
              <a:t>ةيبطلا</a:t>
            </a:r>
            <a:endParaRPr sz="5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484" y="1814272"/>
            <a:ext cx="8818245" cy="5053330"/>
          </a:xfrm>
          <a:prstGeom prst="rect">
            <a:avLst/>
          </a:prstGeom>
        </p:spPr>
        <p:txBody>
          <a:bodyPr wrap="square" lIns="0" tIns="283210" rIns="0" bIns="0" rtlCol="0" vert="horz">
            <a:spAutoFit/>
          </a:bodyPr>
          <a:lstStyle/>
          <a:p>
            <a:pPr algn="r" marR="30480">
              <a:lnSpc>
                <a:spcPct val="100000"/>
              </a:lnSpc>
              <a:spcBef>
                <a:spcPts val="2230"/>
              </a:spcBef>
            </a:pPr>
            <a:r>
              <a:rPr dirty="0" sz="3600" b="1">
                <a:latin typeface="Arial"/>
                <a:cs typeface="Arial"/>
              </a:rPr>
              <a:t>: </a:t>
            </a:r>
            <a:r>
              <a:rPr dirty="0" sz="3600" spc="-610" b="1">
                <a:latin typeface="Arial"/>
                <a:cs typeface="Arial"/>
              </a:rPr>
              <a:t>هلثمي   </a:t>
            </a:r>
            <a:r>
              <a:rPr dirty="0" sz="3600" spc="-200" b="1">
                <a:latin typeface="Arial"/>
                <a:cs typeface="Arial"/>
              </a:rPr>
              <a:t>يذلا </a:t>
            </a:r>
            <a:r>
              <a:rPr dirty="0" sz="3600" spc="-155" b="1">
                <a:latin typeface="Arial"/>
                <a:cs typeface="Arial"/>
              </a:rPr>
              <a:t>فرطلا </a:t>
            </a:r>
            <a:r>
              <a:rPr dirty="0" sz="3600" spc="-565" b="1">
                <a:latin typeface="Arial"/>
                <a:cs typeface="Arial"/>
              </a:rPr>
              <a:t>ةيصوصخ   </a:t>
            </a:r>
            <a:r>
              <a:rPr dirty="0" sz="3600" spc="-5" b="1">
                <a:latin typeface="Arial"/>
                <a:cs typeface="Arial"/>
              </a:rPr>
              <a:t>نع </a:t>
            </a:r>
            <a:r>
              <a:rPr dirty="0" sz="3600" spc="-844" b="1">
                <a:latin typeface="Arial"/>
                <a:cs typeface="Arial"/>
              </a:rPr>
              <a:t>ربعت       </a:t>
            </a:r>
            <a:r>
              <a:rPr dirty="0" sz="3600" spc="-370" b="1">
                <a:latin typeface="Arial"/>
                <a:cs typeface="Arial"/>
              </a:rPr>
              <a:t>ميهافم  </a:t>
            </a:r>
            <a:r>
              <a:rPr dirty="0" sz="3600" spc="-590" b="1">
                <a:latin typeface="Arial"/>
                <a:cs typeface="Arial"/>
              </a:rPr>
              <a:t>ةثلاث</a:t>
            </a:r>
            <a:r>
              <a:rPr dirty="0" sz="3600" spc="-459" b="1">
                <a:latin typeface="Arial"/>
                <a:cs typeface="Arial"/>
              </a:rPr>
              <a:t> </a:t>
            </a:r>
            <a:r>
              <a:rPr dirty="0" sz="3600" spc="-85" b="1">
                <a:latin typeface="Arial"/>
                <a:cs typeface="Arial"/>
              </a:rPr>
              <a:t>كانه</a:t>
            </a:r>
            <a:r>
              <a:rPr dirty="0" sz="3600" spc="-85">
                <a:latin typeface="Arial"/>
                <a:cs typeface="Arial"/>
              </a:rPr>
              <a:t>-</a:t>
            </a:r>
            <a:endParaRPr sz="3600">
              <a:latin typeface="Arial"/>
              <a:cs typeface="Arial"/>
            </a:endParaRPr>
          </a:p>
          <a:p>
            <a:pPr algn="r" marL="2733040" marR="30480" indent="-299085">
              <a:lnSpc>
                <a:spcPct val="148500"/>
              </a:lnSpc>
              <a:spcBef>
                <a:spcPts val="60"/>
              </a:spcBef>
            </a:pPr>
            <a:r>
              <a:rPr dirty="0" sz="4000" b="1">
                <a:latin typeface="Arial"/>
                <a:cs typeface="Arial"/>
              </a:rPr>
              <a:t>: </a:t>
            </a:r>
            <a:r>
              <a:rPr dirty="0" sz="4000" spc="-310" b="1">
                <a:latin typeface="Arial"/>
                <a:cs typeface="Arial"/>
              </a:rPr>
              <a:t>)ىضرملا(عمتجملا </a:t>
            </a:r>
            <a:r>
              <a:rPr dirty="0" sz="4000" spc="-365" b="1">
                <a:latin typeface="Arial"/>
                <a:cs typeface="Arial"/>
              </a:rPr>
              <a:t>رظن </a:t>
            </a:r>
            <a:r>
              <a:rPr dirty="0" sz="4000" spc="120" b="1">
                <a:latin typeface="Arial"/>
                <a:cs typeface="Arial"/>
              </a:rPr>
              <a:t>ةهجو</a:t>
            </a:r>
            <a:r>
              <a:rPr dirty="0" sz="4000" spc="-110" b="1">
                <a:latin typeface="Arial"/>
                <a:cs typeface="Arial"/>
              </a:rPr>
              <a:t> </a:t>
            </a:r>
            <a:r>
              <a:rPr dirty="0" sz="4000" spc="110" b="1">
                <a:latin typeface="Arial"/>
                <a:cs typeface="Arial"/>
              </a:rPr>
              <a:t>نم</a:t>
            </a:r>
            <a:r>
              <a:rPr dirty="0" sz="4000" spc="-20" b="1">
                <a:latin typeface="Arial"/>
                <a:cs typeface="Arial"/>
              </a:rPr>
              <a:t> </a:t>
            </a:r>
            <a:r>
              <a:rPr dirty="0" sz="4000" spc="15" b="1">
                <a:latin typeface="Arial"/>
                <a:cs typeface="Arial"/>
              </a:rPr>
              <a:t>-1 </a:t>
            </a:r>
            <a:r>
              <a:rPr dirty="0" sz="4000" b="1">
                <a:latin typeface="Arial"/>
                <a:cs typeface="Arial"/>
              </a:rPr>
              <a:t> </a:t>
            </a:r>
            <a:r>
              <a:rPr dirty="0" sz="3600" spc="-385" b="1">
                <a:latin typeface="Arial"/>
                <a:cs typeface="Arial"/>
              </a:rPr>
              <a:t>تقولا </a:t>
            </a:r>
            <a:r>
              <a:rPr dirty="0" sz="3600" b="1">
                <a:latin typeface="Arial"/>
                <a:cs typeface="Arial"/>
              </a:rPr>
              <a:t>لاوط </a:t>
            </a:r>
            <a:r>
              <a:rPr dirty="0" sz="3600" spc="-465" b="1">
                <a:latin typeface="Arial"/>
                <a:cs typeface="Arial"/>
              </a:rPr>
              <a:t>ةرفوتم </a:t>
            </a:r>
            <a:r>
              <a:rPr dirty="0" sz="3600" b="1">
                <a:latin typeface="Arial"/>
                <a:cs typeface="Arial"/>
              </a:rPr>
              <a:t>تامدخ</a:t>
            </a:r>
            <a:r>
              <a:rPr dirty="0" sz="3600" spc="-325" b="1">
                <a:latin typeface="Arial"/>
                <a:cs typeface="Arial"/>
              </a:rPr>
              <a:t> </a:t>
            </a:r>
            <a:r>
              <a:rPr dirty="0" sz="3600" spc="-165" b="1">
                <a:latin typeface="Arial"/>
                <a:cs typeface="Arial"/>
              </a:rPr>
              <a:t>ةدوجلا</a:t>
            </a:r>
            <a:r>
              <a:rPr dirty="0" sz="3600" spc="-15" b="1">
                <a:latin typeface="Arial"/>
                <a:cs typeface="Arial"/>
              </a:rPr>
              <a:t> </a:t>
            </a:r>
            <a:r>
              <a:rPr dirty="0" sz="3600" spc="-630" b="1">
                <a:latin typeface="Arial"/>
                <a:cs typeface="Arial"/>
              </a:rPr>
              <a:t>ينعت</a:t>
            </a:r>
            <a:r>
              <a:rPr dirty="0" sz="3600" spc="-630">
                <a:latin typeface="Arial"/>
                <a:cs typeface="Arial"/>
              </a:rPr>
              <a:t>- </a:t>
            </a:r>
            <a:r>
              <a:rPr dirty="0" sz="3600">
                <a:latin typeface="Arial"/>
                <a:cs typeface="Arial"/>
              </a:rPr>
              <a:t> </a:t>
            </a:r>
            <a:r>
              <a:rPr dirty="0" sz="3600" spc="-95" b="1">
                <a:latin typeface="Arial"/>
                <a:cs typeface="Arial"/>
              </a:rPr>
              <a:t>ةمدخلا </a:t>
            </a:r>
            <a:r>
              <a:rPr dirty="0" sz="3600" spc="-105" b="1">
                <a:latin typeface="Arial"/>
                <a:cs typeface="Arial"/>
              </a:rPr>
              <a:t>هذهل </a:t>
            </a:r>
            <a:r>
              <a:rPr dirty="0" sz="3600" spc="-305" b="1">
                <a:latin typeface="Arial"/>
                <a:cs typeface="Arial"/>
              </a:rPr>
              <a:t>لوصولا</a:t>
            </a:r>
            <a:r>
              <a:rPr dirty="0" sz="3600" spc="155" b="1">
                <a:latin typeface="Arial"/>
                <a:cs typeface="Arial"/>
              </a:rPr>
              <a:t> </a:t>
            </a:r>
            <a:r>
              <a:rPr dirty="0" sz="3600" spc="-200" b="1">
                <a:latin typeface="Arial"/>
                <a:cs typeface="Arial"/>
              </a:rPr>
              <a:t>ةلوهسو</a:t>
            </a:r>
            <a:r>
              <a:rPr dirty="0" sz="3600" spc="55" b="1">
                <a:latin typeface="Arial"/>
                <a:cs typeface="Arial"/>
              </a:rPr>
              <a:t> </a:t>
            </a:r>
            <a:r>
              <a:rPr dirty="0" sz="3600">
                <a:latin typeface="Arial"/>
                <a:cs typeface="Arial"/>
              </a:rPr>
              <a:t>- </a:t>
            </a:r>
            <a:r>
              <a:rPr dirty="0" sz="3600">
                <a:latin typeface="Arial"/>
                <a:cs typeface="Arial"/>
              </a:rPr>
              <a:t> </a:t>
            </a:r>
            <a:r>
              <a:rPr dirty="0" sz="3600" spc="-275" b="1">
                <a:latin typeface="Arial"/>
                <a:cs typeface="Arial"/>
              </a:rPr>
              <a:t>نانئمطلااو </a:t>
            </a:r>
            <a:r>
              <a:rPr dirty="0" sz="3600" spc="-290" b="1">
                <a:latin typeface="Arial"/>
                <a:cs typeface="Arial"/>
              </a:rPr>
              <a:t>ةحارلاب </a:t>
            </a:r>
            <a:r>
              <a:rPr dirty="0" sz="3600" spc="-355" b="1">
                <a:latin typeface="Arial"/>
                <a:cs typeface="Arial"/>
              </a:rPr>
              <a:t>روعشلاو</a:t>
            </a:r>
            <a:r>
              <a:rPr dirty="0" sz="3600" spc="-90" b="1">
                <a:latin typeface="Arial"/>
                <a:cs typeface="Arial"/>
              </a:rPr>
              <a:t> </a:t>
            </a:r>
            <a:r>
              <a:rPr dirty="0" sz="3600">
                <a:latin typeface="Arial"/>
                <a:cs typeface="Arial"/>
              </a:rPr>
              <a:t>-</a:t>
            </a:r>
            <a:endParaRPr sz="3600">
              <a:latin typeface="Arial"/>
              <a:cs typeface="Arial"/>
            </a:endParaRPr>
          </a:p>
          <a:p>
            <a:pPr algn="r" marR="30480">
              <a:lnSpc>
                <a:spcPct val="100000"/>
              </a:lnSpc>
              <a:spcBef>
                <a:spcPts val="2165"/>
              </a:spcBef>
            </a:pPr>
            <a:r>
              <a:rPr dirty="0" sz="3600" spc="-315" b="1">
                <a:latin typeface="Arial"/>
                <a:cs typeface="Arial"/>
              </a:rPr>
              <a:t>لماع</a:t>
            </a:r>
            <a:r>
              <a:rPr dirty="0" sz="3600" spc="-509" b="1">
                <a:latin typeface="Arial"/>
                <a:cs typeface="Arial"/>
              </a:rPr>
              <a:t>ت</a:t>
            </a:r>
            <a:r>
              <a:rPr dirty="0" sz="3600" spc="-535" b="1">
                <a:latin typeface="Arial"/>
                <a:cs typeface="Arial"/>
              </a:rPr>
              <a:t>ل</a:t>
            </a:r>
            <a:r>
              <a:rPr dirty="0" sz="3600" spc="-254" b="1">
                <a:latin typeface="Arial"/>
                <a:cs typeface="Arial"/>
              </a:rPr>
              <a:t>ا</a:t>
            </a:r>
            <a:r>
              <a:rPr dirty="0" sz="3600" spc="-5" b="1">
                <a:latin typeface="Arial"/>
                <a:cs typeface="Arial"/>
              </a:rPr>
              <a:t> </a:t>
            </a:r>
            <a:r>
              <a:rPr dirty="0" sz="3600" spc="-869" b="1">
                <a:latin typeface="Arial"/>
                <a:cs typeface="Arial"/>
              </a:rPr>
              <a:t>ي</a:t>
            </a:r>
            <a:r>
              <a:rPr dirty="0" sz="3600" spc="-1015" b="1">
                <a:latin typeface="Arial"/>
                <a:cs typeface="Arial"/>
              </a:rPr>
              <a:t>ف</a:t>
            </a:r>
            <a:r>
              <a:rPr dirty="0" sz="3600" spc="10" b="1">
                <a:latin typeface="Arial"/>
                <a:cs typeface="Arial"/>
              </a:rPr>
              <a:t> </a:t>
            </a:r>
            <a:r>
              <a:rPr dirty="0" sz="3600" spc="-680" b="1">
                <a:latin typeface="Arial"/>
                <a:cs typeface="Arial"/>
              </a:rPr>
              <a:t>ب</a:t>
            </a:r>
            <a:r>
              <a:rPr dirty="0" baseline="60185" sz="1800" spc="7">
                <a:solidFill>
                  <a:srgbClr val="888888"/>
                </a:solidFill>
                <a:latin typeface="Arial"/>
                <a:cs typeface="Arial"/>
              </a:rPr>
              <a:t>1</a:t>
            </a:r>
            <a:r>
              <a:rPr dirty="0" sz="3600" spc="-1235" b="1">
                <a:latin typeface="Arial"/>
                <a:cs typeface="Arial"/>
              </a:rPr>
              <a:t>د</a:t>
            </a:r>
            <a:r>
              <a:rPr dirty="0" baseline="60185" sz="1800" spc="7">
                <a:solidFill>
                  <a:srgbClr val="888888"/>
                </a:solidFill>
                <a:latin typeface="Arial"/>
                <a:cs typeface="Arial"/>
              </a:rPr>
              <a:t>2</a:t>
            </a:r>
            <a:r>
              <a:rPr dirty="0" baseline="60185" sz="1800" spc="-195">
                <a:solidFill>
                  <a:srgbClr val="888888"/>
                </a:solidFill>
                <a:latin typeface="Arial"/>
                <a:cs typeface="Arial"/>
              </a:rPr>
              <a:t>4</a:t>
            </a:r>
            <a:r>
              <a:rPr dirty="0" sz="3600" spc="40" b="1">
                <a:latin typeface="Arial"/>
                <a:cs typeface="Arial"/>
              </a:rPr>
              <a:t>ا</a:t>
            </a:r>
            <a:r>
              <a:rPr dirty="0" sz="3600">
                <a:latin typeface="Arial"/>
                <a:cs typeface="Arial"/>
              </a:rPr>
              <a:t>-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63251" y="154635"/>
            <a:ext cx="7633970" cy="185547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00"/>
              </a:spcBef>
            </a:pPr>
            <a:r>
              <a:rPr dirty="0" sz="6000" spc="-455"/>
              <a:t>مدقملا </a:t>
            </a:r>
            <a:r>
              <a:rPr dirty="0" sz="6000" spc="-1025"/>
              <a:t>قيرفلا   </a:t>
            </a:r>
            <a:r>
              <a:rPr dirty="0" sz="6000" spc="-540"/>
              <a:t>رظن  </a:t>
            </a:r>
            <a:r>
              <a:rPr dirty="0" sz="6000" spc="185"/>
              <a:t>ةهجو </a:t>
            </a:r>
            <a:r>
              <a:rPr dirty="0" sz="6000" spc="160"/>
              <a:t>نم</a:t>
            </a:r>
            <a:r>
              <a:rPr dirty="0" sz="6000" spc="-1075"/>
              <a:t> </a:t>
            </a:r>
            <a:r>
              <a:rPr dirty="0" sz="4400" spc="5"/>
              <a:t>-2</a:t>
            </a:r>
            <a:endParaRPr sz="4400"/>
          </a:p>
          <a:p>
            <a:pPr algn="r" marR="11430">
              <a:lnSpc>
                <a:spcPct val="100000"/>
              </a:lnSpc>
              <a:spcBef>
                <a:spcPts val="5"/>
              </a:spcBef>
            </a:pPr>
            <a:r>
              <a:rPr dirty="0" sz="6000"/>
              <a:t>:</a:t>
            </a:r>
            <a:r>
              <a:rPr dirty="0" sz="6000" spc="-125"/>
              <a:t> </a:t>
            </a:r>
            <a:r>
              <a:rPr dirty="0" sz="6000" spc="-365"/>
              <a:t>ةمدخلل</a:t>
            </a:r>
            <a:endParaRPr sz="6000"/>
          </a:p>
        </p:txBody>
      </p:sp>
      <p:sp>
        <p:nvSpPr>
          <p:cNvPr id="3" name="object 3"/>
          <p:cNvSpPr txBox="1"/>
          <p:nvPr/>
        </p:nvSpPr>
        <p:spPr>
          <a:xfrm>
            <a:off x="1636096" y="2441905"/>
            <a:ext cx="7362190" cy="414210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L="2211070" marR="5080" indent="-2199005">
              <a:lnSpc>
                <a:spcPct val="100000"/>
              </a:lnSpc>
              <a:spcBef>
                <a:spcPts val="100"/>
              </a:spcBef>
            </a:pPr>
            <a:r>
              <a:rPr dirty="0" sz="6000" spc="-1250" b="1">
                <a:latin typeface="Arial"/>
                <a:cs typeface="Arial"/>
              </a:rPr>
              <a:t>ةينقتلا </a:t>
            </a:r>
            <a:r>
              <a:rPr dirty="0" sz="6000" spc="-30" b="1">
                <a:latin typeface="Arial"/>
                <a:cs typeface="Arial"/>
              </a:rPr>
              <a:t>تاراهملا </a:t>
            </a:r>
            <a:r>
              <a:rPr dirty="0" sz="6000" spc="-270" b="1">
                <a:latin typeface="Arial"/>
                <a:cs typeface="Arial"/>
              </a:rPr>
              <a:t>ةدوجلا</a:t>
            </a:r>
            <a:r>
              <a:rPr dirty="0" sz="6000" spc="-20" b="1">
                <a:latin typeface="Arial"/>
                <a:cs typeface="Arial"/>
              </a:rPr>
              <a:t> </a:t>
            </a:r>
            <a:r>
              <a:rPr dirty="0" sz="6000" spc="-1070" b="1">
                <a:latin typeface="Arial"/>
                <a:cs typeface="Arial"/>
              </a:rPr>
              <a:t>ينعت</a:t>
            </a:r>
            <a:r>
              <a:rPr dirty="0" sz="6000" spc="-1070">
                <a:latin typeface="Arial"/>
                <a:cs typeface="Arial"/>
              </a:rPr>
              <a:t>- </a:t>
            </a:r>
            <a:r>
              <a:rPr dirty="0" sz="6000">
                <a:latin typeface="Arial"/>
                <a:cs typeface="Arial"/>
              </a:rPr>
              <a:t> </a:t>
            </a:r>
            <a:r>
              <a:rPr dirty="0" sz="6000" spc="-365" b="1">
                <a:latin typeface="Arial"/>
                <a:cs typeface="Arial"/>
              </a:rPr>
              <a:t>ةمدخلل </a:t>
            </a:r>
            <a:r>
              <a:rPr dirty="0" sz="6000" spc="-455" b="1">
                <a:latin typeface="Arial"/>
                <a:cs typeface="Arial"/>
              </a:rPr>
              <a:t>مدقملا</a:t>
            </a:r>
            <a:r>
              <a:rPr dirty="0" sz="6000" spc="320" b="1">
                <a:latin typeface="Arial"/>
                <a:cs typeface="Arial"/>
              </a:rPr>
              <a:t> </a:t>
            </a:r>
            <a:r>
              <a:rPr dirty="0" sz="6000" spc="-1245" b="1">
                <a:latin typeface="Arial"/>
                <a:cs typeface="Arial"/>
              </a:rPr>
              <a:t>قيرفلل</a:t>
            </a:r>
            <a:endParaRPr sz="60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3609"/>
              </a:spcBef>
            </a:pPr>
            <a:r>
              <a:rPr dirty="0" sz="6000" spc="-190" b="1">
                <a:latin typeface="Arial"/>
                <a:cs typeface="Arial"/>
              </a:rPr>
              <a:t>ةمزلالا </a:t>
            </a:r>
            <a:r>
              <a:rPr dirty="0" sz="6000" spc="-1000" b="1">
                <a:latin typeface="Arial"/>
                <a:cs typeface="Arial"/>
              </a:rPr>
              <a:t>ةينبلاو   </a:t>
            </a:r>
            <a:r>
              <a:rPr dirty="0" sz="6000" spc="-135" b="1">
                <a:latin typeface="Arial"/>
                <a:cs typeface="Arial"/>
              </a:rPr>
              <a:t>دراوملا</a:t>
            </a:r>
            <a:r>
              <a:rPr dirty="0" sz="6000" spc="-235" b="1">
                <a:latin typeface="Arial"/>
                <a:cs typeface="Arial"/>
              </a:rPr>
              <a:t> </a:t>
            </a:r>
            <a:r>
              <a:rPr dirty="0" sz="6000" spc="-1005" b="1">
                <a:latin typeface="Arial"/>
                <a:cs typeface="Arial"/>
              </a:rPr>
              <a:t>رفوت</a:t>
            </a:r>
            <a:r>
              <a:rPr dirty="0" sz="6000" spc="-1005">
                <a:latin typeface="Arial"/>
                <a:cs typeface="Arial"/>
              </a:rPr>
              <a:t>-</a:t>
            </a:r>
            <a:endParaRPr sz="6000">
              <a:latin typeface="Arial"/>
              <a:cs typeface="Arial"/>
            </a:endParaRPr>
          </a:p>
          <a:p>
            <a:pPr algn="r" marR="12700">
              <a:lnSpc>
                <a:spcPct val="100000"/>
              </a:lnSpc>
            </a:pPr>
            <a:r>
              <a:rPr dirty="0" sz="6000" spc="-145" b="1">
                <a:latin typeface="Arial"/>
                <a:cs typeface="Arial"/>
              </a:rPr>
              <a:t>ةمدخلا</a:t>
            </a:r>
            <a:r>
              <a:rPr dirty="0" sz="6000" spc="-100" b="1">
                <a:latin typeface="Arial"/>
                <a:cs typeface="Arial"/>
              </a:rPr>
              <a:t> </a:t>
            </a:r>
            <a:r>
              <a:rPr dirty="0" sz="6000" spc="-1260" b="1">
                <a:latin typeface="Arial"/>
                <a:cs typeface="Arial"/>
              </a:rPr>
              <a:t>ميدقتل</a:t>
            </a:r>
            <a:endParaRPr sz="6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32469" y="6434734"/>
            <a:ext cx="2825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5">
                <a:solidFill>
                  <a:srgbClr val="888888"/>
                </a:solidFill>
                <a:latin typeface="Arial"/>
                <a:cs typeface="Arial"/>
              </a:rPr>
              <a:t>125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5653" y="372313"/>
            <a:ext cx="8006715" cy="16719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00"/>
              </a:spcBef>
            </a:pPr>
            <a:r>
              <a:rPr dirty="0" spc="-1215"/>
              <a:t>ينعت     </a:t>
            </a:r>
            <a:r>
              <a:rPr dirty="0" spc="-135"/>
              <a:t>ةمدخلا </a:t>
            </a:r>
            <a:r>
              <a:rPr dirty="0" spc="-195"/>
              <a:t>كلام </a:t>
            </a:r>
            <a:r>
              <a:rPr dirty="0" spc="-484"/>
              <a:t>رظن  </a:t>
            </a:r>
            <a:r>
              <a:rPr dirty="0" spc="165"/>
              <a:t>ةهجو </a:t>
            </a:r>
            <a:r>
              <a:rPr dirty="0" spc="145"/>
              <a:t>نم</a:t>
            </a:r>
            <a:r>
              <a:rPr dirty="0" spc="-385"/>
              <a:t> </a:t>
            </a:r>
            <a:r>
              <a:rPr dirty="0" spc="10"/>
              <a:t>-3</a:t>
            </a:r>
          </a:p>
          <a:p>
            <a:pPr algn="r" marR="8890">
              <a:lnSpc>
                <a:spcPct val="100000"/>
              </a:lnSpc>
              <a:spcBef>
                <a:spcPts val="5"/>
              </a:spcBef>
            </a:pPr>
            <a:r>
              <a:rPr dirty="0"/>
              <a:t>: </a:t>
            </a:r>
            <a:r>
              <a:rPr dirty="0" spc="-1190"/>
              <a:t>يلي     </a:t>
            </a:r>
            <a:r>
              <a:rPr dirty="0" spc="190"/>
              <a:t>ام</a:t>
            </a:r>
            <a:r>
              <a:rPr dirty="0" spc="-135"/>
              <a:t> </a:t>
            </a:r>
            <a:r>
              <a:rPr dirty="0" spc="-245"/>
              <a:t>ةدوجلا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752470" y="2019721"/>
            <a:ext cx="6169660" cy="37299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L="1146175" marR="5080" indent="326390">
              <a:lnSpc>
                <a:spcPct val="150000"/>
              </a:lnSpc>
              <a:spcBef>
                <a:spcPts val="95"/>
              </a:spcBef>
            </a:pPr>
            <a:r>
              <a:rPr dirty="0" sz="5400" spc="-160" b="1">
                <a:latin typeface="Arial"/>
                <a:cs typeface="Arial"/>
              </a:rPr>
              <a:t>تامدخلا</a:t>
            </a:r>
            <a:r>
              <a:rPr dirty="0" sz="5400" spc="-55" b="1">
                <a:latin typeface="Arial"/>
                <a:cs typeface="Arial"/>
              </a:rPr>
              <a:t> </a:t>
            </a:r>
            <a:r>
              <a:rPr dirty="0" sz="5400" spc="-1005" b="1">
                <a:latin typeface="Arial"/>
                <a:cs typeface="Arial"/>
              </a:rPr>
              <a:t>لضفا</a:t>
            </a:r>
            <a:r>
              <a:rPr dirty="0" sz="5400" spc="-994" b="1">
                <a:latin typeface="Arial"/>
                <a:cs typeface="Arial"/>
              </a:rPr>
              <a:t> </a:t>
            </a:r>
            <a:r>
              <a:rPr dirty="0" sz="5400" spc="-930" b="1">
                <a:latin typeface="Arial"/>
                <a:cs typeface="Arial"/>
              </a:rPr>
              <a:t>ميدقت</a:t>
            </a:r>
            <a:r>
              <a:rPr dirty="0" sz="5400" spc="-930">
                <a:latin typeface="Arial"/>
                <a:cs typeface="Arial"/>
              </a:rPr>
              <a:t>- </a:t>
            </a:r>
            <a:r>
              <a:rPr dirty="0" sz="5400">
                <a:latin typeface="Arial"/>
                <a:cs typeface="Arial"/>
              </a:rPr>
              <a:t> </a:t>
            </a:r>
            <a:r>
              <a:rPr dirty="0" sz="5400" spc="-1235" b="1">
                <a:latin typeface="Arial"/>
                <a:cs typeface="Arial"/>
              </a:rPr>
              <a:t>ةفلكت      </a:t>
            </a:r>
            <a:r>
              <a:rPr dirty="0" sz="5400" spc="-900" b="1">
                <a:latin typeface="Arial"/>
                <a:cs typeface="Arial"/>
              </a:rPr>
              <a:t>لقاب   </a:t>
            </a:r>
            <a:r>
              <a:rPr dirty="0" sz="5400" spc="90" b="1">
                <a:latin typeface="Arial"/>
                <a:cs typeface="Arial"/>
              </a:rPr>
              <a:t>ةمدخ</a:t>
            </a:r>
            <a:r>
              <a:rPr dirty="0" sz="5400" spc="-465" b="1">
                <a:latin typeface="Arial"/>
                <a:cs typeface="Arial"/>
              </a:rPr>
              <a:t> </a:t>
            </a:r>
            <a:r>
              <a:rPr dirty="0" sz="5400" spc="-935" b="1">
                <a:latin typeface="Arial"/>
                <a:cs typeface="Arial"/>
              </a:rPr>
              <a:t>ميدقت</a:t>
            </a:r>
            <a:r>
              <a:rPr dirty="0" sz="5400" spc="-935">
                <a:latin typeface="Arial"/>
                <a:cs typeface="Arial"/>
              </a:rPr>
              <a:t>-</a:t>
            </a:r>
            <a:endParaRPr sz="5400">
              <a:latin typeface="Arial"/>
              <a:cs typeface="Arial"/>
            </a:endParaRPr>
          </a:p>
          <a:p>
            <a:pPr algn="r" marR="7620">
              <a:lnSpc>
                <a:spcPct val="100000"/>
              </a:lnSpc>
              <a:spcBef>
                <a:spcPts val="3245"/>
              </a:spcBef>
            </a:pPr>
            <a:r>
              <a:rPr dirty="0" sz="5400" spc="60" b="1">
                <a:latin typeface="Arial"/>
                <a:cs typeface="Arial"/>
              </a:rPr>
              <a:t>دودرم </a:t>
            </a:r>
            <a:r>
              <a:rPr dirty="0" sz="5400" spc="-420" b="1">
                <a:latin typeface="Arial"/>
                <a:cs typeface="Arial"/>
              </a:rPr>
              <a:t>ىلعا </a:t>
            </a:r>
            <a:r>
              <a:rPr dirty="0" sz="5400" spc="-560" b="1">
                <a:latin typeface="Arial"/>
                <a:cs typeface="Arial"/>
              </a:rPr>
              <a:t>ىلع  </a:t>
            </a:r>
            <a:r>
              <a:rPr dirty="0" sz="5400" spc="-505" b="1">
                <a:latin typeface="Arial"/>
                <a:cs typeface="Arial"/>
              </a:rPr>
              <a:t>لوصحلا</a:t>
            </a:r>
            <a:r>
              <a:rPr dirty="0" sz="5400" spc="-125" b="1">
                <a:latin typeface="Arial"/>
                <a:cs typeface="Arial"/>
              </a:rPr>
              <a:t> </a:t>
            </a:r>
            <a:r>
              <a:rPr dirty="0" sz="5400" b="1">
                <a:latin typeface="Arial"/>
                <a:cs typeface="Arial"/>
              </a:rPr>
              <a:t>-</a:t>
            </a:r>
            <a:endParaRPr sz="5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32469" y="6434734"/>
            <a:ext cx="2825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5">
                <a:solidFill>
                  <a:srgbClr val="888888"/>
                </a:solidFill>
                <a:latin typeface="Arial"/>
                <a:cs typeface="Arial"/>
              </a:rPr>
              <a:t>126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0587" y="1019047"/>
            <a:ext cx="8089900" cy="0"/>
          </a:xfrm>
          <a:custGeom>
            <a:avLst/>
            <a:gdLst/>
            <a:ahLst/>
            <a:cxnLst/>
            <a:rect l="l" t="t" r="r" b="b"/>
            <a:pathLst>
              <a:path w="8089900" h="0">
                <a:moveTo>
                  <a:pt x="0" y="0"/>
                </a:moveTo>
                <a:lnTo>
                  <a:pt x="8089455" y="0"/>
                </a:lnTo>
              </a:path>
            </a:pathLst>
          </a:custGeom>
          <a:ln w="609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60349" y="229311"/>
            <a:ext cx="8524875" cy="848994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: </a:t>
            </a:r>
            <a:r>
              <a:rPr dirty="0" spc="-780"/>
              <a:t>ةيحصلا </a:t>
            </a:r>
            <a:r>
              <a:rPr dirty="0" sz="4400" spc="-409"/>
              <a:t>تاسسؤملا </a:t>
            </a:r>
            <a:r>
              <a:rPr dirty="0" sz="4400" spc="-1155"/>
              <a:t>يف </a:t>
            </a:r>
            <a:r>
              <a:rPr dirty="0" sz="4400" spc="-204"/>
              <a:t>ةدوجلا </a:t>
            </a:r>
            <a:r>
              <a:rPr dirty="0" sz="4400" spc="-345"/>
              <a:t>حاجن</a:t>
            </a:r>
            <a:r>
              <a:rPr dirty="0" sz="4400" spc="-405"/>
              <a:t> </a:t>
            </a:r>
            <a:r>
              <a:rPr dirty="0" sz="4400" spc="40"/>
              <a:t>لماوع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1768601" y="1064921"/>
            <a:ext cx="7230745" cy="5875655"/>
          </a:xfrm>
          <a:prstGeom prst="rect">
            <a:avLst/>
          </a:prstGeom>
        </p:spPr>
        <p:txBody>
          <a:bodyPr wrap="square" lIns="0" tIns="24130" rIns="0" bIns="0" rtlCol="0" vert="horz">
            <a:spAutoFit/>
          </a:bodyPr>
          <a:lstStyle/>
          <a:p>
            <a:pPr algn="r" marL="12700" marR="5080" indent="5680075">
              <a:lnSpc>
                <a:spcPct val="146800"/>
              </a:lnSpc>
              <a:spcBef>
                <a:spcPts val="190"/>
              </a:spcBef>
            </a:pPr>
            <a:r>
              <a:rPr dirty="0" sz="3200" spc="-5" b="1">
                <a:latin typeface="Arial"/>
                <a:cs typeface="Arial"/>
              </a:rPr>
              <a:t>:</a:t>
            </a:r>
            <a:r>
              <a:rPr dirty="0" sz="3200" spc="-20" b="1">
                <a:latin typeface="Arial"/>
                <a:cs typeface="Arial"/>
              </a:rPr>
              <a:t> </a:t>
            </a:r>
            <a:r>
              <a:rPr dirty="0" sz="3200" spc="-400" b="1">
                <a:latin typeface="Arial"/>
                <a:cs typeface="Arial"/>
              </a:rPr>
              <a:t>ةدايقلا</a:t>
            </a:r>
            <a:r>
              <a:rPr dirty="0" sz="3200" spc="-30" b="1">
                <a:latin typeface="Arial"/>
                <a:cs typeface="Arial"/>
              </a:rPr>
              <a:t> </a:t>
            </a:r>
            <a:r>
              <a:rPr dirty="0" sz="3200" b="1">
                <a:latin typeface="Arial"/>
                <a:cs typeface="Arial"/>
              </a:rPr>
              <a:t>-1 </a:t>
            </a:r>
            <a:r>
              <a:rPr dirty="0" sz="3200" spc="-5" b="1">
                <a:latin typeface="Arial"/>
                <a:cs typeface="Arial"/>
              </a:rPr>
              <a:t> </a:t>
            </a:r>
            <a:r>
              <a:rPr dirty="0" sz="2800" spc="-580" b="1">
                <a:latin typeface="Arial"/>
                <a:cs typeface="Arial"/>
              </a:rPr>
              <a:t>ىفشتسملا </a:t>
            </a:r>
            <a:r>
              <a:rPr dirty="0" sz="2800" spc="-40" b="1">
                <a:latin typeface="Arial"/>
                <a:cs typeface="Arial"/>
              </a:rPr>
              <a:t>لخاد </a:t>
            </a:r>
            <a:r>
              <a:rPr dirty="0" sz="2800" spc="-130" b="1">
                <a:latin typeface="Arial"/>
                <a:cs typeface="Arial"/>
              </a:rPr>
              <a:t>ةدوجلا </a:t>
            </a:r>
            <a:r>
              <a:rPr dirty="0" sz="2800" spc="-585" b="1">
                <a:latin typeface="Arial"/>
                <a:cs typeface="Arial"/>
              </a:rPr>
              <a:t>عنص </a:t>
            </a:r>
            <a:r>
              <a:rPr dirty="0" sz="2800" spc="-725" b="1">
                <a:latin typeface="Arial"/>
                <a:cs typeface="Arial"/>
              </a:rPr>
              <a:t>يف </a:t>
            </a:r>
            <a:r>
              <a:rPr dirty="0" sz="2800" spc="-204" b="1">
                <a:latin typeface="Arial"/>
                <a:cs typeface="Arial"/>
              </a:rPr>
              <a:t>اهتكراشمو </a:t>
            </a:r>
            <a:r>
              <a:rPr dirty="0" sz="2800" spc="-145" b="1">
                <a:latin typeface="Arial"/>
                <a:cs typeface="Arial"/>
              </a:rPr>
              <a:t>اهمازتلا</a:t>
            </a:r>
            <a:r>
              <a:rPr dirty="0" sz="2800" spc="-345" b="1">
                <a:latin typeface="Arial"/>
                <a:cs typeface="Arial"/>
              </a:rPr>
              <a:t> </a:t>
            </a:r>
            <a:r>
              <a:rPr dirty="0" sz="2800" spc="-130" b="1">
                <a:latin typeface="Arial"/>
                <a:cs typeface="Arial"/>
              </a:rPr>
              <a:t>للاخ</a:t>
            </a:r>
            <a:r>
              <a:rPr dirty="0" sz="2800" spc="-20" b="1">
                <a:latin typeface="Arial"/>
                <a:cs typeface="Arial"/>
              </a:rPr>
              <a:t> </a:t>
            </a:r>
            <a:r>
              <a:rPr dirty="0" sz="2800" spc="70" b="1">
                <a:latin typeface="Arial"/>
                <a:cs typeface="Arial"/>
              </a:rPr>
              <a:t>نم</a:t>
            </a:r>
            <a:r>
              <a:rPr dirty="0" sz="2800" spc="70">
                <a:latin typeface="Arial"/>
                <a:cs typeface="Arial"/>
              </a:rPr>
              <a:t>- </a:t>
            </a:r>
            <a:r>
              <a:rPr dirty="0" sz="2800">
                <a:latin typeface="Arial"/>
                <a:cs typeface="Arial"/>
              </a:rPr>
              <a:t> </a:t>
            </a:r>
            <a:r>
              <a:rPr dirty="0" sz="2800" spc="-580" b="1">
                <a:latin typeface="Arial"/>
                <a:cs typeface="Arial"/>
              </a:rPr>
              <a:t>ىفشتسملا </a:t>
            </a:r>
            <a:r>
              <a:rPr dirty="0" sz="2800" spc="-40" b="1">
                <a:latin typeface="Arial"/>
                <a:cs typeface="Arial"/>
              </a:rPr>
              <a:t>لخاد </a:t>
            </a:r>
            <a:r>
              <a:rPr dirty="0" sz="2800" spc="-130" b="1">
                <a:latin typeface="Arial"/>
                <a:cs typeface="Arial"/>
              </a:rPr>
              <a:t>ةدوجلا </a:t>
            </a:r>
            <a:r>
              <a:rPr dirty="0" sz="2800" spc="-635" b="1">
                <a:latin typeface="Arial"/>
                <a:cs typeface="Arial"/>
              </a:rPr>
              <a:t>قيبطت </a:t>
            </a:r>
            <a:r>
              <a:rPr dirty="0" sz="2800" spc="-215" b="1">
                <a:latin typeface="Arial"/>
                <a:cs typeface="Arial"/>
              </a:rPr>
              <a:t>حاجن </a:t>
            </a:r>
            <a:r>
              <a:rPr dirty="0" sz="2800" spc="-725" b="1">
                <a:latin typeface="Arial"/>
                <a:cs typeface="Arial"/>
              </a:rPr>
              <a:t>يف </a:t>
            </a:r>
            <a:r>
              <a:rPr dirty="0" sz="2800" spc="-35" b="1">
                <a:latin typeface="Arial"/>
                <a:cs typeface="Arial"/>
              </a:rPr>
              <a:t>مهلاا </a:t>
            </a:r>
            <a:r>
              <a:rPr dirty="0" sz="2800" spc="-155" b="1">
                <a:latin typeface="Arial"/>
                <a:cs typeface="Arial"/>
              </a:rPr>
              <a:t>لماعلا </a:t>
            </a:r>
            <a:r>
              <a:rPr dirty="0" sz="2800" spc="-735" b="1">
                <a:latin typeface="Arial"/>
                <a:cs typeface="Arial"/>
              </a:rPr>
              <a:t>ربتعت</a:t>
            </a:r>
            <a:r>
              <a:rPr dirty="0" sz="2800" spc="-730" b="1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-</a:t>
            </a:r>
            <a:endParaRPr sz="28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1685"/>
              </a:spcBef>
            </a:pPr>
            <a:r>
              <a:rPr dirty="0" sz="2800" spc="-580" b="1">
                <a:latin typeface="Arial"/>
                <a:cs typeface="Arial"/>
              </a:rPr>
              <a:t>ىفشتسملا    </a:t>
            </a:r>
            <a:r>
              <a:rPr dirty="0" sz="2800" spc="-40" b="1">
                <a:latin typeface="Arial"/>
                <a:cs typeface="Arial"/>
              </a:rPr>
              <a:t>لخاد </a:t>
            </a:r>
            <a:r>
              <a:rPr dirty="0" sz="2800" spc="-500" b="1">
                <a:latin typeface="Arial"/>
                <a:cs typeface="Arial"/>
              </a:rPr>
              <a:t>ميظنتلا   </a:t>
            </a:r>
            <a:r>
              <a:rPr dirty="0" sz="2800" spc="-459" b="1">
                <a:latin typeface="Arial"/>
                <a:cs typeface="Arial"/>
              </a:rPr>
              <a:t>ةيلاعفو   </a:t>
            </a:r>
            <a:r>
              <a:rPr dirty="0" sz="2800" spc="-335" b="1">
                <a:latin typeface="Arial"/>
                <a:cs typeface="Arial"/>
              </a:rPr>
              <a:t>ةءافك</a:t>
            </a:r>
            <a:r>
              <a:rPr dirty="0" sz="2800" spc="-190" b="1">
                <a:latin typeface="Arial"/>
                <a:cs typeface="Arial"/>
              </a:rPr>
              <a:t> </a:t>
            </a:r>
            <a:r>
              <a:rPr dirty="0" sz="2800" spc="10" b="1">
                <a:latin typeface="Arial"/>
                <a:cs typeface="Arial"/>
              </a:rPr>
              <a:t>-2</a:t>
            </a:r>
            <a:endParaRPr sz="28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1680"/>
              </a:spcBef>
            </a:pPr>
            <a:r>
              <a:rPr dirty="0" sz="2800" spc="-400" b="1">
                <a:latin typeface="Arial"/>
                <a:cs typeface="Arial"/>
              </a:rPr>
              <a:t>نيلماعلل  </a:t>
            </a:r>
            <a:r>
              <a:rPr dirty="0" sz="2800" spc="-250" b="1">
                <a:latin typeface="Arial"/>
                <a:cs typeface="Arial"/>
              </a:rPr>
              <a:t>ةينهملا  </a:t>
            </a:r>
            <a:r>
              <a:rPr dirty="0" sz="2800" spc="-130" b="1">
                <a:latin typeface="Arial"/>
                <a:cs typeface="Arial"/>
              </a:rPr>
              <a:t>صاوخلا</a:t>
            </a:r>
            <a:r>
              <a:rPr dirty="0" sz="2800" spc="-330" b="1">
                <a:latin typeface="Arial"/>
                <a:cs typeface="Arial"/>
              </a:rPr>
              <a:t> </a:t>
            </a:r>
            <a:r>
              <a:rPr dirty="0" sz="2800" spc="10" b="1">
                <a:latin typeface="Arial"/>
                <a:cs typeface="Arial"/>
              </a:rPr>
              <a:t>-3</a:t>
            </a:r>
            <a:endParaRPr sz="2800">
              <a:latin typeface="Arial"/>
              <a:cs typeface="Arial"/>
            </a:endParaRPr>
          </a:p>
          <a:p>
            <a:pPr algn="r" marL="4451985" marR="5080" indent="704215">
              <a:lnSpc>
                <a:spcPts val="5040"/>
              </a:lnSpc>
              <a:spcBef>
                <a:spcPts val="450"/>
              </a:spcBef>
            </a:pPr>
            <a:r>
              <a:rPr dirty="0" sz="2800" spc="-325" b="1">
                <a:latin typeface="Arial"/>
                <a:cs typeface="Arial"/>
              </a:rPr>
              <a:t>نيلماعلا</a:t>
            </a:r>
            <a:r>
              <a:rPr dirty="0" sz="2800" spc="-30" b="1">
                <a:latin typeface="Arial"/>
                <a:cs typeface="Arial"/>
              </a:rPr>
              <a:t> </a:t>
            </a:r>
            <a:r>
              <a:rPr dirty="0" sz="2800" spc="-360" b="1">
                <a:latin typeface="Arial"/>
                <a:cs typeface="Arial"/>
              </a:rPr>
              <a:t>كولس</a:t>
            </a:r>
            <a:r>
              <a:rPr dirty="0" sz="2800" spc="-40" b="1">
                <a:latin typeface="Arial"/>
                <a:cs typeface="Arial"/>
              </a:rPr>
              <a:t> </a:t>
            </a:r>
            <a:r>
              <a:rPr dirty="0" sz="2800" spc="10" b="1">
                <a:latin typeface="Arial"/>
                <a:cs typeface="Arial"/>
              </a:rPr>
              <a:t>-4 </a:t>
            </a:r>
            <a:r>
              <a:rPr dirty="0" sz="2800" b="1">
                <a:latin typeface="Arial"/>
                <a:cs typeface="Arial"/>
              </a:rPr>
              <a:t> </a:t>
            </a:r>
            <a:r>
              <a:rPr dirty="0" sz="2800" spc="-85" b="1">
                <a:latin typeface="Arial"/>
                <a:cs typeface="Arial"/>
              </a:rPr>
              <a:t>ةمزلالا </a:t>
            </a:r>
            <a:r>
              <a:rPr dirty="0" sz="2800" spc="-65" b="1">
                <a:latin typeface="Arial"/>
                <a:cs typeface="Arial"/>
              </a:rPr>
              <a:t>دراوملا </a:t>
            </a:r>
            <a:r>
              <a:rPr dirty="0" sz="2800" spc="-580" b="1">
                <a:latin typeface="Arial"/>
                <a:cs typeface="Arial"/>
              </a:rPr>
              <a:t>رفوت   </a:t>
            </a:r>
            <a:r>
              <a:rPr dirty="0" sz="2800" spc="-535" b="1">
                <a:latin typeface="Arial"/>
                <a:cs typeface="Arial"/>
              </a:rPr>
              <a:t> </a:t>
            </a:r>
            <a:r>
              <a:rPr dirty="0" sz="2800" spc="10" b="1">
                <a:latin typeface="Arial"/>
                <a:cs typeface="Arial"/>
              </a:rPr>
              <a:t>-6</a:t>
            </a:r>
            <a:endParaRPr sz="2800">
              <a:latin typeface="Arial"/>
              <a:cs typeface="Arial"/>
            </a:endParaRPr>
          </a:p>
          <a:p>
            <a:pPr algn="r" marL="4579620" marR="5080" indent="737870">
              <a:lnSpc>
                <a:spcPts val="5040"/>
              </a:lnSpc>
              <a:spcBef>
                <a:spcPts val="5"/>
              </a:spcBef>
            </a:pPr>
            <a:r>
              <a:rPr dirty="0" sz="2800" spc="-235" b="1">
                <a:latin typeface="Arial"/>
                <a:cs typeface="Arial"/>
              </a:rPr>
              <a:t>زفاوحا</a:t>
            </a:r>
            <a:r>
              <a:rPr dirty="0" sz="2800" spc="-85" b="1">
                <a:latin typeface="Arial"/>
                <a:cs typeface="Arial"/>
              </a:rPr>
              <a:t> </a:t>
            </a:r>
            <a:r>
              <a:rPr dirty="0" sz="2800" spc="-670" b="1">
                <a:latin typeface="Arial"/>
                <a:cs typeface="Arial"/>
              </a:rPr>
              <a:t>ريفوت</a:t>
            </a:r>
            <a:r>
              <a:rPr dirty="0" sz="2800" spc="-575" b="1">
                <a:latin typeface="Arial"/>
                <a:cs typeface="Arial"/>
              </a:rPr>
              <a:t> </a:t>
            </a:r>
            <a:r>
              <a:rPr dirty="0" sz="2800" spc="10" b="1">
                <a:latin typeface="Arial"/>
                <a:cs typeface="Arial"/>
              </a:rPr>
              <a:t>-7 </a:t>
            </a:r>
            <a:r>
              <a:rPr dirty="0" sz="2800" b="1">
                <a:latin typeface="Arial"/>
                <a:cs typeface="Arial"/>
              </a:rPr>
              <a:t> </a:t>
            </a:r>
            <a:r>
              <a:rPr dirty="0" sz="2800" spc="-130" b="1">
                <a:latin typeface="Arial"/>
                <a:cs typeface="Arial"/>
              </a:rPr>
              <a:t>ةدوجلا </a:t>
            </a:r>
            <a:r>
              <a:rPr dirty="0" sz="2800" spc="-280" b="1">
                <a:latin typeface="Arial"/>
                <a:cs typeface="Arial"/>
              </a:rPr>
              <a:t>جمانرب</a:t>
            </a:r>
            <a:r>
              <a:rPr dirty="0" sz="2800" spc="55" b="1">
                <a:latin typeface="Arial"/>
                <a:cs typeface="Arial"/>
              </a:rPr>
              <a:t> </a:t>
            </a:r>
            <a:r>
              <a:rPr dirty="0" sz="2800" spc="-20" b="1">
                <a:latin typeface="Arial"/>
                <a:cs typeface="Arial"/>
              </a:rPr>
              <a:t>ةدوج-8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332469" y="6434734"/>
            <a:ext cx="2825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5">
                <a:solidFill>
                  <a:srgbClr val="888888"/>
                </a:solidFill>
                <a:latin typeface="Arial"/>
                <a:cs typeface="Arial"/>
              </a:rPr>
              <a:t>127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07591" y="875919"/>
            <a:ext cx="7745095" cy="0"/>
          </a:xfrm>
          <a:custGeom>
            <a:avLst/>
            <a:gdLst/>
            <a:ahLst/>
            <a:cxnLst/>
            <a:rect l="l" t="t" r="r" b="b"/>
            <a:pathLst>
              <a:path w="7745095" h="0">
                <a:moveTo>
                  <a:pt x="0" y="0"/>
                </a:moveTo>
                <a:lnTo>
                  <a:pt x="7744967" y="0"/>
                </a:lnTo>
              </a:path>
            </a:pathLst>
          </a:custGeom>
          <a:ln w="6400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97110" y="157683"/>
            <a:ext cx="7780020" cy="7575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 spc="-475"/>
              <a:t>جمانرب </a:t>
            </a:r>
            <a:r>
              <a:rPr dirty="0" sz="4800" spc="-775"/>
              <a:t>ريوطتل </a:t>
            </a:r>
            <a:r>
              <a:rPr dirty="0" sz="4800" spc="-155"/>
              <a:t>ةمزلالا </a:t>
            </a:r>
            <a:r>
              <a:rPr dirty="0" sz="4800" spc="-815"/>
              <a:t>ةسيئرلا</a:t>
            </a:r>
            <a:r>
              <a:rPr dirty="0" sz="4800" spc="-600"/>
              <a:t> </a:t>
            </a:r>
            <a:r>
              <a:rPr dirty="0" sz="4800" spc="-465"/>
              <a:t>ةطشنلاا</a:t>
            </a:r>
            <a:endParaRPr sz="4800"/>
          </a:p>
        </p:txBody>
      </p:sp>
      <p:sp>
        <p:nvSpPr>
          <p:cNvPr id="4" name="object 4"/>
          <p:cNvSpPr/>
          <p:nvPr/>
        </p:nvSpPr>
        <p:spPr>
          <a:xfrm>
            <a:off x="3270503" y="1607438"/>
            <a:ext cx="5782310" cy="0"/>
          </a:xfrm>
          <a:custGeom>
            <a:avLst/>
            <a:gdLst/>
            <a:ahLst/>
            <a:cxnLst/>
            <a:rect l="l" t="t" r="r" b="b"/>
            <a:pathLst>
              <a:path w="5782309" h="0">
                <a:moveTo>
                  <a:pt x="0" y="0"/>
                </a:moveTo>
                <a:lnTo>
                  <a:pt x="5782056" y="0"/>
                </a:lnTo>
              </a:path>
            </a:pathLst>
          </a:custGeom>
          <a:ln w="6400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699312" y="515611"/>
            <a:ext cx="8411845" cy="6351905"/>
          </a:xfrm>
          <a:prstGeom prst="rect">
            <a:avLst/>
          </a:prstGeom>
        </p:spPr>
        <p:txBody>
          <a:bodyPr wrap="square" lIns="0" tIns="386715" rIns="0" bIns="0" rtlCol="0" vert="horz">
            <a:spAutoFit/>
          </a:bodyPr>
          <a:lstStyle/>
          <a:p>
            <a:pPr marL="2367915">
              <a:lnSpc>
                <a:spcPct val="100000"/>
              </a:lnSpc>
              <a:spcBef>
                <a:spcPts val="3045"/>
              </a:spcBef>
            </a:pPr>
            <a:r>
              <a:rPr dirty="0" sz="4800" b="1">
                <a:latin typeface="Arial"/>
                <a:cs typeface="Arial"/>
              </a:rPr>
              <a:t>: </a:t>
            </a:r>
            <a:r>
              <a:rPr dirty="0" sz="4800" spc="-695" b="1">
                <a:latin typeface="Arial"/>
                <a:cs typeface="Arial"/>
              </a:rPr>
              <a:t>ةيحصلا  </a:t>
            </a:r>
            <a:r>
              <a:rPr dirty="0" sz="4800" spc="-465" b="1">
                <a:latin typeface="Arial"/>
                <a:cs typeface="Arial"/>
              </a:rPr>
              <a:t>ةسسؤملا  </a:t>
            </a:r>
            <a:r>
              <a:rPr dirty="0" sz="4800" spc="-1255" b="1">
                <a:latin typeface="Arial"/>
                <a:cs typeface="Arial"/>
              </a:rPr>
              <a:t>يف          </a:t>
            </a:r>
            <a:r>
              <a:rPr dirty="0" sz="4800" spc="-1210" b="1">
                <a:latin typeface="Arial"/>
                <a:cs typeface="Arial"/>
              </a:rPr>
              <a:t> </a:t>
            </a:r>
            <a:r>
              <a:rPr dirty="0" sz="4800" spc="-220" b="1">
                <a:latin typeface="Arial"/>
                <a:cs typeface="Arial"/>
              </a:rPr>
              <a:t>ةدوجلا</a:t>
            </a:r>
            <a:endParaRPr sz="4800">
              <a:latin typeface="Arial"/>
              <a:cs typeface="Arial"/>
            </a:endParaRPr>
          </a:p>
          <a:p>
            <a:pPr algn="r" marR="43180">
              <a:lnSpc>
                <a:spcPct val="100000"/>
              </a:lnSpc>
              <a:spcBef>
                <a:spcPts val="2210"/>
              </a:spcBef>
            </a:pPr>
            <a:r>
              <a:rPr dirty="0" sz="3600" spc="-355" b="1">
                <a:latin typeface="Arial"/>
                <a:cs typeface="Arial"/>
              </a:rPr>
              <a:t>ةسسؤملا  </a:t>
            </a:r>
            <a:r>
              <a:rPr dirty="0" sz="3600" spc="-940" b="1">
                <a:latin typeface="Arial"/>
                <a:cs typeface="Arial"/>
              </a:rPr>
              <a:t>يف                 </a:t>
            </a:r>
            <a:r>
              <a:rPr dirty="0" sz="3600" spc="-590" b="1">
                <a:latin typeface="Arial"/>
                <a:cs typeface="Arial"/>
              </a:rPr>
              <a:t>ايلعلا   </a:t>
            </a:r>
            <a:r>
              <a:rPr dirty="0" sz="3600" spc="-100" b="1">
                <a:latin typeface="Arial"/>
                <a:cs typeface="Arial"/>
              </a:rPr>
              <a:t>ةرادلاا </a:t>
            </a:r>
            <a:r>
              <a:rPr dirty="0" sz="3600" spc="-830" b="1">
                <a:latin typeface="Arial"/>
                <a:cs typeface="Arial"/>
              </a:rPr>
              <a:t>لبق      </a:t>
            </a:r>
            <a:r>
              <a:rPr dirty="0" sz="3600" spc="95" b="1">
                <a:latin typeface="Arial"/>
                <a:cs typeface="Arial"/>
              </a:rPr>
              <a:t>نم </a:t>
            </a:r>
            <a:r>
              <a:rPr dirty="0" sz="3600" spc="-170" b="1">
                <a:latin typeface="Arial"/>
                <a:cs typeface="Arial"/>
              </a:rPr>
              <a:t>ةدوجلا </a:t>
            </a:r>
            <a:r>
              <a:rPr dirty="0" sz="3600" spc="-5" b="1">
                <a:latin typeface="Arial"/>
                <a:cs typeface="Arial"/>
              </a:rPr>
              <a:t>معد </a:t>
            </a:r>
            <a:r>
              <a:rPr dirty="0" sz="3600" spc="-985" b="1">
                <a:latin typeface="Arial"/>
                <a:cs typeface="Arial"/>
              </a:rPr>
              <a:t>ينبت                                               </a:t>
            </a:r>
            <a:r>
              <a:rPr dirty="0" sz="3600" spc="10" b="1">
                <a:latin typeface="Arial"/>
                <a:cs typeface="Arial"/>
              </a:rPr>
              <a:t>-1</a:t>
            </a:r>
            <a:endParaRPr sz="3600">
              <a:latin typeface="Arial"/>
              <a:cs typeface="Arial"/>
            </a:endParaRPr>
          </a:p>
          <a:p>
            <a:pPr algn="r" marR="49530">
              <a:lnSpc>
                <a:spcPct val="100000"/>
              </a:lnSpc>
              <a:spcBef>
                <a:spcPts val="5"/>
              </a:spcBef>
            </a:pPr>
            <a:r>
              <a:rPr dirty="0" sz="3600" spc="-409" b="1">
                <a:latin typeface="Arial"/>
                <a:cs typeface="Arial"/>
              </a:rPr>
              <a:t>ةي</a:t>
            </a:r>
            <a:r>
              <a:rPr dirty="0" sz="3600" spc="-459" b="1">
                <a:latin typeface="Arial"/>
                <a:cs typeface="Arial"/>
              </a:rPr>
              <a:t>ح</a:t>
            </a:r>
            <a:r>
              <a:rPr dirty="0" sz="3600" spc="-615" b="1">
                <a:latin typeface="Arial"/>
                <a:cs typeface="Arial"/>
              </a:rPr>
              <a:t>صلا</a:t>
            </a:r>
            <a:endParaRPr sz="3600">
              <a:latin typeface="Arial"/>
              <a:cs typeface="Arial"/>
            </a:endParaRPr>
          </a:p>
          <a:p>
            <a:pPr algn="r" marL="50800" marR="43180" indent="1530350">
              <a:lnSpc>
                <a:spcPts val="6480"/>
              </a:lnSpc>
              <a:spcBef>
                <a:spcPts val="575"/>
              </a:spcBef>
            </a:pPr>
            <a:r>
              <a:rPr dirty="0" sz="3600" spc="-330" b="1">
                <a:latin typeface="Arial"/>
                <a:cs typeface="Arial"/>
              </a:rPr>
              <a:t>ةدوجلاب </a:t>
            </a:r>
            <a:r>
              <a:rPr dirty="0" sz="3600" spc="-409" b="1">
                <a:latin typeface="Arial"/>
                <a:cs typeface="Arial"/>
              </a:rPr>
              <a:t>ةدقاعتملا </a:t>
            </a:r>
            <a:r>
              <a:rPr dirty="0" sz="3600" spc="-430" b="1">
                <a:latin typeface="Arial"/>
                <a:cs typeface="Arial"/>
              </a:rPr>
              <a:t>ةطشنلال </a:t>
            </a:r>
            <a:r>
              <a:rPr dirty="0" sz="3600" spc="-459" b="1">
                <a:latin typeface="Arial"/>
                <a:cs typeface="Arial"/>
              </a:rPr>
              <a:t>ةيديهمت</a:t>
            </a:r>
            <a:r>
              <a:rPr dirty="0" sz="3600" spc="-640" b="1">
                <a:latin typeface="Arial"/>
                <a:cs typeface="Arial"/>
              </a:rPr>
              <a:t> </a:t>
            </a:r>
            <a:r>
              <a:rPr dirty="0" sz="3600" spc="-65" b="1">
                <a:latin typeface="Arial"/>
                <a:cs typeface="Arial"/>
              </a:rPr>
              <a:t>ةعجارم</a:t>
            </a:r>
            <a:r>
              <a:rPr dirty="0" sz="3600" spc="-10" b="1">
                <a:latin typeface="Arial"/>
                <a:cs typeface="Arial"/>
              </a:rPr>
              <a:t> </a:t>
            </a:r>
            <a:r>
              <a:rPr dirty="0" sz="3600" spc="10" b="1">
                <a:latin typeface="Arial"/>
                <a:cs typeface="Arial"/>
              </a:rPr>
              <a:t>-2 </a:t>
            </a:r>
            <a:r>
              <a:rPr dirty="0" sz="3600" b="1">
                <a:latin typeface="Arial"/>
                <a:cs typeface="Arial"/>
              </a:rPr>
              <a:t> </a:t>
            </a:r>
            <a:r>
              <a:rPr dirty="0" sz="3600" spc="-45" b="1">
                <a:latin typeface="Arial"/>
                <a:cs typeface="Arial"/>
              </a:rPr>
              <a:t>لخاد </a:t>
            </a:r>
            <a:r>
              <a:rPr dirty="0" sz="3600" spc="-665" b="1">
                <a:latin typeface="Arial"/>
                <a:cs typeface="Arial"/>
              </a:rPr>
              <a:t>اهقيبطت   </a:t>
            </a:r>
            <a:r>
              <a:rPr dirty="0" sz="3600" spc="-100" b="1">
                <a:latin typeface="Arial"/>
                <a:cs typeface="Arial"/>
              </a:rPr>
              <a:t>دارملا </a:t>
            </a:r>
            <a:r>
              <a:rPr dirty="0" sz="3600" spc="-170" b="1">
                <a:latin typeface="Arial"/>
                <a:cs typeface="Arial"/>
              </a:rPr>
              <a:t>ةدوجلا </a:t>
            </a:r>
            <a:r>
              <a:rPr dirty="0" sz="3600" spc="-690" b="1">
                <a:latin typeface="Arial"/>
                <a:cs typeface="Arial"/>
              </a:rPr>
              <a:t>ةيلاعفل   </a:t>
            </a:r>
            <a:r>
              <a:rPr dirty="0" sz="3600" spc="-260" b="1">
                <a:latin typeface="Arial"/>
                <a:cs typeface="Arial"/>
              </a:rPr>
              <a:t>ايؤرو  </a:t>
            </a:r>
            <a:r>
              <a:rPr dirty="0" sz="3600" spc="150" b="1">
                <a:latin typeface="Arial"/>
                <a:cs typeface="Arial"/>
              </a:rPr>
              <a:t>فده </a:t>
            </a:r>
            <a:r>
              <a:rPr dirty="0" sz="3600" spc="-440" b="1">
                <a:latin typeface="Arial"/>
                <a:cs typeface="Arial"/>
              </a:rPr>
              <a:t>عضو</a:t>
            </a:r>
            <a:r>
              <a:rPr dirty="0" sz="3600" spc="-229" b="1">
                <a:latin typeface="Arial"/>
                <a:cs typeface="Arial"/>
              </a:rPr>
              <a:t> </a:t>
            </a:r>
            <a:r>
              <a:rPr dirty="0" sz="3600" spc="10" b="1">
                <a:latin typeface="Arial"/>
                <a:cs typeface="Arial"/>
              </a:rPr>
              <a:t>-3</a:t>
            </a:r>
            <a:endParaRPr sz="3600">
              <a:latin typeface="Arial"/>
              <a:cs typeface="Arial"/>
            </a:endParaRPr>
          </a:p>
          <a:p>
            <a:pPr algn="r" marR="47625">
              <a:lnSpc>
                <a:spcPts val="3750"/>
              </a:lnSpc>
            </a:pPr>
            <a:r>
              <a:rPr dirty="0" sz="3600" spc="-875" b="1">
                <a:latin typeface="Arial"/>
                <a:cs typeface="Arial"/>
              </a:rPr>
              <a:t>ى</a:t>
            </a:r>
            <a:r>
              <a:rPr dirty="0" sz="3600" spc="-1010" b="1">
                <a:latin typeface="Arial"/>
                <a:cs typeface="Arial"/>
              </a:rPr>
              <a:t>ف</a:t>
            </a:r>
            <a:r>
              <a:rPr dirty="0" sz="3600" spc="-680" b="1">
                <a:latin typeface="Arial"/>
                <a:cs typeface="Arial"/>
              </a:rPr>
              <a:t>شتسملا</a:t>
            </a:r>
            <a:endParaRPr sz="3600">
              <a:latin typeface="Arial"/>
              <a:cs typeface="Arial"/>
            </a:endParaRPr>
          </a:p>
          <a:p>
            <a:pPr algn="r" marL="1931670" marR="43180" indent="1033144">
              <a:lnSpc>
                <a:spcPct val="150100"/>
              </a:lnSpc>
            </a:pPr>
            <a:r>
              <a:rPr dirty="0" sz="3600" spc="-170" b="1">
                <a:latin typeface="Arial"/>
                <a:cs typeface="Arial"/>
              </a:rPr>
              <a:t>ةدوجلا </a:t>
            </a:r>
            <a:r>
              <a:rPr dirty="0" sz="3600" spc="-755" b="1">
                <a:latin typeface="Arial"/>
                <a:cs typeface="Arial"/>
              </a:rPr>
              <a:t>قبطيس </a:t>
            </a:r>
            <a:r>
              <a:rPr dirty="0" sz="3600" spc="95" b="1">
                <a:latin typeface="Arial"/>
                <a:cs typeface="Arial"/>
              </a:rPr>
              <a:t>نم </a:t>
            </a:r>
            <a:r>
              <a:rPr dirty="0" sz="3600" spc="-459" b="1">
                <a:latin typeface="Arial"/>
                <a:cs typeface="Arial"/>
              </a:rPr>
              <a:t>ةيلؤسم</a:t>
            </a:r>
            <a:r>
              <a:rPr dirty="0" sz="3600" spc="65" b="1">
                <a:latin typeface="Arial"/>
                <a:cs typeface="Arial"/>
              </a:rPr>
              <a:t> </a:t>
            </a:r>
            <a:r>
              <a:rPr dirty="0" sz="3600" spc="-580" b="1">
                <a:latin typeface="Arial"/>
                <a:cs typeface="Arial"/>
              </a:rPr>
              <a:t>ديدحت</a:t>
            </a:r>
            <a:r>
              <a:rPr dirty="0" sz="3600" spc="-380" b="1">
                <a:latin typeface="Arial"/>
                <a:cs typeface="Arial"/>
              </a:rPr>
              <a:t> </a:t>
            </a:r>
            <a:r>
              <a:rPr dirty="0" sz="3600" spc="10" b="1">
                <a:latin typeface="Arial"/>
                <a:cs typeface="Arial"/>
              </a:rPr>
              <a:t>-4 </a:t>
            </a:r>
            <a:r>
              <a:rPr dirty="0" sz="3600" b="1">
                <a:latin typeface="Arial"/>
                <a:cs typeface="Arial"/>
              </a:rPr>
              <a:t> </a:t>
            </a:r>
            <a:r>
              <a:rPr dirty="0" sz="3600" spc="-10" b="1">
                <a:latin typeface="Arial"/>
                <a:cs typeface="Arial"/>
              </a:rPr>
              <a:t>ةد</a:t>
            </a:r>
            <a:r>
              <a:rPr dirty="0" sz="3600" spc="-90" b="1">
                <a:latin typeface="Arial"/>
                <a:cs typeface="Arial"/>
              </a:rPr>
              <a:t>و</a:t>
            </a:r>
            <a:r>
              <a:rPr dirty="0" sz="3600" spc="-100" b="1">
                <a:latin typeface="Arial"/>
                <a:cs typeface="Arial"/>
              </a:rPr>
              <a:t>ج</a:t>
            </a:r>
            <a:r>
              <a:rPr dirty="0" sz="3600" spc="-535" b="1">
                <a:latin typeface="Arial"/>
                <a:cs typeface="Arial"/>
              </a:rPr>
              <a:t>ل</a:t>
            </a:r>
            <a:r>
              <a:rPr dirty="0" sz="3600" spc="-254" b="1">
                <a:latin typeface="Arial"/>
                <a:cs typeface="Arial"/>
              </a:rPr>
              <a:t>ا</a:t>
            </a:r>
            <a:r>
              <a:rPr dirty="0" sz="3600" spc="-35" b="1">
                <a:latin typeface="Arial"/>
                <a:cs typeface="Arial"/>
              </a:rPr>
              <a:t> </a:t>
            </a:r>
            <a:r>
              <a:rPr dirty="0" sz="3600" spc="-660" b="1">
                <a:latin typeface="Arial"/>
                <a:cs typeface="Arial"/>
              </a:rPr>
              <a:t>ق</a:t>
            </a:r>
            <a:r>
              <a:rPr dirty="0" sz="3600" spc="-685" b="1">
                <a:latin typeface="Arial"/>
                <a:cs typeface="Arial"/>
              </a:rPr>
              <a:t>ي</a:t>
            </a:r>
            <a:r>
              <a:rPr dirty="0" sz="3600" spc="-760" b="1">
                <a:latin typeface="Arial"/>
                <a:cs typeface="Arial"/>
              </a:rPr>
              <a:t>ب</a:t>
            </a:r>
            <a:r>
              <a:rPr dirty="0" sz="3600" spc="-600" b="1">
                <a:latin typeface="Arial"/>
                <a:cs typeface="Arial"/>
              </a:rPr>
              <a:t>ط</a:t>
            </a:r>
            <a:r>
              <a:rPr dirty="0" sz="3600" spc="-1270" b="1">
                <a:latin typeface="Arial"/>
                <a:cs typeface="Arial"/>
              </a:rPr>
              <a:t>ت</a:t>
            </a:r>
            <a:r>
              <a:rPr dirty="0" sz="3600" spc="-880" b="1">
                <a:latin typeface="Arial"/>
                <a:cs typeface="Arial"/>
              </a:rPr>
              <a:t>ل</a:t>
            </a:r>
            <a:r>
              <a:rPr dirty="0" sz="3600" spc="30" b="1">
                <a:latin typeface="Arial"/>
                <a:cs typeface="Arial"/>
              </a:rPr>
              <a:t> </a:t>
            </a:r>
            <a:r>
              <a:rPr dirty="0" sz="3600" spc="215" b="1">
                <a:latin typeface="Arial"/>
                <a:cs typeface="Arial"/>
              </a:rPr>
              <a:t>ة</a:t>
            </a:r>
            <a:r>
              <a:rPr dirty="0" sz="3600" spc="220" b="1">
                <a:latin typeface="Arial"/>
                <a:cs typeface="Arial"/>
              </a:rPr>
              <a:t>م</a:t>
            </a:r>
            <a:r>
              <a:rPr dirty="0" sz="3600" b="1">
                <a:latin typeface="Arial"/>
                <a:cs typeface="Arial"/>
              </a:rPr>
              <a:t>ز</a:t>
            </a:r>
            <a:r>
              <a:rPr dirty="0" sz="3600" spc="-229" b="1">
                <a:latin typeface="Arial"/>
                <a:cs typeface="Arial"/>
              </a:rPr>
              <a:t>لا</a:t>
            </a:r>
            <a:r>
              <a:rPr dirty="0" sz="3600" spc="-390" b="1">
                <a:latin typeface="Arial"/>
                <a:cs typeface="Arial"/>
              </a:rPr>
              <a:t>لا</a:t>
            </a:r>
            <a:r>
              <a:rPr dirty="0" sz="3600" spc="-15" b="1">
                <a:latin typeface="Arial"/>
                <a:cs typeface="Arial"/>
              </a:rPr>
              <a:t> </a:t>
            </a:r>
            <a:r>
              <a:rPr dirty="0" sz="3600" spc="-10" b="1">
                <a:latin typeface="Arial"/>
                <a:cs typeface="Arial"/>
              </a:rPr>
              <a:t>د</a:t>
            </a:r>
            <a:r>
              <a:rPr dirty="0" sz="3600" b="1">
                <a:latin typeface="Arial"/>
                <a:cs typeface="Arial"/>
              </a:rPr>
              <a:t>را</a:t>
            </a:r>
            <a:r>
              <a:rPr dirty="0" sz="3600" spc="15" b="1">
                <a:latin typeface="Arial"/>
                <a:cs typeface="Arial"/>
              </a:rPr>
              <a:t>و</a:t>
            </a:r>
            <a:r>
              <a:rPr dirty="0" sz="3600" spc="-235" b="1">
                <a:latin typeface="Arial"/>
                <a:cs typeface="Arial"/>
              </a:rPr>
              <a:t>مل</a:t>
            </a:r>
            <a:r>
              <a:rPr dirty="0" sz="3600" spc="-125" b="1">
                <a:latin typeface="Arial"/>
                <a:cs typeface="Arial"/>
              </a:rPr>
              <a:t>ا</a:t>
            </a:r>
            <a:r>
              <a:rPr dirty="0" sz="3600" spc="-20" b="1">
                <a:latin typeface="Arial"/>
                <a:cs typeface="Arial"/>
              </a:rPr>
              <a:t> </a:t>
            </a:r>
            <a:r>
              <a:rPr dirty="0" sz="3600" spc="-10" b="1">
                <a:latin typeface="Arial"/>
                <a:cs typeface="Arial"/>
              </a:rPr>
              <a:t>ص</a:t>
            </a:r>
            <a:r>
              <a:rPr dirty="0" sz="3600" spc="-910" b="1">
                <a:latin typeface="Arial"/>
                <a:cs typeface="Arial"/>
              </a:rPr>
              <a:t>ي</a:t>
            </a:r>
            <a:r>
              <a:rPr dirty="0" sz="3600" spc="-1485" b="1">
                <a:latin typeface="Arial"/>
                <a:cs typeface="Arial"/>
              </a:rPr>
              <a:t>ص</a:t>
            </a:r>
            <a:r>
              <a:rPr dirty="0" sz="3600" spc="-570" b="1">
                <a:latin typeface="Arial"/>
                <a:cs typeface="Arial"/>
              </a:rPr>
              <a:t>خ</a:t>
            </a:r>
            <a:r>
              <a:rPr dirty="0" baseline="60185" sz="1800" spc="-442">
                <a:solidFill>
                  <a:srgbClr val="888888"/>
                </a:solidFill>
                <a:latin typeface="Arial"/>
                <a:cs typeface="Arial"/>
              </a:rPr>
              <a:t>1</a:t>
            </a:r>
            <a:r>
              <a:rPr dirty="0" sz="3600" spc="-2039" b="1">
                <a:latin typeface="Arial"/>
                <a:cs typeface="Arial"/>
              </a:rPr>
              <a:t>ت</a:t>
            </a:r>
            <a:r>
              <a:rPr dirty="0" baseline="60185" sz="1800" spc="7">
                <a:solidFill>
                  <a:srgbClr val="888888"/>
                </a:solidFill>
                <a:latin typeface="Arial"/>
                <a:cs typeface="Arial"/>
              </a:rPr>
              <a:t>2</a:t>
            </a:r>
            <a:r>
              <a:rPr dirty="0" baseline="60185" sz="1800">
                <a:solidFill>
                  <a:srgbClr val="888888"/>
                </a:solidFill>
                <a:latin typeface="Arial"/>
                <a:cs typeface="Arial"/>
              </a:rPr>
              <a:t>8</a:t>
            </a:r>
            <a:r>
              <a:rPr dirty="0" baseline="60185" sz="1800" spc="75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dirty="0" sz="3600" spc="20" b="1">
                <a:latin typeface="Arial"/>
                <a:cs typeface="Arial"/>
              </a:rPr>
              <a:t>-</a:t>
            </a:r>
            <a:r>
              <a:rPr dirty="0" sz="3600" b="1">
                <a:latin typeface="Arial"/>
                <a:cs typeface="Arial"/>
              </a:rPr>
              <a:t>5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4522" y="1137919"/>
            <a:ext cx="8534400" cy="0"/>
          </a:xfrm>
          <a:custGeom>
            <a:avLst/>
            <a:gdLst/>
            <a:ahLst/>
            <a:cxnLst/>
            <a:rect l="l" t="t" r="r" b="b"/>
            <a:pathLst>
              <a:path w="8534400" h="0">
                <a:moveTo>
                  <a:pt x="0" y="0"/>
                </a:moveTo>
                <a:lnTo>
                  <a:pt x="8534400" y="0"/>
                </a:lnTo>
              </a:path>
            </a:pathLst>
          </a:custGeom>
          <a:ln w="6400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1376" y="419811"/>
            <a:ext cx="8559165" cy="7575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 spc="-1255"/>
              <a:t>يف </a:t>
            </a:r>
            <a:r>
              <a:rPr dirty="0" sz="4800" spc="-220"/>
              <a:t>ةدوجلا </a:t>
            </a:r>
            <a:r>
              <a:rPr dirty="0" sz="4800" spc="-955"/>
              <a:t>ميمصت </a:t>
            </a:r>
            <a:r>
              <a:rPr dirty="0" sz="4800" spc="-135"/>
              <a:t>ةداعلا </a:t>
            </a:r>
            <a:r>
              <a:rPr dirty="0" sz="4800" spc="-635"/>
              <a:t>ةيساسلاا</a:t>
            </a:r>
            <a:r>
              <a:rPr dirty="0" sz="4800" spc="-575"/>
              <a:t> </a:t>
            </a:r>
            <a:r>
              <a:rPr dirty="0" sz="4800" spc="-445"/>
              <a:t>ميهافملاا</a:t>
            </a:r>
            <a:endParaRPr sz="4800"/>
          </a:p>
        </p:txBody>
      </p:sp>
      <p:sp>
        <p:nvSpPr>
          <p:cNvPr id="4" name="object 4"/>
          <p:cNvSpPr/>
          <p:nvPr/>
        </p:nvSpPr>
        <p:spPr>
          <a:xfrm>
            <a:off x="5175122" y="1869439"/>
            <a:ext cx="3733800" cy="0"/>
          </a:xfrm>
          <a:custGeom>
            <a:avLst/>
            <a:gdLst/>
            <a:ahLst/>
            <a:cxnLst/>
            <a:rect l="l" t="t" r="r" b="b"/>
            <a:pathLst>
              <a:path w="3733800" h="0">
                <a:moveTo>
                  <a:pt x="0" y="0"/>
                </a:moveTo>
                <a:lnTo>
                  <a:pt x="3733800" y="0"/>
                </a:lnTo>
              </a:path>
            </a:pathLst>
          </a:custGeom>
          <a:ln w="6400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898775" y="782923"/>
            <a:ext cx="6029325" cy="4789805"/>
          </a:xfrm>
          <a:prstGeom prst="rect">
            <a:avLst/>
          </a:prstGeom>
        </p:spPr>
        <p:txBody>
          <a:bodyPr wrap="square" lIns="0" tIns="381635" rIns="0" bIns="0" rtlCol="0" vert="horz">
            <a:spAutoFit/>
          </a:bodyPr>
          <a:lstStyle/>
          <a:p>
            <a:pPr algn="r" marR="8890">
              <a:lnSpc>
                <a:spcPct val="100000"/>
              </a:lnSpc>
              <a:spcBef>
                <a:spcPts val="3005"/>
              </a:spcBef>
            </a:pPr>
            <a:r>
              <a:rPr dirty="0" sz="4800" spc="-595" b="1">
                <a:latin typeface="Arial"/>
                <a:cs typeface="Arial"/>
              </a:rPr>
              <a:t>:ةيحصلا</a:t>
            </a:r>
            <a:r>
              <a:rPr dirty="0" sz="4800" spc="-100" b="1">
                <a:latin typeface="Arial"/>
                <a:cs typeface="Arial"/>
              </a:rPr>
              <a:t> </a:t>
            </a:r>
            <a:r>
              <a:rPr dirty="0" sz="4800" spc="-440" b="1">
                <a:latin typeface="Arial"/>
                <a:cs typeface="Arial"/>
              </a:rPr>
              <a:t>تاسسؤملا</a:t>
            </a:r>
            <a:endParaRPr sz="4800">
              <a:latin typeface="Arial"/>
              <a:cs typeface="Arial"/>
            </a:endParaRPr>
          </a:p>
          <a:p>
            <a:pPr algn="r" marL="12700" marR="5080" indent="496570">
              <a:lnSpc>
                <a:spcPct val="150100"/>
              </a:lnSpc>
              <a:spcBef>
                <a:spcPts val="30"/>
              </a:spcBef>
            </a:pPr>
            <a:r>
              <a:rPr dirty="0" sz="4000" b="1">
                <a:latin typeface="Arial"/>
                <a:cs typeface="Arial"/>
              </a:rPr>
              <a:t>: </a:t>
            </a:r>
            <a:r>
              <a:rPr dirty="0" sz="4000" spc="-880" b="1">
                <a:latin typeface="Arial"/>
                <a:cs typeface="Arial"/>
              </a:rPr>
              <a:t>يلي </a:t>
            </a:r>
            <a:r>
              <a:rPr dirty="0" sz="4000" spc="145" b="1">
                <a:latin typeface="Arial"/>
                <a:cs typeface="Arial"/>
              </a:rPr>
              <a:t>ام </a:t>
            </a:r>
            <a:r>
              <a:rPr dirty="0" sz="4000" spc="-409" b="1">
                <a:latin typeface="Arial"/>
                <a:cs typeface="Arial"/>
              </a:rPr>
              <a:t>ىلع </a:t>
            </a:r>
            <a:r>
              <a:rPr dirty="0" sz="4000" spc="-415" b="1">
                <a:latin typeface="Arial"/>
                <a:cs typeface="Arial"/>
              </a:rPr>
              <a:t>ميهافملا</a:t>
            </a:r>
            <a:r>
              <a:rPr dirty="0" sz="4000" spc="-555" b="1">
                <a:latin typeface="Arial"/>
                <a:cs typeface="Arial"/>
              </a:rPr>
              <a:t> </a:t>
            </a:r>
            <a:r>
              <a:rPr dirty="0" sz="4000" spc="165" b="1">
                <a:latin typeface="Arial"/>
                <a:cs typeface="Arial"/>
              </a:rPr>
              <a:t>هذه</a:t>
            </a:r>
            <a:r>
              <a:rPr dirty="0" sz="4000" spc="-25" b="1">
                <a:latin typeface="Arial"/>
                <a:cs typeface="Arial"/>
              </a:rPr>
              <a:t> </a:t>
            </a:r>
            <a:r>
              <a:rPr dirty="0" sz="4000" spc="-490" b="1">
                <a:latin typeface="Arial"/>
                <a:cs typeface="Arial"/>
              </a:rPr>
              <a:t>لمشت- </a:t>
            </a:r>
            <a:r>
              <a:rPr dirty="0" sz="4000" b="1">
                <a:latin typeface="Arial"/>
                <a:cs typeface="Arial"/>
              </a:rPr>
              <a:t> </a:t>
            </a:r>
            <a:r>
              <a:rPr dirty="0" sz="4000" spc="-50" b="1">
                <a:latin typeface="Arial"/>
                <a:cs typeface="Arial"/>
              </a:rPr>
              <a:t>ةدحاو </a:t>
            </a:r>
            <a:r>
              <a:rPr dirty="0" sz="4000" spc="-595" b="1">
                <a:latin typeface="Arial"/>
                <a:cs typeface="Arial"/>
              </a:rPr>
              <a:t>ةفيظو  </a:t>
            </a:r>
            <a:r>
              <a:rPr dirty="0" sz="4000" spc="-1025" b="1">
                <a:latin typeface="Arial"/>
                <a:cs typeface="Arial"/>
              </a:rPr>
              <a:t>حبصتل             </a:t>
            </a:r>
            <a:r>
              <a:rPr dirty="0" sz="4000" spc="-285" b="1">
                <a:latin typeface="Arial"/>
                <a:cs typeface="Arial"/>
              </a:rPr>
              <a:t>فئاظو  </a:t>
            </a:r>
            <a:r>
              <a:rPr dirty="0" sz="4000" spc="50" b="1">
                <a:latin typeface="Arial"/>
                <a:cs typeface="Arial"/>
              </a:rPr>
              <a:t>جمد</a:t>
            </a:r>
            <a:r>
              <a:rPr dirty="0" sz="4000" spc="-505" b="1">
                <a:latin typeface="Arial"/>
                <a:cs typeface="Arial"/>
              </a:rPr>
              <a:t> </a:t>
            </a:r>
            <a:r>
              <a:rPr dirty="0" sz="4000" spc="20" b="1">
                <a:latin typeface="Arial"/>
                <a:cs typeface="Arial"/>
              </a:rPr>
              <a:t>-1</a:t>
            </a:r>
            <a:endParaRPr sz="4000">
              <a:latin typeface="Arial"/>
              <a:cs typeface="Arial"/>
            </a:endParaRPr>
          </a:p>
          <a:p>
            <a:pPr algn="r" marL="295910" marR="5080" indent="2457450">
              <a:lnSpc>
                <a:spcPct val="150000"/>
              </a:lnSpc>
            </a:pPr>
            <a:r>
              <a:rPr dirty="0" sz="4000" spc="-465" b="1">
                <a:latin typeface="Arial"/>
                <a:cs typeface="Arial"/>
              </a:rPr>
              <a:t>نيلماعلا</a:t>
            </a:r>
            <a:r>
              <a:rPr dirty="0" sz="4000" spc="-40" b="1">
                <a:latin typeface="Arial"/>
                <a:cs typeface="Arial"/>
              </a:rPr>
              <a:t> </a:t>
            </a:r>
            <a:r>
              <a:rPr dirty="0" sz="4000" spc="-225" b="1">
                <a:latin typeface="Arial"/>
                <a:cs typeface="Arial"/>
              </a:rPr>
              <a:t>ةكراشم</a:t>
            </a:r>
            <a:r>
              <a:rPr dirty="0" sz="4000" spc="-30" b="1">
                <a:latin typeface="Arial"/>
                <a:cs typeface="Arial"/>
              </a:rPr>
              <a:t> </a:t>
            </a:r>
            <a:r>
              <a:rPr dirty="0" sz="4000" spc="20" b="1">
                <a:latin typeface="Arial"/>
                <a:cs typeface="Arial"/>
              </a:rPr>
              <a:t>-2 </a:t>
            </a:r>
            <a:r>
              <a:rPr dirty="0" sz="4000" b="1">
                <a:latin typeface="Arial"/>
                <a:cs typeface="Arial"/>
              </a:rPr>
              <a:t> </a:t>
            </a:r>
            <a:r>
              <a:rPr dirty="0" sz="4000" spc="-110" b="1">
                <a:latin typeface="Arial"/>
                <a:cs typeface="Arial"/>
              </a:rPr>
              <a:t>تاءارجلاا </a:t>
            </a:r>
            <a:r>
              <a:rPr dirty="0" sz="4000" spc="-1040" b="1">
                <a:latin typeface="Arial"/>
                <a:cs typeface="Arial"/>
              </a:rPr>
              <a:t>يف                </a:t>
            </a:r>
            <a:r>
              <a:rPr dirty="0" sz="4000" spc="-725" b="1">
                <a:latin typeface="Arial"/>
                <a:cs typeface="Arial"/>
              </a:rPr>
              <a:t>ةلسلستم   </a:t>
            </a:r>
            <a:r>
              <a:rPr dirty="0" sz="4000" spc="-45" b="1">
                <a:latin typeface="Arial"/>
                <a:cs typeface="Arial"/>
              </a:rPr>
              <a:t>تاوطخ </a:t>
            </a:r>
            <a:r>
              <a:rPr dirty="0" sz="4000" spc="20" b="1">
                <a:latin typeface="Arial"/>
                <a:cs typeface="Arial"/>
              </a:rPr>
              <a:t>-3</a:t>
            </a:r>
            <a:endParaRPr sz="4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332469" y="6434734"/>
            <a:ext cx="2825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5">
                <a:solidFill>
                  <a:srgbClr val="888888"/>
                </a:solidFill>
                <a:latin typeface="Arial"/>
                <a:cs typeface="Arial"/>
              </a:rPr>
              <a:t>129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025" y="655446"/>
            <a:ext cx="7722234" cy="30441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08940">
              <a:lnSpc>
                <a:spcPct val="100000"/>
              </a:lnSpc>
              <a:spcBef>
                <a:spcPts val="100"/>
              </a:spcBef>
            </a:pPr>
            <a:r>
              <a:rPr dirty="0" sz="3600" spc="-335" b="1">
                <a:latin typeface="Times New Roman"/>
                <a:cs typeface="Times New Roman"/>
              </a:rPr>
              <a:t>ةقباطملا </a:t>
            </a:r>
            <a:r>
              <a:rPr dirty="0" sz="3600" b="1">
                <a:latin typeface="Times New Roman"/>
                <a:cs typeface="Times New Roman"/>
              </a:rPr>
              <a:t>و </a:t>
            </a:r>
            <a:r>
              <a:rPr dirty="0" sz="3600" spc="-385" b="1">
                <a:latin typeface="Ebrima"/>
                <a:cs typeface="Ebrima"/>
              </a:rPr>
              <a:t>،</a:t>
            </a:r>
            <a:r>
              <a:rPr dirty="0" sz="3600" spc="-385" b="1">
                <a:latin typeface="Times New Roman"/>
                <a:cs typeface="Times New Roman"/>
              </a:rPr>
              <a:t>تاجايتحلال </a:t>
            </a:r>
            <a:r>
              <a:rPr dirty="0" sz="3600" spc="-90" b="1">
                <a:latin typeface="Times New Roman"/>
                <a:cs typeface="Times New Roman"/>
              </a:rPr>
              <a:t>ةمدخلا </a:t>
            </a:r>
            <a:r>
              <a:rPr dirty="0" sz="3600" b="1">
                <a:latin typeface="Times New Roman"/>
                <a:cs typeface="Times New Roman"/>
              </a:rPr>
              <a:t>وأ </a:t>
            </a:r>
            <a:r>
              <a:rPr dirty="0" sz="3600" spc="-500" b="1">
                <a:latin typeface="Times New Roman"/>
                <a:cs typeface="Times New Roman"/>
              </a:rPr>
              <a:t>جتنملا</a:t>
            </a:r>
            <a:r>
              <a:rPr dirty="0" sz="3600" spc="-130" b="1">
                <a:latin typeface="Times New Roman"/>
                <a:cs typeface="Times New Roman"/>
              </a:rPr>
              <a:t> </a:t>
            </a:r>
            <a:r>
              <a:rPr dirty="0" sz="3600" spc="-200" b="1">
                <a:latin typeface="Times New Roman"/>
                <a:cs typeface="Times New Roman"/>
              </a:rPr>
              <a:t>ةمئلام</a:t>
            </a:r>
            <a:endParaRPr sz="3600">
              <a:latin typeface="Times New Roman"/>
              <a:cs typeface="Times New Roman"/>
            </a:endParaRPr>
          </a:p>
          <a:p>
            <a:pPr marL="4055745">
              <a:lnSpc>
                <a:spcPct val="100000"/>
              </a:lnSpc>
            </a:pPr>
            <a:r>
              <a:rPr dirty="0" sz="3600" spc="-80" b="1">
                <a:latin typeface="Ebrima"/>
                <a:cs typeface="Ebrima"/>
              </a:rPr>
              <a:t>.</a:t>
            </a:r>
            <a:r>
              <a:rPr dirty="0" sz="3600" spc="-80" b="1">
                <a:latin typeface="Times New Roman"/>
                <a:cs typeface="Times New Roman"/>
              </a:rPr>
              <a:t>ةمدخلا </a:t>
            </a:r>
            <a:r>
              <a:rPr dirty="0" sz="3600" spc="-645" b="1">
                <a:latin typeface="Times New Roman"/>
                <a:cs typeface="Times New Roman"/>
              </a:rPr>
              <a:t>يقلتم   </a:t>
            </a:r>
            <a:r>
              <a:rPr dirty="0" sz="3600" spc="-570" b="1">
                <a:latin typeface="Times New Roman"/>
                <a:cs typeface="Times New Roman"/>
              </a:rPr>
              <a:t> </a:t>
            </a:r>
            <a:r>
              <a:rPr dirty="0" sz="3600" spc="-405" b="1">
                <a:latin typeface="Times New Roman"/>
                <a:cs typeface="Times New Roman"/>
              </a:rPr>
              <a:t>تاجايتحلا</a:t>
            </a:r>
            <a:endParaRPr sz="3600">
              <a:latin typeface="Times New Roman"/>
              <a:cs typeface="Times New Roman"/>
            </a:endParaRPr>
          </a:p>
          <a:p>
            <a:pPr algn="r" marL="94615" marR="5080" indent="-82550">
              <a:lnSpc>
                <a:spcPct val="100000"/>
              </a:lnSpc>
              <a:spcBef>
                <a:spcPts val="2165"/>
              </a:spcBef>
            </a:pPr>
            <a:r>
              <a:rPr dirty="0" sz="3600" spc="-120" b="1">
                <a:latin typeface="Times New Roman"/>
                <a:cs typeface="Times New Roman"/>
              </a:rPr>
              <a:t>لدعم </a:t>
            </a:r>
            <a:r>
              <a:rPr dirty="0" sz="3600" spc="-5" b="1">
                <a:latin typeface="Times New Roman"/>
                <a:cs typeface="Times New Roman"/>
              </a:rPr>
              <a:t>نأ </a:t>
            </a:r>
            <a:r>
              <a:rPr dirty="0" sz="3600" spc="-630" b="1">
                <a:latin typeface="Times New Roman"/>
                <a:cs typeface="Times New Roman"/>
              </a:rPr>
              <a:t>ىنعمب </a:t>
            </a:r>
            <a:r>
              <a:rPr dirty="0" sz="3600" spc="-400" b="1">
                <a:latin typeface="Ebrima"/>
                <a:cs typeface="Ebrima"/>
              </a:rPr>
              <a:t>،</a:t>
            </a:r>
            <a:r>
              <a:rPr dirty="0" sz="3600" spc="-400" b="1">
                <a:latin typeface="Times New Roman"/>
                <a:cs typeface="Times New Roman"/>
              </a:rPr>
              <a:t>بويعلا </a:t>
            </a:r>
            <a:r>
              <a:rPr dirty="0" sz="3600" spc="95" b="1">
                <a:latin typeface="Times New Roman"/>
                <a:cs typeface="Times New Roman"/>
              </a:rPr>
              <a:t>نم </a:t>
            </a:r>
            <a:r>
              <a:rPr dirty="0" sz="3600" spc="-520" b="1">
                <a:latin typeface="Times New Roman"/>
                <a:cs typeface="Times New Roman"/>
              </a:rPr>
              <a:t>صلختلا</a:t>
            </a:r>
            <a:r>
              <a:rPr dirty="0" sz="3600" spc="-140" b="1">
                <a:latin typeface="Times New Roman"/>
                <a:cs typeface="Times New Roman"/>
              </a:rPr>
              <a:t> </a:t>
            </a:r>
            <a:r>
              <a:rPr dirty="0" sz="3600" spc="-810" b="1">
                <a:latin typeface="Times New Roman"/>
                <a:cs typeface="Times New Roman"/>
              </a:rPr>
              <a:t>ينعت</a:t>
            </a:r>
            <a:r>
              <a:rPr dirty="0" sz="3600" spc="-800" b="1">
                <a:latin typeface="Times New Roman"/>
                <a:cs typeface="Times New Roman"/>
              </a:rPr>
              <a:t> </a:t>
            </a:r>
            <a:r>
              <a:rPr dirty="0" sz="3600" spc="-165" b="1">
                <a:latin typeface="Times New Roman"/>
                <a:cs typeface="Times New Roman"/>
              </a:rPr>
              <a:t>ةدوجلا</a:t>
            </a:r>
            <a:r>
              <a:rPr dirty="0" sz="3600" spc="85" b="1">
                <a:latin typeface="Times New Roman"/>
                <a:cs typeface="Times New Roman"/>
              </a:rPr>
              <a:t> </a:t>
            </a:r>
            <a:r>
              <a:rPr dirty="0" sz="3600" spc="-5" b="1">
                <a:latin typeface="Times New Roman"/>
                <a:cs typeface="Times New Roman"/>
              </a:rPr>
              <a:t>نإ  </a:t>
            </a:r>
            <a:r>
              <a:rPr dirty="0" sz="3600" spc="-715" b="1">
                <a:latin typeface="Times New Roman"/>
                <a:cs typeface="Times New Roman"/>
              </a:rPr>
              <a:t>ميمصت </a:t>
            </a:r>
            <a:r>
              <a:rPr dirty="0" sz="3600" spc="-935" b="1">
                <a:latin typeface="Times New Roman"/>
                <a:cs typeface="Times New Roman"/>
              </a:rPr>
              <a:t>يف</a:t>
            </a:r>
            <a:r>
              <a:rPr dirty="0" sz="3600" spc="60" b="1">
                <a:latin typeface="Times New Roman"/>
                <a:cs typeface="Times New Roman"/>
              </a:rPr>
              <a:t> </a:t>
            </a:r>
            <a:r>
              <a:rPr dirty="0" sz="3600" spc="-265" b="1">
                <a:latin typeface="Times New Roman"/>
                <a:cs typeface="Times New Roman"/>
              </a:rPr>
              <a:t>ءاوس </a:t>
            </a:r>
            <a:r>
              <a:rPr dirty="0" baseline="3858" sz="5400" spc="-22" b="1">
                <a:latin typeface="Times New Roman"/>
                <a:cs typeface="Times New Roman"/>
              </a:rPr>
              <a:t>ا</a:t>
            </a:r>
            <a:r>
              <a:rPr dirty="0" sz="3600" spc="-15" b="1">
                <a:latin typeface="Times New Roman"/>
                <a:cs typeface="Times New Roman"/>
              </a:rPr>
              <a:t>ادج </a:t>
            </a:r>
            <a:r>
              <a:rPr dirty="0" baseline="3858" sz="5400" spc="-914" b="1">
                <a:latin typeface="Times New Roman"/>
                <a:cs typeface="Times New Roman"/>
              </a:rPr>
              <a:t>ا</a:t>
            </a:r>
            <a:r>
              <a:rPr dirty="0" sz="3600" spc="-610" b="1">
                <a:latin typeface="Times New Roman"/>
                <a:cs typeface="Times New Roman"/>
              </a:rPr>
              <a:t>لايلق </a:t>
            </a:r>
            <a:r>
              <a:rPr dirty="0" sz="3600" spc="-500" b="1">
                <a:latin typeface="Times New Roman"/>
                <a:cs typeface="Times New Roman"/>
              </a:rPr>
              <a:t>نوكي </a:t>
            </a:r>
            <a:r>
              <a:rPr dirty="0" sz="3600" spc="-5" b="1">
                <a:latin typeface="Times New Roman"/>
                <a:cs typeface="Times New Roman"/>
              </a:rPr>
              <a:t>نأ</a:t>
            </a:r>
            <a:r>
              <a:rPr dirty="0" sz="3600" spc="-160" b="1">
                <a:latin typeface="Times New Roman"/>
                <a:cs typeface="Times New Roman"/>
              </a:rPr>
              <a:t> </a:t>
            </a:r>
            <a:r>
              <a:rPr dirty="0" sz="3600" spc="-520" b="1">
                <a:latin typeface="Times New Roman"/>
                <a:cs typeface="Times New Roman"/>
              </a:rPr>
              <a:t>بجي</a:t>
            </a:r>
            <a:r>
              <a:rPr dirty="0" sz="3600" spc="-315" b="1">
                <a:latin typeface="Times New Roman"/>
                <a:cs typeface="Times New Roman"/>
              </a:rPr>
              <a:t> </a:t>
            </a:r>
            <a:r>
              <a:rPr dirty="0" sz="3600" spc="-114" b="1">
                <a:latin typeface="Times New Roman"/>
                <a:cs typeface="Times New Roman"/>
              </a:rPr>
              <a:t>ءاطخلأا </a:t>
            </a:r>
            <a:r>
              <a:rPr dirty="0" sz="3600" spc="-5" b="1">
                <a:latin typeface="Times New Roman"/>
                <a:cs typeface="Times New Roman"/>
              </a:rPr>
              <a:t> </a:t>
            </a:r>
            <a:r>
              <a:rPr dirty="0" sz="3600" spc="-170" b="1">
                <a:latin typeface="Ebrima"/>
                <a:cs typeface="Ebrima"/>
              </a:rPr>
              <a:t>”</a:t>
            </a:r>
            <a:r>
              <a:rPr dirty="0" sz="3600" spc="-170" b="1">
                <a:latin typeface="Times New Roman"/>
                <a:cs typeface="Times New Roman"/>
              </a:rPr>
              <a:t>ئطاخلا  </a:t>
            </a:r>
            <a:r>
              <a:rPr dirty="0" sz="3600" spc="-250" b="1">
                <a:latin typeface="Times New Roman"/>
                <a:cs typeface="Times New Roman"/>
              </a:rPr>
              <a:t>لمعلا  </a:t>
            </a:r>
            <a:r>
              <a:rPr dirty="0" sz="3600" spc="5" b="1">
                <a:latin typeface="Times New Roman"/>
                <a:cs typeface="Times New Roman"/>
              </a:rPr>
              <a:t>ةداعإ </a:t>
            </a:r>
            <a:r>
              <a:rPr dirty="0" sz="3600" spc="-905" b="1">
                <a:latin typeface="Times New Roman"/>
                <a:cs typeface="Times New Roman"/>
              </a:rPr>
              <a:t>ليلقت</a:t>
            </a:r>
            <a:r>
              <a:rPr dirty="0" sz="3600" spc="70" b="1">
                <a:latin typeface="Times New Roman"/>
                <a:cs typeface="Times New Roman"/>
              </a:rPr>
              <a:t> </a:t>
            </a:r>
            <a:r>
              <a:rPr dirty="0" sz="3600" spc="-935" b="1">
                <a:latin typeface="Times New Roman"/>
                <a:cs typeface="Times New Roman"/>
              </a:rPr>
              <a:t>يف</a:t>
            </a:r>
            <a:r>
              <a:rPr dirty="0" sz="3600" spc="65" b="1">
                <a:latin typeface="Times New Roman"/>
                <a:cs typeface="Times New Roman"/>
              </a:rPr>
              <a:t> </a:t>
            </a:r>
            <a:r>
              <a:rPr dirty="0" sz="3600" b="1">
                <a:latin typeface="Times New Roman"/>
                <a:cs typeface="Times New Roman"/>
              </a:rPr>
              <a:t>وأ </a:t>
            </a:r>
            <a:r>
              <a:rPr dirty="0" sz="3600" spc="-80" b="1">
                <a:latin typeface="Ebrima"/>
                <a:cs typeface="Ebrima"/>
              </a:rPr>
              <a:t>،</a:t>
            </a:r>
            <a:r>
              <a:rPr dirty="0" sz="3600" spc="-80" b="1">
                <a:latin typeface="Times New Roman"/>
                <a:cs typeface="Times New Roman"/>
              </a:rPr>
              <a:t>ةمدخلا </a:t>
            </a:r>
            <a:r>
              <a:rPr dirty="0" sz="3600" b="1">
                <a:latin typeface="Times New Roman"/>
                <a:cs typeface="Times New Roman"/>
              </a:rPr>
              <a:t>وأ</a:t>
            </a:r>
            <a:r>
              <a:rPr dirty="0" sz="3600" spc="-310" b="1">
                <a:latin typeface="Times New Roman"/>
                <a:cs typeface="Times New Roman"/>
              </a:rPr>
              <a:t> </a:t>
            </a:r>
            <a:r>
              <a:rPr dirty="0" sz="3600" spc="-500" b="1">
                <a:latin typeface="Times New Roman"/>
                <a:cs typeface="Times New Roman"/>
              </a:rPr>
              <a:t>جتنملا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55191" y="907541"/>
            <a:ext cx="7604759" cy="0"/>
          </a:xfrm>
          <a:custGeom>
            <a:avLst/>
            <a:gdLst/>
            <a:ahLst/>
            <a:cxnLst/>
            <a:rect l="l" t="t" r="r" b="b"/>
            <a:pathLst>
              <a:path w="7604759" h="0">
                <a:moveTo>
                  <a:pt x="0" y="0"/>
                </a:moveTo>
                <a:lnTo>
                  <a:pt x="7604759" y="0"/>
                </a:lnTo>
              </a:path>
            </a:pathLst>
          </a:custGeom>
          <a:ln w="5486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42796" y="303733"/>
            <a:ext cx="7636509" cy="63690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4000" spc="-280"/>
              <a:t>جمارب </a:t>
            </a:r>
            <a:r>
              <a:rPr dirty="0" sz="4000" spc="-790"/>
              <a:t>ميمصت </a:t>
            </a:r>
            <a:r>
              <a:rPr dirty="0" sz="4000" spc="15"/>
              <a:t>ةداعا </a:t>
            </a:r>
            <a:r>
              <a:rPr dirty="0" sz="4000" spc="-750"/>
              <a:t>دعب </a:t>
            </a:r>
            <a:r>
              <a:rPr dirty="0" sz="4000" spc="-434"/>
              <a:t>ثدحت </a:t>
            </a:r>
            <a:r>
              <a:rPr dirty="0" sz="4000" spc="-615"/>
              <a:t>دق </a:t>
            </a:r>
            <a:r>
              <a:rPr dirty="0" sz="4000" spc="-670"/>
              <a:t>يتلا</a:t>
            </a:r>
            <a:r>
              <a:rPr dirty="0" sz="4000" spc="-450"/>
              <a:t> </a:t>
            </a:r>
            <a:r>
              <a:rPr dirty="0" sz="4000" spc="-580"/>
              <a:t>تاريغتلا</a:t>
            </a:r>
            <a:endParaRPr sz="4000"/>
          </a:p>
        </p:txBody>
      </p:sp>
      <p:sp>
        <p:nvSpPr>
          <p:cNvPr id="4" name="object 4"/>
          <p:cNvSpPr/>
          <p:nvPr/>
        </p:nvSpPr>
        <p:spPr>
          <a:xfrm>
            <a:off x="3749040" y="1517141"/>
            <a:ext cx="5011420" cy="0"/>
          </a:xfrm>
          <a:custGeom>
            <a:avLst/>
            <a:gdLst/>
            <a:ahLst/>
            <a:cxnLst/>
            <a:rect l="l" t="t" r="r" b="b"/>
            <a:pathLst>
              <a:path w="5011420" h="0">
                <a:moveTo>
                  <a:pt x="0" y="0"/>
                </a:moveTo>
                <a:lnTo>
                  <a:pt x="5010912" y="0"/>
                </a:lnTo>
              </a:path>
            </a:pathLst>
          </a:custGeom>
          <a:ln w="5486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746556" y="606379"/>
            <a:ext cx="8032750" cy="6036945"/>
          </a:xfrm>
          <a:prstGeom prst="rect">
            <a:avLst/>
          </a:prstGeom>
        </p:spPr>
        <p:txBody>
          <a:bodyPr wrap="square" lIns="0" tIns="321310" rIns="0" bIns="0" rtlCol="0" vert="horz">
            <a:spAutoFit/>
          </a:bodyPr>
          <a:lstStyle/>
          <a:p>
            <a:pPr marL="2689225">
              <a:lnSpc>
                <a:spcPct val="100000"/>
              </a:lnSpc>
              <a:spcBef>
                <a:spcPts val="2530"/>
              </a:spcBef>
            </a:pPr>
            <a:r>
              <a:rPr dirty="0" sz="4000" b="1">
                <a:latin typeface="Arial"/>
                <a:cs typeface="Arial"/>
              </a:rPr>
              <a:t>: </a:t>
            </a:r>
            <a:r>
              <a:rPr dirty="0" sz="4000" spc="-580" b="1">
                <a:latin typeface="Arial"/>
                <a:cs typeface="Arial"/>
              </a:rPr>
              <a:t>ةيحصلا </a:t>
            </a:r>
            <a:r>
              <a:rPr dirty="0" sz="4000" spc="-385" b="1">
                <a:latin typeface="Arial"/>
                <a:cs typeface="Arial"/>
              </a:rPr>
              <a:t>ةسسؤملا </a:t>
            </a:r>
            <a:r>
              <a:rPr dirty="0" sz="4000" spc="-60" b="1">
                <a:latin typeface="Arial"/>
                <a:cs typeface="Arial"/>
              </a:rPr>
              <a:t>لخاد</a:t>
            </a:r>
            <a:r>
              <a:rPr dirty="0" sz="4000" spc="-315" b="1">
                <a:latin typeface="Arial"/>
                <a:cs typeface="Arial"/>
              </a:rPr>
              <a:t> </a:t>
            </a:r>
            <a:r>
              <a:rPr dirty="0" sz="4000" spc="-185" b="1">
                <a:latin typeface="Arial"/>
                <a:cs typeface="Arial"/>
              </a:rPr>
              <a:t>ةدوجلا</a:t>
            </a:r>
            <a:endParaRPr sz="4000">
              <a:latin typeface="Arial"/>
              <a:cs typeface="Arial"/>
            </a:endParaRPr>
          </a:p>
          <a:p>
            <a:pPr algn="just" marL="12700" marR="5080" indent="5441950">
              <a:lnSpc>
                <a:spcPct val="150100"/>
              </a:lnSpc>
              <a:spcBef>
                <a:spcPts val="20"/>
              </a:spcBef>
            </a:pPr>
            <a:r>
              <a:rPr dirty="0" sz="2800" spc="-195" b="1">
                <a:latin typeface="Arial"/>
                <a:cs typeface="Arial"/>
              </a:rPr>
              <a:t>لمعلا </a:t>
            </a:r>
            <a:r>
              <a:rPr dirty="0" sz="2800" spc="-35" b="1">
                <a:latin typeface="Arial"/>
                <a:cs typeface="Arial"/>
              </a:rPr>
              <a:t>تادحو </a:t>
            </a:r>
            <a:r>
              <a:rPr dirty="0" sz="2800" spc="-730" b="1">
                <a:latin typeface="Arial"/>
                <a:cs typeface="Arial"/>
              </a:rPr>
              <a:t>رييغت </a:t>
            </a:r>
            <a:r>
              <a:rPr dirty="0" sz="2800" spc="10" b="1">
                <a:latin typeface="Arial"/>
                <a:cs typeface="Arial"/>
              </a:rPr>
              <a:t>-1  </a:t>
            </a:r>
            <a:r>
              <a:rPr dirty="0" sz="2800" spc="-295" b="1">
                <a:latin typeface="Arial"/>
                <a:cs typeface="Arial"/>
              </a:rPr>
              <a:t>داعبلاا </a:t>
            </a:r>
            <a:r>
              <a:rPr dirty="0" sz="2800" spc="-240" b="1">
                <a:latin typeface="Arial"/>
                <a:cs typeface="Arial"/>
              </a:rPr>
              <a:t>ةددعتم </a:t>
            </a:r>
            <a:r>
              <a:rPr dirty="0" sz="2800" spc="35" b="1">
                <a:latin typeface="Arial"/>
                <a:cs typeface="Arial"/>
              </a:rPr>
              <a:t>لامعا </a:t>
            </a:r>
            <a:r>
              <a:rPr dirty="0" sz="2800" spc="-290" b="1">
                <a:latin typeface="Arial"/>
                <a:cs typeface="Arial"/>
              </a:rPr>
              <a:t>ىلا </a:t>
            </a:r>
            <a:r>
              <a:rPr dirty="0" sz="2800" spc="-545" b="1">
                <a:latin typeface="Arial"/>
                <a:cs typeface="Arial"/>
              </a:rPr>
              <a:t>ةطيسب </a:t>
            </a:r>
            <a:r>
              <a:rPr dirty="0" sz="2800" spc="120" b="1">
                <a:latin typeface="Arial"/>
                <a:cs typeface="Arial"/>
              </a:rPr>
              <a:t>ماهم </a:t>
            </a:r>
            <a:r>
              <a:rPr dirty="0" sz="2800" spc="75" b="1">
                <a:latin typeface="Arial"/>
                <a:cs typeface="Arial"/>
              </a:rPr>
              <a:t>نم </a:t>
            </a:r>
            <a:r>
              <a:rPr dirty="0" sz="2800" spc="-395" b="1">
                <a:latin typeface="Arial"/>
                <a:cs typeface="Arial"/>
              </a:rPr>
              <a:t>نوكت </a:t>
            </a:r>
            <a:r>
              <a:rPr dirty="0" sz="2800" spc="-430" b="1">
                <a:latin typeface="Arial"/>
                <a:cs typeface="Arial"/>
              </a:rPr>
              <a:t>دق </a:t>
            </a:r>
            <a:r>
              <a:rPr dirty="0" sz="2800" b="1">
                <a:latin typeface="Arial"/>
                <a:cs typeface="Arial"/>
              </a:rPr>
              <a:t>: </a:t>
            </a:r>
            <a:r>
              <a:rPr dirty="0" sz="2800" spc="-229" b="1">
                <a:latin typeface="Arial"/>
                <a:cs typeface="Arial"/>
              </a:rPr>
              <a:t>فئاظولا </a:t>
            </a:r>
            <a:r>
              <a:rPr dirty="0" sz="2800" spc="-730" b="1">
                <a:latin typeface="Arial"/>
                <a:cs typeface="Arial"/>
              </a:rPr>
              <a:t>رييغت</a:t>
            </a:r>
            <a:r>
              <a:rPr dirty="0" sz="2800" spc="-685" b="1">
                <a:latin typeface="Arial"/>
                <a:cs typeface="Arial"/>
              </a:rPr>
              <a:t> </a:t>
            </a:r>
            <a:r>
              <a:rPr dirty="0" sz="2800" spc="10" b="1">
                <a:latin typeface="Arial"/>
                <a:cs typeface="Arial"/>
              </a:rPr>
              <a:t>-2  </a:t>
            </a:r>
            <a:r>
              <a:rPr dirty="0" sz="2800" spc="-405" b="1">
                <a:latin typeface="Arial"/>
                <a:cs typeface="Arial"/>
              </a:rPr>
              <a:t>نيقلاخ </a:t>
            </a:r>
            <a:r>
              <a:rPr dirty="0" sz="2800" spc="-245" b="1">
                <a:latin typeface="Arial"/>
                <a:cs typeface="Arial"/>
              </a:rPr>
              <a:t>نيلماع </a:t>
            </a:r>
            <a:r>
              <a:rPr dirty="0" sz="2800" spc="-290" b="1">
                <a:latin typeface="Arial"/>
                <a:cs typeface="Arial"/>
              </a:rPr>
              <a:t>ىلا </a:t>
            </a:r>
            <a:r>
              <a:rPr dirty="0" sz="2800" spc="-695" b="1">
                <a:latin typeface="Arial"/>
                <a:cs typeface="Arial"/>
              </a:rPr>
              <a:t>طقف </a:t>
            </a:r>
            <a:r>
              <a:rPr dirty="0" sz="2800" spc="-409" b="1">
                <a:latin typeface="Arial"/>
                <a:cs typeface="Arial"/>
              </a:rPr>
              <a:t>نيعيطم </a:t>
            </a:r>
            <a:r>
              <a:rPr dirty="0" sz="2800" spc="-245" b="1">
                <a:latin typeface="Arial"/>
                <a:cs typeface="Arial"/>
              </a:rPr>
              <a:t>نيلماع </a:t>
            </a:r>
            <a:r>
              <a:rPr dirty="0" sz="2800" spc="80" b="1">
                <a:latin typeface="Arial"/>
                <a:cs typeface="Arial"/>
              </a:rPr>
              <a:t>نم </a:t>
            </a:r>
            <a:r>
              <a:rPr dirty="0" sz="2800" b="1">
                <a:latin typeface="Arial"/>
                <a:cs typeface="Arial"/>
              </a:rPr>
              <a:t>: </a:t>
            </a:r>
            <a:r>
              <a:rPr dirty="0" sz="2800" spc="-325" b="1">
                <a:latin typeface="Arial"/>
                <a:cs typeface="Arial"/>
              </a:rPr>
              <a:t>نيلماعلا </a:t>
            </a:r>
            <a:r>
              <a:rPr dirty="0" sz="2800" b="1">
                <a:latin typeface="Arial"/>
                <a:cs typeface="Arial"/>
              </a:rPr>
              <a:t>راودا </a:t>
            </a:r>
            <a:r>
              <a:rPr dirty="0" sz="2800" spc="-730" b="1">
                <a:latin typeface="Arial"/>
                <a:cs typeface="Arial"/>
              </a:rPr>
              <a:t>رييغت</a:t>
            </a:r>
            <a:r>
              <a:rPr dirty="0" sz="2800" spc="-700" b="1">
                <a:latin typeface="Arial"/>
                <a:cs typeface="Arial"/>
              </a:rPr>
              <a:t> </a:t>
            </a:r>
            <a:r>
              <a:rPr dirty="0" sz="2800" spc="10" b="1">
                <a:latin typeface="Arial"/>
                <a:cs typeface="Arial"/>
              </a:rPr>
              <a:t>-3</a:t>
            </a:r>
            <a:endParaRPr sz="2800">
              <a:latin typeface="Arial"/>
              <a:cs typeface="Arial"/>
            </a:endParaRPr>
          </a:p>
          <a:p>
            <a:pPr algn="r" marR="11430">
              <a:lnSpc>
                <a:spcPct val="100000"/>
              </a:lnSpc>
            </a:pPr>
            <a:r>
              <a:rPr dirty="0" sz="2800" spc="-560" b="1">
                <a:latin typeface="Arial"/>
                <a:cs typeface="Arial"/>
              </a:rPr>
              <a:t>نيي</a:t>
            </a:r>
            <a:r>
              <a:rPr dirty="0" sz="2800" spc="-395" b="1">
                <a:latin typeface="Arial"/>
                <a:cs typeface="Arial"/>
              </a:rPr>
              <a:t>ز</a:t>
            </a:r>
            <a:r>
              <a:rPr dirty="0" sz="2800" spc="-575" b="1">
                <a:latin typeface="Arial"/>
                <a:cs typeface="Arial"/>
              </a:rPr>
              <a:t>ي</a:t>
            </a:r>
            <a:r>
              <a:rPr dirty="0" sz="2800" spc="-310" b="1">
                <a:latin typeface="Arial"/>
                <a:cs typeface="Arial"/>
              </a:rPr>
              <a:t>م</a:t>
            </a:r>
            <a:r>
              <a:rPr dirty="0" sz="2800" spc="-455" b="1">
                <a:latin typeface="Arial"/>
                <a:cs typeface="Arial"/>
              </a:rPr>
              <a:t>تم</a:t>
            </a:r>
            <a:endParaRPr sz="28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1685"/>
              </a:spcBef>
            </a:pPr>
            <a:r>
              <a:rPr dirty="0" sz="2800" spc="-260" b="1">
                <a:latin typeface="Arial"/>
                <a:cs typeface="Arial"/>
              </a:rPr>
              <a:t>زفاوحلاو  </a:t>
            </a:r>
            <a:r>
              <a:rPr dirty="0" sz="2800" spc="-90" b="1">
                <a:latin typeface="Arial"/>
                <a:cs typeface="Arial"/>
              </a:rPr>
              <a:t>ءادلاا </a:t>
            </a:r>
            <a:r>
              <a:rPr dirty="0" sz="2800" spc="-450" b="1">
                <a:latin typeface="Arial"/>
                <a:cs typeface="Arial"/>
              </a:rPr>
              <a:t>سيياقم  </a:t>
            </a:r>
            <a:r>
              <a:rPr dirty="0" sz="2800" spc="-290" b="1">
                <a:latin typeface="Arial"/>
                <a:cs typeface="Arial"/>
              </a:rPr>
              <a:t>ىلع  </a:t>
            </a:r>
            <a:r>
              <a:rPr dirty="0" sz="2800" spc="-459" b="1">
                <a:latin typeface="Arial"/>
                <a:cs typeface="Arial"/>
              </a:rPr>
              <a:t>زيكرتلا</a:t>
            </a:r>
            <a:r>
              <a:rPr dirty="0" sz="2800" spc="-245" b="1">
                <a:latin typeface="Arial"/>
                <a:cs typeface="Arial"/>
              </a:rPr>
              <a:t> </a:t>
            </a:r>
            <a:r>
              <a:rPr dirty="0" sz="2800" spc="10" b="1">
                <a:latin typeface="Arial"/>
                <a:cs typeface="Arial"/>
              </a:rPr>
              <a:t>-4</a:t>
            </a:r>
            <a:endParaRPr sz="2800">
              <a:latin typeface="Arial"/>
              <a:cs typeface="Arial"/>
            </a:endParaRPr>
          </a:p>
          <a:p>
            <a:pPr algn="r" marL="5427345" marR="5080" indent="527050">
              <a:lnSpc>
                <a:spcPts val="5040"/>
              </a:lnSpc>
              <a:spcBef>
                <a:spcPts val="450"/>
              </a:spcBef>
            </a:pPr>
            <a:r>
              <a:rPr dirty="0" sz="2800" spc="-315" b="1">
                <a:latin typeface="Arial"/>
                <a:cs typeface="Arial"/>
              </a:rPr>
              <a:t>نيريدملا</a:t>
            </a:r>
            <a:r>
              <a:rPr dirty="0" sz="2800" spc="-60" b="1">
                <a:latin typeface="Arial"/>
                <a:cs typeface="Arial"/>
              </a:rPr>
              <a:t> </a:t>
            </a:r>
            <a:r>
              <a:rPr dirty="0" sz="2800" spc="-730" b="1">
                <a:latin typeface="Arial"/>
                <a:cs typeface="Arial"/>
              </a:rPr>
              <a:t>رييغت</a:t>
            </a:r>
            <a:r>
              <a:rPr dirty="0" sz="2800" spc="-705" b="1">
                <a:latin typeface="Arial"/>
                <a:cs typeface="Arial"/>
              </a:rPr>
              <a:t> </a:t>
            </a:r>
            <a:r>
              <a:rPr dirty="0" sz="2800" spc="10" b="1">
                <a:latin typeface="Arial"/>
                <a:cs typeface="Arial"/>
              </a:rPr>
              <a:t>-5 </a:t>
            </a:r>
            <a:r>
              <a:rPr dirty="0" sz="2800" b="1">
                <a:latin typeface="Arial"/>
                <a:cs typeface="Arial"/>
              </a:rPr>
              <a:t> </a:t>
            </a:r>
            <a:r>
              <a:rPr dirty="0" sz="2800" spc="-655" b="1">
                <a:latin typeface="Arial"/>
                <a:cs typeface="Arial"/>
              </a:rPr>
              <a:t>مييقتلا      </a:t>
            </a:r>
            <a:r>
              <a:rPr dirty="0" sz="2800" spc="-400" b="1">
                <a:latin typeface="Arial"/>
                <a:cs typeface="Arial"/>
              </a:rPr>
              <a:t>ريياعم  </a:t>
            </a:r>
            <a:r>
              <a:rPr dirty="0" sz="2800" spc="-730" b="1">
                <a:latin typeface="Arial"/>
                <a:cs typeface="Arial"/>
              </a:rPr>
              <a:t>رييغت              </a:t>
            </a:r>
            <a:r>
              <a:rPr dirty="0" sz="2800" spc="-695" b="1">
                <a:latin typeface="Arial"/>
                <a:cs typeface="Arial"/>
              </a:rPr>
              <a:t> </a:t>
            </a:r>
            <a:r>
              <a:rPr dirty="0" sz="2800" spc="10" b="1">
                <a:latin typeface="Arial"/>
                <a:cs typeface="Arial"/>
              </a:rPr>
              <a:t>-6</a:t>
            </a:r>
            <a:endParaRPr sz="2800">
              <a:latin typeface="Arial"/>
              <a:cs typeface="Arial"/>
            </a:endParaRPr>
          </a:p>
          <a:p>
            <a:pPr algn="r" marR="5080">
              <a:lnSpc>
                <a:spcPts val="3350"/>
              </a:lnSpc>
              <a:spcBef>
                <a:spcPts val="1235"/>
              </a:spcBef>
            </a:pPr>
            <a:r>
              <a:rPr dirty="0" sz="2800" spc="-395" b="1">
                <a:latin typeface="Arial"/>
                <a:cs typeface="Arial"/>
              </a:rPr>
              <a:t>)يقفلاا  </a:t>
            </a:r>
            <a:r>
              <a:rPr dirty="0" sz="2800" b="1">
                <a:latin typeface="Arial"/>
                <a:cs typeface="Arial"/>
              </a:rPr>
              <a:t>وا </a:t>
            </a:r>
            <a:r>
              <a:rPr dirty="0" sz="2800" spc="-270" b="1">
                <a:latin typeface="Arial"/>
                <a:cs typeface="Arial"/>
              </a:rPr>
              <a:t>يسارلا  </a:t>
            </a:r>
            <a:r>
              <a:rPr dirty="0" sz="2800" spc="-160" b="1">
                <a:latin typeface="Arial"/>
                <a:cs typeface="Arial"/>
              </a:rPr>
              <a:t>ءاوس( </a:t>
            </a:r>
            <a:r>
              <a:rPr dirty="0" sz="2800" spc="-500" b="1">
                <a:latin typeface="Arial"/>
                <a:cs typeface="Arial"/>
              </a:rPr>
              <a:t>ميظنتلا   </a:t>
            </a:r>
            <a:r>
              <a:rPr dirty="0" sz="2800" spc="-320" b="1">
                <a:latin typeface="Arial"/>
                <a:cs typeface="Arial"/>
              </a:rPr>
              <a:t>ةلكيه  </a:t>
            </a:r>
            <a:r>
              <a:rPr dirty="0" sz="2800" spc="-730" b="1">
                <a:latin typeface="Arial"/>
                <a:cs typeface="Arial"/>
              </a:rPr>
              <a:t>رييغت        </a:t>
            </a:r>
            <a:r>
              <a:rPr dirty="0" sz="2800" spc="-710" b="1">
                <a:latin typeface="Arial"/>
                <a:cs typeface="Arial"/>
              </a:rPr>
              <a:t> </a:t>
            </a:r>
            <a:r>
              <a:rPr dirty="0" sz="2800" spc="10" b="1">
                <a:latin typeface="Arial"/>
                <a:cs typeface="Arial"/>
              </a:rPr>
              <a:t>-7</a:t>
            </a:r>
            <a:endParaRPr sz="2800">
              <a:latin typeface="Arial"/>
              <a:cs typeface="Arial"/>
            </a:endParaRPr>
          </a:p>
          <a:p>
            <a:pPr algn="r" marR="168910">
              <a:lnSpc>
                <a:spcPts val="1430"/>
              </a:lnSpc>
            </a:pPr>
            <a:r>
              <a:rPr dirty="0" sz="1200" spc="5">
                <a:solidFill>
                  <a:srgbClr val="888888"/>
                </a:solidFill>
                <a:latin typeface="Arial"/>
                <a:cs typeface="Arial"/>
              </a:rPr>
              <a:t>130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2751" y="1224407"/>
            <a:ext cx="8227059" cy="0"/>
          </a:xfrm>
          <a:custGeom>
            <a:avLst/>
            <a:gdLst/>
            <a:ahLst/>
            <a:cxnLst/>
            <a:rect l="l" t="t" r="r" b="b"/>
            <a:pathLst>
              <a:path w="8227059" h="0">
                <a:moveTo>
                  <a:pt x="0" y="0"/>
                </a:moveTo>
                <a:lnTo>
                  <a:pt x="8226552" y="0"/>
                </a:lnTo>
              </a:path>
            </a:pathLst>
          </a:custGeom>
          <a:ln w="579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745479" y="1894967"/>
            <a:ext cx="3164205" cy="0"/>
          </a:xfrm>
          <a:custGeom>
            <a:avLst/>
            <a:gdLst/>
            <a:ahLst/>
            <a:cxnLst/>
            <a:rect l="l" t="t" r="r" b="b"/>
            <a:pathLst>
              <a:path w="3164204" h="0">
                <a:moveTo>
                  <a:pt x="0" y="0"/>
                </a:moveTo>
                <a:lnTo>
                  <a:pt x="3163824" y="0"/>
                </a:lnTo>
              </a:path>
            </a:pathLst>
          </a:custGeom>
          <a:ln w="579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0598" y="567385"/>
            <a:ext cx="8925560" cy="63976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R="53975">
              <a:lnSpc>
                <a:spcPct val="100000"/>
              </a:lnSpc>
              <a:spcBef>
                <a:spcPts val="95"/>
              </a:spcBef>
            </a:pPr>
            <a:r>
              <a:rPr dirty="0" sz="4400" spc="-65" b="1">
                <a:latin typeface="Arial"/>
                <a:cs typeface="Arial"/>
              </a:rPr>
              <a:t>لخاد </a:t>
            </a:r>
            <a:r>
              <a:rPr dirty="0" sz="4400" spc="-200" b="1">
                <a:latin typeface="Arial"/>
                <a:cs typeface="Arial"/>
              </a:rPr>
              <a:t>ةدوجلا </a:t>
            </a:r>
            <a:r>
              <a:rPr dirty="0" sz="4400" spc="-150" b="1">
                <a:latin typeface="Arial"/>
                <a:cs typeface="Arial"/>
              </a:rPr>
              <a:t>ناكرا </a:t>
            </a:r>
            <a:r>
              <a:rPr dirty="0" sz="4400" spc="-715" b="1">
                <a:latin typeface="Arial"/>
                <a:cs typeface="Arial"/>
              </a:rPr>
              <a:t>ميعدتل   </a:t>
            </a:r>
            <a:r>
              <a:rPr dirty="0" sz="4400" spc="-750" b="1">
                <a:latin typeface="Arial"/>
                <a:cs typeface="Arial"/>
              </a:rPr>
              <a:t>ةسيئرلا </a:t>
            </a:r>
            <a:r>
              <a:rPr dirty="0" sz="4400" spc="-325" b="1">
                <a:latin typeface="Arial"/>
                <a:cs typeface="Arial"/>
              </a:rPr>
              <a:t> </a:t>
            </a:r>
            <a:r>
              <a:rPr dirty="0" sz="4400" spc="-450" b="1">
                <a:latin typeface="Arial"/>
                <a:cs typeface="Arial"/>
              </a:rPr>
              <a:t>تاجايتحلاا</a:t>
            </a:r>
            <a:endParaRPr sz="4400">
              <a:latin typeface="Arial"/>
              <a:cs typeface="Arial"/>
            </a:endParaRPr>
          </a:p>
          <a:p>
            <a:pPr algn="r" marR="49530">
              <a:lnSpc>
                <a:spcPct val="100000"/>
              </a:lnSpc>
            </a:pPr>
            <a:r>
              <a:rPr dirty="0" sz="4400" spc="-5" b="1">
                <a:latin typeface="Arial"/>
                <a:cs typeface="Arial"/>
              </a:rPr>
              <a:t>: </a:t>
            </a:r>
            <a:r>
              <a:rPr dirty="0" sz="4400" spc="-640" b="1">
                <a:latin typeface="Arial"/>
                <a:cs typeface="Arial"/>
              </a:rPr>
              <a:t>ةيحصلا </a:t>
            </a:r>
            <a:r>
              <a:rPr dirty="0" sz="4400" spc="-625" b="1">
                <a:latin typeface="Arial"/>
                <a:cs typeface="Arial"/>
              </a:rPr>
              <a:t> </a:t>
            </a:r>
            <a:r>
              <a:rPr dirty="0" sz="4400" spc="-430" b="1">
                <a:latin typeface="Arial"/>
                <a:cs typeface="Arial"/>
              </a:rPr>
              <a:t>ةسسؤملا</a:t>
            </a:r>
            <a:endParaRPr sz="4400">
              <a:latin typeface="Arial"/>
              <a:cs typeface="Arial"/>
            </a:endParaRPr>
          </a:p>
          <a:p>
            <a:pPr algn="r" marR="43180">
              <a:lnSpc>
                <a:spcPct val="100000"/>
              </a:lnSpc>
              <a:spcBef>
                <a:spcPts val="2640"/>
              </a:spcBef>
            </a:pPr>
            <a:r>
              <a:rPr dirty="0" sz="4400" spc="-700" b="1">
                <a:latin typeface="Arial"/>
                <a:cs typeface="Arial"/>
              </a:rPr>
              <a:t>نيناوق   </a:t>
            </a:r>
            <a:r>
              <a:rPr dirty="0" sz="4400" spc="-5" b="1">
                <a:latin typeface="Arial"/>
                <a:cs typeface="Arial"/>
              </a:rPr>
              <a:t>- : </a:t>
            </a:r>
            <a:r>
              <a:rPr dirty="0" sz="4400" spc="-480" b="1">
                <a:latin typeface="Arial"/>
                <a:cs typeface="Arial"/>
              </a:rPr>
              <a:t>لثم  </a:t>
            </a:r>
            <a:r>
              <a:rPr dirty="0" sz="4400" spc="-630" b="1">
                <a:latin typeface="Arial"/>
                <a:cs typeface="Arial"/>
              </a:rPr>
              <a:t>تاعيرشتلاو  </a:t>
            </a:r>
            <a:r>
              <a:rPr dirty="0" sz="4400" spc="-640" b="1">
                <a:latin typeface="Arial"/>
                <a:cs typeface="Arial"/>
              </a:rPr>
              <a:t>نيناوقلا  </a:t>
            </a:r>
            <a:r>
              <a:rPr dirty="0" sz="4400" spc="-650" b="1">
                <a:latin typeface="Arial"/>
                <a:cs typeface="Arial"/>
              </a:rPr>
              <a:t>نس</a:t>
            </a:r>
            <a:r>
              <a:rPr dirty="0" sz="4400" spc="-430" b="1">
                <a:latin typeface="Arial"/>
                <a:cs typeface="Arial"/>
              </a:rPr>
              <a:t> </a:t>
            </a:r>
            <a:r>
              <a:rPr dirty="0" sz="4400" spc="5" b="1">
                <a:latin typeface="Arial"/>
                <a:cs typeface="Arial"/>
              </a:rPr>
              <a:t>-1</a:t>
            </a:r>
            <a:endParaRPr sz="4400">
              <a:latin typeface="Arial"/>
              <a:cs typeface="Arial"/>
            </a:endParaRPr>
          </a:p>
          <a:p>
            <a:pPr algn="r" marR="45085">
              <a:lnSpc>
                <a:spcPct val="100000"/>
              </a:lnSpc>
              <a:spcBef>
                <a:spcPts val="5"/>
              </a:spcBef>
            </a:pPr>
            <a:r>
              <a:rPr dirty="0" sz="4400" spc="-385" b="1">
                <a:latin typeface="Arial"/>
                <a:cs typeface="Arial"/>
              </a:rPr>
              <a:t>فار</a:t>
            </a:r>
            <a:r>
              <a:rPr dirty="0" sz="4400" spc="-525" b="1">
                <a:latin typeface="Arial"/>
                <a:cs typeface="Arial"/>
              </a:rPr>
              <a:t>ت</a:t>
            </a:r>
            <a:r>
              <a:rPr dirty="0" sz="4400" spc="-235" b="1">
                <a:latin typeface="Arial"/>
                <a:cs typeface="Arial"/>
              </a:rPr>
              <a:t>علا</a:t>
            </a:r>
            <a:r>
              <a:rPr dirty="0" sz="4400" spc="-114" b="1">
                <a:latin typeface="Arial"/>
                <a:cs typeface="Arial"/>
              </a:rPr>
              <a:t>ا</a:t>
            </a:r>
            <a:r>
              <a:rPr dirty="0" sz="4400" spc="-5" b="1">
                <a:latin typeface="Arial"/>
                <a:cs typeface="Arial"/>
              </a:rPr>
              <a:t>/</a:t>
            </a:r>
            <a:r>
              <a:rPr dirty="0" sz="4400" spc="-500" b="1">
                <a:latin typeface="Arial"/>
                <a:cs typeface="Arial"/>
              </a:rPr>
              <a:t>ةي</a:t>
            </a:r>
            <a:r>
              <a:rPr dirty="0" sz="4400" spc="-340" b="1">
                <a:latin typeface="Arial"/>
                <a:cs typeface="Arial"/>
              </a:rPr>
              <a:t>د</a:t>
            </a:r>
            <a:r>
              <a:rPr dirty="0" sz="4400" spc="-345" b="1">
                <a:latin typeface="Arial"/>
                <a:cs typeface="Arial"/>
              </a:rPr>
              <a:t>امتع</a:t>
            </a:r>
            <a:r>
              <a:rPr dirty="0" sz="4400" spc="-409" b="1">
                <a:latin typeface="Arial"/>
                <a:cs typeface="Arial"/>
              </a:rPr>
              <a:t>لا</a:t>
            </a:r>
            <a:r>
              <a:rPr dirty="0" sz="4400" spc="25" b="1">
                <a:latin typeface="Arial"/>
                <a:cs typeface="Arial"/>
              </a:rPr>
              <a:t>ا</a:t>
            </a:r>
            <a:r>
              <a:rPr dirty="0" sz="4400" spc="-5" b="1">
                <a:latin typeface="Arial"/>
                <a:cs typeface="Arial"/>
              </a:rPr>
              <a:t>-</a:t>
            </a:r>
            <a:r>
              <a:rPr dirty="0" sz="4400" spc="-645" b="1">
                <a:latin typeface="Arial"/>
                <a:cs typeface="Arial"/>
              </a:rPr>
              <a:t>صيخرتلا</a:t>
            </a:r>
            <a:endParaRPr sz="4400">
              <a:latin typeface="Arial"/>
              <a:cs typeface="Arial"/>
            </a:endParaRPr>
          </a:p>
          <a:p>
            <a:pPr algn="r" marR="198120">
              <a:lnSpc>
                <a:spcPct val="100000"/>
              </a:lnSpc>
              <a:spcBef>
                <a:spcPts val="2645"/>
              </a:spcBef>
            </a:pPr>
            <a:r>
              <a:rPr dirty="0" sz="4400" spc="-60" b="1">
                <a:latin typeface="Arial"/>
                <a:cs typeface="Arial"/>
              </a:rPr>
              <a:t>دوجو </a:t>
            </a:r>
            <a:r>
              <a:rPr dirty="0" sz="4400" spc="-355" b="1">
                <a:latin typeface="Arial"/>
                <a:cs typeface="Arial"/>
              </a:rPr>
              <a:t>لثم( </a:t>
            </a:r>
            <a:r>
              <a:rPr dirty="0" sz="4400" spc="-5" b="1">
                <a:latin typeface="Arial"/>
                <a:cs typeface="Arial"/>
              </a:rPr>
              <a:t>: </a:t>
            </a:r>
            <a:r>
              <a:rPr dirty="0" sz="4400" spc="-480" b="1">
                <a:latin typeface="Arial"/>
                <a:cs typeface="Arial"/>
              </a:rPr>
              <a:t>ةيلؤسملاو </a:t>
            </a:r>
            <a:r>
              <a:rPr dirty="0" sz="4400" spc="-375" b="1">
                <a:latin typeface="Arial"/>
                <a:cs typeface="Arial"/>
              </a:rPr>
              <a:t>ةيعامتجلاا </a:t>
            </a:r>
            <a:r>
              <a:rPr dirty="0" sz="4400" spc="-560" b="1">
                <a:latin typeface="Arial"/>
                <a:cs typeface="Arial"/>
              </a:rPr>
              <a:t>طباوضلا</a:t>
            </a:r>
            <a:r>
              <a:rPr dirty="0" sz="4400" spc="-140" b="1">
                <a:latin typeface="Arial"/>
                <a:cs typeface="Arial"/>
              </a:rPr>
              <a:t> </a:t>
            </a:r>
            <a:r>
              <a:rPr dirty="0" sz="4400" spc="10" b="1">
                <a:latin typeface="Arial"/>
                <a:cs typeface="Arial"/>
              </a:rPr>
              <a:t>-2</a:t>
            </a:r>
            <a:endParaRPr sz="4400">
              <a:latin typeface="Arial"/>
              <a:cs typeface="Arial"/>
            </a:endParaRPr>
          </a:p>
          <a:p>
            <a:pPr algn="r" marR="46990">
              <a:lnSpc>
                <a:spcPct val="100000"/>
              </a:lnSpc>
            </a:pPr>
            <a:r>
              <a:rPr dirty="0" sz="4400" spc="-610" b="1">
                <a:latin typeface="Arial"/>
                <a:cs typeface="Arial"/>
              </a:rPr>
              <a:t>)ةفلتخم</a:t>
            </a:r>
            <a:r>
              <a:rPr dirty="0" sz="4400" spc="-50" b="1">
                <a:latin typeface="Arial"/>
                <a:cs typeface="Arial"/>
              </a:rPr>
              <a:t> </a:t>
            </a:r>
            <a:r>
              <a:rPr dirty="0" sz="4400" spc="-290" b="1">
                <a:latin typeface="Arial"/>
                <a:cs typeface="Arial"/>
              </a:rPr>
              <a:t>ناجل</a:t>
            </a:r>
            <a:endParaRPr sz="4400">
              <a:latin typeface="Arial"/>
              <a:cs typeface="Arial"/>
            </a:endParaRPr>
          </a:p>
          <a:p>
            <a:pPr algn="r" marL="2696845" marR="43180" indent="-1019175">
              <a:lnSpc>
                <a:spcPct val="100000"/>
              </a:lnSpc>
              <a:spcBef>
                <a:spcPts val="2645"/>
              </a:spcBef>
            </a:pPr>
            <a:r>
              <a:rPr dirty="0" sz="4400" spc="-560" b="1">
                <a:latin typeface="Arial"/>
                <a:cs typeface="Arial"/>
              </a:rPr>
              <a:t>بناجلاب </a:t>
            </a:r>
            <a:r>
              <a:rPr dirty="0" sz="4400" spc="-1019" b="1">
                <a:latin typeface="Arial"/>
                <a:cs typeface="Arial"/>
              </a:rPr>
              <a:t>قلعتت </a:t>
            </a:r>
            <a:r>
              <a:rPr dirty="0" sz="4400" spc="135" b="1">
                <a:latin typeface="Arial"/>
                <a:cs typeface="Arial"/>
              </a:rPr>
              <a:t>هذهو </a:t>
            </a:r>
            <a:r>
              <a:rPr dirty="0" sz="4400" spc="-5" b="1">
                <a:latin typeface="Arial"/>
                <a:cs typeface="Arial"/>
              </a:rPr>
              <a:t>: </a:t>
            </a:r>
            <a:r>
              <a:rPr dirty="0" sz="4400" spc="-395" b="1">
                <a:latin typeface="Arial"/>
                <a:cs typeface="Arial"/>
              </a:rPr>
              <a:t>ةينهملا</a:t>
            </a:r>
            <a:r>
              <a:rPr dirty="0" sz="4400" spc="-200" b="1">
                <a:latin typeface="Arial"/>
                <a:cs typeface="Arial"/>
              </a:rPr>
              <a:t> </a:t>
            </a:r>
            <a:r>
              <a:rPr dirty="0" sz="4400" spc="-135" b="1">
                <a:latin typeface="Arial"/>
                <a:cs typeface="Arial"/>
              </a:rPr>
              <a:t>بادلاا</a:t>
            </a:r>
            <a:r>
              <a:rPr dirty="0" sz="4400" b="1">
                <a:latin typeface="Arial"/>
                <a:cs typeface="Arial"/>
              </a:rPr>
              <a:t> </a:t>
            </a:r>
            <a:r>
              <a:rPr dirty="0" sz="4400" spc="5" b="1">
                <a:latin typeface="Arial"/>
                <a:cs typeface="Arial"/>
              </a:rPr>
              <a:t>-3 </a:t>
            </a:r>
            <a:r>
              <a:rPr dirty="0" sz="4400" spc="-5" b="1">
                <a:latin typeface="Arial"/>
                <a:cs typeface="Arial"/>
              </a:rPr>
              <a:t> </a:t>
            </a:r>
            <a:r>
              <a:rPr dirty="0" sz="4400" spc="-555" b="1">
                <a:latin typeface="Arial"/>
                <a:cs typeface="Arial"/>
              </a:rPr>
              <a:t>ضيرملل</a:t>
            </a:r>
            <a:r>
              <a:rPr dirty="0" sz="4400" b="1">
                <a:latin typeface="Arial"/>
                <a:cs typeface="Arial"/>
              </a:rPr>
              <a:t> </a:t>
            </a:r>
            <a:r>
              <a:rPr dirty="0" sz="4400" spc="-135" b="1">
                <a:latin typeface="Arial"/>
                <a:cs typeface="Arial"/>
              </a:rPr>
              <a:t>ةمدخ</a:t>
            </a:r>
            <a:r>
              <a:rPr dirty="0" sz="4400" spc="-135" b="1">
                <a:latin typeface="Arial"/>
                <a:cs typeface="Arial"/>
              </a:rPr>
              <a:t>ل</a:t>
            </a:r>
            <a:r>
              <a:rPr dirty="0" sz="4400" spc="-5" b="1">
                <a:latin typeface="Arial"/>
                <a:cs typeface="Arial"/>
              </a:rPr>
              <a:t>ا</a:t>
            </a:r>
            <a:r>
              <a:rPr dirty="0" sz="4400" b="1">
                <a:latin typeface="Arial"/>
                <a:cs typeface="Arial"/>
              </a:rPr>
              <a:t> </a:t>
            </a:r>
            <a:r>
              <a:rPr dirty="0" sz="4400" spc="-595" b="1">
                <a:latin typeface="Arial"/>
                <a:cs typeface="Arial"/>
              </a:rPr>
              <a:t>م</a:t>
            </a:r>
            <a:r>
              <a:rPr dirty="0" sz="4400" spc="-1045" b="1">
                <a:latin typeface="Arial"/>
                <a:cs typeface="Arial"/>
              </a:rPr>
              <a:t>ي</a:t>
            </a:r>
            <a:r>
              <a:rPr dirty="0" sz="4400" spc="-980" b="1">
                <a:latin typeface="Arial"/>
                <a:cs typeface="Arial"/>
              </a:rPr>
              <a:t>دقت</a:t>
            </a:r>
            <a:r>
              <a:rPr dirty="0" sz="4400" b="1">
                <a:latin typeface="Arial"/>
                <a:cs typeface="Arial"/>
              </a:rPr>
              <a:t> </a:t>
            </a:r>
            <a:r>
              <a:rPr dirty="0" sz="4400" spc="-290" b="1">
                <a:latin typeface="Arial"/>
                <a:cs typeface="Arial"/>
              </a:rPr>
              <a:t>ي</a:t>
            </a:r>
            <a:r>
              <a:rPr dirty="0" sz="4400" spc="-2000" b="1">
                <a:latin typeface="Arial"/>
                <a:cs typeface="Arial"/>
              </a:rPr>
              <a:t>ف</a:t>
            </a:r>
            <a:r>
              <a:rPr dirty="0" sz="4400" b="1">
                <a:latin typeface="Arial"/>
                <a:cs typeface="Arial"/>
              </a:rPr>
              <a:t> </a:t>
            </a:r>
            <a:r>
              <a:rPr dirty="0" sz="4400" spc="-290" b="1">
                <a:latin typeface="Arial"/>
                <a:cs typeface="Arial"/>
              </a:rPr>
              <a:t>ي</a:t>
            </a:r>
            <a:r>
              <a:rPr dirty="0" sz="4400" spc="-610" b="1">
                <a:latin typeface="Arial"/>
                <a:cs typeface="Arial"/>
              </a:rPr>
              <a:t>كو</a:t>
            </a:r>
            <a:r>
              <a:rPr dirty="0" sz="4400" spc="-540" b="1">
                <a:latin typeface="Arial"/>
                <a:cs typeface="Arial"/>
              </a:rPr>
              <a:t>ل</a:t>
            </a:r>
            <a:r>
              <a:rPr dirty="0" sz="4400" spc="-3779" b="1">
                <a:latin typeface="Arial"/>
                <a:cs typeface="Arial"/>
              </a:rPr>
              <a:t>س</a:t>
            </a:r>
            <a:r>
              <a:rPr dirty="0" baseline="87962" sz="1800">
                <a:solidFill>
                  <a:srgbClr val="888888"/>
                </a:solidFill>
                <a:latin typeface="Arial"/>
                <a:cs typeface="Arial"/>
              </a:rPr>
              <a:t>131</a:t>
            </a:r>
            <a:r>
              <a:rPr dirty="0" baseline="87962" sz="1800" spc="232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dirty="0" sz="4400" spc="-484" b="1">
                <a:latin typeface="Arial"/>
                <a:cs typeface="Arial"/>
              </a:rPr>
              <a:t>لا</a:t>
            </a:r>
            <a:endParaRPr sz="4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81783" y="1048130"/>
            <a:ext cx="6827520" cy="0"/>
          </a:xfrm>
          <a:custGeom>
            <a:avLst/>
            <a:gdLst/>
            <a:ahLst/>
            <a:cxnLst/>
            <a:rect l="l" t="t" r="r" b="b"/>
            <a:pathLst>
              <a:path w="6827520" h="0">
                <a:moveTo>
                  <a:pt x="0" y="0"/>
                </a:moveTo>
                <a:lnTo>
                  <a:pt x="6827520" y="0"/>
                </a:lnTo>
              </a:path>
            </a:pathLst>
          </a:custGeom>
          <a:ln w="7924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71327" y="154635"/>
            <a:ext cx="6854190" cy="9404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0" spc="-1565"/>
              <a:t>يف </a:t>
            </a:r>
            <a:r>
              <a:rPr dirty="0" sz="6000" spc="-270"/>
              <a:t>ةدوجلا </a:t>
            </a:r>
            <a:r>
              <a:rPr dirty="0" sz="6000" spc="-595"/>
              <a:t>جمانرب </a:t>
            </a:r>
            <a:r>
              <a:rPr dirty="0" sz="6000" spc="-715"/>
              <a:t>ءدبلا</a:t>
            </a:r>
            <a:r>
              <a:rPr dirty="0" sz="6000" spc="-280"/>
              <a:t> </a:t>
            </a:r>
            <a:r>
              <a:rPr dirty="0" sz="6000" spc="-785"/>
              <a:t>ةيلا</a:t>
            </a:r>
            <a:endParaRPr sz="6000"/>
          </a:p>
        </p:txBody>
      </p:sp>
      <p:sp>
        <p:nvSpPr>
          <p:cNvPr id="4" name="object 4"/>
          <p:cNvSpPr/>
          <p:nvPr/>
        </p:nvSpPr>
        <p:spPr>
          <a:xfrm>
            <a:off x="4593335" y="1962530"/>
            <a:ext cx="4316095" cy="0"/>
          </a:xfrm>
          <a:custGeom>
            <a:avLst/>
            <a:gdLst/>
            <a:ahLst/>
            <a:cxnLst/>
            <a:rect l="l" t="t" r="r" b="b"/>
            <a:pathLst>
              <a:path w="4316095" h="0">
                <a:moveTo>
                  <a:pt x="0" y="0"/>
                </a:moveTo>
                <a:lnTo>
                  <a:pt x="4315968" y="0"/>
                </a:lnTo>
              </a:path>
            </a:pathLst>
          </a:custGeom>
          <a:ln w="7924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121911" y="1069670"/>
            <a:ext cx="4801235" cy="940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0" b="1">
                <a:latin typeface="Arial"/>
                <a:cs typeface="Arial"/>
              </a:rPr>
              <a:t>: </a:t>
            </a:r>
            <a:r>
              <a:rPr dirty="0" sz="6000" spc="-865" b="1">
                <a:latin typeface="Arial"/>
                <a:cs typeface="Arial"/>
              </a:rPr>
              <a:t>ةيحصلا</a:t>
            </a:r>
            <a:r>
              <a:rPr dirty="0" sz="6000" spc="-125" b="1">
                <a:latin typeface="Arial"/>
                <a:cs typeface="Arial"/>
              </a:rPr>
              <a:t> </a:t>
            </a:r>
            <a:r>
              <a:rPr dirty="0" sz="6000" spc="-580" b="1">
                <a:latin typeface="Arial"/>
                <a:cs typeface="Arial"/>
              </a:rPr>
              <a:t>ةسسؤملا</a:t>
            </a:r>
            <a:endParaRPr sz="6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0981" y="1994611"/>
            <a:ext cx="8773795" cy="4752340"/>
          </a:xfrm>
          <a:prstGeom prst="rect">
            <a:avLst/>
          </a:prstGeom>
        </p:spPr>
        <p:txBody>
          <a:bodyPr wrap="square" lIns="0" tIns="226060" rIns="0" bIns="0" rtlCol="0" vert="horz">
            <a:spAutoFit/>
          </a:bodyPr>
          <a:lstStyle/>
          <a:p>
            <a:pPr algn="r" marR="31115">
              <a:lnSpc>
                <a:spcPct val="100000"/>
              </a:lnSpc>
              <a:spcBef>
                <a:spcPts val="1780"/>
              </a:spcBef>
            </a:pPr>
            <a:r>
              <a:rPr dirty="0" sz="2800" b="1">
                <a:latin typeface="Arial"/>
                <a:cs typeface="Arial"/>
              </a:rPr>
              <a:t>: </a:t>
            </a:r>
            <a:r>
              <a:rPr dirty="0" sz="2800" spc="-615" b="1">
                <a:latin typeface="Arial"/>
                <a:cs typeface="Arial"/>
              </a:rPr>
              <a:t>يلي     </a:t>
            </a:r>
            <a:r>
              <a:rPr dirty="0" sz="2800" spc="90" b="1">
                <a:latin typeface="Arial"/>
                <a:cs typeface="Arial"/>
              </a:rPr>
              <a:t>ام </a:t>
            </a:r>
            <a:r>
              <a:rPr dirty="0" sz="2800" spc="-580" b="1">
                <a:latin typeface="Arial"/>
                <a:cs typeface="Arial"/>
              </a:rPr>
              <a:t>رفوت    </a:t>
            </a:r>
            <a:r>
              <a:rPr dirty="0" sz="2800" spc="75" b="1">
                <a:latin typeface="Arial"/>
                <a:cs typeface="Arial"/>
              </a:rPr>
              <a:t>نم </a:t>
            </a:r>
            <a:r>
              <a:rPr dirty="0" sz="2800" spc="-530" b="1">
                <a:latin typeface="Arial"/>
                <a:cs typeface="Arial"/>
              </a:rPr>
              <a:t>دب</a:t>
            </a:r>
            <a:r>
              <a:rPr dirty="0" sz="2800" spc="-345" b="1">
                <a:latin typeface="Arial"/>
                <a:cs typeface="Arial"/>
              </a:rPr>
              <a:t> </a:t>
            </a:r>
            <a:r>
              <a:rPr dirty="0" sz="2800" spc="-160" b="1">
                <a:latin typeface="Arial"/>
                <a:cs typeface="Arial"/>
              </a:rPr>
              <a:t>لا</a:t>
            </a:r>
            <a:r>
              <a:rPr dirty="0" sz="2800" spc="-160">
                <a:latin typeface="Arial"/>
                <a:cs typeface="Arial"/>
              </a:rPr>
              <a:t>-</a:t>
            </a:r>
            <a:endParaRPr sz="2800">
              <a:latin typeface="Arial"/>
              <a:cs typeface="Arial"/>
            </a:endParaRPr>
          </a:p>
          <a:p>
            <a:pPr algn="r" marL="132715" marR="31115" indent="5368925">
              <a:lnSpc>
                <a:spcPct val="150100"/>
              </a:lnSpc>
            </a:pPr>
            <a:r>
              <a:rPr dirty="0" sz="2800" b="1">
                <a:latin typeface="Arial"/>
                <a:cs typeface="Arial"/>
              </a:rPr>
              <a:t>: </a:t>
            </a:r>
            <a:r>
              <a:rPr dirty="0" sz="2800" spc="-130" b="1">
                <a:latin typeface="Arial"/>
                <a:cs typeface="Arial"/>
              </a:rPr>
              <a:t>ةدوجلا </a:t>
            </a:r>
            <a:r>
              <a:rPr dirty="0" sz="2800" spc="-180" b="1">
                <a:latin typeface="Arial"/>
                <a:cs typeface="Arial"/>
              </a:rPr>
              <a:t>ماظن </a:t>
            </a:r>
            <a:r>
              <a:rPr dirty="0" sz="2800" spc="75" b="1">
                <a:latin typeface="Arial"/>
                <a:cs typeface="Arial"/>
              </a:rPr>
              <a:t>نم</a:t>
            </a:r>
            <a:r>
              <a:rPr dirty="0" sz="2800" spc="250" b="1">
                <a:latin typeface="Arial"/>
                <a:cs typeface="Arial"/>
              </a:rPr>
              <a:t> </a:t>
            </a:r>
            <a:r>
              <a:rPr dirty="0" sz="2800" spc="-60" b="1">
                <a:latin typeface="Arial"/>
                <a:cs typeface="Arial"/>
              </a:rPr>
              <a:t>فدهلا</a:t>
            </a:r>
            <a:r>
              <a:rPr dirty="0" sz="2800" spc="-20" b="1">
                <a:latin typeface="Arial"/>
                <a:cs typeface="Arial"/>
              </a:rPr>
              <a:t> </a:t>
            </a:r>
            <a:r>
              <a:rPr dirty="0" sz="2800" spc="10" b="1">
                <a:latin typeface="Arial"/>
                <a:cs typeface="Arial"/>
              </a:rPr>
              <a:t>-1 </a:t>
            </a:r>
            <a:r>
              <a:rPr dirty="0" sz="2800" b="1">
                <a:latin typeface="Arial"/>
                <a:cs typeface="Arial"/>
              </a:rPr>
              <a:t> </a:t>
            </a:r>
            <a:r>
              <a:rPr dirty="0" sz="2800" spc="75" b="1">
                <a:latin typeface="Arial"/>
                <a:cs typeface="Arial"/>
              </a:rPr>
              <a:t>نم </a:t>
            </a:r>
            <a:r>
              <a:rPr dirty="0" sz="2800" spc="-295" b="1">
                <a:latin typeface="Arial"/>
                <a:cs typeface="Arial"/>
              </a:rPr>
              <a:t>مهرتوت  </a:t>
            </a:r>
            <a:r>
              <a:rPr dirty="0" sz="2800" b="1">
                <a:latin typeface="Arial"/>
                <a:cs typeface="Arial"/>
              </a:rPr>
              <a:t>وا </a:t>
            </a:r>
            <a:r>
              <a:rPr dirty="0" sz="2800" spc="-254" b="1">
                <a:latin typeface="Arial"/>
                <a:cs typeface="Arial"/>
              </a:rPr>
              <a:t>دارفلاا </a:t>
            </a:r>
            <a:r>
              <a:rPr dirty="0" sz="2800" spc="-335" b="1">
                <a:latin typeface="Arial"/>
                <a:cs typeface="Arial"/>
              </a:rPr>
              <a:t>ةبقاعم  </a:t>
            </a:r>
            <a:r>
              <a:rPr dirty="0" sz="2800" spc="-385" b="1">
                <a:latin typeface="Arial"/>
                <a:cs typeface="Arial"/>
              </a:rPr>
              <a:t>نوكي  </a:t>
            </a:r>
            <a:r>
              <a:rPr dirty="0" sz="2800" spc="-254" b="1">
                <a:latin typeface="Arial"/>
                <a:cs typeface="Arial"/>
              </a:rPr>
              <a:t>لا  </a:t>
            </a:r>
            <a:r>
              <a:rPr dirty="0" sz="2800" b="1">
                <a:latin typeface="Arial"/>
                <a:cs typeface="Arial"/>
              </a:rPr>
              <a:t>نا </a:t>
            </a:r>
            <a:r>
              <a:rPr dirty="0" sz="2800" spc="-400" b="1">
                <a:latin typeface="Arial"/>
                <a:cs typeface="Arial"/>
              </a:rPr>
              <a:t>بجي  </a:t>
            </a:r>
            <a:r>
              <a:rPr dirty="0" sz="2800" spc="-125" b="1">
                <a:latin typeface="Arial"/>
                <a:cs typeface="Arial"/>
              </a:rPr>
              <a:t>ةدوجلا </a:t>
            </a:r>
            <a:r>
              <a:rPr dirty="0" sz="2800" spc="-275" b="1">
                <a:latin typeface="Arial"/>
                <a:cs typeface="Arial"/>
              </a:rPr>
              <a:t>جمانرب </a:t>
            </a:r>
            <a:r>
              <a:rPr dirty="0" sz="2800" spc="75" b="1">
                <a:latin typeface="Arial"/>
                <a:cs typeface="Arial"/>
              </a:rPr>
              <a:t>نم </a:t>
            </a:r>
            <a:r>
              <a:rPr dirty="0" sz="2800" spc="-60" b="1">
                <a:latin typeface="Arial"/>
                <a:cs typeface="Arial"/>
              </a:rPr>
              <a:t>فدهلا</a:t>
            </a:r>
            <a:r>
              <a:rPr dirty="0" sz="2800" spc="-140" b="1">
                <a:latin typeface="Arial"/>
                <a:cs typeface="Arial"/>
              </a:rPr>
              <a:t> </a:t>
            </a:r>
            <a:r>
              <a:rPr dirty="0" sz="2800" spc="-15" b="1">
                <a:latin typeface="Arial"/>
                <a:cs typeface="Arial"/>
              </a:rPr>
              <a:t>نا</a:t>
            </a:r>
            <a:r>
              <a:rPr dirty="0" sz="2800" spc="-15">
                <a:latin typeface="Arial"/>
                <a:cs typeface="Arial"/>
              </a:rPr>
              <a:t>-</a:t>
            </a:r>
            <a:endParaRPr sz="2800">
              <a:latin typeface="Arial"/>
              <a:cs typeface="Arial"/>
            </a:endParaRPr>
          </a:p>
          <a:p>
            <a:pPr algn="r" marR="34290">
              <a:lnSpc>
                <a:spcPct val="100000"/>
              </a:lnSpc>
            </a:pPr>
            <a:r>
              <a:rPr dirty="0" sz="2800" b="1">
                <a:latin typeface="Arial"/>
                <a:cs typeface="Arial"/>
              </a:rPr>
              <a:t>. </a:t>
            </a:r>
            <a:r>
              <a:rPr dirty="0" sz="2800" spc="-285" b="1">
                <a:latin typeface="Arial"/>
                <a:cs typeface="Arial"/>
              </a:rPr>
              <a:t>جمانربلا</a:t>
            </a:r>
            <a:r>
              <a:rPr dirty="0" sz="2800" spc="-80" b="1">
                <a:latin typeface="Arial"/>
                <a:cs typeface="Arial"/>
              </a:rPr>
              <a:t> </a:t>
            </a:r>
            <a:r>
              <a:rPr dirty="0" sz="2800" spc="114" b="1">
                <a:latin typeface="Arial"/>
                <a:cs typeface="Arial"/>
              </a:rPr>
              <a:t>اذه</a:t>
            </a:r>
            <a:endParaRPr sz="2800">
              <a:latin typeface="Arial"/>
              <a:cs typeface="Arial"/>
            </a:endParaRPr>
          </a:p>
          <a:p>
            <a:pPr algn="r" marR="30480">
              <a:lnSpc>
                <a:spcPct val="100000"/>
              </a:lnSpc>
              <a:spcBef>
                <a:spcPts val="1460"/>
              </a:spcBef>
            </a:pPr>
            <a:r>
              <a:rPr dirty="0" sz="2400" spc="-415" b="1">
                <a:latin typeface="Arial"/>
                <a:cs typeface="Arial"/>
              </a:rPr>
              <a:t>فيلاكتلا   </a:t>
            </a:r>
            <a:r>
              <a:rPr dirty="0" sz="2400" spc="-190" b="1">
                <a:latin typeface="Arial"/>
                <a:cs typeface="Arial"/>
              </a:rPr>
              <a:t>لقاو </a:t>
            </a:r>
            <a:r>
              <a:rPr dirty="0" sz="2400" spc="-250" b="1">
                <a:latin typeface="Arial"/>
                <a:cs typeface="Arial"/>
              </a:rPr>
              <a:t>ةيلاع  </a:t>
            </a:r>
            <a:r>
              <a:rPr dirty="0" sz="2400" spc="-215" b="1">
                <a:latin typeface="Arial"/>
                <a:cs typeface="Arial"/>
              </a:rPr>
              <a:t>ةدوجب  </a:t>
            </a:r>
            <a:r>
              <a:rPr dirty="0" sz="2400" spc="-315" b="1">
                <a:latin typeface="Arial"/>
                <a:cs typeface="Arial"/>
              </a:rPr>
              <a:t>ىضرملل</a:t>
            </a:r>
            <a:r>
              <a:rPr dirty="0" sz="2400" spc="35" b="1">
                <a:latin typeface="Arial"/>
                <a:cs typeface="Arial"/>
              </a:rPr>
              <a:t> </a:t>
            </a:r>
            <a:r>
              <a:rPr dirty="0" sz="2400" spc="-229" b="1">
                <a:latin typeface="Arial"/>
                <a:cs typeface="Arial"/>
              </a:rPr>
              <a:t>ةندقملا  </a:t>
            </a:r>
            <a:r>
              <a:rPr dirty="0" sz="2400" spc="-65" b="1">
                <a:latin typeface="Arial"/>
                <a:cs typeface="Arial"/>
              </a:rPr>
              <a:t>ةمدخلا </a:t>
            </a:r>
            <a:r>
              <a:rPr dirty="0" sz="2400" spc="-530" b="1">
                <a:latin typeface="Arial"/>
                <a:cs typeface="Arial"/>
              </a:rPr>
              <a:t>نيسحت     </a:t>
            </a:r>
            <a:r>
              <a:rPr dirty="0" sz="2400" spc="-60" b="1">
                <a:latin typeface="Arial"/>
                <a:cs typeface="Arial"/>
              </a:rPr>
              <a:t>فدهلا </a:t>
            </a:r>
            <a:r>
              <a:rPr dirty="0" sz="2400" spc="-335" b="1">
                <a:latin typeface="Arial"/>
                <a:cs typeface="Arial"/>
              </a:rPr>
              <a:t>نوكي  </a:t>
            </a:r>
            <a:r>
              <a:rPr dirty="0" sz="2400" spc="-5" b="1">
                <a:latin typeface="Arial"/>
                <a:cs typeface="Arial"/>
              </a:rPr>
              <a:t>نا</a:t>
            </a:r>
            <a:r>
              <a:rPr dirty="0" sz="2400" spc="-215" b="1">
                <a:latin typeface="Arial"/>
                <a:cs typeface="Arial"/>
              </a:rPr>
              <a:t> </a:t>
            </a:r>
            <a:r>
              <a:rPr dirty="0" sz="2400" spc="-245" b="1">
                <a:latin typeface="Arial"/>
                <a:cs typeface="Arial"/>
              </a:rPr>
              <a:t>بجي</a:t>
            </a:r>
            <a:r>
              <a:rPr dirty="0" sz="2400" spc="-245">
                <a:latin typeface="Arial"/>
                <a:cs typeface="Arial"/>
              </a:rPr>
              <a:t>-</a:t>
            </a:r>
            <a:endParaRPr sz="2400">
              <a:latin typeface="Arial"/>
              <a:cs typeface="Arial"/>
            </a:endParaRPr>
          </a:p>
          <a:p>
            <a:pPr algn="r" marR="31750">
              <a:lnSpc>
                <a:spcPct val="100000"/>
              </a:lnSpc>
              <a:spcBef>
                <a:spcPts val="1664"/>
              </a:spcBef>
            </a:pPr>
            <a:r>
              <a:rPr dirty="0" sz="2800" b="1">
                <a:latin typeface="Arial"/>
                <a:cs typeface="Arial"/>
              </a:rPr>
              <a:t>: </a:t>
            </a:r>
            <a:r>
              <a:rPr dirty="0" sz="2800" spc="-130" b="1">
                <a:latin typeface="Arial"/>
                <a:cs typeface="Arial"/>
              </a:rPr>
              <a:t>ةدوجلا </a:t>
            </a:r>
            <a:r>
              <a:rPr dirty="0" sz="2800" spc="-280" b="1">
                <a:latin typeface="Arial"/>
                <a:cs typeface="Arial"/>
              </a:rPr>
              <a:t>جمانرب  </a:t>
            </a:r>
            <a:r>
              <a:rPr dirty="0" sz="2800" spc="-630" b="1">
                <a:latin typeface="Arial"/>
                <a:cs typeface="Arial"/>
              </a:rPr>
              <a:t>قيبطتل     </a:t>
            </a:r>
            <a:r>
              <a:rPr dirty="0" sz="2800" spc="-285" b="1">
                <a:latin typeface="Arial"/>
                <a:cs typeface="Arial"/>
              </a:rPr>
              <a:t>بسانملا  </a:t>
            </a:r>
            <a:r>
              <a:rPr dirty="0" sz="2800" spc="-195" b="1">
                <a:latin typeface="Arial"/>
                <a:cs typeface="Arial"/>
              </a:rPr>
              <a:t>وجلا </a:t>
            </a:r>
            <a:r>
              <a:rPr dirty="0" sz="2800" spc="-235" b="1">
                <a:latin typeface="Arial"/>
                <a:cs typeface="Arial"/>
              </a:rPr>
              <a:t>داجيا</a:t>
            </a:r>
            <a:r>
              <a:rPr dirty="0" sz="2800" spc="-95" b="1">
                <a:latin typeface="Arial"/>
                <a:cs typeface="Arial"/>
              </a:rPr>
              <a:t> </a:t>
            </a:r>
            <a:r>
              <a:rPr dirty="0" sz="2800" spc="10" b="1">
                <a:latin typeface="Arial"/>
                <a:cs typeface="Arial"/>
              </a:rPr>
              <a:t>-2</a:t>
            </a:r>
            <a:endParaRPr sz="2800">
              <a:latin typeface="Arial"/>
              <a:cs typeface="Arial"/>
            </a:endParaRPr>
          </a:p>
          <a:p>
            <a:pPr algn="r" marR="30480">
              <a:lnSpc>
                <a:spcPct val="100000"/>
              </a:lnSpc>
              <a:spcBef>
                <a:spcPts val="1460"/>
              </a:spcBef>
            </a:pPr>
            <a:r>
              <a:rPr dirty="0" sz="2400" b="1">
                <a:latin typeface="Arial"/>
                <a:cs typeface="Arial"/>
              </a:rPr>
              <a:t>. </a:t>
            </a:r>
            <a:r>
              <a:rPr dirty="0" sz="2400" spc="-355" b="1">
                <a:latin typeface="Arial"/>
                <a:cs typeface="Arial"/>
              </a:rPr>
              <a:t>ةيحصلا  </a:t>
            </a:r>
            <a:r>
              <a:rPr dirty="0" sz="2400" spc="-235" b="1">
                <a:latin typeface="Arial"/>
                <a:cs typeface="Arial"/>
              </a:rPr>
              <a:t>ةسسؤملا  </a:t>
            </a:r>
            <a:r>
              <a:rPr dirty="0" sz="2400" spc="-630" b="1">
                <a:latin typeface="Arial"/>
                <a:cs typeface="Arial"/>
              </a:rPr>
              <a:t>يف                   </a:t>
            </a:r>
            <a:r>
              <a:rPr dirty="0" sz="2400" spc="-285" b="1">
                <a:latin typeface="Arial"/>
                <a:cs typeface="Arial"/>
              </a:rPr>
              <a:t>نيلماعلا  </a:t>
            </a:r>
            <a:r>
              <a:rPr dirty="0" sz="2400" spc="-450" b="1">
                <a:latin typeface="Arial"/>
                <a:cs typeface="Arial"/>
              </a:rPr>
              <a:t>ضعب   </a:t>
            </a:r>
            <a:r>
              <a:rPr dirty="0" sz="2400" spc="65" b="1">
                <a:latin typeface="Arial"/>
                <a:cs typeface="Arial"/>
              </a:rPr>
              <a:t>نم </a:t>
            </a:r>
            <a:r>
              <a:rPr dirty="0" sz="2400" spc="-40" b="1">
                <a:latin typeface="Arial"/>
                <a:cs typeface="Arial"/>
              </a:rPr>
              <a:t>ةمواقم </a:t>
            </a:r>
            <a:r>
              <a:rPr dirty="0" sz="2400" spc="-355" b="1">
                <a:latin typeface="Arial"/>
                <a:cs typeface="Arial"/>
              </a:rPr>
              <a:t>دجت  </a:t>
            </a:r>
            <a:r>
              <a:rPr dirty="0" sz="2400" spc="-5" b="1">
                <a:latin typeface="Arial"/>
                <a:cs typeface="Arial"/>
              </a:rPr>
              <a:t>نا </a:t>
            </a:r>
            <a:r>
              <a:rPr dirty="0" sz="2400" spc="-455" b="1">
                <a:latin typeface="Arial"/>
                <a:cs typeface="Arial"/>
              </a:rPr>
              <a:t>دب   </a:t>
            </a:r>
            <a:r>
              <a:rPr dirty="0" sz="2400" spc="-220" b="1">
                <a:latin typeface="Arial"/>
                <a:cs typeface="Arial"/>
              </a:rPr>
              <a:t>لا  </a:t>
            </a:r>
            <a:r>
              <a:rPr dirty="0" sz="2400" spc="-530" b="1">
                <a:latin typeface="Arial"/>
                <a:cs typeface="Arial"/>
              </a:rPr>
              <a:t>رييغتلا     </a:t>
            </a:r>
            <a:r>
              <a:rPr dirty="0" sz="2400" spc="-225" b="1">
                <a:latin typeface="Arial"/>
                <a:cs typeface="Arial"/>
              </a:rPr>
              <a:t>ةيلمع</a:t>
            </a:r>
            <a:r>
              <a:rPr dirty="0" sz="2400" spc="-365" b="1">
                <a:latin typeface="Arial"/>
                <a:cs typeface="Arial"/>
              </a:rPr>
              <a:t> </a:t>
            </a:r>
            <a:r>
              <a:rPr dirty="0" sz="2400" spc="25" b="1">
                <a:latin typeface="Arial"/>
                <a:cs typeface="Arial"/>
              </a:rPr>
              <a:t>نا</a:t>
            </a:r>
            <a:r>
              <a:rPr dirty="0" sz="2400" spc="25">
                <a:latin typeface="Arial"/>
                <a:cs typeface="Arial"/>
              </a:rPr>
              <a:t>-</a:t>
            </a:r>
            <a:endParaRPr sz="2400">
              <a:latin typeface="Arial"/>
              <a:cs typeface="Arial"/>
            </a:endParaRPr>
          </a:p>
          <a:p>
            <a:pPr algn="r" marR="31115">
              <a:lnSpc>
                <a:spcPct val="100000"/>
              </a:lnSpc>
              <a:spcBef>
                <a:spcPts val="1664"/>
              </a:spcBef>
            </a:pPr>
            <a:r>
              <a:rPr dirty="0" sz="2800" spc="-5" b="1">
                <a:latin typeface="Arial"/>
                <a:cs typeface="Arial"/>
              </a:rPr>
              <a:t>ي</a:t>
            </a:r>
            <a:r>
              <a:rPr dirty="0" sz="2800" spc="-265" b="1">
                <a:latin typeface="Arial"/>
                <a:cs typeface="Arial"/>
              </a:rPr>
              <a:t>ذ</a:t>
            </a:r>
            <a:r>
              <a:rPr dirty="0" sz="2800" spc="-355" b="1">
                <a:latin typeface="Arial"/>
                <a:cs typeface="Arial"/>
              </a:rPr>
              <a:t>ل</a:t>
            </a:r>
            <a:r>
              <a:rPr dirty="0" sz="2800" b="1">
                <a:latin typeface="Arial"/>
                <a:cs typeface="Arial"/>
              </a:rPr>
              <a:t>ا</a:t>
            </a:r>
            <a:r>
              <a:rPr dirty="0" sz="2800" b="1">
                <a:latin typeface="Arial"/>
                <a:cs typeface="Arial"/>
              </a:rPr>
              <a:t> </a:t>
            </a:r>
            <a:r>
              <a:rPr dirty="0" sz="2800" spc="-420" b="1">
                <a:latin typeface="Arial"/>
                <a:cs typeface="Arial"/>
              </a:rPr>
              <a:t>ر</a:t>
            </a:r>
            <a:r>
              <a:rPr dirty="0" sz="2800" spc="-615" b="1">
                <a:latin typeface="Arial"/>
                <a:cs typeface="Arial"/>
              </a:rPr>
              <a:t>ي</a:t>
            </a:r>
            <a:r>
              <a:rPr dirty="0" sz="2800" spc="-645" b="1">
                <a:latin typeface="Arial"/>
                <a:cs typeface="Arial"/>
              </a:rPr>
              <a:t>غتل</a:t>
            </a:r>
            <a:r>
              <a:rPr dirty="0" sz="2800" spc="-254" b="1">
                <a:latin typeface="Arial"/>
                <a:cs typeface="Arial"/>
              </a:rPr>
              <a:t>ا</a:t>
            </a:r>
            <a:r>
              <a:rPr dirty="0" sz="2800" spc="-25" b="1">
                <a:latin typeface="Arial"/>
                <a:cs typeface="Arial"/>
              </a:rPr>
              <a:t> </a:t>
            </a:r>
            <a:r>
              <a:rPr dirty="0" sz="2800" spc="90" b="1">
                <a:latin typeface="Arial"/>
                <a:cs typeface="Arial"/>
              </a:rPr>
              <a:t>ن</a:t>
            </a:r>
            <a:r>
              <a:rPr dirty="0" sz="2800" spc="60" b="1">
                <a:latin typeface="Arial"/>
                <a:cs typeface="Arial"/>
              </a:rPr>
              <a:t>م</a:t>
            </a:r>
            <a:r>
              <a:rPr dirty="0" sz="2800" spc="-10" b="1">
                <a:latin typeface="Arial"/>
                <a:cs typeface="Arial"/>
              </a:rPr>
              <a:t> </a:t>
            </a:r>
            <a:r>
              <a:rPr dirty="0" sz="2800" spc="-10" b="1">
                <a:latin typeface="Arial"/>
                <a:cs typeface="Arial"/>
              </a:rPr>
              <a:t>ا</a:t>
            </a:r>
            <a:r>
              <a:rPr dirty="0" sz="2800" b="1">
                <a:latin typeface="Arial"/>
                <a:cs typeface="Arial"/>
              </a:rPr>
              <a:t>ء</a:t>
            </a:r>
            <a:r>
              <a:rPr dirty="0" sz="2800" spc="5" b="1">
                <a:latin typeface="Arial"/>
                <a:cs typeface="Arial"/>
              </a:rPr>
              <a:t>ز</a:t>
            </a:r>
            <a:r>
              <a:rPr dirty="0" sz="2800" spc="-150" b="1">
                <a:latin typeface="Arial"/>
                <a:cs typeface="Arial"/>
              </a:rPr>
              <a:t>ج</a:t>
            </a:r>
            <a:r>
              <a:rPr dirty="0" sz="2800" spc="-20" b="1">
                <a:latin typeface="Arial"/>
                <a:cs typeface="Arial"/>
              </a:rPr>
              <a:t> </a:t>
            </a:r>
            <a:r>
              <a:rPr dirty="0" sz="2800" spc="-60" b="1">
                <a:latin typeface="Arial"/>
                <a:cs typeface="Arial"/>
              </a:rPr>
              <a:t>ح</a:t>
            </a:r>
            <a:r>
              <a:rPr dirty="0" sz="2800" spc="-1065" b="1">
                <a:latin typeface="Arial"/>
                <a:cs typeface="Arial"/>
              </a:rPr>
              <a:t>بص</a:t>
            </a:r>
            <a:r>
              <a:rPr dirty="0" sz="2800" spc="-805" b="1">
                <a:latin typeface="Arial"/>
                <a:cs typeface="Arial"/>
              </a:rPr>
              <a:t>ت</a:t>
            </a:r>
            <a:r>
              <a:rPr dirty="0" sz="2800" spc="-30" b="1">
                <a:latin typeface="Arial"/>
                <a:cs typeface="Arial"/>
              </a:rPr>
              <a:t> </a:t>
            </a:r>
            <a:r>
              <a:rPr dirty="0" sz="2800" spc="-655" b="1">
                <a:latin typeface="Arial"/>
                <a:cs typeface="Arial"/>
              </a:rPr>
              <a:t>ى</a:t>
            </a:r>
            <a:r>
              <a:rPr dirty="0" sz="2800" spc="-650" b="1">
                <a:latin typeface="Arial"/>
                <a:cs typeface="Arial"/>
              </a:rPr>
              <a:t>ت</a:t>
            </a:r>
            <a:r>
              <a:rPr dirty="0" sz="2800" spc="-150" b="1">
                <a:latin typeface="Arial"/>
                <a:cs typeface="Arial"/>
              </a:rPr>
              <a:t>ح</a:t>
            </a:r>
            <a:r>
              <a:rPr dirty="0" sz="2800" spc="-20" b="1">
                <a:latin typeface="Arial"/>
                <a:cs typeface="Arial"/>
              </a:rPr>
              <a:t> </a:t>
            </a:r>
            <a:r>
              <a:rPr dirty="0" sz="2800" spc="40" b="1">
                <a:latin typeface="Arial"/>
                <a:cs typeface="Arial"/>
              </a:rPr>
              <a:t>ا</a:t>
            </a:r>
            <a:r>
              <a:rPr dirty="0" sz="2800" spc="155" b="1">
                <a:latin typeface="Arial"/>
                <a:cs typeface="Arial"/>
              </a:rPr>
              <a:t>ه</a:t>
            </a:r>
            <a:r>
              <a:rPr dirty="0" sz="2800" spc="204" b="1">
                <a:latin typeface="Arial"/>
                <a:cs typeface="Arial"/>
              </a:rPr>
              <a:t>ر</a:t>
            </a:r>
            <a:r>
              <a:rPr dirty="0" sz="2800" spc="-10" b="1">
                <a:latin typeface="Arial"/>
                <a:cs typeface="Arial"/>
              </a:rPr>
              <a:t>ا</a:t>
            </a:r>
            <a:r>
              <a:rPr dirty="0" sz="2800" spc="-55" b="1">
                <a:latin typeface="Arial"/>
                <a:cs typeface="Arial"/>
              </a:rPr>
              <a:t>وح</a:t>
            </a:r>
            <a:r>
              <a:rPr dirty="0" sz="2800" spc="-45" b="1">
                <a:latin typeface="Arial"/>
                <a:cs typeface="Arial"/>
              </a:rPr>
              <a:t>و</a:t>
            </a:r>
            <a:r>
              <a:rPr dirty="0" sz="2800" spc="15" b="1">
                <a:latin typeface="Arial"/>
                <a:cs typeface="Arial"/>
              </a:rPr>
              <a:t> </a:t>
            </a:r>
            <a:r>
              <a:rPr dirty="0" sz="2800" spc="210" b="1">
                <a:latin typeface="Arial"/>
                <a:cs typeface="Arial"/>
              </a:rPr>
              <a:t>ة</a:t>
            </a:r>
            <a:r>
              <a:rPr dirty="0" sz="2800" spc="-1045" b="1">
                <a:latin typeface="Arial"/>
                <a:cs typeface="Arial"/>
              </a:rPr>
              <a:t>ئ</a:t>
            </a:r>
            <a:r>
              <a:rPr dirty="0" sz="2800" spc="-1220" b="1">
                <a:latin typeface="Arial"/>
                <a:cs typeface="Arial"/>
              </a:rPr>
              <a:t>ف</a:t>
            </a:r>
            <a:r>
              <a:rPr dirty="0" sz="2800" spc="-620" b="1">
                <a:latin typeface="Arial"/>
                <a:cs typeface="Arial"/>
              </a:rPr>
              <a:t>ل</a:t>
            </a:r>
            <a:r>
              <a:rPr dirty="0" sz="2800" b="1">
                <a:latin typeface="Arial"/>
                <a:cs typeface="Arial"/>
              </a:rPr>
              <a:t>ا</a:t>
            </a:r>
            <a:r>
              <a:rPr dirty="0" sz="2800" spc="-20" b="1">
                <a:latin typeface="Arial"/>
                <a:cs typeface="Arial"/>
              </a:rPr>
              <a:t> </a:t>
            </a:r>
            <a:r>
              <a:rPr dirty="0" sz="2800" spc="120" b="1">
                <a:latin typeface="Arial"/>
                <a:cs typeface="Arial"/>
              </a:rPr>
              <a:t>هذه</a:t>
            </a:r>
            <a:r>
              <a:rPr dirty="0" sz="2800" spc="-40" b="1">
                <a:latin typeface="Arial"/>
                <a:cs typeface="Arial"/>
              </a:rPr>
              <a:t> </a:t>
            </a:r>
            <a:r>
              <a:rPr dirty="0" sz="2800" spc="-25" b="1">
                <a:latin typeface="Arial"/>
                <a:cs typeface="Arial"/>
              </a:rPr>
              <a:t>عم</a:t>
            </a:r>
            <a:r>
              <a:rPr dirty="0" sz="2800" spc="20" b="1">
                <a:latin typeface="Arial"/>
                <a:cs typeface="Arial"/>
              </a:rPr>
              <a:t> </a:t>
            </a:r>
            <a:r>
              <a:rPr dirty="0" sz="2800" spc="-5" b="1">
                <a:latin typeface="Arial"/>
                <a:cs typeface="Arial"/>
              </a:rPr>
              <a:t>صا</a:t>
            </a:r>
            <a:r>
              <a:rPr dirty="0" sz="2800" spc="-440" b="1">
                <a:latin typeface="Arial"/>
                <a:cs typeface="Arial"/>
              </a:rPr>
              <a:t>و</a:t>
            </a:r>
            <a:r>
              <a:rPr dirty="0" sz="2800" spc="-620" b="1">
                <a:latin typeface="Arial"/>
                <a:cs typeface="Arial"/>
              </a:rPr>
              <a:t>ت</a:t>
            </a:r>
            <a:r>
              <a:rPr dirty="0" sz="2800" spc="-620" b="1">
                <a:latin typeface="Arial"/>
                <a:cs typeface="Arial"/>
              </a:rPr>
              <a:t>ل</a:t>
            </a:r>
            <a:r>
              <a:rPr dirty="0" sz="2800" b="1">
                <a:latin typeface="Arial"/>
                <a:cs typeface="Arial"/>
              </a:rPr>
              <a:t>ا</a:t>
            </a:r>
            <a:r>
              <a:rPr dirty="0" sz="2800" spc="-20" b="1">
                <a:latin typeface="Arial"/>
                <a:cs typeface="Arial"/>
              </a:rPr>
              <a:t> </a:t>
            </a:r>
            <a:r>
              <a:rPr dirty="0" sz="2800" spc="-210" b="1">
                <a:latin typeface="Arial"/>
                <a:cs typeface="Arial"/>
              </a:rPr>
              <a:t>بل</a:t>
            </a:r>
            <a:r>
              <a:rPr dirty="0" sz="2800" spc="-210" b="1">
                <a:latin typeface="Arial"/>
                <a:cs typeface="Arial"/>
              </a:rPr>
              <a:t>ط</a:t>
            </a:r>
            <a:r>
              <a:rPr dirty="0" sz="2800" spc="-1060" b="1">
                <a:latin typeface="Arial"/>
                <a:cs typeface="Arial"/>
              </a:rPr>
              <a:t>ت</a:t>
            </a:r>
            <a:r>
              <a:rPr dirty="0" sz="2800" spc="-1050" b="1">
                <a:latin typeface="Arial"/>
                <a:cs typeface="Arial"/>
              </a:rPr>
              <a:t>ي</a:t>
            </a:r>
            <a:r>
              <a:rPr dirty="0" sz="2800" spc="-585" b="1">
                <a:latin typeface="Arial"/>
                <a:cs typeface="Arial"/>
              </a:rPr>
              <a:t> </a:t>
            </a:r>
            <a:r>
              <a:rPr dirty="0" baseline="23148" sz="1800" spc="-104">
                <a:solidFill>
                  <a:srgbClr val="888888"/>
                </a:solidFill>
                <a:latin typeface="Arial"/>
                <a:cs typeface="Arial"/>
              </a:rPr>
              <a:t>1</a:t>
            </a:r>
            <a:r>
              <a:rPr dirty="0" sz="2800" spc="-540" b="1">
                <a:latin typeface="Arial"/>
                <a:cs typeface="Arial"/>
              </a:rPr>
              <a:t>ا</a:t>
            </a:r>
            <a:r>
              <a:rPr dirty="0" baseline="23148" sz="1800" spc="-209">
                <a:solidFill>
                  <a:srgbClr val="888888"/>
                </a:solidFill>
                <a:latin typeface="Arial"/>
                <a:cs typeface="Arial"/>
              </a:rPr>
              <a:t>3</a:t>
            </a:r>
            <a:r>
              <a:rPr dirty="0" sz="2800" spc="-819" b="1">
                <a:latin typeface="Arial"/>
                <a:cs typeface="Arial"/>
              </a:rPr>
              <a:t>ذ</a:t>
            </a:r>
            <a:r>
              <a:rPr dirty="0" baseline="23148" sz="1800">
                <a:solidFill>
                  <a:srgbClr val="888888"/>
                </a:solidFill>
                <a:latin typeface="Arial"/>
                <a:cs typeface="Arial"/>
              </a:rPr>
              <a:t>2</a:t>
            </a:r>
            <a:r>
              <a:rPr dirty="0" baseline="23148" sz="1800" spc="-277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dirty="0" sz="2800" spc="425" b="1">
                <a:latin typeface="Arial"/>
                <a:cs typeface="Arial"/>
              </a:rPr>
              <a:t>ه</a:t>
            </a:r>
            <a:r>
              <a:rPr dirty="0" sz="2800">
                <a:latin typeface="Arial"/>
                <a:cs typeface="Arial"/>
              </a:rPr>
              <a:t>-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1732" y="232105"/>
            <a:ext cx="7943215" cy="63690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4000" spc="-655"/>
              <a:t>:يلي </a:t>
            </a:r>
            <a:r>
              <a:rPr dirty="0" sz="4000" spc="145"/>
              <a:t>ام </a:t>
            </a:r>
            <a:r>
              <a:rPr dirty="0" sz="4000" spc="-409"/>
              <a:t>ىلا </a:t>
            </a:r>
            <a:r>
              <a:rPr dirty="0" sz="4000" spc="-370"/>
              <a:t>يدؤي </a:t>
            </a:r>
            <a:r>
              <a:rPr dirty="0" sz="4000" spc="-185"/>
              <a:t>دحاولا </a:t>
            </a:r>
            <a:r>
              <a:rPr dirty="0" sz="4000" spc="-685"/>
              <a:t>قيرفلا </a:t>
            </a:r>
            <a:r>
              <a:rPr dirty="0" sz="4000" spc="-380"/>
              <a:t>حورب </a:t>
            </a:r>
            <a:r>
              <a:rPr dirty="0" sz="4000" spc="-275"/>
              <a:t>لمعلا</a:t>
            </a:r>
            <a:r>
              <a:rPr dirty="0" sz="4000" spc="425"/>
              <a:t> </a:t>
            </a:r>
            <a:r>
              <a:rPr dirty="0" sz="4000" spc="-15"/>
              <a:t>نا</a:t>
            </a:r>
            <a:r>
              <a:rPr dirty="0" sz="4000" spc="-15" b="0">
                <a:latin typeface="Arial"/>
                <a:cs typeface="Arial"/>
              </a:rPr>
              <a:t>-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90524" y="845184"/>
            <a:ext cx="8467725" cy="4417060"/>
          </a:xfrm>
          <a:prstGeom prst="rect">
            <a:avLst/>
          </a:prstGeom>
        </p:spPr>
        <p:txBody>
          <a:bodyPr wrap="square" lIns="0" tIns="28702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2260"/>
              </a:spcBef>
            </a:pPr>
            <a:r>
              <a:rPr dirty="0" sz="3600" spc="-95" b="1">
                <a:latin typeface="Arial"/>
                <a:cs typeface="Arial"/>
              </a:rPr>
              <a:t>فارطلاا </a:t>
            </a:r>
            <a:r>
              <a:rPr dirty="0" sz="3600" spc="-425" b="1">
                <a:latin typeface="Arial"/>
                <a:cs typeface="Arial"/>
              </a:rPr>
              <a:t>فلتخم  </a:t>
            </a:r>
            <a:r>
              <a:rPr dirty="0" sz="3600" spc="-905" b="1">
                <a:latin typeface="Arial"/>
                <a:cs typeface="Arial"/>
              </a:rPr>
              <a:t>نيب          </a:t>
            </a:r>
            <a:r>
              <a:rPr dirty="0" sz="3600" spc="-110" b="1">
                <a:latin typeface="Arial"/>
                <a:cs typeface="Arial"/>
              </a:rPr>
              <a:t>ءارلاا </a:t>
            </a:r>
            <a:r>
              <a:rPr dirty="0" sz="3600" spc="-535" b="1">
                <a:latin typeface="Arial"/>
                <a:cs typeface="Arial"/>
              </a:rPr>
              <a:t>لدابت  </a:t>
            </a:r>
            <a:r>
              <a:rPr dirty="0" sz="3600" spc="-240" b="1">
                <a:latin typeface="Arial"/>
                <a:cs typeface="Arial"/>
              </a:rPr>
              <a:t>ةلوهس  </a:t>
            </a:r>
            <a:r>
              <a:rPr dirty="0" sz="3600" b="1">
                <a:latin typeface="Arial"/>
                <a:cs typeface="Arial"/>
              </a:rPr>
              <a:t>-    </a:t>
            </a:r>
            <a:r>
              <a:rPr dirty="0" sz="3600" spc="855" b="1">
                <a:latin typeface="Arial"/>
                <a:cs typeface="Arial"/>
              </a:rPr>
              <a:t> </a:t>
            </a:r>
            <a:r>
              <a:rPr dirty="0" sz="3600" b="1">
                <a:latin typeface="Arial"/>
                <a:cs typeface="Arial"/>
              </a:rPr>
              <a:t>.1</a:t>
            </a:r>
            <a:endParaRPr sz="3600">
              <a:latin typeface="Arial"/>
              <a:cs typeface="Arial"/>
            </a:endParaRPr>
          </a:p>
          <a:p>
            <a:pPr algn="r" marL="676910" marR="5080" indent="4451350">
              <a:lnSpc>
                <a:spcPct val="150000"/>
              </a:lnSpc>
              <a:spcBef>
                <a:spcPts val="5"/>
              </a:spcBef>
            </a:pPr>
            <a:r>
              <a:rPr dirty="0" sz="3600" spc="-395" b="1">
                <a:latin typeface="Arial"/>
                <a:cs typeface="Arial"/>
              </a:rPr>
              <a:t>يتاذلا </a:t>
            </a:r>
            <a:r>
              <a:rPr dirty="0" sz="3600" spc="-840" b="1">
                <a:latin typeface="Arial"/>
                <a:cs typeface="Arial"/>
              </a:rPr>
              <a:t>مييقتلا</a:t>
            </a:r>
            <a:r>
              <a:rPr dirty="0" sz="3600" spc="-735" b="1">
                <a:latin typeface="Arial"/>
                <a:cs typeface="Arial"/>
              </a:rPr>
              <a:t> </a:t>
            </a:r>
            <a:r>
              <a:rPr dirty="0" sz="3600" b="1">
                <a:latin typeface="Arial"/>
                <a:cs typeface="Arial"/>
              </a:rPr>
              <a:t>-</a:t>
            </a:r>
            <a:r>
              <a:rPr dirty="0" sz="3600" spc="170" b="1">
                <a:latin typeface="Arial"/>
                <a:cs typeface="Arial"/>
              </a:rPr>
              <a:t> </a:t>
            </a:r>
            <a:r>
              <a:rPr dirty="0" sz="3600" b="1">
                <a:latin typeface="Arial"/>
                <a:cs typeface="Arial"/>
              </a:rPr>
              <a:t>.2 </a:t>
            </a:r>
            <a:r>
              <a:rPr dirty="0" sz="3600" b="1">
                <a:latin typeface="Arial"/>
                <a:cs typeface="Arial"/>
              </a:rPr>
              <a:t> </a:t>
            </a:r>
            <a:r>
              <a:rPr dirty="0" sz="3600" spc="-425" b="1">
                <a:latin typeface="Arial"/>
                <a:cs typeface="Arial"/>
              </a:rPr>
              <a:t>فلتخم  </a:t>
            </a:r>
            <a:r>
              <a:rPr dirty="0" sz="3600" spc="-415" b="1">
                <a:latin typeface="Arial"/>
                <a:cs typeface="Arial"/>
              </a:rPr>
              <a:t>نمنيلماعلا  </a:t>
            </a:r>
            <a:r>
              <a:rPr dirty="0" sz="3600" spc="-400" b="1">
                <a:latin typeface="Arial"/>
                <a:cs typeface="Arial"/>
              </a:rPr>
              <a:t>عيمج  </a:t>
            </a:r>
            <a:r>
              <a:rPr dirty="0" sz="3600" spc="-215" b="1">
                <a:latin typeface="Arial"/>
                <a:cs typeface="Arial"/>
              </a:rPr>
              <a:t>كارشا </a:t>
            </a:r>
            <a:r>
              <a:rPr dirty="0" sz="3600" spc="-375" b="1">
                <a:latin typeface="Arial"/>
                <a:cs typeface="Arial"/>
              </a:rPr>
              <a:t>ىلع  </a:t>
            </a:r>
            <a:r>
              <a:rPr dirty="0" sz="3600" spc="-475" b="1">
                <a:latin typeface="Arial"/>
                <a:cs typeface="Arial"/>
              </a:rPr>
              <a:t>دعاست  </a:t>
            </a:r>
            <a:r>
              <a:rPr dirty="0" sz="3600" b="1">
                <a:latin typeface="Arial"/>
                <a:cs typeface="Arial"/>
              </a:rPr>
              <a:t>-    </a:t>
            </a:r>
            <a:r>
              <a:rPr dirty="0" sz="3600" spc="650" b="1">
                <a:latin typeface="Arial"/>
                <a:cs typeface="Arial"/>
              </a:rPr>
              <a:t> </a:t>
            </a:r>
            <a:r>
              <a:rPr dirty="0" sz="3600" spc="5" b="1">
                <a:latin typeface="Arial"/>
                <a:cs typeface="Arial"/>
              </a:rPr>
              <a:t>.3</a:t>
            </a:r>
            <a:endParaRPr sz="3600">
              <a:latin typeface="Arial"/>
              <a:cs typeface="Arial"/>
            </a:endParaRPr>
          </a:p>
          <a:p>
            <a:pPr marL="3508375">
              <a:lnSpc>
                <a:spcPct val="100000"/>
              </a:lnSpc>
              <a:spcBef>
                <a:spcPts val="5"/>
              </a:spcBef>
            </a:pPr>
            <a:r>
              <a:rPr dirty="0" sz="3600" spc="-165" b="1">
                <a:latin typeface="Arial"/>
                <a:cs typeface="Arial"/>
              </a:rPr>
              <a:t>ةدوجلا </a:t>
            </a:r>
            <a:r>
              <a:rPr dirty="0" sz="3600" spc="-500" b="1">
                <a:latin typeface="Arial"/>
                <a:cs typeface="Arial"/>
              </a:rPr>
              <a:t>جمانربب</a:t>
            </a:r>
            <a:r>
              <a:rPr dirty="0" sz="3600" spc="-355" b="1">
                <a:latin typeface="Arial"/>
                <a:cs typeface="Arial"/>
              </a:rPr>
              <a:t> </a:t>
            </a:r>
            <a:r>
              <a:rPr dirty="0" sz="3600" spc="-550" b="1">
                <a:latin typeface="Arial"/>
                <a:cs typeface="Arial"/>
              </a:rPr>
              <a:t>تاصصختلا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160"/>
              </a:spcBef>
            </a:pPr>
            <a:r>
              <a:rPr dirty="0" sz="3600" spc="-350" b="1">
                <a:latin typeface="Arial"/>
                <a:cs typeface="Arial"/>
              </a:rPr>
              <a:t>تلاكشملا </a:t>
            </a:r>
            <a:r>
              <a:rPr dirty="0" sz="3600" spc="-555" b="1">
                <a:latin typeface="Arial"/>
                <a:cs typeface="Arial"/>
              </a:rPr>
              <a:t>ةفاكل </a:t>
            </a:r>
            <a:r>
              <a:rPr dirty="0" sz="3600" spc="-295" b="1">
                <a:latin typeface="Arial"/>
                <a:cs typeface="Arial"/>
              </a:rPr>
              <a:t>لولحلا </a:t>
            </a:r>
            <a:r>
              <a:rPr dirty="0" sz="3600" spc="-300" b="1">
                <a:latin typeface="Arial"/>
                <a:cs typeface="Arial"/>
              </a:rPr>
              <a:t>داجيا </a:t>
            </a:r>
            <a:r>
              <a:rPr dirty="0" sz="3600" spc="-204" b="1">
                <a:latin typeface="Arial"/>
                <a:cs typeface="Arial"/>
              </a:rPr>
              <a:t>ةعرس </a:t>
            </a:r>
            <a:r>
              <a:rPr dirty="0" sz="3600" spc="-375" b="1">
                <a:latin typeface="Arial"/>
                <a:cs typeface="Arial"/>
              </a:rPr>
              <a:t>ىلع </a:t>
            </a:r>
            <a:r>
              <a:rPr dirty="0" sz="3600" spc="-475" b="1">
                <a:latin typeface="Arial"/>
                <a:cs typeface="Arial"/>
              </a:rPr>
              <a:t>دعاسي </a:t>
            </a:r>
            <a:r>
              <a:rPr dirty="0" sz="3600" b="1">
                <a:latin typeface="Arial"/>
                <a:cs typeface="Arial"/>
              </a:rPr>
              <a:t>-</a:t>
            </a:r>
            <a:r>
              <a:rPr dirty="0" sz="3600" spc="215" b="1">
                <a:latin typeface="Arial"/>
                <a:cs typeface="Arial"/>
              </a:rPr>
              <a:t> </a:t>
            </a:r>
            <a:r>
              <a:rPr dirty="0" sz="3600" spc="5" b="1">
                <a:latin typeface="Arial"/>
                <a:cs typeface="Arial"/>
              </a:rPr>
              <a:t>.4</a:t>
            </a:r>
            <a:endParaRPr sz="3600">
              <a:latin typeface="Arial"/>
              <a:cs typeface="Arial"/>
            </a:endParaRPr>
          </a:p>
          <a:p>
            <a:pPr marL="716280">
              <a:lnSpc>
                <a:spcPct val="100000"/>
              </a:lnSpc>
            </a:pPr>
            <a:r>
              <a:rPr dirty="0" sz="3600" b="1">
                <a:latin typeface="Arial"/>
                <a:cs typeface="Arial"/>
              </a:rPr>
              <a:t>. </a:t>
            </a:r>
            <a:r>
              <a:rPr dirty="0" sz="3600" spc="-165" b="1">
                <a:latin typeface="Arial"/>
                <a:cs typeface="Arial"/>
              </a:rPr>
              <a:t>ةدوجلا </a:t>
            </a:r>
            <a:r>
              <a:rPr dirty="0" sz="3600" spc="-360" b="1">
                <a:latin typeface="Arial"/>
                <a:cs typeface="Arial"/>
              </a:rPr>
              <a:t>جمانرب </a:t>
            </a:r>
            <a:r>
              <a:rPr dirty="0" sz="3600" spc="-815" b="1">
                <a:latin typeface="Arial"/>
                <a:cs typeface="Arial"/>
              </a:rPr>
              <a:t>قيبطت </a:t>
            </a:r>
            <a:r>
              <a:rPr dirty="0" sz="3600" spc="-340" b="1">
                <a:latin typeface="Arial"/>
                <a:cs typeface="Arial"/>
              </a:rPr>
              <a:t>ةيلمع </a:t>
            </a:r>
            <a:r>
              <a:rPr dirty="0" sz="3600" spc="-455" b="1">
                <a:latin typeface="Arial"/>
                <a:cs typeface="Arial"/>
              </a:rPr>
              <a:t>ءانثا </a:t>
            </a:r>
            <a:r>
              <a:rPr dirty="0" sz="3600" spc="-395" b="1">
                <a:latin typeface="Arial"/>
                <a:cs typeface="Arial"/>
              </a:rPr>
              <a:t>ثدحت</a:t>
            </a:r>
            <a:r>
              <a:rPr dirty="0" sz="3600" spc="-685" b="1">
                <a:latin typeface="Arial"/>
                <a:cs typeface="Arial"/>
              </a:rPr>
              <a:t> </a:t>
            </a:r>
            <a:r>
              <a:rPr dirty="0" sz="3600" spc="-600" b="1">
                <a:latin typeface="Arial"/>
                <a:cs typeface="Arial"/>
              </a:rPr>
              <a:t>يتلا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32469" y="6434734"/>
            <a:ext cx="2825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5">
                <a:solidFill>
                  <a:srgbClr val="888888"/>
                </a:solidFill>
                <a:latin typeface="Arial"/>
                <a:cs typeface="Arial"/>
              </a:rPr>
              <a:t>133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0999" y="14681"/>
            <a:ext cx="8144509" cy="848994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: </a:t>
            </a:r>
            <a:r>
              <a:rPr dirty="0" spc="-245"/>
              <a:t>ةدوجلا </a:t>
            </a:r>
            <a:r>
              <a:rPr dirty="0" spc="-535"/>
              <a:t>جمانرب </a:t>
            </a:r>
            <a:r>
              <a:rPr dirty="0" spc="-1505"/>
              <a:t>ذيفنتل</a:t>
            </a:r>
            <a:r>
              <a:rPr dirty="0"/>
              <a:t> </a:t>
            </a:r>
            <a:r>
              <a:rPr dirty="0" spc="20"/>
              <a:t>ةطخ </a:t>
            </a:r>
            <a:r>
              <a:rPr dirty="0" spc="-665"/>
              <a:t>عضو</a:t>
            </a:r>
            <a:r>
              <a:rPr dirty="0" spc="-560"/>
              <a:t> </a:t>
            </a:r>
            <a:r>
              <a:rPr dirty="0" sz="4400" spc="5"/>
              <a:t>-3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499575" y="846058"/>
            <a:ext cx="8465820" cy="60026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355340" marR="42545" indent="-683260">
              <a:lnSpc>
                <a:spcPct val="150100"/>
              </a:lnSpc>
              <a:spcBef>
                <a:spcPts val="100"/>
              </a:spcBef>
            </a:pPr>
            <a:r>
              <a:rPr dirty="0" sz="3200" spc="-5" b="1">
                <a:latin typeface="Arial"/>
                <a:cs typeface="Arial"/>
              </a:rPr>
              <a:t>: </a:t>
            </a:r>
            <a:r>
              <a:rPr dirty="0" sz="3200" spc="-509" b="1">
                <a:latin typeface="Arial"/>
                <a:cs typeface="Arial"/>
              </a:rPr>
              <a:t>ةيلاتلا </a:t>
            </a:r>
            <a:r>
              <a:rPr dirty="0" sz="3200" spc="-165" b="1">
                <a:latin typeface="Arial"/>
                <a:cs typeface="Arial"/>
              </a:rPr>
              <a:t>لماوعلا </a:t>
            </a:r>
            <a:r>
              <a:rPr dirty="0" sz="3200" spc="-335" b="1">
                <a:latin typeface="Arial"/>
                <a:cs typeface="Arial"/>
              </a:rPr>
              <a:t>ىلع </a:t>
            </a:r>
            <a:r>
              <a:rPr dirty="0" sz="3200" spc="-565" b="1">
                <a:latin typeface="Arial"/>
                <a:cs typeface="Arial"/>
              </a:rPr>
              <a:t>دمتعي </a:t>
            </a:r>
            <a:r>
              <a:rPr dirty="0" sz="3200" spc="-135" b="1">
                <a:latin typeface="Arial"/>
                <a:cs typeface="Arial"/>
              </a:rPr>
              <a:t>ةطخلا </a:t>
            </a:r>
            <a:r>
              <a:rPr dirty="0" sz="3200" spc="-250" b="1">
                <a:latin typeface="Arial"/>
                <a:cs typeface="Arial"/>
              </a:rPr>
              <a:t>حاجن </a:t>
            </a:r>
            <a:r>
              <a:rPr dirty="0" sz="3200" spc="15" b="1">
                <a:latin typeface="Arial"/>
                <a:cs typeface="Arial"/>
              </a:rPr>
              <a:t>نا</a:t>
            </a:r>
            <a:r>
              <a:rPr dirty="0" sz="3200" spc="15">
                <a:latin typeface="Arial"/>
                <a:cs typeface="Arial"/>
              </a:rPr>
              <a:t>-  </a:t>
            </a:r>
            <a:r>
              <a:rPr dirty="0" sz="3200" spc="-665" b="1">
                <a:latin typeface="Arial"/>
                <a:cs typeface="Arial"/>
              </a:rPr>
              <a:t>ىفشتسملا </a:t>
            </a:r>
            <a:r>
              <a:rPr dirty="0" sz="3200" spc="-50" b="1">
                <a:latin typeface="Arial"/>
                <a:cs typeface="Arial"/>
              </a:rPr>
              <a:t>لخاد </a:t>
            </a:r>
            <a:r>
              <a:rPr dirty="0" sz="3200" spc="-240" b="1">
                <a:latin typeface="Arial"/>
                <a:cs typeface="Arial"/>
              </a:rPr>
              <a:t>ةحاتملا </a:t>
            </a:r>
            <a:r>
              <a:rPr dirty="0" sz="3200" spc="-305" b="1">
                <a:latin typeface="Arial"/>
                <a:cs typeface="Arial"/>
              </a:rPr>
              <a:t>تايناكملاا</a:t>
            </a:r>
            <a:r>
              <a:rPr dirty="0" sz="3200" spc="-260" b="1">
                <a:latin typeface="Arial"/>
                <a:cs typeface="Arial"/>
              </a:rPr>
              <a:t> </a:t>
            </a:r>
            <a:r>
              <a:rPr dirty="0" sz="3200" spc="-10" b="1">
                <a:latin typeface="Arial"/>
                <a:cs typeface="Arial"/>
              </a:rPr>
              <a:t>-أ</a:t>
            </a:r>
            <a:endParaRPr sz="32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1925"/>
              </a:spcBef>
            </a:pPr>
            <a:r>
              <a:rPr dirty="0" sz="3200" spc="-110" b="1">
                <a:latin typeface="Arial"/>
                <a:cs typeface="Arial"/>
              </a:rPr>
              <a:t>كانه </a:t>
            </a:r>
            <a:r>
              <a:rPr dirty="0" sz="3200" spc="125" b="1">
                <a:latin typeface="Arial"/>
                <a:cs typeface="Arial"/>
              </a:rPr>
              <a:t>لهو </a:t>
            </a:r>
            <a:r>
              <a:rPr dirty="0" sz="3200" spc="-355" b="1">
                <a:latin typeface="Arial"/>
                <a:cs typeface="Arial"/>
              </a:rPr>
              <a:t>ةيلمعلاو  </a:t>
            </a:r>
            <a:r>
              <a:rPr dirty="0" sz="3200" spc="-660" b="1">
                <a:latin typeface="Arial"/>
                <a:cs typeface="Arial"/>
              </a:rPr>
              <a:t>ةينفلا    </a:t>
            </a:r>
            <a:r>
              <a:rPr dirty="0" sz="3200" spc="-385" b="1">
                <a:latin typeface="Arial"/>
                <a:cs typeface="Arial"/>
              </a:rPr>
              <a:t>ةيحانلا  </a:t>
            </a:r>
            <a:r>
              <a:rPr dirty="0" sz="3200" spc="80" b="1">
                <a:latin typeface="Arial"/>
                <a:cs typeface="Arial"/>
              </a:rPr>
              <a:t>نم </a:t>
            </a:r>
            <a:r>
              <a:rPr dirty="0" sz="3200" spc="-409" b="1">
                <a:latin typeface="Arial"/>
                <a:cs typeface="Arial"/>
              </a:rPr>
              <a:t>يحصلا  </a:t>
            </a:r>
            <a:r>
              <a:rPr dirty="0" sz="3200" spc="-335" b="1">
                <a:latin typeface="Arial"/>
                <a:cs typeface="Arial"/>
              </a:rPr>
              <a:t>قفرملا  </a:t>
            </a:r>
            <a:r>
              <a:rPr dirty="0" sz="3200" spc="-395" b="1">
                <a:latin typeface="Arial"/>
                <a:cs typeface="Arial"/>
              </a:rPr>
              <a:t>عضو</a:t>
            </a:r>
            <a:r>
              <a:rPr dirty="0" sz="3200" spc="-484" b="1">
                <a:latin typeface="Arial"/>
                <a:cs typeface="Arial"/>
              </a:rPr>
              <a:t> </a:t>
            </a:r>
            <a:r>
              <a:rPr dirty="0" sz="3200" spc="-10" b="1">
                <a:latin typeface="Arial"/>
                <a:cs typeface="Arial"/>
              </a:rPr>
              <a:t>-ب</a:t>
            </a:r>
            <a:endParaRPr sz="3200">
              <a:latin typeface="Arial"/>
              <a:cs typeface="Arial"/>
            </a:endParaRPr>
          </a:p>
          <a:p>
            <a:pPr marL="2590165">
              <a:lnSpc>
                <a:spcPct val="100000"/>
              </a:lnSpc>
            </a:pPr>
            <a:r>
              <a:rPr dirty="0" sz="3200" spc="-295" b="1">
                <a:latin typeface="Arial"/>
                <a:cs typeface="Arial"/>
              </a:rPr>
              <a:t>لا </a:t>
            </a:r>
            <a:r>
              <a:rPr dirty="0" sz="3200" spc="-5" b="1">
                <a:latin typeface="Arial"/>
                <a:cs typeface="Arial"/>
              </a:rPr>
              <a:t>ما </a:t>
            </a:r>
            <a:r>
              <a:rPr dirty="0" sz="3200" spc="-150" b="1">
                <a:latin typeface="Arial"/>
                <a:cs typeface="Arial"/>
              </a:rPr>
              <a:t>ةدوجلا </a:t>
            </a:r>
            <a:r>
              <a:rPr dirty="0" sz="3200" spc="10" b="1">
                <a:latin typeface="Arial"/>
                <a:cs typeface="Arial"/>
              </a:rPr>
              <a:t>لاجم </a:t>
            </a:r>
            <a:r>
              <a:rPr dirty="0" sz="3200" spc="-840" b="1">
                <a:latin typeface="Arial"/>
                <a:cs typeface="Arial"/>
              </a:rPr>
              <a:t>يف </a:t>
            </a:r>
            <a:r>
              <a:rPr dirty="0" sz="3200" spc="-200" b="1">
                <a:latin typeface="Arial"/>
                <a:cs typeface="Arial"/>
              </a:rPr>
              <a:t>اهمادختسا </a:t>
            </a:r>
            <a:r>
              <a:rPr dirty="0" sz="3200" spc="-725" b="1">
                <a:latin typeface="Arial"/>
                <a:cs typeface="Arial"/>
              </a:rPr>
              <a:t>قبس</a:t>
            </a:r>
            <a:r>
              <a:rPr dirty="0" sz="3200" spc="-615" b="1">
                <a:latin typeface="Arial"/>
                <a:cs typeface="Arial"/>
              </a:rPr>
              <a:t> </a:t>
            </a:r>
            <a:r>
              <a:rPr dirty="0" sz="3200" spc="-229" b="1">
                <a:latin typeface="Arial"/>
                <a:cs typeface="Arial"/>
              </a:rPr>
              <a:t>جمارب</a:t>
            </a:r>
            <a:endParaRPr sz="3200">
              <a:latin typeface="Arial"/>
              <a:cs typeface="Arial"/>
            </a:endParaRPr>
          </a:p>
          <a:p>
            <a:pPr algn="r" marL="543560" marR="43180" indent="1038225">
              <a:lnSpc>
                <a:spcPct val="100000"/>
              </a:lnSpc>
              <a:spcBef>
                <a:spcPts val="2820"/>
              </a:spcBef>
            </a:pPr>
            <a:r>
              <a:rPr dirty="0" sz="4800" spc="-490" b="1">
                <a:latin typeface="Arial"/>
                <a:cs typeface="Arial"/>
              </a:rPr>
              <a:t>ىلع </a:t>
            </a:r>
            <a:r>
              <a:rPr dirty="0" sz="4800" spc="-555" b="1">
                <a:latin typeface="Arial"/>
                <a:cs typeface="Arial"/>
              </a:rPr>
              <a:t>نيلماعلا </a:t>
            </a:r>
            <a:r>
              <a:rPr dirty="0" sz="4800" spc="-655" b="1">
                <a:latin typeface="Arial"/>
                <a:cs typeface="Arial"/>
              </a:rPr>
              <a:t>ةفاك </a:t>
            </a:r>
            <a:r>
              <a:rPr dirty="0" sz="4800" spc="-90" b="1">
                <a:latin typeface="Arial"/>
                <a:cs typeface="Arial"/>
              </a:rPr>
              <a:t>ثحو</a:t>
            </a:r>
            <a:r>
              <a:rPr dirty="0" sz="4800" spc="-650" b="1">
                <a:latin typeface="Arial"/>
                <a:cs typeface="Arial"/>
              </a:rPr>
              <a:t> </a:t>
            </a:r>
            <a:r>
              <a:rPr dirty="0" sz="4800" spc="-1125" b="1">
                <a:latin typeface="Arial"/>
                <a:cs typeface="Arial"/>
              </a:rPr>
              <a:t>عيجشت</a:t>
            </a:r>
            <a:r>
              <a:rPr dirty="0" sz="4800" spc="-1060" b="1">
                <a:latin typeface="Arial"/>
                <a:cs typeface="Arial"/>
              </a:rPr>
              <a:t> </a:t>
            </a:r>
            <a:r>
              <a:rPr dirty="0" sz="4800" spc="15" b="1">
                <a:latin typeface="Arial"/>
                <a:cs typeface="Arial"/>
              </a:rPr>
              <a:t>-4 </a:t>
            </a:r>
            <a:r>
              <a:rPr dirty="0" sz="4800" b="1">
                <a:latin typeface="Arial"/>
                <a:cs typeface="Arial"/>
              </a:rPr>
              <a:t> </a:t>
            </a:r>
            <a:r>
              <a:rPr dirty="0" sz="4800" spc="-1080" b="1">
                <a:latin typeface="Arial"/>
                <a:cs typeface="Arial"/>
              </a:rPr>
              <a:t>ةقيبطت     </a:t>
            </a:r>
            <a:r>
              <a:rPr dirty="0" sz="4800" spc="-350" b="1">
                <a:latin typeface="Arial"/>
                <a:cs typeface="Arial"/>
              </a:rPr>
              <a:t>يونملا  </a:t>
            </a:r>
            <a:r>
              <a:rPr dirty="0" sz="4800" spc="-220" b="1">
                <a:latin typeface="Arial"/>
                <a:cs typeface="Arial"/>
              </a:rPr>
              <a:t>ةدوجلا </a:t>
            </a:r>
            <a:r>
              <a:rPr dirty="0" sz="4800" spc="-670" b="1">
                <a:latin typeface="Arial"/>
                <a:cs typeface="Arial"/>
              </a:rPr>
              <a:t>جمانربب</a:t>
            </a:r>
            <a:r>
              <a:rPr dirty="0" sz="4800" spc="-420" b="1">
                <a:latin typeface="Arial"/>
                <a:cs typeface="Arial"/>
              </a:rPr>
              <a:t> </a:t>
            </a:r>
            <a:r>
              <a:rPr dirty="0" sz="4800" spc="-330" b="1">
                <a:latin typeface="Arial"/>
                <a:cs typeface="Arial"/>
              </a:rPr>
              <a:t>ةكراشملا</a:t>
            </a:r>
            <a:endParaRPr sz="4800">
              <a:latin typeface="Arial"/>
              <a:cs typeface="Arial"/>
            </a:endParaRPr>
          </a:p>
          <a:p>
            <a:pPr algn="r" marR="46990">
              <a:lnSpc>
                <a:spcPct val="100000"/>
              </a:lnSpc>
              <a:spcBef>
                <a:spcPts val="5"/>
              </a:spcBef>
            </a:pPr>
            <a:r>
              <a:rPr dirty="0" sz="4800" b="1">
                <a:latin typeface="Arial"/>
                <a:cs typeface="Arial"/>
              </a:rPr>
              <a:t>: </a:t>
            </a:r>
            <a:r>
              <a:rPr dirty="0" sz="4800" spc="-220" b="1">
                <a:latin typeface="Arial"/>
                <a:cs typeface="Arial"/>
              </a:rPr>
              <a:t>للاخ</a:t>
            </a:r>
            <a:r>
              <a:rPr dirty="0" sz="4800" spc="-75" b="1">
                <a:latin typeface="Arial"/>
                <a:cs typeface="Arial"/>
              </a:rPr>
              <a:t> </a:t>
            </a:r>
            <a:r>
              <a:rPr dirty="0" sz="4800" spc="125" b="1">
                <a:latin typeface="Arial"/>
                <a:cs typeface="Arial"/>
              </a:rPr>
              <a:t>نم</a:t>
            </a:r>
            <a:endParaRPr sz="4800">
              <a:latin typeface="Arial"/>
              <a:cs typeface="Arial"/>
            </a:endParaRPr>
          </a:p>
          <a:p>
            <a:pPr algn="r" marR="354965">
              <a:lnSpc>
                <a:spcPct val="100000"/>
              </a:lnSpc>
              <a:spcBef>
                <a:spcPts val="1985"/>
              </a:spcBef>
            </a:pPr>
            <a:r>
              <a:rPr dirty="0" sz="3200" spc="-475" b="1">
                <a:latin typeface="Arial"/>
                <a:cs typeface="Arial"/>
              </a:rPr>
              <a:t>نيل</a:t>
            </a:r>
            <a:r>
              <a:rPr dirty="0" sz="3200" spc="-325" b="1">
                <a:latin typeface="Arial"/>
                <a:cs typeface="Arial"/>
              </a:rPr>
              <a:t>م</a:t>
            </a:r>
            <a:r>
              <a:rPr dirty="0" sz="3200" spc="-355" b="1">
                <a:latin typeface="Arial"/>
                <a:cs typeface="Arial"/>
              </a:rPr>
              <a:t>اعل</a:t>
            </a:r>
            <a:r>
              <a:rPr dirty="0" sz="3200" spc="-190" b="1">
                <a:latin typeface="Arial"/>
                <a:cs typeface="Arial"/>
              </a:rPr>
              <a:t>ا</a:t>
            </a:r>
            <a:r>
              <a:rPr dirty="0" sz="3200" spc="15" b="1">
                <a:latin typeface="Arial"/>
                <a:cs typeface="Arial"/>
              </a:rPr>
              <a:t> </a:t>
            </a:r>
            <a:r>
              <a:rPr dirty="0" sz="3200" spc="-705" b="1">
                <a:latin typeface="Arial"/>
                <a:cs typeface="Arial"/>
              </a:rPr>
              <a:t>زيف</a:t>
            </a:r>
            <a:r>
              <a:rPr dirty="0" sz="3200" spc="-655" b="1">
                <a:latin typeface="Arial"/>
                <a:cs typeface="Arial"/>
              </a:rPr>
              <a:t>ح</a:t>
            </a:r>
            <a:r>
              <a:rPr dirty="0" sz="3200" spc="-1215" b="1">
                <a:latin typeface="Arial"/>
                <a:cs typeface="Arial"/>
              </a:rPr>
              <a:t>ت</a:t>
            </a:r>
            <a:r>
              <a:rPr dirty="0" sz="3200" b="1">
                <a:latin typeface="Arial"/>
                <a:cs typeface="Arial"/>
              </a:rPr>
              <a:t> </a:t>
            </a:r>
            <a:r>
              <a:rPr dirty="0" sz="3200" spc="-215" b="1">
                <a:latin typeface="Arial"/>
                <a:cs typeface="Arial"/>
              </a:rPr>
              <a:t>-</a:t>
            </a:r>
            <a:r>
              <a:rPr dirty="0" baseline="55555" sz="1800" spc="-705">
                <a:solidFill>
                  <a:srgbClr val="888888"/>
                </a:solidFill>
                <a:latin typeface="Arial"/>
                <a:cs typeface="Arial"/>
              </a:rPr>
              <a:t>1</a:t>
            </a:r>
            <a:r>
              <a:rPr dirty="0" sz="3200" spc="-225" b="1">
                <a:latin typeface="Arial"/>
                <a:cs typeface="Arial"/>
              </a:rPr>
              <a:t>أ</a:t>
            </a:r>
            <a:r>
              <a:rPr dirty="0" baseline="55555" sz="1800" spc="7">
                <a:solidFill>
                  <a:srgbClr val="888888"/>
                </a:solidFill>
                <a:latin typeface="Arial"/>
                <a:cs typeface="Arial"/>
              </a:rPr>
              <a:t>34</a:t>
            </a:r>
            <a:endParaRPr baseline="55555"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49808" rIns="0" bIns="0" rtlCol="0" vert="horz">
            <a:spAutoFit/>
          </a:bodyPr>
          <a:lstStyle/>
          <a:p>
            <a:pPr algn="r" marL="1156335" marR="5080">
              <a:lnSpc>
                <a:spcPct val="100000"/>
              </a:lnSpc>
              <a:spcBef>
                <a:spcPts val="100"/>
              </a:spcBef>
            </a:pPr>
            <a:r>
              <a:rPr dirty="0" spc="-560"/>
              <a:t>ىلع  </a:t>
            </a:r>
            <a:r>
              <a:rPr dirty="0" spc="-1019"/>
              <a:t>رثؤت   </a:t>
            </a:r>
            <a:r>
              <a:rPr dirty="0" spc="-80"/>
              <a:t>ىرخا </a:t>
            </a:r>
            <a:r>
              <a:rPr dirty="0" spc="55"/>
              <a:t>لماوع </a:t>
            </a:r>
            <a:r>
              <a:rPr dirty="0" spc="-175"/>
              <a:t>كانه</a:t>
            </a:r>
            <a:r>
              <a:rPr dirty="0" spc="-310"/>
              <a:t> </a:t>
            </a:r>
            <a:r>
              <a:rPr dirty="0" spc="10"/>
              <a:t>-5</a:t>
            </a:r>
          </a:p>
          <a:p>
            <a:pPr algn="r" marL="1156335" marR="10160">
              <a:lnSpc>
                <a:spcPct val="100000"/>
              </a:lnSpc>
              <a:spcBef>
                <a:spcPts val="5"/>
              </a:spcBef>
            </a:pPr>
            <a:r>
              <a:rPr dirty="0"/>
              <a:t>: </a:t>
            </a:r>
            <a:r>
              <a:rPr dirty="0" spc="-585"/>
              <a:t>لثم  </a:t>
            </a:r>
            <a:r>
              <a:rPr dirty="0" spc="-875"/>
              <a:t>اضيا   </a:t>
            </a:r>
            <a:r>
              <a:rPr dirty="0" spc="-250"/>
              <a:t>ةدوجلا</a:t>
            </a:r>
            <a:r>
              <a:rPr dirty="0" spc="-835"/>
              <a:t> </a:t>
            </a:r>
            <a:r>
              <a:rPr dirty="0" spc="-535"/>
              <a:t>جمانرب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53345" y="2287600"/>
            <a:ext cx="7713345" cy="43554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400" spc="-525" b="1">
                <a:latin typeface="Arial"/>
                <a:cs typeface="Arial"/>
              </a:rPr>
              <a:t>ةسسؤملا </a:t>
            </a:r>
            <a:r>
              <a:rPr dirty="0" sz="5400" spc="-1410" b="1">
                <a:latin typeface="Arial"/>
                <a:cs typeface="Arial"/>
              </a:rPr>
              <a:t>يف </a:t>
            </a:r>
            <a:r>
              <a:rPr dirty="0" sz="5400" spc="-805" b="1">
                <a:latin typeface="Arial"/>
                <a:cs typeface="Arial"/>
              </a:rPr>
              <a:t>تايسنجلا </a:t>
            </a:r>
            <a:r>
              <a:rPr dirty="0" sz="5400" spc="-755" b="1">
                <a:latin typeface="Arial"/>
                <a:cs typeface="Arial"/>
              </a:rPr>
              <a:t>ددعت</a:t>
            </a:r>
            <a:r>
              <a:rPr dirty="0" sz="5400" spc="-335" b="1">
                <a:latin typeface="Arial"/>
                <a:cs typeface="Arial"/>
              </a:rPr>
              <a:t> </a:t>
            </a:r>
            <a:r>
              <a:rPr dirty="0" sz="5400" b="1">
                <a:latin typeface="Arial"/>
                <a:cs typeface="Arial"/>
              </a:rPr>
              <a:t>-ا</a:t>
            </a:r>
            <a:endParaRPr sz="5400">
              <a:latin typeface="Arial"/>
              <a:cs typeface="Arial"/>
            </a:endParaRPr>
          </a:p>
          <a:p>
            <a:pPr marL="6029325">
              <a:lnSpc>
                <a:spcPct val="100000"/>
              </a:lnSpc>
              <a:spcBef>
                <a:spcPts val="5"/>
              </a:spcBef>
            </a:pPr>
            <a:r>
              <a:rPr dirty="0" sz="5400" spc="-780" b="1">
                <a:latin typeface="Arial"/>
                <a:cs typeface="Arial"/>
              </a:rPr>
              <a:t>ةيحصلا</a:t>
            </a:r>
            <a:endParaRPr sz="5400">
              <a:latin typeface="Arial"/>
              <a:cs typeface="Arial"/>
            </a:endParaRPr>
          </a:p>
          <a:p>
            <a:pPr marL="3206115" marR="958215" indent="-838835">
              <a:lnSpc>
                <a:spcPts val="9730"/>
              </a:lnSpc>
              <a:spcBef>
                <a:spcPts val="860"/>
              </a:spcBef>
            </a:pPr>
            <a:r>
              <a:rPr dirty="0" sz="5400" spc="-875" b="1">
                <a:latin typeface="Arial"/>
                <a:cs typeface="Arial"/>
              </a:rPr>
              <a:t>ديلاقتلاو </a:t>
            </a:r>
            <a:r>
              <a:rPr dirty="0" sz="5400" spc="-300" b="1">
                <a:latin typeface="Arial"/>
                <a:cs typeface="Arial"/>
              </a:rPr>
              <a:t>تاداعلا </a:t>
            </a:r>
            <a:r>
              <a:rPr dirty="0" sz="5400" b="1">
                <a:latin typeface="Arial"/>
                <a:cs typeface="Arial"/>
              </a:rPr>
              <a:t>-ب  </a:t>
            </a:r>
            <a:r>
              <a:rPr dirty="0" sz="5400" spc="-1160" b="1">
                <a:latin typeface="Arial"/>
                <a:cs typeface="Arial"/>
              </a:rPr>
              <a:t>سفنلاب</a:t>
            </a:r>
            <a:r>
              <a:rPr dirty="0" sz="5400" spc="-819" b="1">
                <a:latin typeface="Arial"/>
                <a:cs typeface="Arial"/>
              </a:rPr>
              <a:t> </a:t>
            </a:r>
            <a:r>
              <a:rPr dirty="0" sz="5400" spc="-880" b="1">
                <a:latin typeface="Arial"/>
                <a:cs typeface="Arial"/>
              </a:rPr>
              <a:t>ةقثلا</a:t>
            </a:r>
            <a:r>
              <a:rPr dirty="0" sz="5400" spc="-270" b="1">
                <a:latin typeface="Arial"/>
                <a:cs typeface="Arial"/>
              </a:rPr>
              <a:t> </a:t>
            </a:r>
            <a:r>
              <a:rPr dirty="0" sz="5400" b="1">
                <a:latin typeface="Arial"/>
                <a:cs typeface="Arial"/>
              </a:rPr>
              <a:t>-ج</a:t>
            </a:r>
            <a:endParaRPr sz="5400">
              <a:latin typeface="Arial"/>
              <a:cs typeface="Arial"/>
            </a:endParaRPr>
          </a:p>
          <a:p>
            <a:pPr algn="r" marR="455930">
              <a:lnSpc>
                <a:spcPts val="810"/>
              </a:lnSpc>
            </a:pPr>
            <a:r>
              <a:rPr dirty="0" sz="1200" spc="5">
                <a:solidFill>
                  <a:srgbClr val="888888"/>
                </a:solidFill>
                <a:latin typeface="Arial"/>
                <a:cs typeface="Arial"/>
              </a:rPr>
              <a:t>135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80182" y="675131"/>
            <a:ext cx="6215380" cy="0"/>
          </a:xfrm>
          <a:custGeom>
            <a:avLst/>
            <a:gdLst/>
            <a:ahLst/>
            <a:cxnLst/>
            <a:rect l="l" t="t" r="r" b="b"/>
            <a:pathLst>
              <a:path w="6215380" h="0">
                <a:moveTo>
                  <a:pt x="0" y="0"/>
                </a:moveTo>
                <a:lnTo>
                  <a:pt x="6214872" y="0"/>
                </a:lnTo>
              </a:path>
            </a:pathLst>
          </a:custGeom>
          <a:ln w="579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26995" y="17729"/>
            <a:ext cx="6418580" cy="69532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400" spc="-5"/>
              <a:t>: </a:t>
            </a:r>
            <a:r>
              <a:rPr dirty="0" sz="4400" spc="-640"/>
              <a:t>ةيحصلا </a:t>
            </a:r>
            <a:r>
              <a:rPr dirty="0" sz="4400" spc="-130"/>
              <a:t>تامدخلا </a:t>
            </a:r>
            <a:r>
              <a:rPr dirty="0" sz="4400" spc="-1155"/>
              <a:t>يف </a:t>
            </a:r>
            <a:r>
              <a:rPr dirty="0" sz="4400" spc="-200"/>
              <a:t>ةدوجلا</a:t>
            </a:r>
            <a:r>
              <a:rPr dirty="0" sz="4400" spc="165"/>
              <a:t> </a:t>
            </a:r>
            <a:r>
              <a:rPr dirty="0" sz="4400" spc="-919"/>
              <a:t>ميوقت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736209" y="905078"/>
            <a:ext cx="7978140" cy="450977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10"/>
              </a:spcBef>
            </a:pPr>
            <a:r>
              <a:rPr dirty="0" sz="2800" spc="-455" b="1">
                <a:latin typeface="Arial"/>
                <a:cs typeface="Arial"/>
              </a:rPr>
              <a:t>ميدخت  </a:t>
            </a:r>
            <a:r>
              <a:rPr dirty="0" sz="2800" spc="-335" b="1">
                <a:latin typeface="Arial"/>
                <a:cs typeface="Arial"/>
              </a:rPr>
              <a:t>جماربب  </a:t>
            </a:r>
            <a:r>
              <a:rPr dirty="0" sz="2800" spc="-260" b="1">
                <a:latin typeface="Arial"/>
                <a:cs typeface="Arial"/>
              </a:rPr>
              <a:t>ءاقترلااو  </a:t>
            </a:r>
            <a:r>
              <a:rPr dirty="0" sz="2800" spc="-385" b="1">
                <a:latin typeface="Arial"/>
                <a:cs typeface="Arial"/>
              </a:rPr>
              <a:t>ريوطتلا  </a:t>
            </a:r>
            <a:r>
              <a:rPr dirty="0" sz="2800" spc="175" b="1">
                <a:latin typeface="Arial"/>
                <a:cs typeface="Arial"/>
              </a:rPr>
              <a:t>وه </a:t>
            </a:r>
            <a:r>
              <a:rPr dirty="0" sz="2800" spc="-130" b="1">
                <a:latin typeface="Arial"/>
                <a:cs typeface="Arial"/>
              </a:rPr>
              <a:t>ةدوجلا </a:t>
            </a:r>
            <a:r>
              <a:rPr dirty="0" sz="2800" spc="-630" b="1">
                <a:latin typeface="Arial"/>
                <a:cs typeface="Arial"/>
              </a:rPr>
              <a:t>قيبطت     </a:t>
            </a:r>
            <a:r>
              <a:rPr dirty="0" sz="2800" spc="70" b="1">
                <a:latin typeface="Arial"/>
                <a:cs typeface="Arial"/>
              </a:rPr>
              <a:t>نم </a:t>
            </a:r>
            <a:r>
              <a:rPr dirty="0" sz="2800" spc="-450" b="1">
                <a:latin typeface="Arial"/>
                <a:cs typeface="Arial"/>
              </a:rPr>
              <a:t>سيئرلا</a:t>
            </a:r>
            <a:r>
              <a:rPr dirty="0" sz="2800" spc="-455" b="1">
                <a:latin typeface="Arial"/>
                <a:cs typeface="Arial"/>
              </a:rPr>
              <a:t> </a:t>
            </a:r>
            <a:r>
              <a:rPr dirty="0" sz="2800" spc="-40" b="1">
                <a:latin typeface="Arial"/>
                <a:cs typeface="Arial"/>
              </a:rPr>
              <a:t>فدهلا</a:t>
            </a:r>
            <a:r>
              <a:rPr dirty="0" sz="2800" spc="-40">
                <a:latin typeface="Arial"/>
                <a:cs typeface="Arial"/>
              </a:rPr>
              <a:t>-</a:t>
            </a:r>
            <a:endParaRPr sz="2800">
              <a:latin typeface="Arial"/>
              <a:cs typeface="Arial"/>
            </a:endParaRPr>
          </a:p>
          <a:p>
            <a:pPr algn="r" marR="11430">
              <a:lnSpc>
                <a:spcPct val="100000"/>
              </a:lnSpc>
            </a:pPr>
            <a:r>
              <a:rPr dirty="0" sz="2800" b="1">
                <a:latin typeface="Arial"/>
                <a:cs typeface="Arial"/>
              </a:rPr>
              <a:t>. </a:t>
            </a:r>
            <a:r>
              <a:rPr dirty="0" sz="2800" spc="-405" b="1">
                <a:latin typeface="Arial"/>
                <a:cs typeface="Arial"/>
              </a:rPr>
              <a:t>ةيحصلا  </a:t>
            </a:r>
            <a:r>
              <a:rPr dirty="0" sz="2800" spc="-270" b="1">
                <a:latin typeface="Arial"/>
                <a:cs typeface="Arial"/>
              </a:rPr>
              <a:t>ةسسؤملا  </a:t>
            </a:r>
            <a:r>
              <a:rPr dirty="0" sz="2800" spc="-725" b="1">
                <a:latin typeface="Arial"/>
                <a:cs typeface="Arial"/>
              </a:rPr>
              <a:t>يف               </a:t>
            </a:r>
            <a:r>
              <a:rPr dirty="0" sz="2800" spc="-420" b="1">
                <a:latin typeface="Arial"/>
                <a:cs typeface="Arial"/>
              </a:rPr>
              <a:t>ةيبطلا  </a:t>
            </a:r>
            <a:r>
              <a:rPr dirty="0" sz="2800" spc="-260" b="1">
                <a:latin typeface="Arial"/>
                <a:cs typeface="Arial"/>
              </a:rPr>
              <a:t>ريغو  </a:t>
            </a:r>
            <a:r>
              <a:rPr dirty="0" sz="2800" spc="-420" b="1">
                <a:latin typeface="Arial"/>
                <a:cs typeface="Arial"/>
              </a:rPr>
              <a:t>ةيبطلا</a:t>
            </a:r>
            <a:r>
              <a:rPr dirty="0" sz="2800" spc="-550" b="1">
                <a:latin typeface="Arial"/>
                <a:cs typeface="Arial"/>
              </a:rPr>
              <a:t> </a:t>
            </a:r>
            <a:r>
              <a:rPr dirty="0" sz="2800" spc="-70" b="1">
                <a:latin typeface="Arial"/>
                <a:cs typeface="Arial"/>
              </a:rPr>
              <a:t>ةمدخلا</a:t>
            </a:r>
            <a:endParaRPr sz="28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1685"/>
              </a:spcBef>
            </a:pPr>
            <a:r>
              <a:rPr dirty="0" sz="2800" spc="-285" b="1">
                <a:latin typeface="Arial"/>
                <a:cs typeface="Arial"/>
              </a:rPr>
              <a:t>ىلع  </a:t>
            </a:r>
            <a:r>
              <a:rPr dirty="0" sz="2800" spc="-165" b="1">
                <a:latin typeface="Arial"/>
                <a:cs typeface="Arial"/>
              </a:rPr>
              <a:t>لمعلاو </a:t>
            </a:r>
            <a:r>
              <a:rPr dirty="0" sz="2800" spc="-225" b="1">
                <a:latin typeface="Arial"/>
                <a:cs typeface="Arial"/>
              </a:rPr>
              <a:t>جماربلا </a:t>
            </a:r>
            <a:r>
              <a:rPr dirty="0" sz="2800" spc="-725" b="1">
                <a:latin typeface="Arial"/>
                <a:cs typeface="Arial"/>
              </a:rPr>
              <a:t>يف               </a:t>
            </a:r>
            <a:r>
              <a:rPr dirty="0" sz="2800" spc="-385" b="1">
                <a:latin typeface="Arial"/>
                <a:cs typeface="Arial"/>
              </a:rPr>
              <a:t>فعضلا  طاقن</a:t>
            </a:r>
            <a:r>
              <a:rPr dirty="0" sz="2800" spc="5" b="1">
                <a:latin typeface="Arial"/>
                <a:cs typeface="Arial"/>
              </a:rPr>
              <a:t> </a:t>
            </a:r>
            <a:r>
              <a:rPr dirty="0" sz="2800" spc="-290" b="1">
                <a:latin typeface="Arial"/>
                <a:cs typeface="Arial"/>
              </a:rPr>
              <a:t>ىلع  </a:t>
            </a:r>
            <a:r>
              <a:rPr dirty="0" sz="2800" spc="-360" b="1">
                <a:latin typeface="Arial"/>
                <a:cs typeface="Arial"/>
              </a:rPr>
              <a:t>فرعتلا  </a:t>
            </a:r>
            <a:r>
              <a:rPr dirty="0" sz="2800" spc="-290" b="1">
                <a:latin typeface="Arial"/>
                <a:cs typeface="Arial"/>
              </a:rPr>
              <a:t>ىلا  </a:t>
            </a:r>
            <a:r>
              <a:rPr dirty="0" sz="2800" spc="-185" b="1">
                <a:latin typeface="Arial"/>
                <a:cs typeface="Arial"/>
              </a:rPr>
              <a:t>فدهي</a:t>
            </a:r>
            <a:r>
              <a:rPr dirty="0" sz="2800" spc="-375" b="1">
                <a:latin typeface="Arial"/>
                <a:cs typeface="Arial"/>
              </a:rPr>
              <a:t> </a:t>
            </a:r>
            <a:r>
              <a:rPr dirty="0" sz="2800" spc="-355" b="1">
                <a:latin typeface="Arial"/>
                <a:cs typeface="Arial"/>
              </a:rPr>
              <a:t>اضيا</a:t>
            </a:r>
            <a:r>
              <a:rPr dirty="0" sz="2800" spc="-355">
                <a:latin typeface="Arial"/>
                <a:cs typeface="Arial"/>
              </a:rPr>
              <a:t>-</a:t>
            </a:r>
            <a:endParaRPr sz="2800">
              <a:latin typeface="Arial"/>
              <a:cs typeface="Arial"/>
            </a:endParaRPr>
          </a:p>
          <a:p>
            <a:pPr algn="r" marR="8890">
              <a:lnSpc>
                <a:spcPct val="100000"/>
              </a:lnSpc>
            </a:pPr>
            <a:r>
              <a:rPr dirty="0" sz="2800" b="1">
                <a:latin typeface="Arial"/>
                <a:cs typeface="Arial"/>
              </a:rPr>
              <a:t>.</a:t>
            </a:r>
            <a:r>
              <a:rPr dirty="0" sz="2800" spc="-70" b="1">
                <a:latin typeface="Arial"/>
                <a:cs typeface="Arial"/>
              </a:rPr>
              <a:t> </a:t>
            </a:r>
            <a:r>
              <a:rPr dirty="0" sz="2800" spc="-500" b="1">
                <a:latin typeface="Arial"/>
                <a:cs typeface="Arial"/>
              </a:rPr>
              <a:t>اهنيسحت</a:t>
            </a:r>
            <a:endParaRPr sz="28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1680"/>
              </a:spcBef>
            </a:pPr>
            <a:r>
              <a:rPr dirty="0" sz="2800" b="1">
                <a:latin typeface="Arial"/>
                <a:cs typeface="Arial"/>
              </a:rPr>
              <a:t>: </a:t>
            </a:r>
            <a:r>
              <a:rPr dirty="0" sz="2800" spc="-325" b="1">
                <a:latin typeface="Arial"/>
                <a:cs typeface="Arial"/>
              </a:rPr>
              <a:t>يليام  </a:t>
            </a:r>
            <a:r>
              <a:rPr dirty="0" sz="2800" spc="-290" b="1">
                <a:latin typeface="Arial"/>
                <a:cs typeface="Arial"/>
              </a:rPr>
              <a:t>ىلع  </a:t>
            </a:r>
            <a:r>
              <a:rPr dirty="0" sz="2800" spc="-210" b="1">
                <a:latin typeface="Arial"/>
                <a:cs typeface="Arial"/>
              </a:rPr>
              <a:t>ةباجلاا</a:t>
            </a:r>
            <a:r>
              <a:rPr dirty="0" sz="2800" spc="-450" b="1">
                <a:latin typeface="Arial"/>
                <a:cs typeface="Arial"/>
              </a:rPr>
              <a:t> </a:t>
            </a:r>
            <a:r>
              <a:rPr dirty="0" sz="2800" spc="-455" b="1">
                <a:latin typeface="Arial"/>
                <a:cs typeface="Arial"/>
              </a:rPr>
              <a:t>بلطتت</a:t>
            </a:r>
            <a:r>
              <a:rPr dirty="0" sz="2800" spc="-455">
                <a:latin typeface="Arial"/>
                <a:cs typeface="Arial"/>
              </a:rPr>
              <a:t>-</a:t>
            </a:r>
            <a:endParaRPr sz="28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1685"/>
              </a:spcBef>
            </a:pPr>
            <a:r>
              <a:rPr dirty="0" sz="2800" b="1">
                <a:latin typeface="Arial"/>
                <a:cs typeface="Arial"/>
              </a:rPr>
              <a:t>؟ </a:t>
            </a:r>
            <a:r>
              <a:rPr dirty="0" sz="2800" spc="-195" b="1">
                <a:latin typeface="Arial"/>
                <a:cs typeface="Arial"/>
              </a:rPr>
              <a:t>لمعلا </a:t>
            </a:r>
            <a:r>
              <a:rPr dirty="0" sz="2800" spc="-190" b="1">
                <a:latin typeface="Arial"/>
                <a:cs typeface="Arial"/>
              </a:rPr>
              <a:t>اذهب  </a:t>
            </a:r>
            <a:r>
              <a:rPr dirty="0" sz="2800" spc="-535" b="1">
                <a:latin typeface="Arial"/>
                <a:cs typeface="Arial"/>
              </a:rPr>
              <a:t>موقيس   </a:t>
            </a:r>
            <a:r>
              <a:rPr dirty="0" sz="2800" spc="80" b="1">
                <a:latin typeface="Arial"/>
                <a:cs typeface="Arial"/>
              </a:rPr>
              <a:t>نم</a:t>
            </a:r>
            <a:r>
              <a:rPr dirty="0" sz="2800" spc="-235" b="1">
                <a:latin typeface="Arial"/>
                <a:cs typeface="Arial"/>
              </a:rPr>
              <a:t> </a:t>
            </a:r>
            <a:r>
              <a:rPr dirty="0" sz="2800" spc="10" b="1">
                <a:latin typeface="Arial"/>
                <a:cs typeface="Arial"/>
              </a:rPr>
              <a:t>-1</a:t>
            </a:r>
            <a:endParaRPr sz="28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1680"/>
              </a:spcBef>
            </a:pPr>
            <a:r>
              <a:rPr dirty="0" sz="2800" b="1">
                <a:latin typeface="Arial"/>
                <a:cs typeface="Arial"/>
              </a:rPr>
              <a:t>؟ </a:t>
            </a:r>
            <a:r>
              <a:rPr dirty="0" sz="2800" spc="-130" b="1">
                <a:latin typeface="Arial"/>
                <a:cs typeface="Arial"/>
              </a:rPr>
              <a:t>ةدوجلا </a:t>
            </a:r>
            <a:r>
              <a:rPr dirty="0" sz="2800" spc="-280" b="1">
                <a:latin typeface="Arial"/>
                <a:cs typeface="Arial"/>
              </a:rPr>
              <a:t>جمانرب  </a:t>
            </a:r>
            <a:r>
              <a:rPr dirty="0" sz="2800" spc="-325" b="1">
                <a:latin typeface="Arial"/>
                <a:cs typeface="Arial"/>
              </a:rPr>
              <a:t>صصخ  </a:t>
            </a:r>
            <a:r>
              <a:rPr dirty="0" sz="2800" spc="-150" b="1">
                <a:latin typeface="Arial"/>
                <a:cs typeface="Arial"/>
              </a:rPr>
              <a:t>نمل</a:t>
            </a:r>
            <a:r>
              <a:rPr dirty="0" sz="2800" spc="-260" b="1">
                <a:latin typeface="Arial"/>
                <a:cs typeface="Arial"/>
              </a:rPr>
              <a:t> </a:t>
            </a:r>
            <a:r>
              <a:rPr dirty="0" sz="2800" spc="10" b="1">
                <a:latin typeface="Arial"/>
                <a:cs typeface="Arial"/>
              </a:rPr>
              <a:t>-2</a:t>
            </a:r>
            <a:endParaRPr sz="28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1685"/>
              </a:spcBef>
            </a:pPr>
            <a:r>
              <a:rPr dirty="0" sz="2800" b="1">
                <a:latin typeface="Arial"/>
                <a:cs typeface="Arial"/>
              </a:rPr>
              <a:t>؟ </a:t>
            </a:r>
            <a:r>
              <a:rPr dirty="0" sz="2800" spc="-285" b="1">
                <a:latin typeface="Arial"/>
                <a:cs typeface="Arial"/>
              </a:rPr>
              <a:t>جمانربلا  </a:t>
            </a:r>
            <a:r>
              <a:rPr dirty="0" sz="2800" spc="114" b="1">
                <a:latin typeface="Arial"/>
                <a:cs typeface="Arial"/>
              </a:rPr>
              <a:t>اذه </a:t>
            </a:r>
            <a:r>
              <a:rPr dirty="0" sz="2800" spc="-630" b="1">
                <a:latin typeface="Arial"/>
                <a:cs typeface="Arial"/>
              </a:rPr>
              <a:t>قيبطت     </a:t>
            </a:r>
            <a:r>
              <a:rPr dirty="0" sz="2800" spc="-730" b="1">
                <a:latin typeface="Arial"/>
                <a:cs typeface="Arial"/>
              </a:rPr>
              <a:t>متيس                </a:t>
            </a:r>
            <a:r>
              <a:rPr dirty="0" sz="2800" spc="-345" b="1">
                <a:latin typeface="Arial"/>
                <a:cs typeface="Arial"/>
              </a:rPr>
              <a:t>نيا</a:t>
            </a:r>
            <a:r>
              <a:rPr dirty="0" sz="2800" spc="-385" b="1">
                <a:latin typeface="Arial"/>
                <a:cs typeface="Arial"/>
              </a:rPr>
              <a:t> </a:t>
            </a:r>
            <a:r>
              <a:rPr dirty="0" sz="2800" spc="10" b="1">
                <a:latin typeface="Arial"/>
                <a:cs typeface="Arial"/>
              </a:rPr>
              <a:t>-3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332469" y="6434734"/>
            <a:ext cx="2825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5">
                <a:solidFill>
                  <a:srgbClr val="888888"/>
                </a:solidFill>
                <a:latin typeface="Arial"/>
                <a:cs typeface="Arial"/>
              </a:rPr>
              <a:t>136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38957" y="160731"/>
            <a:ext cx="6087110" cy="63690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4000"/>
              <a:t>؟ </a:t>
            </a:r>
            <a:r>
              <a:rPr dirty="0" sz="4000" spc="-190"/>
              <a:t>ةدوجلا </a:t>
            </a:r>
            <a:r>
              <a:rPr dirty="0" sz="4000" spc="-405"/>
              <a:t>جمانرب </a:t>
            </a:r>
            <a:r>
              <a:rPr dirty="0" sz="4000" spc="-910"/>
              <a:t>قيبطت </a:t>
            </a:r>
            <a:r>
              <a:rPr dirty="0" sz="4000" spc="-1050"/>
              <a:t>متيس </a:t>
            </a:r>
            <a:r>
              <a:rPr dirty="0" sz="4000" spc="-555"/>
              <a:t>ىتم</a:t>
            </a:r>
            <a:r>
              <a:rPr dirty="0" sz="4000" spc="-135"/>
              <a:t> </a:t>
            </a:r>
            <a:r>
              <a:rPr dirty="0" sz="4000" spc="15"/>
              <a:t>-4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17794" y="779517"/>
            <a:ext cx="8908415" cy="5863590"/>
          </a:xfrm>
          <a:prstGeom prst="rect">
            <a:avLst/>
          </a:prstGeom>
        </p:spPr>
        <p:txBody>
          <a:bodyPr wrap="square" lIns="0" tIns="252729" rIns="0" bIns="0" rtlCol="0" vert="horz">
            <a:spAutoFit/>
          </a:bodyPr>
          <a:lstStyle/>
          <a:p>
            <a:pPr algn="r" marR="6985">
              <a:lnSpc>
                <a:spcPct val="100000"/>
              </a:lnSpc>
              <a:spcBef>
                <a:spcPts val="1989"/>
              </a:spcBef>
            </a:pPr>
            <a:r>
              <a:rPr dirty="0" sz="3200" spc="-5" b="1">
                <a:latin typeface="Arial"/>
                <a:cs typeface="Arial"/>
              </a:rPr>
              <a:t>. </a:t>
            </a:r>
            <a:r>
              <a:rPr dirty="0" sz="3200" spc="-330" b="1">
                <a:latin typeface="Arial"/>
                <a:cs typeface="Arial"/>
              </a:rPr>
              <a:t>جمانربلا  </a:t>
            </a:r>
            <a:r>
              <a:rPr dirty="0" sz="3200" spc="-5" b="1">
                <a:latin typeface="Arial"/>
                <a:cs typeface="Arial"/>
              </a:rPr>
              <a:t>وا </a:t>
            </a:r>
            <a:r>
              <a:rPr dirty="0" sz="3200" spc="-260" b="1">
                <a:latin typeface="Arial"/>
                <a:cs typeface="Arial"/>
              </a:rPr>
              <a:t>ماظنلا   </a:t>
            </a:r>
            <a:r>
              <a:rPr dirty="0" sz="3200" spc="-690" b="1">
                <a:latin typeface="Arial"/>
                <a:cs typeface="Arial"/>
              </a:rPr>
              <a:t>خيسرت   </a:t>
            </a:r>
            <a:r>
              <a:rPr dirty="0" sz="3200" spc="-495" b="1">
                <a:latin typeface="Arial"/>
                <a:cs typeface="Arial"/>
              </a:rPr>
              <a:t> </a:t>
            </a:r>
            <a:r>
              <a:rPr dirty="0" sz="3200" spc="80" b="1">
                <a:latin typeface="Arial"/>
                <a:cs typeface="Arial"/>
              </a:rPr>
              <a:t>نم </a:t>
            </a:r>
            <a:r>
              <a:rPr dirty="0" sz="3200" spc="-409" b="1">
                <a:latin typeface="Arial"/>
                <a:cs typeface="Arial"/>
              </a:rPr>
              <a:t>دكاتلا  </a:t>
            </a:r>
            <a:r>
              <a:rPr dirty="0" sz="3200" spc="-600" b="1">
                <a:latin typeface="Arial"/>
                <a:cs typeface="Arial"/>
              </a:rPr>
              <a:t>دعب   </a:t>
            </a:r>
            <a:r>
              <a:rPr dirty="0" sz="3200" spc="-815" b="1">
                <a:latin typeface="Arial"/>
                <a:cs typeface="Arial"/>
              </a:rPr>
              <a:t>متت     </a:t>
            </a:r>
            <a:r>
              <a:rPr dirty="0" sz="3200" spc="-750" b="1">
                <a:latin typeface="Arial"/>
                <a:cs typeface="Arial"/>
              </a:rPr>
              <a:t> </a:t>
            </a:r>
            <a:r>
              <a:rPr dirty="0" sz="3200" spc="-5" b="1">
                <a:latin typeface="Arial"/>
                <a:cs typeface="Arial"/>
              </a:rPr>
              <a:t>-</a:t>
            </a:r>
            <a:endParaRPr sz="32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1675"/>
              </a:spcBef>
            </a:pPr>
            <a:r>
              <a:rPr dirty="0" sz="2800" spc="-660" b="1">
                <a:latin typeface="Arial"/>
                <a:cs typeface="Arial"/>
              </a:rPr>
              <a:t>كش       </a:t>
            </a:r>
            <a:r>
              <a:rPr dirty="0" sz="2800" spc="-290" b="1">
                <a:latin typeface="Arial"/>
                <a:cs typeface="Arial"/>
              </a:rPr>
              <a:t>ىلع  </a:t>
            </a:r>
            <a:r>
              <a:rPr dirty="0" sz="2800" spc="-380" b="1">
                <a:latin typeface="Arial"/>
                <a:cs typeface="Arial"/>
              </a:rPr>
              <a:t>ةقسانتمو  </a:t>
            </a:r>
            <a:r>
              <a:rPr dirty="0" sz="2800" spc="-355" b="1">
                <a:latin typeface="Arial"/>
                <a:cs typeface="Arial"/>
              </a:rPr>
              <a:t>ةلصتمو  </a:t>
            </a:r>
            <a:r>
              <a:rPr dirty="0" sz="2800" spc="-260" b="1">
                <a:latin typeface="Arial"/>
                <a:cs typeface="Arial"/>
              </a:rPr>
              <a:t>ةرمتسم  ةيلمع </a:t>
            </a:r>
            <a:r>
              <a:rPr dirty="0" sz="2800" spc="-395" b="1">
                <a:latin typeface="Arial"/>
                <a:cs typeface="Arial"/>
              </a:rPr>
              <a:t>نوكت  </a:t>
            </a:r>
            <a:r>
              <a:rPr dirty="0" sz="2800" b="1">
                <a:latin typeface="Arial"/>
                <a:cs typeface="Arial"/>
              </a:rPr>
              <a:t>نا </a:t>
            </a:r>
            <a:r>
              <a:rPr dirty="0" sz="2800" spc="-400" b="1">
                <a:latin typeface="Arial"/>
                <a:cs typeface="Arial"/>
              </a:rPr>
              <a:t>بجي  </a:t>
            </a:r>
            <a:r>
              <a:rPr dirty="0" sz="2800" spc="-130" b="1">
                <a:latin typeface="Arial"/>
                <a:cs typeface="Arial"/>
              </a:rPr>
              <a:t>ةدوجلا</a:t>
            </a:r>
            <a:r>
              <a:rPr dirty="0" sz="2800" spc="-434" b="1">
                <a:latin typeface="Arial"/>
                <a:cs typeface="Arial"/>
              </a:rPr>
              <a:t> </a:t>
            </a:r>
            <a:r>
              <a:rPr dirty="0" sz="2800" spc="-795" b="1">
                <a:latin typeface="Arial"/>
                <a:cs typeface="Arial"/>
              </a:rPr>
              <a:t>مييقت</a:t>
            </a:r>
            <a:r>
              <a:rPr dirty="0" sz="2800" spc="-5" b="1">
                <a:latin typeface="Arial"/>
                <a:cs typeface="Arial"/>
              </a:rPr>
              <a:t> </a:t>
            </a:r>
            <a:r>
              <a:rPr dirty="0" sz="2800" spc="-160" b="1">
                <a:latin typeface="Arial"/>
                <a:cs typeface="Arial"/>
              </a:rPr>
              <a:t>ةلاسم</a:t>
            </a:r>
            <a:r>
              <a:rPr dirty="0" sz="2800" spc="-160">
                <a:latin typeface="Arial"/>
                <a:cs typeface="Arial"/>
              </a:rPr>
              <a:t>-</a:t>
            </a:r>
            <a:endParaRPr sz="2800">
              <a:latin typeface="Arial"/>
              <a:cs typeface="Arial"/>
            </a:endParaRPr>
          </a:p>
          <a:p>
            <a:pPr algn="r" marR="7620">
              <a:lnSpc>
                <a:spcPct val="100000"/>
              </a:lnSpc>
              <a:spcBef>
                <a:spcPts val="5"/>
              </a:spcBef>
            </a:pPr>
            <a:r>
              <a:rPr dirty="0" sz="2800" b="1">
                <a:latin typeface="Arial"/>
                <a:cs typeface="Arial"/>
              </a:rPr>
              <a:t>.</a:t>
            </a:r>
            <a:r>
              <a:rPr dirty="0" sz="2800" spc="-8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يرود</a:t>
            </a:r>
            <a:endParaRPr sz="2800">
              <a:latin typeface="Arial"/>
              <a:cs typeface="Arial"/>
            </a:endParaRPr>
          </a:p>
          <a:p>
            <a:pPr algn="r" marL="55244" marR="5080" indent="801370">
              <a:lnSpc>
                <a:spcPct val="100000"/>
              </a:lnSpc>
              <a:spcBef>
                <a:spcPts val="2600"/>
              </a:spcBef>
            </a:pPr>
            <a:r>
              <a:rPr dirty="0" sz="4400" spc="-915" b="1">
                <a:latin typeface="Arial"/>
                <a:cs typeface="Arial"/>
              </a:rPr>
              <a:t>ميدقت </a:t>
            </a:r>
            <a:r>
              <a:rPr dirty="0" sz="4400" spc="275" b="1">
                <a:latin typeface="Arial"/>
                <a:cs typeface="Arial"/>
              </a:rPr>
              <a:t>وه </a:t>
            </a:r>
            <a:r>
              <a:rPr dirty="0" sz="4400" spc="-200" b="1">
                <a:latin typeface="Arial"/>
                <a:cs typeface="Arial"/>
              </a:rPr>
              <a:t>ةدوجلا </a:t>
            </a:r>
            <a:r>
              <a:rPr dirty="0" sz="4400" spc="-440" b="1">
                <a:latin typeface="Arial"/>
                <a:cs typeface="Arial"/>
              </a:rPr>
              <a:t>جمانرب </a:t>
            </a:r>
            <a:r>
              <a:rPr dirty="0" sz="4400" spc="-1245" b="1">
                <a:latin typeface="Arial"/>
                <a:cs typeface="Arial"/>
              </a:rPr>
              <a:t>مييقت</a:t>
            </a:r>
            <a:r>
              <a:rPr dirty="0" sz="4400" spc="5" b="1">
                <a:latin typeface="Arial"/>
                <a:cs typeface="Arial"/>
              </a:rPr>
              <a:t> </a:t>
            </a:r>
            <a:r>
              <a:rPr dirty="0" sz="4400" spc="114" b="1">
                <a:latin typeface="Arial"/>
                <a:cs typeface="Arial"/>
              </a:rPr>
              <a:t>نم</a:t>
            </a:r>
            <a:r>
              <a:rPr dirty="0" sz="4400" spc="-390" b="1">
                <a:latin typeface="Arial"/>
                <a:cs typeface="Arial"/>
              </a:rPr>
              <a:t> </a:t>
            </a:r>
            <a:r>
              <a:rPr dirty="0" sz="4400" spc="-100" b="1">
                <a:latin typeface="Arial"/>
                <a:cs typeface="Arial"/>
              </a:rPr>
              <a:t>فدهلا</a:t>
            </a:r>
            <a:r>
              <a:rPr dirty="0" sz="4400" spc="75" b="1">
                <a:latin typeface="Arial"/>
                <a:cs typeface="Arial"/>
              </a:rPr>
              <a:t> </a:t>
            </a:r>
            <a:r>
              <a:rPr dirty="0" sz="4400" spc="5" b="1">
                <a:latin typeface="Arial"/>
                <a:cs typeface="Arial"/>
              </a:rPr>
              <a:t>-5 </a:t>
            </a:r>
            <a:r>
              <a:rPr dirty="0" sz="4400" spc="-5" b="1">
                <a:latin typeface="Arial"/>
                <a:cs typeface="Arial"/>
              </a:rPr>
              <a:t> </a:t>
            </a:r>
            <a:r>
              <a:rPr dirty="0" sz="4400" spc="-290" b="1">
                <a:latin typeface="Arial"/>
                <a:cs typeface="Arial"/>
              </a:rPr>
              <a:t>عوضوملا  </a:t>
            </a:r>
            <a:r>
              <a:rPr dirty="0" sz="4400" spc="-595" b="1">
                <a:latin typeface="Arial"/>
                <a:cs typeface="Arial"/>
              </a:rPr>
              <a:t>ريياعملا  </a:t>
            </a:r>
            <a:r>
              <a:rPr dirty="0" sz="4400" spc="-45" b="1">
                <a:latin typeface="Arial"/>
                <a:cs typeface="Arial"/>
              </a:rPr>
              <a:t>عم </a:t>
            </a:r>
            <a:r>
              <a:rPr dirty="0" sz="4400" spc="-645" b="1">
                <a:latin typeface="Arial"/>
                <a:cs typeface="Arial"/>
              </a:rPr>
              <a:t>ةقسانتمةبسانم  </a:t>
            </a:r>
            <a:r>
              <a:rPr dirty="0" sz="4400" spc="-675" b="1">
                <a:latin typeface="Arial"/>
                <a:cs typeface="Arial"/>
              </a:rPr>
              <a:t>ةلاعف</a:t>
            </a:r>
            <a:r>
              <a:rPr dirty="0" sz="4400" spc="-425" b="1">
                <a:latin typeface="Arial"/>
                <a:cs typeface="Arial"/>
              </a:rPr>
              <a:t> </a:t>
            </a:r>
            <a:r>
              <a:rPr dirty="0" sz="4400" spc="70" b="1">
                <a:latin typeface="Arial"/>
                <a:cs typeface="Arial"/>
              </a:rPr>
              <a:t>ةمدخ</a:t>
            </a:r>
            <a:endParaRPr sz="4400">
              <a:latin typeface="Arial"/>
              <a:cs typeface="Arial"/>
            </a:endParaRPr>
          </a:p>
          <a:p>
            <a:pPr algn="r" marR="9525">
              <a:lnSpc>
                <a:spcPct val="100000"/>
              </a:lnSpc>
              <a:spcBef>
                <a:spcPts val="5"/>
              </a:spcBef>
            </a:pPr>
            <a:r>
              <a:rPr dirty="0" sz="4400" spc="-5" b="1">
                <a:latin typeface="Arial"/>
                <a:cs typeface="Arial"/>
              </a:rPr>
              <a:t>.</a:t>
            </a:r>
            <a:r>
              <a:rPr dirty="0" sz="4400" spc="-95" b="1">
                <a:latin typeface="Arial"/>
                <a:cs typeface="Arial"/>
              </a:rPr>
              <a:t> </a:t>
            </a:r>
            <a:r>
              <a:rPr dirty="0" sz="4400" spc="-270" b="1">
                <a:latin typeface="Arial"/>
                <a:cs typeface="Arial"/>
              </a:rPr>
              <a:t>ةمدخلل</a:t>
            </a:r>
            <a:endParaRPr sz="4400">
              <a:latin typeface="Arial"/>
              <a:cs typeface="Arial"/>
            </a:endParaRPr>
          </a:p>
          <a:p>
            <a:pPr algn="r" marR="8890">
              <a:lnSpc>
                <a:spcPct val="100000"/>
              </a:lnSpc>
              <a:spcBef>
                <a:spcPts val="2420"/>
              </a:spcBef>
            </a:pPr>
            <a:r>
              <a:rPr dirty="0" sz="4000" b="1">
                <a:latin typeface="Arial"/>
                <a:cs typeface="Arial"/>
              </a:rPr>
              <a:t>، </a:t>
            </a:r>
            <a:r>
              <a:rPr dirty="0" sz="4000" spc="-245" b="1">
                <a:latin typeface="Arial"/>
                <a:cs typeface="Arial"/>
              </a:rPr>
              <a:t>ةيرادلاا </a:t>
            </a:r>
            <a:r>
              <a:rPr dirty="0" sz="4000" spc="-280" b="1">
                <a:latin typeface="Arial"/>
                <a:cs typeface="Arial"/>
              </a:rPr>
              <a:t>بناوجلا( </a:t>
            </a:r>
            <a:r>
              <a:rPr dirty="0" sz="4000" spc="-409" b="1">
                <a:latin typeface="Arial"/>
                <a:cs typeface="Arial"/>
              </a:rPr>
              <a:t>ىلع  </a:t>
            </a:r>
            <a:r>
              <a:rPr dirty="0" sz="4000" spc="170" b="1">
                <a:latin typeface="Arial"/>
                <a:cs typeface="Arial"/>
              </a:rPr>
              <a:t>هذه </a:t>
            </a:r>
            <a:r>
              <a:rPr dirty="0" sz="4000" spc="-800" b="1">
                <a:latin typeface="Arial"/>
                <a:cs typeface="Arial"/>
              </a:rPr>
              <a:t>لمتشت  </a:t>
            </a:r>
            <a:r>
              <a:rPr dirty="0" sz="4000" spc="-590" b="1">
                <a:latin typeface="Arial"/>
                <a:cs typeface="Arial"/>
              </a:rPr>
              <a:t> </a:t>
            </a:r>
            <a:r>
              <a:rPr dirty="0" sz="4000" b="1">
                <a:latin typeface="Arial"/>
                <a:cs typeface="Arial"/>
              </a:rPr>
              <a:t>-</a:t>
            </a:r>
            <a:endParaRPr sz="4000">
              <a:latin typeface="Arial"/>
              <a:cs typeface="Arial"/>
            </a:endParaRPr>
          </a:p>
          <a:p>
            <a:pPr algn="r" marR="5080">
              <a:lnSpc>
                <a:spcPts val="4765"/>
              </a:lnSpc>
            </a:pPr>
            <a:r>
              <a:rPr dirty="0" sz="4000" b="1">
                <a:latin typeface="Arial"/>
                <a:cs typeface="Arial"/>
              </a:rPr>
              <a:t>. </a:t>
            </a:r>
            <a:r>
              <a:rPr dirty="0" sz="4000" spc="-415" b="1">
                <a:latin typeface="Arial"/>
                <a:cs typeface="Arial"/>
              </a:rPr>
              <a:t>)ليهاتلا  </a:t>
            </a:r>
            <a:r>
              <a:rPr dirty="0" sz="4000" spc="-300" b="1">
                <a:latin typeface="Arial"/>
                <a:cs typeface="Arial"/>
              </a:rPr>
              <a:t>،جلاعلا</a:t>
            </a:r>
            <a:r>
              <a:rPr dirty="0" sz="4000" spc="-310" b="1">
                <a:latin typeface="Arial"/>
                <a:cs typeface="Arial"/>
              </a:rPr>
              <a:t> </a:t>
            </a:r>
            <a:r>
              <a:rPr dirty="0" sz="4000" spc="-535" b="1">
                <a:latin typeface="Arial"/>
                <a:cs typeface="Arial"/>
              </a:rPr>
              <a:t>،صيخشتلا،ةياقولا</a:t>
            </a:r>
            <a:endParaRPr sz="4000">
              <a:latin typeface="Arial"/>
              <a:cs typeface="Arial"/>
            </a:endParaRPr>
          </a:p>
          <a:p>
            <a:pPr algn="r" marR="315595">
              <a:lnSpc>
                <a:spcPts val="1405"/>
              </a:lnSpc>
            </a:pPr>
            <a:r>
              <a:rPr dirty="0" sz="1200" spc="5">
                <a:solidFill>
                  <a:srgbClr val="888888"/>
                </a:solidFill>
                <a:latin typeface="Arial"/>
                <a:cs typeface="Arial"/>
              </a:rPr>
              <a:t>137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90412" y="20853"/>
            <a:ext cx="6911975" cy="185610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05"/>
              </a:spcBef>
            </a:pPr>
            <a:r>
              <a:rPr dirty="0" sz="6000" spc="-595"/>
              <a:t>جمانرب  </a:t>
            </a:r>
            <a:r>
              <a:rPr dirty="0" sz="6000" spc="-1360"/>
              <a:t>قيبطت      </a:t>
            </a:r>
            <a:r>
              <a:rPr dirty="0" sz="6000" spc="-1565"/>
              <a:t>متيس                </a:t>
            </a:r>
            <a:r>
              <a:rPr dirty="0" sz="6000" spc="-1120"/>
              <a:t>فيك</a:t>
            </a:r>
            <a:r>
              <a:rPr dirty="0" sz="6000" spc="-690"/>
              <a:t> </a:t>
            </a:r>
            <a:r>
              <a:rPr dirty="0" sz="6000" spc="5"/>
              <a:t>-6</a:t>
            </a:r>
            <a:endParaRPr sz="6000"/>
          </a:p>
          <a:p>
            <a:pPr algn="r" marR="8890">
              <a:lnSpc>
                <a:spcPct val="100000"/>
              </a:lnSpc>
              <a:spcBef>
                <a:spcPts val="5"/>
              </a:spcBef>
            </a:pPr>
            <a:r>
              <a:rPr dirty="0" sz="6000"/>
              <a:t>؟</a:t>
            </a:r>
            <a:r>
              <a:rPr dirty="0" sz="6000" spc="-105"/>
              <a:t> </a:t>
            </a:r>
            <a:r>
              <a:rPr dirty="0" sz="6000" spc="-270"/>
              <a:t>ةدوجلا</a:t>
            </a:r>
            <a:endParaRPr sz="6000"/>
          </a:p>
        </p:txBody>
      </p:sp>
      <p:sp>
        <p:nvSpPr>
          <p:cNvPr id="3" name="object 3"/>
          <p:cNvSpPr txBox="1"/>
          <p:nvPr/>
        </p:nvSpPr>
        <p:spPr>
          <a:xfrm>
            <a:off x="135844" y="2192223"/>
            <a:ext cx="8491855" cy="47205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R="30480">
              <a:lnSpc>
                <a:spcPct val="100000"/>
              </a:lnSpc>
              <a:spcBef>
                <a:spcPts val="95"/>
              </a:spcBef>
            </a:pPr>
            <a:r>
              <a:rPr dirty="0" sz="4400" spc="-605" b="1">
                <a:latin typeface="Arial"/>
                <a:cs typeface="Arial"/>
              </a:rPr>
              <a:t>ةفاك  </a:t>
            </a:r>
            <a:r>
              <a:rPr dirty="0" sz="4400" spc="-1155" b="1">
                <a:latin typeface="Arial"/>
                <a:cs typeface="Arial"/>
              </a:rPr>
              <a:t>يف                  </a:t>
            </a:r>
            <a:r>
              <a:rPr dirty="0" sz="4400" spc="-200" b="1">
                <a:latin typeface="Arial"/>
                <a:cs typeface="Arial"/>
              </a:rPr>
              <a:t>ةدوجلا </a:t>
            </a:r>
            <a:r>
              <a:rPr dirty="0" sz="4400" spc="-440" b="1">
                <a:latin typeface="Arial"/>
                <a:cs typeface="Arial"/>
              </a:rPr>
              <a:t>جمانرب  </a:t>
            </a:r>
            <a:r>
              <a:rPr dirty="0" sz="4400" spc="-1000" b="1">
                <a:latin typeface="Arial"/>
                <a:cs typeface="Arial"/>
              </a:rPr>
              <a:t>قيبطت      </a:t>
            </a:r>
            <a:r>
              <a:rPr dirty="0" sz="4400" spc="-1150" b="1">
                <a:latin typeface="Arial"/>
                <a:cs typeface="Arial"/>
              </a:rPr>
              <a:t>متيس              </a:t>
            </a:r>
            <a:r>
              <a:rPr dirty="0" sz="4400" spc="190" b="1">
                <a:latin typeface="Arial"/>
                <a:cs typeface="Arial"/>
              </a:rPr>
              <a:t>له</a:t>
            </a:r>
            <a:r>
              <a:rPr dirty="0" sz="4400" spc="190">
                <a:latin typeface="Arial"/>
                <a:cs typeface="Arial"/>
              </a:rPr>
              <a:t>-</a:t>
            </a:r>
            <a:endParaRPr sz="4400">
              <a:latin typeface="Arial"/>
              <a:cs typeface="Arial"/>
            </a:endParaRPr>
          </a:p>
          <a:p>
            <a:pPr algn="r" marR="40005">
              <a:lnSpc>
                <a:spcPct val="100000"/>
              </a:lnSpc>
            </a:pPr>
            <a:r>
              <a:rPr dirty="0" sz="4400" spc="-5" b="1">
                <a:latin typeface="Arial"/>
                <a:cs typeface="Arial"/>
              </a:rPr>
              <a:t>؟ </a:t>
            </a:r>
            <a:r>
              <a:rPr dirty="0" sz="4400" spc="-915" b="1">
                <a:latin typeface="Arial"/>
                <a:cs typeface="Arial"/>
              </a:rPr>
              <a:t>ىفشتسملا    </a:t>
            </a:r>
            <a:r>
              <a:rPr dirty="0" sz="4400" spc="-1150" b="1">
                <a:latin typeface="Arial"/>
                <a:cs typeface="Arial"/>
              </a:rPr>
              <a:t>يف                 </a:t>
            </a:r>
            <a:r>
              <a:rPr dirty="0" sz="4400" spc="-305" b="1">
                <a:latin typeface="Arial"/>
                <a:cs typeface="Arial"/>
              </a:rPr>
              <a:t>لمعلا</a:t>
            </a:r>
            <a:r>
              <a:rPr dirty="0" sz="4400" spc="-55" b="1">
                <a:latin typeface="Arial"/>
                <a:cs typeface="Arial"/>
              </a:rPr>
              <a:t> </a:t>
            </a:r>
            <a:r>
              <a:rPr dirty="0" sz="4400" spc="-125" b="1">
                <a:latin typeface="Arial"/>
                <a:cs typeface="Arial"/>
              </a:rPr>
              <a:t>تلااجم</a:t>
            </a:r>
            <a:endParaRPr sz="4400">
              <a:latin typeface="Arial"/>
              <a:cs typeface="Arial"/>
            </a:endParaRPr>
          </a:p>
          <a:p>
            <a:pPr algn="r" marR="30480">
              <a:lnSpc>
                <a:spcPct val="100000"/>
              </a:lnSpc>
              <a:spcBef>
                <a:spcPts val="2645"/>
              </a:spcBef>
            </a:pPr>
            <a:r>
              <a:rPr dirty="0" sz="4400" spc="-1095" b="1">
                <a:latin typeface="Arial"/>
                <a:cs typeface="Arial"/>
              </a:rPr>
              <a:t>طقف          </a:t>
            </a:r>
            <a:r>
              <a:rPr dirty="0" sz="4400" spc="-290" b="1">
                <a:latin typeface="Arial"/>
                <a:cs typeface="Arial"/>
              </a:rPr>
              <a:t>ةصاخ  </a:t>
            </a:r>
            <a:r>
              <a:rPr dirty="0" sz="4400" spc="-125" b="1">
                <a:latin typeface="Arial"/>
                <a:cs typeface="Arial"/>
              </a:rPr>
              <a:t>تلااجم </a:t>
            </a:r>
            <a:r>
              <a:rPr dirty="0" sz="4400" spc="-1145" b="1">
                <a:latin typeface="Arial"/>
                <a:cs typeface="Arial"/>
              </a:rPr>
              <a:t>يف                </a:t>
            </a:r>
            <a:r>
              <a:rPr dirty="0" sz="4400" spc="-204" b="1">
                <a:latin typeface="Arial"/>
                <a:cs typeface="Arial"/>
              </a:rPr>
              <a:t>ةدوجلا </a:t>
            </a:r>
            <a:r>
              <a:rPr dirty="0" sz="4400" spc="-1000" b="1">
                <a:latin typeface="Arial"/>
                <a:cs typeface="Arial"/>
              </a:rPr>
              <a:t>قيبطت      </a:t>
            </a:r>
            <a:r>
              <a:rPr dirty="0" sz="4400" spc="-1150" b="1">
                <a:latin typeface="Arial"/>
                <a:cs typeface="Arial"/>
              </a:rPr>
              <a:t>متيس         </a:t>
            </a:r>
            <a:r>
              <a:rPr dirty="0" sz="4400" spc="-1140" b="1">
                <a:latin typeface="Arial"/>
                <a:cs typeface="Arial"/>
              </a:rPr>
              <a:t> </a:t>
            </a:r>
            <a:r>
              <a:rPr dirty="0" sz="4400" spc="215" b="1">
                <a:latin typeface="Arial"/>
                <a:cs typeface="Arial"/>
              </a:rPr>
              <a:t>له</a:t>
            </a:r>
            <a:r>
              <a:rPr dirty="0" sz="4400" spc="215">
                <a:latin typeface="Arial"/>
                <a:cs typeface="Arial"/>
              </a:rPr>
              <a:t>-</a:t>
            </a:r>
            <a:endParaRPr sz="4400">
              <a:latin typeface="Arial"/>
              <a:cs typeface="Arial"/>
            </a:endParaRPr>
          </a:p>
          <a:p>
            <a:pPr algn="r" marR="32384">
              <a:lnSpc>
                <a:spcPct val="100000"/>
              </a:lnSpc>
              <a:spcBef>
                <a:spcPts val="5"/>
              </a:spcBef>
            </a:pPr>
            <a:r>
              <a:rPr dirty="0" sz="4400" spc="-5" b="1">
                <a:latin typeface="Arial"/>
                <a:cs typeface="Arial"/>
              </a:rPr>
              <a:t>؟</a:t>
            </a:r>
            <a:endParaRPr sz="4400">
              <a:latin typeface="Arial"/>
              <a:cs typeface="Arial"/>
            </a:endParaRPr>
          </a:p>
          <a:p>
            <a:pPr algn="r" marL="125095" marR="17780" indent="683260">
              <a:lnSpc>
                <a:spcPct val="100000"/>
              </a:lnSpc>
              <a:spcBef>
                <a:spcPts val="2640"/>
              </a:spcBef>
            </a:pPr>
            <a:r>
              <a:rPr dirty="0" sz="4400" spc="-715" b="1">
                <a:latin typeface="Arial"/>
                <a:cs typeface="Arial"/>
              </a:rPr>
              <a:t>ايلعلا </a:t>
            </a:r>
            <a:r>
              <a:rPr dirty="0" sz="4400" spc="-120" b="1">
                <a:latin typeface="Arial"/>
                <a:cs typeface="Arial"/>
              </a:rPr>
              <a:t>ةرادلاا </a:t>
            </a:r>
            <a:r>
              <a:rPr dirty="0" sz="4400" spc="-434" b="1">
                <a:latin typeface="Arial"/>
                <a:cs typeface="Arial"/>
              </a:rPr>
              <a:t>ةعانق </a:t>
            </a:r>
            <a:r>
              <a:rPr dirty="0" sz="4400" spc="-459" b="1">
                <a:latin typeface="Arial"/>
                <a:cs typeface="Arial"/>
              </a:rPr>
              <a:t>ىلع </a:t>
            </a:r>
            <a:r>
              <a:rPr dirty="0" sz="4400" spc="-775" b="1">
                <a:latin typeface="Arial"/>
                <a:cs typeface="Arial"/>
              </a:rPr>
              <a:t>دمتعي </a:t>
            </a:r>
            <a:r>
              <a:rPr dirty="0" sz="4400" spc="185" b="1">
                <a:latin typeface="Arial"/>
                <a:cs typeface="Arial"/>
              </a:rPr>
              <a:t>اذه</a:t>
            </a:r>
            <a:r>
              <a:rPr dirty="0" sz="4400" spc="-465" b="1">
                <a:latin typeface="Arial"/>
                <a:cs typeface="Arial"/>
              </a:rPr>
              <a:t> </a:t>
            </a:r>
            <a:r>
              <a:rPr dirty="0" sz="4400" spc="-755" b="1">
                <a:latin typeface="Arial"/>
                <a:cs typeface="Arial"/>
              </a:rPr>
              <a:t>عبطلاب</a:t>
            </a:r>
            <a:r>
              <a:rPr dirty="0" sz="4400" spc="-409" b="1">
                <a:latin typeface="Arial"/>
                <a:cs typeface="Arial"/>
              </a:rPr>
              <a:t> </a:t>
            </a:r>
            <a:r>
              <a:rPr dirty="0" sz="4400" spc="-5" b="1">
                <a:latin typeface="Arial"/>
                <a:cs typeface="Arial"/>
              </a:rPr>
              <a:t>- </a:t>
            </a:r>
            <a:r>
              <a:rPr dirty="0" sz="4400" spc="-5" b="1">
                <a:latin typeface="Arial"/>
                <a:cs typeface="Arial"/>
              </a:rPr>
              <a:t> </a:t>
            </a:r>
            <a:r>
              <a:rPr dirty="0" sz="4400" spc="-505" b="1">
                <a:latin typeface="Arial"/>
                <a:cs typeface="Arial"/>
              </a:rPr>
              <a:t>ةي</a:t>
            </a:r>
            <a:r>
              <a:rPr dirty="0" sz="4400" spc="-560" b="1">
                <a:latin typeface="Arial"/>
                <a:cs typeface="Arial"/>
              </a:rPr>
              <a:t>ح</a:t>
            </a:r>
            <a:r>
              <a:rPr dirty="0" sz="4400" spc="-990" b="1">
                <a:latin typeface="Arial"/>
                <a:cs typeface="Arial"/>
              </a:rPr>
              <a:t>صل</a:t>
            </a:r>
            <a:r>
              <a:rPr dirty="0" sz="4400" spc="-285" b="1">
                <a:latin typeface="Arial"/>
                <a:cs typeface="Arial"/>
              </a:rPr>
              <a:t>ا</a:t>
            </a:r>
            <a:r>
              <a:rPr dirty="0" sz="4400" b="1">
                <a:latin typeface="Arial"/>
                <a:cs typeface="Arial"/>
              </a:rPr>
              <a:t> </a:t>
            </a:r>
            <a:r>
              <a:rPr dirty="0" sz="4400" spc="-475" b="1">
                <a:latin typeface="Arial"/>
                <a:cs typeface="Arial"/>
              </a:rPr>
              <a:t>ةسسؤمل</a:t>
            </a:r>
            <a:r>
              <a:rPr dirty="0" sz="4400" spc="-180" b="1">
                <a:latin typeface="Arial"/>
                <a:cs typeface="Arial"/>
              </a:rPr>
              <a:t>ا</a:t>
            </a:r>
            <a:r>
              <a:rPr dirty="0" sz="4400" spc="10" b="1">
                <a:latin typeface="Arial"/>
                <a:cs typeface="Arial"/>
              </a:rPr>
              <a:t> </a:t>
            </a:r>
            <a:r>
              <a:rPr dirty="0" sz="4400" spc="-1065" b="1">
                <a:latin typeface="Arial"/>
                <a:cs typeface="Arial"/>
              </a:rPr>
              <a:t>ي</a:t>
            </a:r>
            <a:r>
              <a:rPr dirty="0" sz="4400" spc="-1245" b="1">
                <a:latin typeface="Arial"/>
                <a:cs typeface="Arial"/>
              </a:rPr>
              <a:t>ف</a:t>
            </a:r>
            <a:r>
              <a:rPr dirty="0" sz="4400" spc="5" b="1">
                <a:latin typeface="Arial"/>
                <a:cs typeface="Arial"/>
              </a:rPr>
              <a:t> </a:t>
            </a:r>
            <a:r>
              <a:rPr dirty="0" sz="4400" spc="55" b="1">
                <a:latin typeface="Arial"/>
                <a:cs typeface="Arial"/>
              </a:rPr>
              <a:t>ةح</a:t>
            </a:r>
            <a:r>
              <a:rPr dirty="0" sz="4400" spc="35" b="1">
                <a:latin typeface="Arial"/>
                <a:cs typeface="Arial"/>
              </a:rPr>
              <a:t>ا</a:t>
            </a:r>
            <a:r>
              <a:rPr dirty="0" sz="4400" spc="-830" b="1">
                <a:latin typeface="Arial"/>
                <a:cs typeface="Arial"/>
              </a:rPr>
              <a:t>تم</a:t>
            </a:r>
            <a:r>
              <a:rPr dirty="0" sz="4400" spc="-735" b="1">
                <a:latin typeface="Arial"/>
                <a:cs typeface="Arial"/>
              </a:rPr>
              <a:t>ل</a:t>
            </a:r>
            <a:r>
              <a:rPr dirty="0" sz="4400" spc="-5" b="1">
                <a:latin typeface="Arial"/>
                <a:cs typeface="Arial"/>
              </a:rPr>
              <a:t>ا</a:t>
            </a:r>
            <a:r>
              <a:rPr dirty="0" sz="4400" b="1">
                <a:latin typeface="Arial"/>
                <a:cs typeface="Arial"/>
              </a:rPr>
              <a:t> </a:t>
            </a:r>
            <a:r>
              <a:rPr dirty="0" sz="4400" b="1">
                <a:latin typeface="Arial"/>
                <a:cs typeface="Arial"/>
              </a:rPr>
              <a:t>ت</a:t>
            </a:r>
            <a:r>
              <a:rPr dirty="0" sz="4400" spc="-400" b="1">
                <a:latin typeface="Arial"/>
                <a:cs typeface="Arial"/>
              </a:rPr>
              <a:t>ا</a:t>
            </a:r>
            <a:r>
              <a:rPr dirty="0" sz="4400" spc="-1170" b="1">
                <a:latin typeface="Arial"/>
                <a:cs typeface="Arial"/>
              </a:rPr>
              <a:t>ي</a:t>
            </a:r>
            <a:r>
              <a:rPr dirty="0" sz="4400" spc="-800" b="1">
                <a:latin typeface="Arial"/>
                <a:cs typeface="Arial"/>
              </a:rPr>
              <a:t>ن</a:t>
            </a:r>
            <a:r>
              <a:rPr dirty="0" sz="4400" spc="-315" b="1">
                <a:latin typeface="Arial"/>
                <a:cs typeface="Arial"/>
              </a:rPr>
              <a:t>ا</a:t>
            </a:r>
            <a:r>
              <a:rPr dirty="0" sz="4400" spc="-290" b="1">
                <a:latin typeface="Arial"/>
                <a:cs typeface="Arial"/>
              </a:rPr>
              <a:t>كم</a:t>
            </a:r>
            <a:r>
              <a:rPr dirty="0" sz="4400" spc="-409" b="1">
                <a:latin typeface="Arial"/>
                <a:cs typeface="Arial"/>
              </a:rPr>
              <a:t>لا</a:t>
            </a:r>
            <a:r>
              <a:rPr dirty="0" sz="4400" spc="-5" b="1">
                <a:latin typeface="Arial"/>
                <a:cs typeface="Arial"/>
              </a:rPr>
              <a:t>ا</a:t>
            </a:r>
            <a:r>
              <a:rPr dirty="0" sz="4400" spc="30" b="1">
                <a:latin typeface="Arial"/>
                <a:cs typeface="Arial"/>
              </a:rPr>
              <a:t> </a:t>
            </a:r>
            <a:r>
              <a:rPr dirty="0" sz="4400" spc="-459" b="1">
                <a:latin typeface="Arial"/>
                <a:cs typeface="Arial"/>
              </a:rPr>
              <a:t>ىلع</a:t>
            </a:r>
            <a:r>
              <a:rPr dirty="0" sz="4400" spc="-1825" b="1">
                <a:latin typeface="Arial"/>
                <a:cs typeface="Arial"/>
              </a:rPr>
              <a:t>و</a:t>
            </a:r>
            <a:r>
              <a:rPr dirty="0" baseline="69444" sz="1800" spc="7">
                <a:solidFill>
                  <a:srgbClr val="888888"/>
                </a:solidFill>
                <a:latin typeface="Arial"/>
                <a:cs typeface="Arial"/>
              </a:rPr>
              <a:t>138</a:t>
            </a:r>
            <a:endParaRPr baseline="69444"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92014" y="416763"/>
            <a:ext cx="3875404" cy="9404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0"/>
              <a:t>: </a:t>
            </a:r>
            <a:r>
              <a:rPr dirty="0" sz="6000" spc="-1400"/>
              <a:t>مييقتلا</a:t>
            </a:r>
            <a:r>
              <a:rPr dirty="0" sz="6000" spc="-1150"/>
              <a:t> </a:t>
            </a:r>
            <a:r>
              <a:rPr dirty="0" sz="6000" spc="-869"/>
              <a:t>بيلاسا</a:t>
            </a:r>
            <a:endParaRPr sz="6000"/>
          </a:p>
        </p:txBody>
      </p:sp>
      <p:sp>
        <p:nvSpPr>
          <p:cNvPr id="3" name="object 3"/>
          <p:cNvSpPr txBox="1"/>
          <p:nvPr/>
        </p:nvSpPr>
        <p:spPr>
          <a:xfrm>
            <a:off x="151062" y="1344886"/>
            <a:ext cx="8921750" cy="5298440"/>
          </a:xfrm>
          <a:prstGeom prst="rect">
            <a:avLst/>
          </a:prstGeom>
        </p:spPr>
        <p:txBody>
          <a:bodyPr wrap="square" lIns="0" tIns="282575" rIns="0" bIns="0" rtlCol="0" vert="horz">
            <a:spAutoFit/>
          </a:bodyPr>
          <a:lstStyle/>
          <a:p>
            <a:pPr algn="r" marR="5715">
              <a:lnSpc>
                <a:spcPct val="100000"/>
              </a:lnSpc>
              <a:spcBef>
                <a:spcPts val="2225"/>
              </a:spcBef>
            </a:pPr>
            <a:r>
              <a:rPr dirty="0" sz="3600" b="1">
                <a:latin typeface="Arial"/>
                <a:cs typeface="Arial"/>
              </a:rPr>
              <a:t>: </a:t>
            </a:r>
            <a:r>
              <a:rPr dirty="0" sz="3600" spc="-165" b="1">
                <a:latin typeface="Arial"/>
                <a:cs typeface="Arial"/>
              </a:rPr>
              <a:t>ةدوجلا </a:t>
            </a:r>
            <a:r>
              <a:rPr dirty="0" sz="3600" spc="-910" b="1">
                <a:latin typeface="Arial"/>
                <a:cs typeface="Arial"/>
              </a:rPr>
              <a:t>ميقتل           </a:t>
            </a:r>
            <a:r>
              <a:rPr dirty="0" sz="3600" spc="-525" b="1">
                <a:latin typeface="Arial"/>
                <a:cs typeface="Arial"/>
              </a:rPr>
              <a:t>بيلاسا  </a:t>
            </a:r>
            <a:r>
              <a:rPr dirty="0" sz="3600" spc="-10" b="1">
                <a:latin typeface="Arial"/>
                <a:cs typeface="Arial"/>
              </a:rPr>
              <a:t>ةدع</a:t>
            </a:r>
            <a:r>
              <a:rPr dirty="0" sz="3600" spc="200" b="1">
                <a:latin typeface="Arial"/>
                <a:cs typeface="Arial"/>
              </a:rPr>
              <a:t> </a:t>
            </a:r>
            <a:r>
              <a:rPr dirty="0" sz="3600" spc="-85" b="1">
                <a:latin typeface="Arial"/>
                <a:cs typeface="Arial"/>
              </a:rPr>
              <a:t>كانه</a:t>
            </a:r>
            <a:r>
              <a:rPr dirty="0" sz="3600" spc="-85">
                <a:latin typeface="Arial"/>
                <a:cs typeface="Arial"/>
              </a:rPr>
              <a:t>-</a:t>
            </a:r>
            <a:endParaRPr sz="3600">
              <a:latin typeface="Arial"/>
              <a:cs typeface="Arial"/>
            </a:endParaRPr>
          </a:p>
          <a:p>
            <a:pPr marL="3853815">
              <a:lnSpc>
                <a:spcPct val="100000"/>
              </a:lnSpc>
              <a:spcBef>
                <a:spcPts val="2840"/>
              </a:spcBef>
            </a:pPr>
            <a:r>
              <a:rPr dirty="0" sz="4800" b="1">
                <a:latin typeface="Arial"/>
                <a:cs typeface="Arial"/>
              </a:rPr>
              <a:t>: </a:t>
            </a:r>
            <a:r>
              <a:rPr dirty="0" sz="4800" spc="-390" b="1">
                <a:latin typeface="Arial"/>
                <a:cs typeface="Arial"/>
              </a:rPr>
              <a:t>ةدوجلل  </a:t>
            </a:r>
            <a:r>
              <a:rPr dirty="0" sz="4800" spc="-535" b="1">
                <a:latin typeface="Arial"/>
                <a:cs typeface="Arial"/>
              </a:rPr>
              <a:t>يتاذلا  </a:t>
            </a:r>
            <a:r>
              <a:rPr dirty="0" sz="4800" spc="-1125" b="1">
                <a:latin typeface="Arial"/>
                <a:cs typeface="Arial"/>
              </a:rPr>
              <a:t>مييقتلا </a:t>
            </a:r>
            <a:r>
              <a:rPr dirty="0" sz="4800" spc="-1035" b="1">
                <a:latin typeface="Arial"/>
                <a:cs typeface="Arial"/>
              </a:rPr>
              <a:t> </a:t>
            </a:r>
            <a:r>
              <a:rPr dirty="0" sz="4800" spc="15" b="1">
                <a:latin typeface="Arial"/>
                <a:cs typeface="Arial"/>
              </a:rPr>
              <a:t>-1</a:t>
            </a:r>
            <a:endParaRPr sz="4800">
              <a:latin typeface="Arial"/>
              <a:cs typeface="Arial"/>
            </a:endParaRPr>
          </a:p>
          <a:p>
            <a:pPr algn="r" marR="5715">
              <a:lnSpc>
                <a:spcPct val="100000"/>
              </a:lnSpc>
              <a:spcBef>
                <a:spcPts val="2210"/>
              </a:spcBef>
            </a:pPr>
            <a:r>
              <a:rPr dirty="0" sz="3600" spc="-170" b="1">
                <a:latin typeface="Arial"/>
                <a:cs typeface="Arial"/>
              </a:rPr>
              <a:t>للاخ </a:t>
            </a:r>
            <a:r>
              <a:rPr dirty="0" sz="3600" spc="95" b="1">
                <a:latin typeface="Arial"/>
                <a:cs typeface="Arial"/>
              </a:rPr>
              <a:t>نم </a:t>
            </a:r>
            <a:r>
              <a:rPr dirty="0" sz="3600" spc="-110" b="1">
                <a:latin typeface="Arial"/>
                <a:cs typeface="Arial"/>
              </a:rPr>
              <a:t>ءادلاا </a:t>
            </a:r>
            <a:r>
              <a:rPr dirty="0" sz="3600" spc="-505" b="1">
                <a:latin typeface="Arial"/>
                <a:cs typeface="Arial"/>
              </a:rPr>
              <a:t>تايوتسم  </a:t>
            </a:r>
            <a:r>
              <a:rPr dirty="0" sz="3600" spc="-340" b="1">
                <a:latin typeface="Arial"/>
                <a:cs typeface="Arial"/>
              </a:rPr>
              <a:t>ةبقارم  </a:t>
            </a:r>
            <a:r>
              <a:rPr dirty="0" sz="3600" spc="95" b="1">
                <a:latin typeface="Arial"/>
                <a:cs typeface="Arial"/>
              </a:rPr>
              <a:t>نم </a:t>
            </a:r>
            <a:r>
              <a:rPr dirty="0" sz="3600" spc="-905" b="1">
                <a:latin typeface="Arial"/>
                <a:cs typeface="Arial"/>
              </a:rPr>
              <a:t>متي           </a:t>
            </a:r>
            <a:r>
              <a:rPr dirty="0" sz="3600" spc="-360" b="1">
                <a:latin typeface="Arial"/>
                <a:cs typeface="Arial"/>
              </a:rPr>
              <a:t>بولسلاا</a:t>
            </a:r>
            <a:r>
              <a:rPr dirty="0" sz="3600" spc="-275" b="1">
                <a:latin typeface="Arial"/>
                <a:cs typeface="Arial"/>
              </a:rPr>
              <a:t> </a:t>
            </a:r>
            <a:r>
              <a:rPr dirty="0" sz="3600" spc="125" b="1">
                <a:latin typeface="Arial"/>
                <a:cs typeface="Arial"/>
              </a:rPr>
              <a:t>اذه</a:t>
            </a:r>
            <a:r>
              <a:rPr dirty="0" sz="3600" spc="125">
                <a:latin typeface="Arial"/>
                <a:cs typeface="Arial"/>
              </a:rPr>
              <a:t>-</a:t>
            </a:r>
            <a:endParaRPr sz="3600">
              <a:latin typeface="Arial"/>
              <a:cs typeface="Arial"/>
            </a:endParaRPr>
          </a:p>
          <a:p>
            <a:pPr algn="r" marR="15875">
              <a:lnSpc>
                <a:spcPct val="100000"/>
              </a:lnSpc>
            </a:pPr>
            <a:r>
              <a:rPr dirty="0" sz="3600" b="1">
                <a:latin typeface="Arial"/>
                <a:cs typeface="Arial"/>
              </a:rPr>
              <a:t>. </a:t>
            </a:r>
            <a:r>
              <a:rPr dirty="0" sz="3600" spc="-745" b="1">
                <a:latin typeface="Arial"/>
                <a:cs typeface="Arial"/>
              </a:rPr>
              <a:t>ىفشتسملا    </a:t>
            </a:r>
            <a:r>
              <a:rPr dirty="0" sz="3600" spc="-940" b="1">
                <a:latin typeface="Arial"/>
                <a:cs typeface="Arial"/>
              </a:rPr>
              <a:t>يف                 </a:t>
            </a:r>
            <a:r>
              <a:rPr dirty="0" sz="3600" spc="-420" b="1">
                <a:latin typeface="Arial"/>
                <a:cs typeface="Arial"/>
              </a:rPr>
              <a:t>نيلماعلا  </a:t>
            </a:r>
            <a:r>
              <a:rPr dirty="0" sz="3600" spc="-395" b="1">
                <a:latin typeface="Arial"/>
                <a:cs typeface="Arial"/>
              </a:rPr>
              <a:t>ةفاكو  </a:t>
            </a:r>
            <a:r>
              <a:rPr dirty="0" sz="3600" spc="-475" b="1">
                <a:latin typeface="Arial"/>
                <a:cs typeface="Arial"/>
              </a:rPr>
              <a:t>يبطلا</a:t>
            </a:r>
            <a:r>
              <a:rPr dirty="0" sz="3600" spc="-495" b="1">
                <a:latin typeface="Arial"/>
                <a:cs typeface="Arial"/>
              </a:rPr>
              <a:t> </a:t>
            </a:r>
            <a:r>
              <a:rPr dirty="0" sz="3600" spc="-615" b="1">
                <a:latin typeface="Arial"/>
                <a:cs typeface="Arial"/>
              </a:rPr>
              <a:t>قيرفلا</a:t>
            </a:r>
            <a:endParaRPr sz="3600">
              <a:latin typeface="Arial"/>
              <a:cs typeface="Arial"/>
            </a:endParaRPr>
          </a:p>
          <a:p>
            <a:pPr algn="r" marR="7620">
              <a:lnSpc>
                <a:spcPts val="3835"/>
              </a:lnSpc>
              <a:spcBef>
                <a:spcPts val="1939"/>
              </a:spcBef>
            </a:pPr>
            <a:r>
              <a:rPr dirty="0" sz="3200" spc="-585" b="1">
                <a:latin typeface="Arial"/>
                <a:cs typeface="Arial"/>
              </a:rPr>
              <a:t>قفاوتلل   </a:t>
            </a:r>
            <a:r>
              <a:rPr dirty="0" sz="3200" spc="-100" b="1">
                <a:latin typeface="Arial"/>
                <a:cs typeface="Arial"/>
              </a:rPr>
              <a:t>ءادلاا </a:t>
            </a:r>
            <a:r>
              <a:rPr dirty="0" sz="3200" spc="-455" b="1">
                <a:latin typeface="Arial"/>
                <a:cs typeface="Arial"/>
              </a:rPr>
              <a:t>تايوتسم  </a:t>
            </a:r>
            <a:r>
              <a:rPr dirty="0" sz="3200" spc="-405" b="1">
                <a:latin typeface="Arial"/>
                <a:cs typeface="Arial"/>
              </a:rPr>
              <a:t>ريوطتو  </a:t>
            </a:r>
            <a:r>
              <a:rPr dirty="0" sz="3200" spc="-605" b="1">
                <a:latin typeface="Arial"/>
                <a:cs typeface="Arial"/>
              </a:rPr>
              <a:t>ليدعت   </a:t>
            </a:r>
            <a:r>
              <a:rPr dirty="0" sz="3200" spc="-810" b="1">
                <a:latin typeface="Arial"/>
                <a:cs typeface="Arial"/>
              </a:rPr>
              <a:t>متي            </a:t>
            </a:r>
            <a:r>
              <a:rPr dirty="0" sz="3200" spc="-755" b="1">
                <a:latin typeface="Arial"/>
                <a:cs typeface="Arial"/>
              </a:rPr>
              <a:t>مييقتلا       </a:t>
            </a:r>
            <a:r>
              <a:rPr dirty="0" sz="3200" spc="130" b="1">
                <a:latin typeface="Arial"/>
                <a:cs typeface="Arial"/>
              </a:rPr>
              <a:t>اذه </a:t>
            </a:r>
            <a:r>
              <a:rPr dirty="0" sz="3200" spc="-155" b="1">
                <a:latin typeface="Arial"/>
                <a:cs typeface="Arial"/>
              </a:rPr>
              <a:t>للاخ </a:t>
            </a:r>
            <a:r>
              <a:rPr dirty="0" sz="3200" spc="55" b="1">
                <a:latin typeface="Arial"/>
                <a:cs typeface="Arial"/>
              </a:rPr>
              <a:t>نمو </a:t>
            </a:r>
            <a:r>
              <a:rPr dirty="0" sz="3200" spc="215" b="1">
                <a:latin typeface="Arial"/>
                <a:cs typeface="Arial"/>
              </a:rPr>
              <a:t> </a:t>
            </a:r>
            <a:r>
              <a:rPr dirty="0" sz="3200" spc="-5" b="1">
                <a:latin typeface="Arial"/>
                <a:cs typeface="Arial"/>
              </a:rPr>
              <a:t>-</a:t>
            </a:r>
            <a:endParaRPr sz="3200">
              <a:latin typeface="Arial"/>
              <a:cs typeface="Arial"/>
            </a:endParaRPr>
          </a:p>
          <a:p>
            <a:pPr algn="r" marR="6350">
              <a:lnSpc>
                <a:spcPts val="4315"/>
              </a:lnSpc>
            </a:pPr>
            <a:r>
              <a:rPr dirty="0" sz="3600" spc="-265" b="1">
                <a:latin typeface="Arial"/>
                <a:cs typeface="Arial"/>
              </a:rPr>
              <a:t>ىدل </a:t>
            </a:r>
            <a:r>
              <a:rPr dirty="0" sz="3600" spc="-500" b="1">
                <a:latin typeface="Arial"/>
                <a:cs typeface="Arial"/>
              </a:rPr>
              <a:t>ةيسسؤم  </a:t>
            </a:r>
            <a:r>
              <a:rPr dirty="0" sz="3600" spc="-745" b="1">
                <a:latin typeface="Arial"/>
                <a:cs typeface="Arial"/>
              </a:rPr>
              <a:t>ةفاقث    </a:t>
            </a:r>
            <a:r>
              <a:rPr dirty="0" sz="3600" spc="-570" b="1">
                <a:latin typeface="Arial"/>
                <a:cs typeface="Arial"/>
              </a:rPr>
              <a:t>ءانب  </a:t>
            </a:r>
            <a:r>
              <a:rPr dirty="0" sz="3600" spc="-375" b="1">
                <a:latin typeface="Arial"/>
                <a:cs typeface="Arial"/>
              </a:rPr>
              <a:t>ىلا  </a:t>
            </a:r>
            <a:r>
              <a:rPr dirty="0" sz="3600" spc="-565" b="1">
                <a:latin typeface="Arial"/>
                <a:cs typeface="Arial"/>
              </a:rPr>
              <a:t>جاتحي  </a:t>
            </a:r>
            <a:r>
              <a:rPr dirty="0" sz="3200" spc="95" b="1">
                <a:latin typeface="Arial"/>
                <a:cs typeface="Arial"/>
              </a:rPr>
              <a:t>اذهو </a:t>
            </a:r>
            <a:r>
              <a:rPr dirty="0" sz="3200" spc="-160" b="1">
                <a:latin typeface="Arial"/>
                <a:cs typeface="Arial"/>
              </a:rPr>
              <a:t>ةعوضوملا </a:t>
            </a:r>
            <a:r>
              <a:rPr dirty="0" sz="3200" spc="-434" b="1">
                <a:latin typeface="Arial"/>
                <a:cs typeface="Arial"/>
              </a:rPr>
              <a:t>ريياعملا </a:t>
            </a:r>
            <a:r>
              <a:rPr dirty="0" sz="3200" spc="-125" b="1">
                <a:latin typeface="Arial"/>
                <a:cs typeface="Arial"/>
              </a:rPr>
              <a:t> </a:t>
            </a:r>
            <a:r>
              <a:rPr dirty="0" sz="3200" spc="-40" b="1">
                <a:latin typeface="Arial"/>
                <a:cs typeface="Arial"/>
              </a:rPr>
              <a:t>عم</a:t>
            </a:r>
            <a:endParaRPr sz="3200">
              <a:latin typeface="Arial"/>
              <a:cs typeface="Arial"/>
            </a:endParaRPr>
          </a:p>
          <a:p>
            <a:pPr algn="r" marR="13335">
              <a:lnSpc>
                <a:spcPts val="4205"/>
              </a:lnSpc>
            </a:pPr>
            <a:r>
              <a:rPr dirty="0" sz="3600" spc="-520" b="1">
                <a:latin typeface="Arial"/>
                <a:cs typeface="Arial"/>
              </a:rPr>
              <a:t>ةيحصلا  </a:t>
            </a:r>
            <a:r>
              <a:rPr dirty="0" sz="3600" spc="-350" b="1">
                <a:latin typeface="Arial"/>
                <a:cs typeface="Arial"/>
              </a:rPr>
              <a:t>ةسسؤملا  </a:t>
            </a:r>
            <a:r>
              <a:rPr dirty="0" sz="3600" spc="-45" b="1">
                <a:latin typeface="Arial"/>
                <a:cs typeface="Arial"/>
              </a:rPr>
              <a:t>لخاد </a:t>
            </a:r>
            <a:r>
              <a:rPr dirty="0" sz="3600" spc="60" b="1">
                <a:latin typeface="Arial"/>
                <a:cs typeface="Arial"/>
              </a:rPr>
              <a:t>لماع </a:t>
            </a:r>
            <a:r>
              <a:rPr dirty="0" sz="3600" spc="-5" b="1">
                <a:latin typeface="Arial"/>
                <a:cs typeface="Arial"/>
              </a:rPr>
              <a:t>وا </a:t>
            </a:r>
            <a:r>
              <a:rPr dirty="0" sz="3600" spc="-545" b="1">
                <a:latin typeface="Arial"/>
                <a:cs typeface="Arial"/>
              </a:rPr>
              <a:t>درف</a:t>
            </a:r>
            <a:r>
              <a:rPr dirty="0" sz="3600" spc="-360" b="1">
                <a:latin typeface="Arial"/>
                <a:cs typeface="Arial"/>
              </a:rPr>
              <a:t> </a:t>
            </a:r>
            <a:r>
              <a:rPr dirty="0" sz="3600" spc="-325" b="1">
                <a:latin typeface="Arial"/>
                <a:cs typeface="Arial"/>
              </a:rPr>
              <a:t>لك</a:t>
            </a:r>
            <a:endParaRPr sz="3600">
              <a:latin typeface="Arial"/>
              <a:cs typeface="Arial"/>
            </a:endParaRPr>
          </a:p>
          <a:p>
            <a:pPr algn="r" marR="462280">
              <a:lnSpc>
                <a:spcPts val="1325"/>
              </a:lnSpc>
            </a:pPr>
            <a:r>
              <a:rPr dirty="0" sz="1200" spc="5">
                <a:solidFill>
                  <a:srgbClr val="888888"/>
                </a:solidFill>
                <a:latin typeface="Arial"/>
                <a:cs typeface="Arial"/>
              </a:rPr>
              <a:t>139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40950" y="1060132"/>
            <a:ext cx="1854782" cy="2744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431535" y="719378"/>
            <a:ext cx="1318133" cy="11169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990088" y="719378"/>
            <a:ext cx="2964053" cy="11169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77824" y="719378"/>
            <a:ext cx="2634742" cy="111691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182420" y="780110"/>
            <a:ext cx="7194550" cy="6369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4000" spc="-994" b="1">
                <a:latin typeface="Microsoft Uighur"/>
                <a:cs typeface="Microsoft Uighur"/>
              </a:rPr>
              <a:t>ف</a:t>
            </a:r>
            <a:r>
              <a:rPr dirty="0" sz="4000" spc="660" b="1">
                <a:latin typeface="Microsoft Uighur"/>
                <a:cs typeface="Microsoft Uighur"/>
              </a:rPr>
              <a:t> </a:t>
            </a:r>
            <a:r>
              <a:rPr dirty="0" sz="4000" spc="-994" b="1">
                <a:latin typeface="Microsoft Uighur"/>
                <a:cs typeface="Microsoft Uighur"/>
              </a:rPr>
              <a:t>ف</a:t>
            </a:r>
            <a:r>
              <a:rPr dirty="0" sz="4000" spc="665" b="1">
                <a:latin typeface="Microsoft Uighur"/>
                <a:cs typeface="Microsoft Uighur"/>
              </a:rPr>
              <a:t> </a:t>
            </a:r>
            <a:r>
              <a:rPr dirty="0" sz="4000" spc="-994" b="1">
                <a:latin typeface="Microsoft Uighur"/>
                <a:cs typeface="Microsoft Uighur"/>
              </a:rPr>
              <a:t>ف</a:t>
            </a:r>
            <a:r>
              <a:rPr dirty="0" sz="4000" spc="665" b="1">
                <a:latin typeface="Microsoft Uighur"/>
                <a:cs typeface="Microsoft Uighur"/>
              </a:rPr>
              <a:t> </a:t>
            </a:r>
            <a:r>
              <a:rPr dirty="0" sz="4000" spc="-994" b="1">
                <a:latin typeface="Microsoft Uighur"/>
                <a:cs typeface="Microsoft Uighur"/>
              </a:rPr>
              <a:t>ف</a:t>
            </a:r>
            <a:r>
              <a:rPr dirty="0" sz="4000" spc="660" b="1">
                <a:latin typeface="Microsoft Uighur"/>
                <a:cs typeface="Microsoft Uighur"/>
              </a:rPr>
              <a:t> </a:t>
            </a:r>
            <a:r>
              <a:rPr dirty="0" sz="4000" spc="-994" b="1">
                <a:latin typeface="Microsoft Uighur"/>
                <a:cs typeface="Microsoft Uighur"/>
              </a:rPr>
              <a:t>ف</a:t>
            </a:r>
            <a:r>
              <a:rPr dirty="0" sz="4000" spc="665" b="1">
                <a:latin typeface="Microsoft Uighur"/>
                <a:cs typeface="Microsoft Uighur"/>
              </a:rPr>
              <a:t> </a:t>
            </a:r>
            <a:r>
              <a:rPr dirty="0" sz="4000" spc="-994" b="1">
                <a:latin typeface="Microsoft Uighur"/>
                <a:cs typeface="Microsoft Uighur"/>
              </a:rPr>
              <a:t>ف</a:t>
            </a:r>
            <a:r>
              <a:rPr dirty="0" sz="4000" spc="1735" b="1">
                <a:latin typeface="Microsoft Uighur"/>
                <a:cs typeface="Microsoft Uighur"/>
              </a:rPr>
              <a:t> </a:t>
            </a:r>
            <a:r>
              <a:rPr dirty="0" sz="4000" spc="-994" b="1">
                <a:latin typeface="Microsoft Uighur"/>
                <a:cs typeface="Microsoft Uighur"/>
              </a:rPr>
              <a:t>ف</a:t>
            </a:r>
            <a:r>
              <a:rPr dirty="0" sz="4000" spc="660" b="1">
                <a:latin typeface="Microsoft Uighur"/>
                <a:cs typeface="Microsoft Uighur"/>
              </a:rPr>
              <a:t> </a:t>
            </a:r>
            <a:r>
              <a:rPr dirty="0" sz="4000" spc="-994" b="1">
                <a:latin typeface="Microsoft Uighur"/>
                <a:cs typeface="Microsoft Uighur"/>
              </a:rPr>
              <a:t>ف</a:t>
            </a:r>
            <a:r>
              <a:rPr dirty="0" sz="4000" spc="665" b="1">
                <a:latin typeface="Microsoft Uighur"/>
                <a:cs typeface="Microsoft Uighur"/>
              </a:rPr>
              <a:t> </a:t>
            </a:r>
            <a:r>
              <a:rPr dirty="0" sz="4000" spc="-994" b="1">
                <a:latin typeface="Microsoft Uighur"/>
                <a:cs typeface="Microsoft Uighur"/>
              </a:rPr>
              <a:t>ف</a:t>
            </a:r>
            <a:r>
              <a:rPr dirty="0" sz="4000" spc="665" b="1">
                <a:latin typeface="Microsoft Uighur"/>
                <a:cs typeface="Microsoft Uighur"/>
              </a:rPr>
              <a:t> </a:t>
            </a:r>
            <a:r>
              <a:rPr dirty="0" sz="4000" spc="-994" b="1">
                <a:latin typeface="Microsoft Uighur"/>
                <a:cs typeface="Microsoft Uighur"/>
              </a:rPr>
              <a:t>ف</a:t>
            </a:r>
            <a:r>
              <a:rPr dirty="0" sz="4000" spc="660" b="1">
                <a:latin typeface="Microsoft Uighur"/>
                <a:cs typeface="Microsoft Uighur"/>
              </a:rPr>
              <a:t> </a:t>
            </a:r>
            <a:r>
              <a:rPr dirty="0" sz="4000" spc="-994" b="1">
                <a:latin typeface="Microsoft Uighur"/>
                <a:cs typeface="Microsoft Uighur"/>
              </a:rPr>
              <a:t>ف</a:t>
            </a:r>
            <a:r>
              <a:rPr dirty="0" sz="4000" spc="665" b="1">
                <a:latin typeface="Microsoft Uighur"/>
                <a:cs typeface="Microsoft Uighur"/>
              </a:rPr>
              <a:t> </a:t>
            </a:r>
            <a:r>
              <a:rPr dirty="0" sz="4000" spc="-994" b="1">
                <a:latin typeface="Microsoft Uighur"/>
                <a:cs typeface="Microsoft Uighur"/>
              </a:rPr>
              <a:t>ف</a:t>
            </a:r>
            <a:r>
              <a:rPr dirty="0" sz="4000" spc="665" b="1">
                <a:latin typeface="Microsoft Uighur"/>
                <a:cs typeface="Microsoft Uighur"/>
              </a:rPr>
              <a:t> </a:t>
            </a:r>
            <a:r>
              <a:rPr dirty="0" sz="4000" spc="-994" b="1">
                <a:latin typeface="Microsoft Uighur"/>
                <a:cs typeface="Microsoft Uighur"/>
              </a:rPr>
              <a:t>ف</a:t>
            </a:r>
            <a:r>
              <a:rPr dirty="0" sz="4000" spc="1739" b="1">
                <a:latin typeface="Microsoft Uighur"/>
                <a:cs typeface="Microsoft Uighur"/>
              </a:rPr>
              <a:t> </a:t>
            </a:r>
            <a:r>
              <a:rPr dirty="0" sz="4000" spc="-994" b="1">
                <a:latin typeface="Microsoft Uighur"/>
                <a:cs typeface="Microsoft Uighur"/>
              </a:rPr>
              <a:t>ف</a:t>
            </a:r>
            <a:r>
              <a:rPr dirty="0" sz="4000" spc="665" b="1">
                <a:latin typeface="Microsoft Uighur"/>
                <a:cs typeface="Microsoft Uighur"/>
              </a:rPr>
              <a:t> </a:t>
            </a:r>
            <a:r>
              <a:rPr dirty="0" sz="4000" spc="-994" b="1">
                <a:latin typeface="Microsoft Uighur"/>
                <a:cs typeface="Microsoft Uighur"/>
              </a:rPr>
              <a:t>ف</a:t>
            </a:r>
            <a:r>
              <a:rPr dirty="0" sz="4000" spc="1739" b="1">
                <a:latin typeface="Microsoft Uighur"/>
                <a:cs typeface="Microsoft Uighur"/>
              </a:rPr>
              <a:t> </a:t>
            </a:r>
            <a:r>
              <a:rPr dirty="0" sz="4000" spc="670" b="1">
                <a:latin typeface="Microsoft Uighur"/>
                <a:cs typeface="Microsoft Uighur"/>
              </a:rPr>
              <a:t>ا ا ا ا ا</a:t>
            </a:r>
            <a:r>
              <a:rPr dirty="0" sz="4000" spc="635" b="1">
                <a:latin typeface="Microsoft Uighur"/>
                <a:cs typeface="Microsoft Uighur"/>
              </a:rPr>
              <a:t> </a:t>
            </a:r>
            <a:r>
              <a:rPr dirty="0" sz="4000" spc="670" b="1">
                <a:latin typeface="Microsoft Uighur"/>
                <a:cs typeface="Microsoft Uighur"/>
              </a:rPr>
              <a:t>ا</a:t>
            </a:r>
            <a:endParaRPr sz="4000">
              <a:latin typeface="Microsoft Uighur"/>
              <a:cs typeface="Microsoft Uighur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933943" y="1328978"/>
            <a:ext cx="927925" cy="111691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306311" y="1328978"/>
            <a:ext cx="2287397" cy="111691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74008" y="1328978"/>
            <a:ext cx="2631820" cy="111691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60248" y="1328978"/>
            <a:ext cx="3613277" cy="111691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764844" y="1389964"/>
            <a:ext cx="5250180" cy="6369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4000" spc="-994" b="1">
                <a:latin typeface="Microsoft Uighur"/>
                <a:cs typeface="Microsoft Uighur"/>
              </a:rPr>
              <a:t>ف</a:t>
            </a:r>
            <a:r>
              <a:rPr dirty="0" sz="4000" spc="630" b="1">
                <a:latin typeface="Microsoft Uighur"/>
                <a:cs typeface="Microsoft Uighur"/>
              </a:rPr>
              <a:t> </a:t>
            </a:r>
            <a:r>
              <a:rPr dirty="0" sz="4000" spc="-994" b="1">
                <a:latin typeface="Microsoft Uighur"/>
                <a:cs typeface="Microsoft Uighur"/>
              </a:rPr>
              <a:t>ف</a:t>
            </a:r>
            <a:r>
              <a:rPr dirty="0" sz="4000" spc="655" b="1">
                <a:latin typeface="Microsoft Uighur"/>
                <a:cs typeface="Microsoft Uighur"/>
              </a:rPr>
              <a:t> </a:t>
            </a:r>
            <a:r>
              <a:rPr dirty="0" sz="4000" spc="-994" b="1">
                <a:latin typeface="Microsoft Uighur"/>
                <a:cs typeface="Microsoft Uighur"/>
              </a:rPr>
              <a:t>ف</a:t>
            </a:r>
            <a:r>
              <a:rPr dirty="0" sz="4000" spc="660" b="1">
                <a:latin typeface="Microsoft Uighur"/>
                <a:cs typeface="Microsoft Uighur"/>
              </a:rPr>
              <a:t> </a:t>
            </a:r>
            <a:r>
              <a:rPr dirty="0" sz="4000" spc="-994" b="1">
                <a:latin typeface="Microsoft Uighur"/>
                <a:cs typeface="Microsoft Uighur"/>
              </a:rPr>
              <a:t>ف</a:t>
            </a:r>
            <a:r>
              <a:rPr dirty="0" sz="4000" spc="655" b="1">
                <a:latin typeface="Microsoft Uighur"/>
                <a:cs typeface="Microsoft Uighur"/>
              </a:rPr>
              <a:t> </a:t>
            </a:r>
            <a:r>
              <a:rPr dirty="0" sz="4000" spc="-994" b="1">
                <a:latin typeface="Microsoft Uighur"/>
                <a:cs typeface="Microsoft Uighur"/>
              </a:rPr>
              <a:t>ف</a:t>
            </a:r>
            <a:r>
              <a:rPr dirty="0" sz="4000" spc="655" b="1">
                <a:latin typeface="Microsoft Uighur"/>
                <a:cs typeface="Microsoft Uighur"/>
              </a:rPr>
              <a:t> </a:t>
            </a:r>
            <a:r>
              <a:rPr dirty="0" sz="4000" spc="-994" b="1">
                <a:latin typeface="Microsoft Uighur"/>
                <a:cs typeface="Microsoft Uighur"/>
              </a:rPr>
              <a:t>ف</a:t>
            </a:r>
            <a:r>
              <a:rPr dirty="0" sz="4000" spc="635" b="1">
                <a:latin typeface="Microsoft Uighur"/>
                <a:cs typeface="Microsoft Uighur"/>
              </a:rPr>
              <a:t> </a:t>
            </a:r>
            <a:r>
              <a:rPr dirty="0" sz="4000" spc="-994" b="1">
                <a:latin typeface="Microsoft Uighur"/>
                <a:cs typeface="Microsoft Uighur"/>
              </a:rPr>
              <a:t>ف</a:t>
            </a:r>
            <a:r>
              <a:rPr dirty="0" sz="4000" spc="655" b="1">
                <a:latin typeface="Microsoft Uighur"/>
                <a:cs typeface="Microsoft Uighur"/>
              </a:rPr>
              <a:t> </a:t>
            </a:r>
            <a:r>
              <a:rPr dirty="0" sz="4000" spc="-994" b="1">
                <a:latin typeface="Microsoft Uighur"/>
                <a:cs typeface="Microsoft Uighur"/>
              </a:rPr>
              <a:t>ف</a:t>
            </a:r>
            <a:r>
              <a:rPr dirty="0" sz="4000" spc="655" b="1">
                <a:latin typeface="Microsoft Uighur"/>
                <a:cs typeface="Microsoft Uighur"/>
              </a:rPr>
              <a:t> </a:t>
            </a:r>
            <a:r>
              <a:rPr dirty="0" sz="4000" spc="-994" b="1">
                <a:latin typeface="Microsoft Uighur"/>
                <a:cs typeface="Microsoft Uighur"/>
              </a:rPr>
              <a:t>ف</a:t>
            </a:r>
            <a:r>
              <a:rPr dirty="0" sz="4000" spc="4305" b="1">
                <a:latin typeface="Microsoft Uighur"/>
                <a:cs typeface="Microsoft Uighur"/>
              </a:rPr>
              <a:t> </a:t>
            </a:r>
            <a:r>
              <a:rPr dirty="0" sz="4000" spc="670" b="1">
                <a:latin typeface="Microsoft Uighur"/>
                <a:cs typeface="Microsoft Uighur"/>
              </a:rPr>
              <a:t>ا ا ا ا ا</a:t>
            </a:r>
            <a:r>
              <a:rPr dirty="0" sz="4000" spc="575" b="1">
                <a:latin typeface="Microsoft Uighur"/>
                <a:cs typeface="Microsoft Uighur"/>
              </a:rPr>
              <a:t> </a:t>
            </a:r>
            <a:r>
              <a:rPr dirty="0" sz="4000" spc="670" b="1">
                <a:latin typeface="Microsoft Uighur"/>
                <a:cs typeface="Microsoft Uighur"/>
              </a:rPr>
              <a:t>ا</a:t>
            </a:r>
            <a:endParaRPr sz="4000">
              <a:latin typeface="Microsoft Uighur"/>
              <a:cs typeface="Microsoft Uighur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230111" y="1938578"/>
            <a:ext cx="2631820" cy="111691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017520" y="1938578"/>
            <a:ext cx="2631821" cy="111691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60248" y="1938578"/>
            <a:ext cx="1976374" cy="111691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764844" y="1999944"/>
            <a:ext cx="4393565" cy="6369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4000" spc="670" b="1">
                <a:latin typeface="Microsoft Uighur"/>
                <a:cs typeface="Microsoft Uighur"/>
              </a:rPr>
              <a:t>ا ا ا ا ا ا ا ا ا</a:t>
            </a:r>
            <a:r>
              <a:rPr dirty="0" sz="4000" spc="220" b="1">
                <a:latin typeface="Microsoft Uighur"/>
                <a:cs typeface="Microsoft Uighur"/>
              </a:rPr>
              <a:t> </a:t>
            </a:r>
            <a:r>
              <a:rPr dirty="0" sz="4000" spc="670" b="1">
                <a:latin typeface="Microsoft Uighur"/>
                <a:cs typeface="Microsoft Uighur"/>
              </a:rPr>
              <a:t>ا</a:t>
            </a:r>
            <a:endParaRPr sz="4000">
              <a:latin typeface="Microsoft Uighur"/>
              <a:cs typeface="Microsoft Uighur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897879" y="2548178"/>
            <a:ext cx="2964053" cy="11169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041647" y="2548178"/>
            <a:ext cx="2302510" cy="111691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447800" y="2548178"/>
            <a:ext cx="3040253" cy="111691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60248" y="2548178"/>
            <a:ext cx="1543684" cy="111691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6586728" y="3157778"/>
            <a:ext cx="2275078" cy="111691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6204330" y="1389964"/>
            <a:ext cx="2347595" cy="246634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344805" marR="5080" indent="76200">
              <a:lnSpc>
                <a:spcPct val="100000"/>
              </a:lnSpc>
              <a:spcBef>
                <a:spcPts val="110"/>
              </a:spcBef>
            </a:pPr>
            <a:r>
              <a:rPr dirty="0" sz="4000" spc="670" b="1">
                <a:latin typeface="Microsoft Uighur"/>
                <a:cs typeface="Microsoft Uighur"/>
              </a:rPr>
              <a:t>ا ا ا ا ا</a:t>
            </a:r>
            <a:r>
              <a:rPr dirty="0" sz="4000" spc="415" b="1">
                <a:latin typeface="Microsoft Uighur"/>
                <a:cs typeface="Microsoft Uighur"/>
              </a:rPr>
              <a:t> </a:t>
            </a:r>
            <a:r>
              <a:rPr dirty="0" sz="4000" spc="1125" b="1">
                <a:latin typeface="Microsoft Uighur"/>
                <a:cs typeface="Microsoft Uighur"/>
              </a:rPr>
              <a:t>"  </a:t>
            </a:r>
            <a:r>
              <a:rPr dirty="0" sz="4000" spc="670" b="1">
                <a:latin typeface="Microsoft Uighur"/>
                <a:cs typeface="Microsoft Uighur"/>
              </a:rPr>
              <a:t>ا ا ا ا ا</a:t>
            </a:r>
            <a:r>
              <a:rPr dirty="0" sz="4000" spc="530" b="1">
                <a:latin typeface="Microsoft Uighur"/>
                <a:cs typeface="Microsoft Uighur"/>
              </a:rPr>
              <a:t> </a:t>
            </a:r>
            <a:r>
              <a:rPr dirty="0" sz="4000" spc="670" b="1">
                <a:latin typeface="Microsoft Uighur"/>
                <a:cs typeface="Microsoft Uighur"/>
              </a:rPr>
              <a:t>ا</a:t>
            </a:r>
            <a:endParaRPr sz="4000">
              <a:latin typeface="Microsoft Uighur"/>
              <a:cs typeface="Microsoft Uighur"/>
            </a:endParaRPr>
          </a:p>
          <a:p>
            <a:pPr algn="r" marR="181610">
              <a:lnSpc>
                <a:spcPct val="100000"/>
              </a:lnSpc>
              <a:spcBef>
                <a:spcPts val="5"/>
              </a:spcBef>
            </a:pPr>
            <a:r>
              <a:rPr dirty="0" sz="4000" spc="670" b="1">
                <a:latin typeface="Microsoft Uighur"/>
                <a:cs typeface="Microsoft Uighur"/>
              </a:rPr>
              <a:t>ا ا ا ا ا ا</a:t>
            </a:r>
            <a:r>
              <a:rPr dirty="0" sz="4000" spc="550" b="1">
                <a:latin typeface="Microsoft Uighur"/>
                <a:cs typeface="Microsoft Uighur"/>
              </a:rPr>
              <a:t> </a:t>
            </a:r>
            <a:r>
              <a:rPr dirty="0" sz="4000" spc="670" b="1">
                <a:latin typeface="Microsoft Uighur"/>
                <a:cs typeface="Microsoft Uighur"/>
              </a:rPr>
              <a:t>ا</a:t>
            </a:r>
            <a:endParaRPr sz="4000">
              <a:latin typeface="Microsoft Uighur"/>
              <a:cs typeface="Microsoft Uighur"/>
            </a:endParaRPr>
          </a:p>
          <a:p>
            <a:pPr algn="r" marR="175260">
              <a:lnSpc>
                <a:spcPct val="100000"/>
              </a:lnSpc>
            </a:pPr>
            <a:r>
              <a:rPr dirty="0" sz="4000" spc="670" b="1">
                <a:latin typeface="Microsoft Uighur"/>
                <a:cs typeface="Microsoft Uighur"/>
              </a:rPr>
              <a:t>ا ا ا ا</a:t>
            </a:r>
            <a:r>
              <a:rPr dirty="0" sz="4000" spc="355" b="1">
                <a:latin typeface="Microsoft Uighur"/>
                <a:cs typeface="Microsoft Uighur"/>
              </a:rPr>
              <a:t> </a:t>
            </a:r>
            <a:r>
              <a:rPr dirty="0" sz="4000" spc="670" b="1">
                <a:latin typeface="Microsoft Uighur"/>
                <a:cs typeface="Microsoft Uighur"/>
              </a:rPr>
              <a:t>ا</a:t>
            </a:r>
            <a:endParaRPr sz="4000">
              <a:latin typeface="Microsoft Uighur"/>
              <a:cs typeface="Microsoft Uighur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843528" y="3157778"/>
            <a:ext cx="2595245" cy="111691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4149344" y="2610104"/>
            <a:ext cx="1805939" cy="12465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 indent="198120">
              <a:lnSpc>
                <a:spcPct val="100000"/>
              </a:lnSpc>
              <a:spcBef>
                <a:spcPts val="105"/>
              </a:spcBef>
            </a:pPr>
            <a:r>
              <a:rPr dirty="0" sz="4000" spc="670" b="1">
                <a:latin typeface="Microsoft Uighur"/>
                <a:cs typeface="Microsoft Uighur"/>
              </a:rPr>
              <a:t>ا ا ا ا ا  ا ا ا ا ا</a:t>
            </a:r>
            <a:r>
              <a:rPr dirty="0" sz="4000" spc="275" b="1">
                <a:latin typeface="Microsoft Uighur"/>
                <a:cs typeface="Microsoft Uighur"/>
              </a:rPr>
              <a:t> </a:t>
            </a:r>
            <a:r>
              <a:rPr dirty="0" sz="4000" spc="670" b="1">
                <a:latin typeface="Microsoft Uighur"/>
                <a:cs typeface="Microsoft Uighur"/>
              </a:rPr>
              <a:t>ا</a:t>
            </a:r>
            <a:endParaRPr sz="4000">
              <a:latin typeface="Microsoft Uighur"/>
              <a:cs typeface="Microsoft Uighur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60248" y="3157778"/>
            <a:ext cx="3235198" cy="111691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764844" y="2610104"/>
            <a:ext cx="3234055" cy="12465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000" spc="-994" b="1">
                <a:latin typeface="Microsoft Uighur"/>
                <a:cs typeface="Microsoft Uighur"/>
              </a:rPr>
              <a:t>ف</a:t>
            </a:r>
            <a:r>
              <a:rPr dirty="0" sz="4000" spc="505" b="1">
                <a:latin typeface="Microsoft Uighur"/>
                <a:cs typeface="Microsoft Uighur"/>
              </a:rPr>
              <a:t> </a:t>
            </a:r>
            <a:r>
              <a:rPr dirty="0" sz="4000" spc="-994" b="1">
                <a:latin typeface="Microsoft Uighur"/>
                <a:cs typeface="Microsoft Uighur"/>
              </a:rPr>
              <a:t>ف</a:t>
            </a:r>
            <a:r>
              <a:rPr dirty="0" sz="4000" spc="420" b="1">
                <a:latin typeface="Microsoft Uighur"/>
                <a:cs typeface="Microsoft Uighur"/>
              </a:rPr>
              <a:t> </a:t>
            </a:r>
            <a:r>
              <a:rPr dirty="0" sz="4000" spc="-994" b="1">
                <a:latin typeface="Microsoft Uighur"/>
                <a:cs typeface="Microsoft Uighur"/>
              </a:rPr>
              <a:t>ف</a:t>
            </a:r>
            <a:r>
              <a:rPr dirty="0" sz="4000" spc="1045" b="1">
                <a:latin typeface="Microsoft Uighur"/>
                <a:cs typeface="Microsoft Uighur"/>
              </a:rPr>
              <a:t> </a:t>
            </a:r>
            <a:r>
              <a:rPr dirty="0" sz="4000" spc="-145" b="1">
                <a:latin typeface="Microsoft Uighur"/>
                <a:cs typeface="Microsoft Uighur"/>
              </a:rPr>
              <a:t>،ا </a:t>
            </a:r>
            <a:r>
              <a:rPr dirty="0" sz="4000" spc="670" b="1">
                <a:latin typeface="Microsoft Uighur"/>
                <a:cs typeface="Microsoft Uighur"/>
              </a:rPr>
              <a:t>ا ا ا</a:t>
            </a:r>
            <a:r>
              <a:rPr dirty="0" sz="4000" spc="515" b="1">
                <a:latin typeface="Microsoft Uighur"/>
                <a:cs typeface="Microsoft Uighur"/>
              </a:rPr>
              <a:t> </a:t>
            </a:r>
            <a:r>
              <a:rPr dirty="0" sz="4000" spc="670" b="1">
                <a:latin typeface="Microsoft Uighur"/>
                <a:cs typeface="Microsoft Uighur"/>
              </a:rPr>
              <a:t>ا</a:t>
            </a:r>
            <a:endParaRPr sz="4000">
              <a:latin typeface="Microsoft Uighur"/>
              <a:cs typeface="Microsoft Uighur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4000" spc="-145" b="1">
                <a:latin typeface="Microsoft Uighur"/>
                <a:cs typeface="Microsoft Uighur"/>
              </a:rPr>
              <a:t>،ا </a:t>
            </a:r>
            <a:r>
              <a:rPr dirty="0" sz="4000" spc="670" b="1">
                <a:latin typeface="Microsoft Uighur"/>
                <a:cs typeface="Microsoft Uighur"/>
              </a:rPr>
              <a:t>ا ا ا ا</a:t>
            </a:r>
            <a:r>
              <a:rPr dirty="0" sz="4000" spc="150" b="1">
                <a:latin typeface="Microsoft Uighur"/>
                <a:cs typeface="Microsoft Uighur"/>
              </a:rPr>
              <a:t> </a:t>
            </a:r>
            <a:r>
              <a:rPr dirty="0" sz="4000" spc="670" b="1">
                <a:latin typeface="Microsoft Uighur"/>
                <a:cs typeface="Microsoft Uighur"/>
              </a:rPr>
              <a:t>ا</a:t>
            </a:r>
            <a:endParaRPr sz="4000">
              <a:latin typeface="Microsoft Uighur"/>
              <a:cs typeface="Microsoft Uighur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6885431" y="3767378"/>
            <a:ext cx="1976374" cy="111691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5608320" y="3767378"/>
            <a:ext cx="1644142" cy="111691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5914771" y="3829939"/>
            <a:ext cx="2461895" cy="6362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000" spc="670" b="1">
                <a:latin typeface="Microsoft Uighur"/>
                <a:cs typeface="Microsoft Uighur"/>
              </a:rPr>
              <a:t>ا ا ا</a:t>
            </a:r>
            <a:r>
              <a:rPr dirty="0" sz="4000" spc="1925" b="1">
                <a:latin typeface="Microsoft Uighur"/>
                <a:cs typeface="Microsoft Uighur"/>
              </a:rPr>
              <a:t> </a:t>
            </a:r>
            <a:r>
              <a:rPr dirty="0" sz="4000" spc="670" b="1">
                <a:latin typeface="Microsoft Uighur"/>
                <a:cs typeface="Microsoft Uighur"/>
              </a:rPr>
              <a:t>ا ا ا</a:t>
            </a:r>
            <a:r>
              <a:rPr dirty="0" sz="4000" spc="310" b="1">
                <a:latin typeface="Microsoft Uighur"/>
                <a:cs typeface="Microsoft Uighur"/>
              </a:rPr>
              <a:t> </a:t>
            </a:r>
            <a:r>
              <a:rPr dirty="0" sz="4000" spc="670" b="1">
                <a:latin typeface="Microsoft Uighur"/>
                <a:cs typeface="Microsoft Uighur"/>
              </a:rPr>
              <a:t>ا</a:t>
            </a:r>
            <a:endParaRPr sz="4000">
              <a:latin typeface="Microsoft Uighur"/>
              <a:cs typeface="Microsoft Uighur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3343655" y="3767378"/>
            <a:ext cx="2634742" cy="111691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/>
          <p:nvPr/>
        </p:nvSpPr>
        <p:spPr>
          <a:xfrm>
            <a:off x="3649217" y="3829939"/>
            <a:ext cx="1843405" cy="6362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000" spc="670" b="1">
                <a:latin typeface="Microsoft Uighur"/>
                <a:cs typeface="Microsoft Uighur"/>
              </a:rPr>
              <a:t>ا ا ا ا ا</a:t>
            </a:r>
            <a:r>
              <a:rPr dirty="0" sz="4000" spc="555" b="1">
                <a:latin typeface="Microsoft Uighur"/>
                <a:cs typeface="Microsoft Uighur"/>
              </a:rPr>
              <a:t> </a:t>
            </a:r>
            <a:r>
              <a:rPr dirty="0" sz="4000" spc="670" b="1">
                <a:latin typeface="Microsoft Uighur"/>
                <a:cs typeface="Microsoft Uighur"/>
              </a:rPr>
              <a:t>ا</a:t>
            </a:r>
            <a:endParaRPr sz="4000">
              <a:latin typeface="Microsoft Uighur"/>
              <a:cs typeface="Microsoft Uighur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2069592" y="3767378"/>
            <a:ext cx="1641220" cy="111691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60248" y="3767378"/>
            <a:ext cx="1976374" cy="111691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6227064" y="4376978"/>
            <a:ext cx="2634741" cy="111691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306823" y="4376978"/>
            <a:ext cx="1973452" cy="1116914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2386583" y="4376978"/>
            <a:ext cx="1970277" cy="1116914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60248" y="4376978"/>
            <a:ext cx="1976374" cy="1116914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764844" y="3829939"/>
            <a:ext cx="3101975" cy="12465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000" spc="-994" b="1">
                <a:latin typeface="Microsoft Uighur"/>
                <a:cs typeface="Microsoft Uighur"/>
              </a:rPr>
              <a:t>ف</a:t>
            </a:r>
            <a:r>
              <a:rPr dirty="0" sz="4000" spc="655" b="1">
                <a:latin typeface="Microsoft Uighur"/>
                <a:cs typeface="Microsoft Uighur"/>
              </a:rPr>
              <a:t> </a:t>
            </a:r>
            <a:r>
              <a:rPr dirty="0" sz="4000" spc="-994" b="1">
                <a:latin typeface="Microsoft Uighur"/>
                <a:cs typeface="Microsoft Uighur"/>
              </a:rPr>
              <a:t>ف</a:t>
            </a:r>
            <a:r>
              <a:rPr dirty="0" sz="4000" spc="660" b="1">
                <a:latin typeface="Microsoft Uighur"/>
                <a:cs typeface="Microsoft Uighur"/>
              </a:rPr>
              <a:t> </a:t>
            </a:r>
            <a:r>
              <a:rPr dirty="0" sz="4000" spc="-994" b="1">
                <a:latin typeface="Microsoft Uighur"/>
                <a:cs typeface="Microsoft Uighur"/>
              </a:rPr>
              <a:t>ف</a:t>
            </a:r>
            <a:r>
              <a:rPr dirty="0" sz="4000" spc="660" b="1">
                <a:latin typeface="Microsoft Uighur"/>
                <a:cs typeface="Microsoft Uighur"/>
              </a:rPr>
              <a:t> </a:t>
            </a:r>
            <a:r>
              <a:rPr dirty="0" sz="4000" spc="-994" b="1">
                <a:latin typeface="Microsoft Uighur"/>
                <a:cs typeface="Microsoft Uighur"/>
              </a:rPr>
              <a:t>ف</a:t>
            </a:r>
            <a:r>
              <a:rPr dirty="0" sz="4000" spc="2950" b="1">
                <a:latin typeface="Microsoft Uighur"/>
                <a:cs typeface="Microsoft Uighur"/>
              </a:rPr>
              <a:t> </a:t>
            </a:r>
            <a:r>
              <a:rPr dirty="0" sz="4000" spc="-994" b="1">
                <a:latin typeface="Microsoft Uighur"/>
                <a:cs typeface="Microsoft Uighur"/>
              </a:rPr>
              <a:t>ف</a:t>
            </a:r>
            <a:r>
              <a:rPr dirty="0" sz="4000" spc="655" b="1">
                <a:latin typeface="Microsoft Uighur"/>
                <a:cs typeface="Microsoft Uighur"/>
              </a:rPr>
              <a:t> </a:t>
            </a:r>
            <a:r>
              <a:rPr dirty="0" sz="4000" spc="-994" b="1">
                <a:latin typeface="Microsoft Uighur"/>
                <a:cs typeface="Microsoft Uighur"/>
              </a:rPr>
              <a:t>ف</a:t>
            </a:r>
            <a:r>
              <a:rPr dirty="0" sz="4000" spc="630" b="1">
                <a:latin typeface="Microsoft Uighur"/>
                <a:cs typeface="Microsoft Uighur"/>
              </a:rPr>
              <a:t> </a:t>
            </a:r>
            <a:r>
              <a:rPr dirty="0" sz="4000" spc="-994" b="1">
                <a:latin typeface="Microsoft Uighur"/>
                <a:cs typeface="Microsoft Uighur"/>
              </a:rPr>
              <a:t>ف</a:t>
            </a:r>
            <a:endParaRPr sz="4000">
              <a:latin typeface="Microsoft Uighur"/>
              <a:cs typeface="Microsoft Uighur"/>
            </a:endParaRPr>
          </a:p>
          <a:p>
            <a:pPr marL="12700">
              <a:lnSpc>
                <a:spcPct val="100000"/>
              </a:lnSpc>
            </a:pPr>
            <a:r>
              <a:rPr dirty="0" sz="4000" spc="-994" b="1">
                <a:latin typeface="Microsoft Uighur"/>
                <a:cs typeface="Microsoft Uighur"/>
              </a:rPr>
              <a:t>ف</a:t>
            </a:r>
            <a:r>
              <a:rPr dirty="0" sz="4000" spc="655" b="1">
                <a:latin typeface="Microsoft Uighur"/>
                <a:cs typeface="Microsoft Uighur"/>
              </a:rPr>
              <a:t> </a:t>
            </a:r>
            <a:r>
              <a:rPr dirty="0" sz="4000" spc="-994" b="1">
                <a:latin typeface="Microsoft Uighur"/>
                <a:cs typeface="Microsoft Uighur"/>
              </a:rPr>
              <a:t>ف</a:t>
            </a:r>
            <a:r>
              <a:rPr dirty="0" sz="4000" spc="660" b="1">
                <a:latin typeface="Microsoft Uighur"/>
                <a:cs typeface="Microsoft Uighur"/>
              </a:rPr>
              <a:t> </a:t>
            </a:r>
            <a:r>
              <a:rPr dirty="0" sz="4000" spc="-994" b="1">
                <a:latin typeface="Microsoft Uighur"/>
                <a:cs typeface="Microsoft Uighur"/>
              </a:rPr>
              <a:t>ف</a:t>
            </a:r>
            <a:r>
              <a:rPr dirty="0" sz="4000" spc="655" b="1">
                <a:latin typeface="Microsoft Uighur"/>
                <a:cs typeface="Microsoft Uighur"/>
              </a:rPr>
              <a:t> </a:t>
            </a:r>
            <a:r>
              <a:rPr dirty="0" sz="4000" spc="-994" b="1">
                <a:latin typeface="Microsoft Uighur"/>
                <a:cs typeface="Microsoft Uighur"/>
              </a:rPr>
              <a:t>ف</a:t>
            </a:r>
            <a:r>
              <a:rPr dirty="0" sz="4000" spc="5435" b="1">
                <a:latin typeface="Microsoft Uighur"/>
                <a:cs typeface="Microsoft Uighur"/>
              </a:rPr>
              <a:t> </a:t>
            </a:r>
            <a:r>
              <a:rPr dirty="0" sz="4000" spc="670" b="1">
                <a:latin typeface="Microsoft Uighur"/>
                <a:cs typeface="Microsoft Uighur"/>
              </a:rPr>
              <a:t>ا ا ا</a:t>
            </a:r>
            <a:r>
              <a:rPr dirty="0" sz="4000" spc="570" b="1">
                <a:latin typeface="Microsoft Uighur"/>
                <a:cs typeface="Microsoft Uighur"/>
              </a:rPr>
              <a:t> </a:t>
            </a:r>
            <a:r>
              <a:rPr dirty="0" sz="4000" spc="670" b="1">
                <a:latin typeface="Microsoft Uighur"/>
                <a:cs typeface="Microsoft Uighur"/>
              </a:rPr>
              <a:t>ا</a:t>
            </a:r>
            <a:endParaRPr sz="4000">
              <a:latin typeface="Microsoft Uighur"/>
              <a:cs typeface="Microsoft Uighur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6230111" y="4986528"/>
            <a:ext cx="2631820" cy="1116914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4002023" y="4986528"/>
            <a:ext cx="1647189" cy="1116914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 txBox="1"/>
          <p:nvPr/>
        </p:nvSpPr>
        <p:spPr>
          <a:xfrm>
            <a:off x="4307840" y="4439234"/>
            <a:ext cx="4069079" cy="12465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 marR="5080" indent="304800">
              <a:lnSpc>
                <a:spcPct val="100000"/>
              </a:lnSpc>
              <a:spcBef>
                <a:spcPts val="110"/>
              </a:spcBef>
            </a:pPr>
            <a:r>
              <a:rPr dirty="0" sz="4000" spc="670" b="1">
                <a:latin typeface="Microsoft Uighur"/>
                <a:cs typeface="Microsoft Uighur"/>
              </a:rPr>
              <a:t>ا ا ا ا ا ا ا ا ا ا  </a:t>
            </a:r>
            <a:r>
              <a:rPr dirty="0" sz="4000" spc="-994" b="1">
                <a:latin typeface="Microsoft Uighur"/>
                <a:cs typeface="Microsoft Uighur"/>
              </a:rPr>
              <a:t>ف</a:t>
            </a:r>
            <a:r>
              <a:rPr dirty="0" sz="4000" spc="660" b="1">
                <a:latin typeface="Microsoft Uighur"/>
                <a:cs typeface="Microsoft Uighur"/>
              </a:rPr>
              <a:t> </a:t>
            </a:r>
            <a:r>
              <a:rPr dirty="0" sz="4000" spc="-994" b="1">
                <a:latin typeface="Microsoft Uighur"/>
                <a:cs typeface="Microsoft Uighur"/>
              </a:rPr>
              <a:t>ف</a:t>
            </a:r>
            <a:r>
              <a:rPr dirty="0" sz="4000" spc="660" b="1">
                <a:latin typeface="Microsoft Uighur"/>
                <a:cs typeface="Microsoft Uighur"/>
              </a:rPr>
              <a:t> </a:t>
            </a:r>
            <a:r>
              <a:rPr dirty="0" sz="4000" spc="-994" b="1">
                <a:latin typeface="Microsoft Uighur"/>
                <a:cs typeface="Microsoft Uighur"/>
              </a:rPr>
              <a:t>ف</a:t>
            </a:r>
            <a:r>
              <a:rPr dirty="0" sz="4000" spc="10390" b="1">
                <a:latin typeface="Microsoft Uighur"/>
                <a:cs typeface="Microsoft Uighur"/>
              </a:rPr>
              <a:t> </a:t>
            </a:r>
            <a:r>
              <a:rPr dirty="0" sz="4000" spc="670" b="1">
                <a:latin typeface="Microsoft Uighur"/>
                <a:cs typeface="Microsoft Uighur"/>
              </a:rPr>
              <a:t>ا ا ا ا ا</a:t>
            </a:r>
            <a:r>
              <a:rPr dirty="0" sz="4000" spc="575" b="1">
                <a:latin typeface="Microsoft Uighur"/>
                <a:cs typeface="Microsoft Uighur"/>
              </a:rPr>
              <a:t> </a:t>
            </a:r>
            <a:r>
              <a:rPr dirty="0" sz="4000" spc="670" b="1">
                <a:latin typeface="Microsoft Uighur"/>
                <a:cs typeface="Microsoft Uighur"/>
              </a:rPr>
              <a:t>ا</a:t>
            </a:r>
            <a:endParaRPr sz="4000">
              <a:latin typeface="Microsoft Uighur"/>
              <a:cs typeface="Microsoft Uighur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460248" y="4986528"/>
            <a:ext cx="2960878" cy="1116914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 txBox="1"/>
          <p:nvPr/>
        </p:nvSpPr>
        <p:spPr>
          <a:xfrm>
            <a:off x="764844" y="5049088"/>
            <a:ext cx="2164080" cy="6369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4000" spc="-994" b="1">
                <a:latin typeface="Microsoft Uighur"/>
                <a:cs typeface="Microsoft Uighur"/>
              </a:rPr>
              <a:t>ف</a:t>
            </a:r>
            <a:r>
              <a:rPr dirty="0" sz="4000" spc="645" b="1">
                <a:latin typeface="Microsoft Uighur"/>
                <a:cs typeface="Microsoft Uighur"/>
              </a:rPr>
              <a:t> </a:t>
            </a:r>
            <a:r>
              <a:rPr dirty="0" sz="4000" spc="-994" b="1">
                <a:latin typeface="Microsoft Uighur"/>
                <a:cs typeface="Microsoft Uighur"/>
              </a:rPr>
              <a:t>ف</a:t>
            </a:r>
            <a:r>
              <a:rPr dirty="0" sz="4000" spc="645" b="1">
                <a:latin typeface="Microsoft Uighur"/>
                <a:cs typeface="Microsoft Uighur"/>
              </a:rPr>
              <a:t> </a:t>
            </a:r>
            <a:r>
              <a:rPr dirty="0" sz="4000" spc="-994" b="1">
                <a:latin typeface="Microsoft Uighur"/>
                <a:cs typeface="Microsoft Uighur"/>
              </a:rPr>
              <a:t>ف</a:t>
            </a:r>
            <a:r>
              <a:rPr dirty="0" sz="4000" spc="625" b="1">
                <a:latin typeface="Microsoft Uighur"/>
                <a:cs typeface="Microsoft Uighur"/>
              </a:rPr>
              <a:t> </a:t>
            </a:r>
            <a:r>
              <a:rPr dirty="0" sz="4000" spc="-994" b="1">
                <a:latin typeface="Microsoft Uighur"/>
                <a:cs typeface="Microsoft Uighur"/>
              </a:rPr>
              <a:t>ف</a:t>
            </a:r>
            <a:r>
              <a:rPr dirty="0" sz="4000" spc="645" b="1">
                <a:latin typeface="Microsoft Uighur"/>
                <a:cs typeface="Microsoft Uighur"/>
              </a:rPr>
              <a:t> </a:t>
            </a:r>
            <a:r>
              <a:rPr dirty="0" sz="4000" spc="-994" b="1">
                <a:latin typeface="Microsoft Uighur"/>
                <a:cs typeface="Microsoft Uighur"/>
              </a:rPr>
              <a:t>ف</a:t>
            </a:r>
            <a:r>
              <a:rPr dirty="0" sz="4000" spc="650" b="1">
                <a:latin typeface="Microsoft Uighur"/>
                <a:cs typeface="Microsoft Uighur"/>
              </a:rPr>
              <a:t> </a:t>
            </a:r>
            <a:r>
              <a:rPr dirty="0" sz="4000" spc="-994" b="1">
                <a:latin typeface="Microsoft Uighur"/>
                <a:cs typeface="Microsoft Uighur"/>
              </a:rPr>
              <a:t>ف</a:t>
            </a:r>
            <a:r>
              <a:rPr dirty="0" sz="4000" spc="645" b="1">
                <a:latin typeface="Microsoft Uighur"/>
                <a:cs typeface="Microsoft Uighur"/>
              </a:rPr>
              <a:t> </a:t>
            </a:r>
            <a:r>
              <a:rPr dirty="0" sz="4000" spc="-994" b="1">
                <a:latin typeface="Microsoft Uighur"/>
                <a:cs typeface="Microsoft Uighur"/>
              </a:rPr>
              <a:t>ف</a:t>
            </a:r>
            <a:endParaRPr sz="4000">
              <a:latin typeface="Microsoft Uighur"/>
              <a:cs typeface="Microsoft Uighur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5583935" y="5596128"/>
            <a:ext cx="3277996" cy="1116914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5318759" y="5596128"/>
            <a:ext cx="924902" cy="1116914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5175503" y="5596128"/>
            <a:ext cx="802970" cy="1116914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 txBox="1"/>
          <p:nvPr/>
        </p:nvSpPr>
        <p:spPr>
          <a:xfrm>
            <a:off x="5481573" y="5659018"/>
            <a:ext cx="2889250" cy="6369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4000" spc="695" b="1">
                <a:latin typeface="Microsoft Uighur"/>
                <a:cs typeface="Microsoft Uighur"/>
              </a:rPr>
              <a:t>."ا </a:t>
            </a:r>
            <a:r>
              <a:rPr dirty="0" sz="4000" spc="670" b="1">
                <a:latin typeface="Microsoft Uighur"/>
                <a:cs typeface="Microsoft Uighur"/>
              </a:rPr>
              <a:t>ا ا ا ا ا ا</a:t>
            </a:r>
            <a:r>
              <a:rPr dirty="0" sz="4000" spc="385" b="1">
                <a:latin typeface="Microsoft Uighur"/>
                <a:cs typeface="Microsoft Uighur"/>
              </a:rPr>
              <a:t> </a:t>
            </a:r>
            <a:r>
              <a:rPr dirty="0" sz="4000" spc="670" b="1">
                <a:latin typeface="Microsoft Uighur"/>
                <a:cs typeface="Microsoft Uighur"/>
              </a:rPr>
              <a:t>ا</a:t>
            </a:r>
            <a:endParaRPr sz="4000">
              <a:latin typeface="Microsoft Uighur"/>
              <a:cs typeface="Microsoft Uighur"/>
            </a:endParaRPr>
          </a:p>
        </p:txBody>
      </p:sp>
    </p:spTree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0198" y="514934"/>
            <a:ext cx="7120890" cy="7575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 spc="-265"/>
              <a:t>تامولعملا </a:t>
            </a:r>
            <a:r>
              <a:rPr dirty="0" sz="4800" spc="-310"/>
              <a:t>ماظن </a:t>
            </a:r>
            <a:r>
              <a:rPr dirty="0" sz="4800" spc="-220"/>
              <a:t>للاخ </a:t>
            </a:r>
            <a:r>
              <a:rPr dirty="0" sz="4800" spc="125"/>
              <a:t>نم </a:t>
            </a:r>
            <a:r>
              <a:rPr dirty="0" sz="4800" spc="-1120"/>
              <a:t>مييقتلا</a:t>
            </a:r>
            <a:r>
              <a:rPr dirty="0" sz="4800" spc="-1035"/>
              <a:t> </a:t>
            </a:r>
            <a:r>
              <a:rPr dirty="0" sz="4800" spc="5"/>
              <a:t>-2</a:t>
            </a:r>
            <a:r>
              <a:rPr dirty="0" sz="4800" spc="5" b="0">
                <a:latin typeface="Arial"/>
                <a:cs typeface="Arial"/>
              </a:rPr>
              <a:t>-</a:t>
            </a:r>
            <a:endParaRPr sz="4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2798" y="880688"/>
            <a:ext cx="8009890" cy="5652135"/>
          </a:xfrm>
          <a:prstGeom prst="rect">
            <a:avLst/>
          </a:prstGeom>
        </p:spPr>
        <p:txBody>
          <a:bodyPr wrap="square" lIns="0" tIns="379095" rIns="0" bIns="0" rtlCol="0" vert="horz">
            <a:spAutoFit/>
          </a:bodyPr>
          <a:lstStyle/>
          <a:p>
            <a:pPr algn="r" marR="6985">
              <a:lnSpc>
                <a:spcPct val="100000"/>
              </a:lnSpc>
              <a:spcBef>
                <a:spcPts val="2985"/>
              </a:spcBef>
            </a:pPr>
            <a:r>
              <a:rPr dirty="0" sz="4800" b="1">
                <a:latin typeface="Arial"/>
                <a:cs typeface="Arial"/>
              </a:rPr>
              <a:t>: </a:t>
            </a:r>
            <a:r>
              <a:rPr dirty="0" sz="4800" spc="-790" b="1">
                <a:latin typeface="Arial"/>
                <a:cs typeface="Arial"/>
              </a:rPr>
              <a:t>ينيتورلا </a:t>
            </a:r>
            <a:r>
              <a:rPr dirty="0" sz="4800" spc="-585" b="1">
                <a:latin typeface="Arial"/>
                <a:cs typeface="Arial"/>
              </a:rPr>
              <a:t> </a:t>
            </a:r>
            <a:r>
              <a:rPr dirty="0" sz="4800" spc="-610" b="1">
                <a:latin typeface="Arial"/>
                <a:cs typeface="Arial"/>
              </a:rPr>
              <a:t>يحصلا</a:t>
            </a:r>
            <a:endParaRPr sz="4800">
              <a:latin typeface="Arial"/>
              <a:cs typeface="Arial"/>
            </a:endParaRPr>
          </a:p>
          <a:p>
            <a:pPr algn="r" marL="12700" marR="5080" indent="1728470">
              <a:lnSpc>
                <a:spcPct val="100000"/>
              </a:lnSpc>
              <a:spcBef>
                <a:spcPts val="3244"/>
              </a:spcBef>
            </a:pPr>
            <a:r>
              <a:rPr dirty="0" sz="5400" spc="-490" b="1">
                <a:latin typeface="Arial"/>
                <a:cs typeface="Arial"/>
              </a:rPr>
              <a:t>مظن </a:t>
            </a:r>
            <a:r>
              <a:rPr dirty="0" sz="5400" b="1">
                <a:latin typeface="Arial"/>
                <a:cs typeface="Arial"/>
              </a:rPr>
              <a:t>ةرادا </a:t>
            </a:r>
            <a:r>
              <a:rPr dirty="0" sz="5400" spc="-245" b="1">
                <a:latin typeface="Arial"/>
                <a:cs typeface="Arial"/>
              </a:rPr>
              <a:t>للاخ </a:t>
            </a:r>
            <a:r>
              <a:rPr dirty="0" sz="5400" spc="145" b="1">
                <a:latin typeface="Arial"/>
                <a:cs typeface="Arial"/>
              </a:rPr>
              <a:t>نم</a:t>
            </a:r>
            <a:r>
              <a:rPr dirty="0" sz="5400" spc="-330" b="1">
                <a:latin typeface="Arial"/>
                <a:cs typeface="Arial"/>
              </a:rPr>
              <a:t> </a:t>
            </a:r>
            <a:r>
              <a:rPr dirty="0" sz="5400" spc="229" b="1">
                <a:latin typeface="Arial"/>
                <a:cs typeface="Arial"/>
              </a:rPr>
              <a:t>اذه</a:t>
            </a:r>
            <a:r>
              <a:rPr dirty="0" sz="5400" spc="-10" b="1">
                <a:latin typeface="Arial"/>
                <a:cs typeface="Arial"/>
              </a:rPr>
              <a:t> </a:t>
            </a:r>
            <a:r>
              <a:rPr dirty="0" sz="5400" spc="-1019" b="1">
                <a:latin typeface="Arial"/>
                <a:cs typeface="Arial"/>
              </a:rPr>
              <a:t>متي</a:t>
            </a:r>
            <a:r>
              <a:rPr dirty="0" sz="5400" spc="-1019">
                <a:latin typeface="Arial"/>
                <a:cs typeface="Arial"/>
              </a:rPr>
              <a:t>- </a:t>
            </a:r>
            <a:r>
              <a:rPr dirty="0" sz="5400">
                <a:latin typeface="Arial"/>
                <a:cs typeface="Arial"/>
              </a:rPr>
              <a:t> </a:t>
            </a:r>
            <a:r>
              <a:rPr dirty="0" sz="5400" spc="-740" b="1">
                <a:latin typeface="Arial"/>
                <a:cs typeface="Arial"/>
              </a:rPr>
              <a:t>ةفاك </a:t>
            </a:r>
            <a:r>
              <a:rPr dirty="0" sz="5400" spc="-905" b="1">
                <a:latin typeface="Arial"/>
                <a:cs typeface="Arial"/>
              </a:rPr>
              <a:t>دصرت </a:t>
            </a:r>
            <a:r>
              <a:rPr dirty="0" sz="5400" spc="-715" b="1">
                <a:latin typeface="Arial"/>
                <a:cs typeface="Arial"/>
              </a:rPr>
              <a:t>يتلاو</a:t>
            </a:r>
            <a:r>
              <a:rPr dirty="0" sz="5400" spc="-360" b="1">
                <a:latin typeface="Arial"/>
                <a:cs typeface="Arial"/>
              </a:rPr>
              <a:t> </a:t>
            </a:r>
            <a:r>
              <a:rPr dirty="0" sz="5400" spc="-780" b="1">
                <a:latin typeface="Arial"/>
                <a:cs typeface="Arial"/>
              </a:rPr>
              <a:t>ةيحصلا</a:t>
            </a:r>
            <a:r>
              <a:rPr dirty="0" sz="5400" spc="-710" b="1">
                <a:latin typeface="Arial"/>
                <a:cs typeface="Arial"/>
              </a:rPr>
              <a:t> </a:t>
            </a:r>
            <a:r>
              <a:rPr dirty="0" sz="5400" spc="-300" b="1">
                <a:latin typeface="Arial"/>
                <a:cs typeface="Arial"/>
              </a:rPr>
              <a:t>تامولعملا </a:t>
            </a:r>
            <a:r>
              <a:rPr dirty="0" sz="5400" spc="-245" b="1">
                <a:latin typeface="Arial"/>
                <a:cs typeface="Arial"/>
              </a:rPr>
              <a:t> </a:t>
            </a:r>
            <a:r>
              <a:rPr dirty="0" sz="5400" spc="-535" b="1">
                <a:latin typeface="Arial"/>
                <a:cs typeface="Arial"/>
              </a:rPr>
              <a:t>تلاجسلا </a:t>
            </a:r>
            <a:r>
              <a:rPr dirty="0" sz="5400" spc="-245" b="1">
                <a:latin typeface="Arial"/>
                <a:cs typeface="Arial"/>
              </a:rPr>
              <a:t>للاخ </a:t>
            </a:r>
            <a:r>
              <a:rPr dirty="0" sz="5400" spc="145" b="1">
                <a:latin typeface="Arial"/>
                <a:cs typeface="Arial"/>
              </a:rPr>
              <a:t>نم</a:t>
            </a:r>
            <a:r>
              <a:rPr dirty="0" sz="5400" spc="-240" b="1">
                <a:latin typeface="Arial"/>
                <a:cs typeface="Arial"/>
              </a:rPr>
              <a:t> </a:t>
            </a:r>
            <a:r>
              <a:rPr dirty="0" sz="5400" spc="-1115" b="1">
                <a:latin typeface="Arial"/>
                <a:cs typeface="Arial"/>
              </a:rPr>
              <a:t>ىفشتسملا</a:t>
            </a:r>
            <a:r>
              <a:rPr dirty="0" sz="5400" spc="-785" b="1">
                <a:latin typeface="Arial"/>
                <a:cs typeface="Arial"/>
              </a:rPr>
              <a:t> </a:t>
            </a:r>
            <a:r>
              <a:rPr dirty="0" sz="5400" spc="-535" b="1">
                <a:latin typeface="Arial"/>
                <a:cs typeface="Arial"/>
              </a:rPr>
              <a:t>ةطشنا </a:t>
            </a:r>
            <a:r>
              <a:rPr dirty="0" sz="5400" spc="-295" b="1">
                <a:latin typeface="Arial"/>
                <a:cs typeface="Arial"/>
              </a:rPr>
              <a:t> </a:t>
            </a:r>
            <a:r>
              <a:rPr dirty="0" sz="5400" spc="-610" b="1">
                <a:latin typeface="Arial"/>
                <a:cs typeface="Arial"/>
              </a:rPr>
              <a:t>تايئاصحلااو </a:t>
            </a:r>
            <a:r>
              <a:rPr dirty="0" sz="5400" spc="-750" b="1">
                <a:latin typeface="Arial"/>
                <a:cs typeface="Arial"/>
              </a:rPr>
              <a:t>ريراقتلاو</a:t>
            </a:r>
            <a:r>
              <a:rPr dirty="0" sz="5400" spc="-310" b="1">
                <a:latin typeface="Arial"/>
                <a:cs typeface="Arial"/>
              </a:rPr>
              <a:t> </a:t>
            </a:r>
            <a:r>
              <a:rPr dirty="0" sz="5400" spc="-815" b="1">
                <a:latin typeface="Arial"/>
                <a:cs typeface="Arial"/>
              </a:rPr>
              <a:t>ةيبطلا</a:t>
            </a:r>
            <a:endParaRPr sz="5400">
              <a:latin typeface="Arial"/>
              <a:cs typeface="Arial"/>
            </a:endParaRPr>
          </a:p>
          <a:p>
            <a:pPr algn="r" marR="11430">
              <a:lnSpc>
                <a:spcPct val="100000"/>
              </a:lnSpc>
              <a:spcBef>
                <a:spcPts val="10"/>
              </a:spcBef>
            </a:pPr>
            <a:r>
              <a:rPr dirty="0" sz="5400" b="1">
                <a:latin typeface="Arial"/>
                <a:cs typeface="Arial"/>
              </a:rPr>
              <a:t>. </a:t>
            </a:r>
            <a:r>
              <a:rPr dirty="0" sz="5400" spc="-480" b="1">
                <a:latin typeface="Arial"/>
                <a:cs typeface="Arial"/>
              </a:rPr>
              <a:t>ةيرهشلاو</a:t>
            </a:r>
            <a:r>
              <a:rPr dirty="0" sz="5400" spc="-65" b="1">
                <a:latin typeface="Arial"/>
                <a:cs typeface="Arial"/>
              </a:rPr>
              <a:t> </a:t>
            </a:r>
            <a:r>
              <a:rPr dirty="0" sz="5400" spc="-650" b="1">
                <a:latin typeface="Arial"/>
                <a:cs typeface="Arial"/>
              </a:rPr>
              <a:t>ةيمويلا</a:t>
            </a:r>
            <a:endParaRPr sz="5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32469" y="6434734"/>
            <a:ext cx="2825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5">
                <a:solidFill>
                  <a:srgbClr val="888888"/>
                </a:solidFill>
                <a:latin typeface="Arial"/>
                <a:cs typeface="Arial"/>
              </a:rPr>
              <a:t>140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13413" y="229311"/>
            <a:ext cx="6514465" cy="848994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: </a:t>
            </a:r>
            <a:r>
              <a:rPr dirty="0" spc="-365"/>
              <a:t>فارشلاا </a:t>
            </a:r>
            <a:r>
              <a:rPr dirty="0" spc="-245"/>
              <a:t>للاخ </a:t>
            </a:r>
            <a:r>
              <a:rPr dirty="0" spc="145"/>
              <a:t>نم</a:t>
            </a:r>
            <a:r>
              <a:rPr dirty="0" spc="484"/>
              <a:t> </a:t>
            </a:r>
            <a:r>
              <a:rPr dirty="0" spc="-1265"/>
              <a:t>مييقتلا </a:t>
            </a:r>
            <a:r>
              <a:rPr dirty="0" sz="4000" spc="15"/>
              <a:t>-</a:t>
            </a:r>
            <a:r>
              <a:rPr dirty="0" sz="4000" spc="15" b="0">
                <a:latin typeface="Arial"/>
                <a:cs typeface="Arial"/>
              </a:rPr>
              <a:t>3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11691" y="1332941"/>
            <a:ext cx="8230870" cy="55149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L="83820" marR="17780" indent="152400">
              <a:lnSpc>
                <a:spcPct val="100000"/>
              </a:lnSpc>
              <a:spcBef>
                <a:spcPts val="100"/>
              </a:spcBef>
            </a:pPr>
            <a:r>
              <a:rPr dirty="0" sz="3600" spc="-520" b="1">
                <a:latin typeface="Arial"/>
                <a:cs typeface="Arial"/>
              </a:rPr>
              <a:t>ةيحصلا </a:t>
            </a:r>
            <a:r>
              <a:rPr dirty="0" sz="3600" spc="-355" b="1">
                <a:latin typeface="Arial"/>
                <a:cs typeface="Arial"/>
              </a:rPr>
              <a:t>ةسسؤملاةطشنا </a:t>
            </a:r>
            <a:r>
              <a:rPr dirty="0" sz="3600" spc="-495" b="1">
                <a:latin typeface="Arial"/>
                <a:cs typeface="Arial"/>
              </a:rPr>
              <a:t>ةفاك </a:t>
            </a:r>
            <a:r>
              <a:rPr dirty="0" sz="3600" spc="-375" b="1">
                <a:latin typeface="Arial"/>
                <a:cs typeface="Arial"/>
              </a:rPr>
              <a:t>ىلع </a:t>
            </a:r>
            <a:r>
              <a:rPr dirty="0" sz="3600" spc="-600" b="1">
                <a:latin typeface="Arial"/>
                <a:cs typeface="Arial"/>
              </a:rPr>
              <a:t>ؤفكلا </a:t>
            </a:r>
            <a:r>
              <a:rPr dirty="0" sz="3600" spc="-245" b="1">
                <a:latin typeface="Arial"/>
                <a:cs typeface="Arial"/>
              </a:rPr>
              <a:t>فارشلاا</a:t>
            </a:r>
            <a:r>
              <a:rPr dirty="0" sz="3600" spc="-365" b="1">
                <a:latin typeface="Arial"/>
                <a:cs typeface="Arial"/>
              </a:rPr>
              <a:t> </a:t>
            </a:r>
            <a:r>
              <a:rPr dirty="0" sz="3600" spc="-5" b="1">
                <a:latin typeface="Arial"/>
                <a:cs typeface="Arial"/>
              </a:rPr>
              <a:t>نا</a:t>
            </a:r>
            <a:r>
              <a:rPr dirty="0" sz="3600" spc="90" b="1">
                <a:latin typeface="Arial"/>
                <a:cs typeface="Arial"/>
              </a:rPr>
              <a:t> </a:t>
            </a:r>
            <a:r>
              <a:rPr dirty="0" sz="3600">
                <a:latin typeface="Arial"/>
                <a:cs typeface="Arial"/>
              </a:rPr>
              <a:t>- </a:t>
            </a:r>
            <a:r>
              <a:rPr dirty="0" sz="3600">
                <a:latin typeface="Arial"/>
                <a:cs typeface="Arial"/>
              </a:rPr>
              <a:t> </a:t>
            </a:r>
            <a:r>
              <a:rPr dirty="0" sz="3600" spc="-95" b="1">
                <a:latin typeface="Arial"/>
                <a:cs typeface="Arial"/>
              </a:rPr>
              <a:t>ةمدخلا </a:t>
            </a:r>
            <a:r>
              <a:rPr dirty="0" sz="3600" spc="-585" b="1">
                <a:latin typeface="Arial"/>
                <a:cs typeface="Arial"/>
              </a:rPr>
              <a:t>ديوجت </a:t>
            </a:r>
            <a:r>
              <a:rPr dirty="0" sz="3600" spc="-375" b="1">
                <a:latin typeface="Arial"/>
                <a:cs typeface="Arial"/>
              </a:rPr>
              <a:t>ىلع </a:t>
            </a:r>
            <a:r>
              <a:rPr dirty="0" sz="3600" spc="-475" b="1">
                <a:latin typeface="Arial"/>
                <a:cs typeface="Arial"/>
              </a:rPr>
              <a:t>دعاست </a:t>
            </a:r>
            <a:r>
              <a:rPr dirty="0" sz="3600" spc="-600" b="1">
                <a:latin typeface="Arial"/>
                <a:cs typeface="Arial"/>
              </a:rPr>
              <a:t>يتلا </a:t>
            </a:r>
            <a:r>
              <a:rPr dirty="0" sz="3600" spc="15" b="1">
                <a:latin typeface="Arial"/>
                <a:cs typeface="Arial"/>
              </a:rPr>
              <a:t>ةماهلا </a:t>
            </a:r>
            <a:r>
              <a:rPr dirty="0" sz="3600" spc="-180" b="1">
                <a:latin typeface="Arial"/>
                <a:cs typeface="Arial"/>
              </a:rPr>
              <a:t>لماوعلا</a:t>
            </a:r>
            <a:r>
              <a:rPr dirty="0" sz="3600" spc="-665" b="1">
                <a:latin typeface="Arial"/>
                <a:cs typeface="Arial"/>
              </a:rPr>
              <a:t> </a:t>
            </a:r>
            <a:r>
              <a:rPr dirty="0" sz="3600" spc="95" b="1">
                <a:latin typeface="Arial"/>
                <a:cs typeface="Arial"/>
              </a:rPr>
              <a:t>نم</a:t>
            </a:r>
            <a:r>
              <a:rPr dirty="0" sz="3600" spc="-20" b="1">
                <a:latin typeface="Arial"/>
                <a:cs typeface="Arial"/>
              </a:rPr>
              <a:t> </a:t>
            </a:r>
            <a:r>
              <a:rPr dirty="0" sz="3600" spc="-944" b="1">
                <a:latin typeface="Arial"/>
                <a:cs typeface="Arial"/>
              </a:rPr>
              <a:t>ربتعي </a:t>
            </a:r>
            <a:r>
              <a:rPr dirty="0" sz="3600" spc="-475" b="1">
                <a:latin typeface="Arial"/>
                <a:cs typeface="Arial"/>
              </a:rPr>
              <a:t> </a:t>
            </a:r>
            <a:r>
              <a:rPr dirty="0" sz="3600" spc="-385" b="1">
                <a:latin typeface="Arial"/>
                <a:cs typeface="Arial"/>
              </a:rPr>
              <a:t>وحن </a:t>
            </a:r>
            <a:r>
              <a:rPr dirty="0" sz="3600" spc="-640" b="1">
                <a:latin typeface="Arial"/>
                <a:cs typeface="Arial"/>
              </a:rPr>
              <a:t>اهنيسحت </a:t>
            </a:r>
            <a:r>
              <a:rPr dirty="0" sz="3600" spc="-275" b="1">
                <a:latin typeface="Arial"/>
                <a:cs typeface="Arial"/>
              </a:rPr>
              <a:t>رارمتساو </a:t>
            </a:r>
            <a:r>
              <a:rPr dirty="0" sz="3600" spc="-459" b="1">
                <a:latin typeface="Arial"/>
                <a:cs typeface="Arial"/>
              </a:rPr>
              <a:t>ىضرملل </a:t>
            </a:r>
            <a:r>
              <a:rPr dirty="0" sz="3600" spc="-175" b="1">
                <a:latin typeface="Arial"/>
                <a:cs typeface="Arial"/>
              </a:rPr>
              <a:t>ةمدقملا</a:t>
            </a:r>
            <a:r>
              <a:rPr dirty="0" sz="3600" spc="-570" b="1">
                <a:latin typeface="Arial"/>
                <a:cs typeface="Arial"/>
              </a:rPr>
              <a:t> </a:t>
            </a:r>
            <a:r>
              <a:rPr dirty="0" sz="3600" spc="-459" b="1">
                <a:latin typeface="Arial"/>
                <a:cs typeface="Arial"/>
              </a:rPr>
              <a:t>ةيبطلاا</a:t>
            </a:r>
            <a:endParaRPr sz="3600">
              <a:latin typeface="Arial"/>
              <a:cs typeface="Arial"/>
            </a:endParaRPr>
          </a:p>
          <a:p>
            <a:pPr algn="r" marR="22860">
              <a:lnSpc>
                <a:spcPct val="100000"/>
              </a:lnSpc>
              <a:spcBef>
                <a:spcPts val="5"/>
              </a:spcBef>
            </a:pPr>
            <a:r>
              <a:rPr dirty="0" sz="3600" b="1">
                <a:latin typeface="Arial"/>
                <a:cs typeface="Arial"/>
              </a:rPr>
              <a:t>.</a:t>
            </a:r>
            <a:r>
              <a:rPr dirty="0" sz="3600" spc="-125" b="1">
                <a:latin typeface="Arial"/>
                <a:cs typeface="Arial"/>
              </a:rPr>
              <a:t> </a:t>
            </a:r>
            <a:r>
              <a:rPr dirty="0" sz="3600" spc="-555" b="1">
                <a:latin typeface="Arial"/>
                <a:cs typeface="Arial"/>
              </a:rPr>
              <a:t>لضفلاا</a:t>
            </a:r>
            <a:endParaRPr sz="3600">
              <a:latin typeface="Arial"/>
              <a:cs typeface="Arial"/>
            </a:endParaRPr>
          </a:p>
          <a:p>
            <a:pPr algn="r" marR="19050">
              <a:lnSpc>
                <a:spcPct val="100000"/>
              </a:lnSpc>
              <a:spcBef>
                <a:spcPts val="2165"/>
              </a:spcBef>
            </a:pPr>
            <a:r>
              <a:rPr dirty="0" sz="3600" spc="-85" b="1">
                <a:latin typeface="Arial"/>
                <a:cs typeface="Arial"/>
              </a:rPr>
              <a:t>دراوملا </a:t>
            </a:r>
            <a:r>
              <a:rPr dirty="0" sz="3600" spc="-495" b="1">
                <a:latin typeface="Arial"/>
                <a:cs typeface="Arial"/>
              </a:rPr>
              <a:t>ةفاك  </a:t>
            </a:r>
            <a:r>
              <a:rPr dirty="0" sz="3600" spc="-720" b="1">
                <a:latin typeface="Arial"/>
                <a:cs typeface="Arial"/>
              </a:rPr>
              <a:t>ريفوتو    </a:t>
            </a:r>
            <a:r>
              <a:rPr dirty="0" sz="3600" spc="-245" b="1">
                <a:latin typeface="Arial"/>
                <a:cs typeface="Arial"/>
              </a:rPr>
              <a:t>فارشلاا  </a:t>
            </a:r>
            <a:r>
              <a:rPr dirty="0" sz="3600" b="1">
                <a:latin typeface="Arial"/>
                <a:cs typeface="Arial"/>
              </a:rPr>
              <a:t>رود </a:t>
            </a:r>
            <a:r>
              <a:rPr dirty="0" sz="3600" spc="-985" b="1">
                <a:latin typeface="Arial"/>
                <a:cs typeface="Arial"/>
              </a:rPr>
              <a:t>ليعفت                                                                  </a:t>
            </a:r>
            <a:r>
              <a:rPr dirty="0" sz="3600" spc="-705" b="1">
                <a:latin typeface="Arial"/>
                <a:cs typeface="Arial"/>
              </a:rPr>
              <a:t>بلطتي</a:t>
            </a:r>
            <a:r>
              <a:rPr dirty="0" sz="3600" spc="-640" b="1">
                <a:latin typeface="Arial"/>
                <a:cs typeface="Arial"/>
              </a:rPr>
              <a:t> </a:t>
            </a:r>
            <a:r>
              <a:rPr dirty="0" sz="3600" spc="120" b="1">
                <a:latin typeface="Arial"/>
                <a:cs typeface="Arial"/>
              </a:rPr>
              <a:t>اذه</a:t>
            </a:r>
            <a:r>
              <a:rPr dirty="0" sz="3600" spc="120">
                <a:latin typeface="Arial"/>
                <a:cs typeface="Arial"/>
              </a:rPr>
              <a:t>-</a:t>
            </a:r>
            <a:endParaRPr sz="3600">
              <a:latin typeface="Arial"/>
              <a:cs typeface="Arial"/>
            </a:endParaRPr>
          </a:p>
          <a:p>
            <a:pPr algn="r" marR="21590">
              <a:lnSpc>
                <a:spcPct val="100000"/>
              </a:lnSpc>
            </a:pPr>
            <a:r>
              <a:rPr dirty="0" sz="3600" spc="-210" b="1">
                <a:latin typeface="Arial"/>
                <a:cs typeface="Arial"/>
              </a:rPr>
              <a:t>.فارشلاا </a:t>
            </a:r>
            <a:r>
              <a:rPr dirty="0" sz="3600" spc="-685" b="1">
                <a:latin typeface="Arial"/>
                <a:cs typeface="Arial"/>
              </a:rPr>
              <a:t>ةيلاعف   </a:t>
            </a:r>
            <a:r>
              <a:rPr dirty="0" sz="3600" spc="-265" b="1">
                <a:latin typeface="Arial"/>
                <a:cs typeface="Arial"/>
              </a:rPr>
              <a:t>ةدايز  </a:t>
            </a:r>
            <a:r>
              <a:rPr dirty="0" sz="3600" spc="-375" b="1">
                <a:latin typeface="Arial"/>
                <a:cs typeface="Arial"/>
              </a:rPr>
              <a:t>ىلع  </a:t>
            </a:r>
            <a:r>
              <a:rPr dirty="0" sz="3600" spc="-475" b="1">
                <a:latin typeface="Arial"/>
                <a:cs typeface="Arial"/>
              </a:rPr>
              <a:t>دعاست</a:t>
            </a:r>
            <a:r>
              <a:rPr dirty="0" sz="3600" spc="-409" b="1">
                <a:latin typeface="Arial"/>
                <a:cs typeface="Arial"/>
              </a:rPr>
              <a:t> </a:t>
            </a:r>
            <a:r>
              <a:rPr dirty="0" sz="3600" spc="-600" b="1">
                <a:latin typeface="Arial"/>
                <a:cs typeface="Arial"/>
              </a:rPr>
              <a:t>يتلا</a:t>
            </a:r>
            <a:endParaRPr sz="3600">
              <a:latin typeface="Arial"/>
              <a:cs typeface="Arial"/>
            </a:endParaRPr>
          </a:p>
          <a:p>
            <a:pPr algn="r" marL="25400" marR="19050" indent="1150620">
              <a:lnSpc>
                <a:spcPct val="100000"/>
              </a:lnSpc>
              <a:spcBef>
                <a:spcPts val="2165"/>
              </a:spcBef>
            </a:pPr>
            <a:r>
              <a:rPr dirty="0" sz="3600" spc="-245" b="1">
                <a:latin typeface="Arial"/>
                <a:cs typeface="Arial"/>
              </a:rPr>
              <a:t>فارشلاا </a:t>
            </a:r>
            <a:r>
              <a:rPr dirty="0" sz="3600" spc="150" b="1">
                <a:latin typeface="Arial"/>
                <a:cs typeface="Arial"/>
              </a:rPr>
              <a:t>فده </a:t>
            </a:r>
            <a:r>
              <a:rPr dirty="0" sz="3600" spc="-505" b="1">
                <a:latin typeface="Arial"/>
                <a:cs typeface="Arial"/>
              </a:rPr>
              <a:t>نوكي </a:t>
            </a:r>
            <a:r>
              <a:rPr dirty="0" sz="3600" spc="-5" b="1">
                <a:latin typeface="Arial"/>
                <a:cs typeface="Arial"/>
              </a:rPr>
              <a:t>نا </a:t>
            </a:r>
            <a:r>
              <a:rPr dirty="0" sz="3600" spc="-585" b="1">
                <a:latin typeface="Arial"/>
                <a:cs typeface="Arial"/>
              </a:rPr>
              <a:t>اضيا </a:t>
            </a:r>
            <a:r>
              <a:rPr dirty="0" sz="3600" spc="-705" b="1">
                <a:latin typeface="Arial"/>
                <a:cs typeface="Arial"/>
              </a:rPr>
              <a:t>بلطتي</a:t>
            </a:r>
            <a:r>
              <a:rPr dirty="0" sz="3600" spc="-685" b="1">
                <a:latin typeface="Arial"/>
                <a:cs typeface="Arial"/>
              </a:rPr>
              <a:t> </a:t>
            </a:r>
            <a:r>
              <a:rPr dirty="0" sz="3600" spc="-370" b="1">
                <a:latin typeface="Arial"/>
                <a:cs typeface="Arial"/>
              </a:rPr>
              <a:t>كلذك</a:t>
            </a:r>
            <a:r>
              <a:rPr dirty="0" sz="3600" spc="5" b="1">
                <a:latin typeface="Arial"/>
                <a:cs typeface="Arial"/>
              </a:rPr>
              <a:t> </a:t>
            </a:r>
            <a:r>
              <a:rPr dirty="0" sz="3600" spc="90" b="1">
                <a:latin typeface="Arial"/>
                <a:cs typeface="Arial"/>
              </a:rPr>
              <a:t>اذهو</a:t>
            </a:r>
            <a:r>
              <a:rPr dirty="0" sz="3600" spc="90">
                <a:latin typeface="Arial"/>
                <a:cs typeface="Arial"/>
              </a:rPr>
              <a:t>- </a:t>
            </a:r>
            <a:r>
              <a:rPr dirty="0" sz="3600">
                <a:latin typeface="Arial"/>
                <a:cs typeface="Arial"/>
              </a:rPr>
              <a:t> </a:t>
            </a:r>
            <a:r>
              <a:rPr dirty="0" sz="3600" spc="-415" b="1">
                <a:latin typeface="Arial"/>
                <a:cs typeface="Arial"/>
              </a:rPr>
              <a:t>نيلماعلا  </a:t>
            </a:r>
            <a:r>
              <a:rPr dirty="0" sz="3600" spc="-130" b="1">
                <a:latin typeface="Arial"/>
                <a:cs typeface="Arial"/>
              </a:rPr>
              <a:t>ءاطخلا </a:t>
            </a:r>
            <a:r>
              <a:rPr dirty="0" sz="3600" spc="-390" b="1">
                <a:latin typeface="Arial"/>
                <a:cs typeface="Arial"/>
              </a:rPr>
              <a:t>دايطصا  </a:t>
            </a:r>
            <a:r>
              <a:rPr dirty="0" sz="3600" b="1">
                <a:latin typeface="Arial"/>
                <a:cs typeface="Arial"/>
              </a:rPr>
              <a:t>درجم </a:t>
            </a:r>
            <a:r>
              <a:rPr dirty="0" sz="3600" spc="-535" b="1">
                <a:latin typeface="Arial"/>
                <a:cs typeface="Arial"/>
              </a:rPr>
              <a:t>سيلو  </a:t>
            </a:r>
            <a:r>
              <a:rPr dirty="0" sz="3600" spc="-595" b="1">
                <a:latin typeface="Arial"/>
                <a:cs typeface="Arial"/>
              </a:rPr>
              <a:t>نيسحتلاو</a:t>
            </a:r>
            <a:r>
              <a:rPr dirty="0" sz="3600" spc="-250" b="1">
                <a:latin typeface="Arial"/>
                <a:cs typeface="Arial"/>
              </a:rPr>
              <a:t> </a:t>
            </a:r>
            <a:r>
              <a:rPr dirty="0" sz="3600" spc="-500" b="1">
                <a:latin typeface="Arial"/>
                <a:cs typeface="Arial"/>
              </a:rPr>
              <a:t>ريوطتلا</a:t>
            </a:r>
            <a:endParaRPr sz="3600">
              <a:latin typeface="Arial"/>
              <a:cs typeface="Arial"/>
            </a:endParaRPr>
          </a:p>
          <a:p>
            <a:pPr algn="r" marR="26034">
              <a:lnSpc>
                <a:spcPct val="100000"/>
              </a:lnSpc>
              <a:spcBef>
                <a:spcPts val="5"/>
              </a:spcBef>
            </a:pPr>
            <a:r>
              <a:rPr dirty="0" sz="3600" b="1">
                <a:latin typeface="Arial"/>
                <a:cs typeface="Arial"/>
              </a:rPr>
              <a:t>.</a:t>
            </a:r>
            <a:r>
              <a:rPr dirty="0" sz="3600" spc="-10" b="1">
                <a:latin typeface="Arial"/>
                <a:cs typeface="Arial"/>
              </a:rPr>
              <a:t> </a:t>
            </a:r>
            <a:r>
              <a:rPr dirty="0" sz="3600" spc="5" b="1">
                <a:latin typeface="Arial"/>
                <a:cs typeface="Arial"/>
              </a:rPr>
              <a:t>ط</a:t>
            </a:r>
            <a:r>
              <a:rPr dirty="0" sz="3600" spc="-1200" b="1">
                <a:latin typeface="Arial"/>
                <a:cs typeface="Arial"/>
              </a:rPr>
              <a:t>ق</a:t>
            </a:r>
            <a:r>
              <a:rPr dirty="0" sz="3600" spc="-1475" b="1">
                <a:latin typeface="Arial"/>
                <a:cs typeface="Arial"/>
              </a:rPr>
              <a:t>ف</a:t>
            </a:r>
            <a:r>
              <a:rPr dirty="0" sz="3600" spc="-10" b="1">
                <a:latin typeface="Arial"/>
                <a:cs typeface="Arial"/>
              </a:rPr>
              <a:t> </a:t>
            </a:r>
            <a:r>
              <a:rPr dirty="0" sz="3600" spc="-260" b="1">
                <a:latin typeface="Arial"/>
                <a:cs typeface="Arial"/>
              </a:rPr>
              <a:t>مه</a:t>
            </a:r>
            <a:r>
              <a:rPr dirty="0" sz="3600" spc="-459" b="1">
                <a:latin typeface="Arial"/>
                <a:cs typeface="Arial"/>
              </a:rPr>
              <a:t>ت</a:t>
            </a:r>
            <a:r>
              <a:rPr dirty="0" sz="3600" spc="-1275" b="1">
                <a:latin typeface="Arial"/>
                <a:cs typeface="Arial"/>
              </a:rPr>
              <a:t>ب</a:t>
            </a:r>
            <a:r>
              <a:rPr dirty="0" sz="3600" spc="-1195" b="1">
                <a:latin typeface="Arial"/>
                <a:cs typeface="Arial"/>
              </a:rPr>
              <a:t>ق</a:t>
            </a:r>
            <a:r>
              <a:rPr dirty="0" sz="3600" spc="30" b="1">
                <a:latin typeface="Arial"/>
                <a:cs typeface="Arial"/>
              </a:rPr>
              <a:t>ا</a:t>
            </a:r>
            <a:r>
              <a:rPr dirty="0" baseline="53240" sz="1800" spc="-960">
                <a:solidFill>
                  <a:srgbClr val="888888"/>
                </a:solidFill>
                <a:latin typeface="Arial"/>
                <a:cs typeface="Arial"/>
              </a:rPr>
              <a:t>1</a:t>
            </a:r>
            <a:r>
              <a:rPr dirty="0" sz="3600" spc="-1305" b="1">
                <a:latin typeface="Arial"/>
                <a:cs typeface="Arial"/>
              </a:rPr>
              <a:t>ع</a:t>
            </a:r>
            <a:r>
              <a:rPr dirty="0" baseline="53240" sz="1800" spc="-30">
                <a:solidFill>
                  <a:srgbClr val="888888"/>
                </a:solidFill>
                <a:latin typeface="Arial"/>
                <a:cs typeface="Arial"/>
              </a:rPr>
              <a:t>4</a:t>
            </a:r>
            <a:r>
              <a:rPr dirty="0" sz="3600" spc="-1280" b="1">
                <a:latin typeface="Arial"/>
                <a:cs typeface="Arial"/>
              </a:rPr>
              <a:t>م</a:t>
            </a:r>
            <a:r>
              <a:rPr dirty="0" baseline="53240" sz="1800">
                <a:solidFill>
                  <a:srgbClr val="888888"/>
                </a:solidFill>
                <a:latin typeface="Arial"/>
                <a:cs typeface="Arial"/>
              </a:rPr>
              <a:t>1 </a:t>
            </a:r>
            <a:r>
              <a:rPr dirty="0" baseline="53240" sz="1800" spc="187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dirty="0" sz="3600" b="1">
                <a:latin typeface="Arial"/>
                <a:cs typeface="Arial"/>
              </a:rPr>
              <a:t>و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39985" y="300685"/>
            <a:ext cx="7868284" cy="63379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L="25400" marR="27940" indent="684530">
              <a:lnSpc>
                <a:spcPct val="100000"/>
              </a:lnSpc>
              <a:spcBef>
                <a:spcPts val="100"/>
              </a:spcBef>
            </a:pPr>
            <a:r>
              <a:rPr dirty="0" sz="4800" spc="-1025" b="1">
                <a:latin typeface="Arial"/>
                <a:cs typeface="Arial"/>
              </a:rPr>
              <a:t>لكشت </a:t>
            </a:r>
            <a:r>
              <a:rPr dirty="0" sz="4800" spc="150" b="1">
                <a:latin typeface="Arial"/>
                <a:cs typeface="Arial"/>
              </a:rPr>
              <a:t>هذهو </a:t>
            </a:r>
            <a:r>
              <a:rPr dirty="0" sz="4800" b="1">
                <a:latin typeface="Arial"/>
                <a:cs typeface="Arial"/>
              </a:rPr>
              <a:t>: </a:t>
            </a:r>
            <a:r>
              <a:rPr dirty="0" sz="5400" spc="-495" b="1">
                <a:latin typeface="Arial"/>
                <a:cs typeface="Arial"/>
              </a:rPr>
              <a:t>ىضرملا</a:t>
            </a:r>
            <a:r>
              <a:rPr dirty="0" sz="5400" spc="45" b="1">
                <a:latin typeface="Arial"/>
                <a:cs typeface="Arial"/>
              </a:rPr>
              <a:t> </a:t>
            </a:r>
            <a:r>
              <a:rPr dirty="0" sz="5400" spc="-560" b="1">
                <a:latin typeface="Arial"/>
                <a:cs typeface="Arial"/>
              </a:rPr>
              <a:t>تلاباقم</a:t>
            </a:r>
            <a:r>
              <a:rPr dirty="0" sz="5400" spc="-145" b="1">
                <a:latin typeface="Arial"/>
                <a:cs typeface="Arial"/>
              </a:rPr>
              <a:t> </a:t>
            </a:r>
            <a:r>
              <a:rPr dirty="0" sz="4800" spc="15" b="1">
                <a:latin typeface="Arial"/>
                <a:cs typeface="Arial"/>
              </a:rPr>
              <a:t>-4 </a:t>
            </a:r>
            <a:r>
              <a:rPr dirty="0" sz="4800" b="1">
                <a:latin typeface="Arial"/>
                <a:cs typeface="Arial"/>
              </a:rPr>
              <a:t> </a:t>
            </a:r>
            <a:r>
              <a:rPr dirty="0" sz="4800" spc="-225" b="1">
                <a:latin typeface="Arial"/>
                <a:cs typeface="Arial"/>
              </a:rPr>
              <a:t>اهللاخ </a:t>
            </a:r>
            <a:r>
              <a:rPr dirty="0" sz="4800" spc="125" b="1">
                <a:latin typeface="Arial"/>
                <a:cs typeface="Arial"/>
              </a:rPr>
              <a:t>نم </a:t>
            </a:r>
            <a:r>
              <a:rPr dirty="0" sz="4800" spc="-605" b="1">
                <a:latin typeface="Arial"/>
                <a:cs typeface="Arial"/>
              </a:rPr>
              <a:t>نكمي </a:t>
            </a:r>
            <a:r>
              <a:rPr dirty="0" sz="4800" spc="-805" b="1">
                <a:latin typeface="Arial"/>
                <a:cs typeface="Arial"/>
              </a:rPr>
              <a:t>يتلا</a:t>
            </a:r>
            <a:r>
              <a:rPr dirty="0" sz="4800" spc="-570" b="1">
                <a:latin typeface="Arial"/>
                <a:cs typeface="Arial"/>
              </a:rPr>
              <a:t> </a:t>
            </a:r>
            <a:r>
              <a:rPr dirty="0" sz="4800" spc="-265" b="1">
                <a:latin typeface="Arial"/>
                <a:cs typeface="Arial"/>
              </a:rPr>
              <a:t>ةعجارلا</a:t>
            </a:r>
            <a:r>
              <a:rPr dirty="0" sz="4800" b="1">
                <a:latin typeface="Arial"/>
                <a:cs typeface="Arial"/>
              </a:rPr>
              <a:t> </a:t>
            </a:r>
            <a:r>
              <a:rPr dirty="0" sz="4800" spc="-745" b="1">
                <a:latin typeface="Arial"/>
                <a:cs typeface="Arial"/>
              </a:rPr>
              <a:t>ةيذغتلا </a:t>
            </a:r>
            <a:r>
              <a:rPr dirty="0" sz="4800" spc="-455" b="1">
                <a:latin typeface="Arial"/>
                <a:cs typeface="Arial"/>
              </a:rPr>
              <a:t> </a:t>
            </a:r>
            <a:r>
              <a:rPr dirty="0" sz="4800" spc="-500" b="1">
                <a:latin typeface="Arial"/>
                <a:cs typeface="Arial"/>
              </a:rPr>
              <a:t> </a:t>
            </a:r>
            <a:r>
              <a:rPr dirty="0" sz="4800" spc="-1255" b="1">
                <a:latin typeface="Arial"/>
                <a:cs typeface="Arial"/>
              </a:rPr>
              <a:t>يف </a:t>
            </a:r>
            <a:r>
              <a:rPr dirty="0" sz="4800" spc="-260" b="1">
                <a:latin typeface="Arial"/>
                <a:cs typeface="Arial"/>
              </a:rPr>
              <a:t>دوجلا </a:t>
            </a:r>
            <a:r>
              <a:rPr dirty="0" sz="4800" spc="-330" b="1">
                <a:latin typeface="Arial"/>
                <a:cs typeface="Arial"/>
              </a:rPr>
              <a:t>جمارب </a:t>
            </a:r>
            <a:r>
              <a:rPr dirty="0" sz="4800" spc="-370" b="1">
                <a:latin typeface="Arial"/>
                <a:cs typeface="Arial"/>
              </a:rPr>
              <a:t>حاجن </a:t>
            </a:r>
            <a:r>
              <a:rPr dirty="0" sz="4800" spc="90" b="1">
                <a:latin typeface="Arial"/>
                <a:cs typeface="Arial"/>
              </a:rPr>
              <a:t>ىدم</a:t>
            </a:r>
            <a:r>
              <a:rPr dirty="0" sz="4800" spc="-80" b="1">
                <a:latin typeface="Arial"/>
                <a:cs typeface="Arial"/>
              </a:rPr>
              <a:t> </a:t>
            </a:r>
            <a:r>
              <a:rPr dirty="0" sz="4800" spc="-495" b="1">
                <a:latin typeface="Arial"/>
                <a:cs typeface="Arial"/>
              </a:rPr>
              <a:t>ىلع</a:t>
            </a:r>
            <a:r>
              <a:rPr dirty="0" sz="4800" spc="-25" b="1">
                <a:latin typeface="Arial"/>
                <a:cs typeface="Arial"/>
              </a:rPr>
              <a:t> </a:t>
            </a:r>
            <a:r>
              <a:rPr dirty="0" sz="4800" spc="-440" b="1">
                <a:latin typeface="Arial"/>
                <a:cs typeface="Arial"/>
              </a:rPr>
              <a:t>مكحلا </a:t>
            </a:r>
            <a:r>
              <a:rPr dirty="0" sz="4800" spc="-285" b="1">
                <a:latin typeface="Arial"/>
                <a:cs typeface="Arial"/>
              </a:rPr>
              <a:t> </a:t>
            </a:r>
            <a:r>
              <a:rPr dirty="0" sz="4800" spc="-290" b="1">
                <a:latin typeface="Arial"/>
                <a:cs typeface="Arial"/>
              </a:rPr>
              <a:t>ةمدخلل </a:t>
            </a:r>
            <a:r>
              <a:rPr dirty="0" sz="4800" spc="-570" b="1">
                <a:latin typeface="Arial"/>
                <a:cs typeface="Arial"/>
              </a:rPr>
              <a:t>كلهتسملا  </a:t>
            </a:r>
            <a:r>
              <a:rPr dirty="0" sz="4800" spc="-600" b="1">
                <a:latin typeface="Arial"/>
                <a:cs typeface="Arial"/>
              </a:rPr>
              <a:t>ضيرملل  </a:t>
            </a:r>
            <a:r>
              <a:rPr dirty="0" sz="4800" spc="-475" b="1">
                <a:latin typeface="Arial"/>
                <a:cs typeface="Arial"/>
              </a:rPr>
              <a:t>اضرلا</a:t>
            </a:r>
            <a:r>
              <a:rPr dirty="0" sz="4800" spc="-120" b="1">
                <a:latin typeface="Arial"/>
                <a:cs typeface="Arial"/>
              </a:rPr>
              <a:t> </a:t>
            </a:r>
            <a:r>
              <a:rPr dirty="0" sz="4800" spc="-1055" b="1">
                <a:latin typeface="Arial"/>
                <a:cs typeface="Arial"/>
              </a:rPr>
              <a:t>قيقحت</a:t>
            </a:r>
            <a:endParaRPr sz="4800">
              <a:latin typeface="Arial"/>
              <a:cs typeface="Arial"/>
            </a:endParaRPr>
          </a:p>
          <a:p>
            <a:pPr algn="r" marR="28575">
              <a:lnSpc>
                <a:spcPct val="100000"/>
              </a:lnSpc>
              <a:spcBef>
                <a:spcPts val="10"/>
              </a:spcBef>
            </a:pPr>
            <a:r>
              <a:rPr dirty="0" sz="4800" b="1">
                <a:latin typeface="Arial"/>
                <a:cs typeface="Arial"/>
              </a:rPr>
              <a:t>. </a:t>
            </a:r>
            <a:r>
              <a:rPr dirty="0" sz="4800" spc="-990" b="1">
                <a:latin typeface="Arial"/>
                <a:cs typeface="Arial"/>
              </a:rPr>
              <a:t>ىفشتسملا    </a:t>
            </a:r>
            <a:r>
              <a:rPr dirty="0" sz="4800" spc="-1255" b="1">
                <a:latin typeface="Arial"/>
                <a:cs typeface="Arial"/>
              </a:rPr>
              <a:t>يف                </a:t>
            </a:r>
            <a:r>
              <a:rPr dirty="0" sz="4800" spc="-720" b="1">
                <a:latin typeface="Arial"/>
                <a:cs typeface="Arial"/>
              </a:rPr>
              <a:t>ةيبطلا</a:t>
            </a:r>
            <a:endParaRPr sz="4800">
              <a:latin typeface="Arial"/>
              <a:cs typeface="Arial"/>
            </a:endParaRPr>
          </a:p>
          <a:p>
            <a:pPr algn="ctr" marL="250825" marR="30480">
              <a:lnSpc>
                <a:spcPct val="100000"/>
              </a:lnSpc>
              <a:spcBef>
                <a:spcPts val="2885"/>
              </a:spcBef>
            </a:pPr>
            <a:r>
              <a:rPr dirty="0" sz="4800" spc="-620" b="1">
                <a:latin typeface="Arial"/>
                <a:cs typeface="Arial"/>
              </a:rPr>
              <a:t>فرعتلا </a:t>
            </a:r>
            <a:r>
              <a:rPr dirty="0" sz="4800" spc="-605" b="1">
                <a:latin typeface="Arial"/>
                <a:cs typeface="Arial"/>
              </a:rPr>
              <a:t>نكمي </a:t>
            </a:r>
            <a:r>
              <a:rPr dirty="0" sz="4800" spc="-265" b="1">
                <a:latin typeface="Arial"/>
                <a:cs typeface="Arial"/>
              </a:rPr>
              <a:t>تامولعملا </a:t>
            </a:r>
            <a:r>
              <a:rPr dirty="0" sz="4800" spc="204" b="1">
                <a:latin typeface="Arial"/>
                <a:cs typeface="Arial"/>
              </a:rPr>
              <a:t>هذه </a:t>
            </a:r>
            <a:r>
              <a:rPr dirty="0" sz="4800" spc="-220" b="1">
                <a:latin typeface="Arial"/>
                <a:cs typeface="Arial"/>
              </a:rPr>
              <a:t>للاخ </a:t>
            </a:r>
            <a:r>
              <a:rPr dirty="0" sz="4800" spc="85" b="1">
                <a:latin typeface="Arial"/>
                <a:cs typeface="Arial"/>
              </a:rPr>
              <a:t>نم</a:t>
            </a:r>
            <a:r>
              <a:rPr dirty="0" sz="4800" spc="85">
                <a:latin typeface="Arial"/>
                <a:cs typeface="Arial"/>
              </a:rPr>
              <a:t>-  </a:t>
            </a:r>
            <a:r>
              <a:rPr dirty="0" sz="4800" spc="-330" b="1">
                <a:latin typeface="Arial"/>
                <a:cs typeface="Arial"/>
              </a:rPr>
              <a:t>جمارب </a:t>
            </a:r>
            <a:r>
              <a:rPr dirty="0" sz="4800" spc="-1255" b="1">
                <a:latin typeface="Arial"/>
                <a:cs typeface="Arial"/>
              </a:rPr>
              <a:t>يف </a:t>
            </a:r>
            <a:r>
              <a:rPr dirty="0" sz="4800" spc="-405" b="1">
                <a:latin typeface="Arial"/>
                <a:cs typeface="Arial"/>
              </a:rPr>
              <a:t>ةوقلاو </a:t>
            </a:r>
            <a:r>
              <a:rPr dirty="0" sz="4800" spc="-640" b="1">
                <a:latin typeface="Arial"/>
                <a:cs typeface="Arial"/>
              </a:rPr>
              <a:t>روصقلا </a:t>
            </a:r>
            <a:r>
              <a:rPr dirty="0" sz="4800" spc="-320" b="1">
                <a:latin typeface="Arial"/>
                <a:cs typeface="Arial"/>
              </a:rPr>
              <a:t>بناوج</a:t>
            </a:r>
            <a:r>
              <a:rPr dirty="0" sz="4800" spc="-280" b="1">
                <a:latin typeface="Arial"/>
                <a:cs typeface="Arial"/>
              </a:rPr>
              <a:t> </a:t>
            </a:r>
            <a:r>
              <a:rPr dirty="0" sz="4800" spc="-500" b="1">
                <a:latin typeface="Arial"/>
                <a:cs typeface="Arial"/>
              </a:rPr>
              <a:t>ىلع</a:t>
            </a:r>
            <a:endParaRPr sz="4800">
              <a:latin typeface="Arial"/>
              <a:cs typeface="Arial"/>
            </a:endParaRPr>
          </a:p>
          <a:p>
            <a:pPr algn="ctr" marL="65405">
              <a:lnSpc>
                <a:spcPct val="100000"/>
              </a:lnSpc>
              <a:spcBef>
                <a:spcPts val="5"/>
              </a:spcBef>
            </a:pPr>
            <a:r>
              <a:rPr dirty="0" sz="4800" b="1">
                <a:latin typeface="Arial"/>
                <a:cs typeface="Arial"/>
              </a:rPr>
              <a:t>.</a:t>
            </a:r>
            <a:r>
              <a:rPr dirty="0" sz="4800" spc="10" b="1">
                <a:latin typeface="Arial"/>
                <a:cs typeface="Arial"/>
              </a:rPr>
              <a:t> </a:t>
            </a:r>
            <a:r>
              <a:rPr dirty="0" sz="4800" spc="-655" b="1">
                <a:latin typeface="Arial"/>
                <a:cs typeface="Arial"/>
              </a:rPr>
              <a:t>ةيحصلا</a:t>
            </a:r>
            <a:r>
              <a:rPr dirty="0" sz="4800" spc="-260" b="1">
                <a:latin typeface="Arial"/>
                <a:cs typeface="Arial"/>
              </a:rPr>
              <a:t>ا</a:t>
            </a:r>
            <a:r>
              <a:rPr dirty="0" sz="4800" spc="-30" b="1">
                <a:latin typeface="Arial"/>
                <a:cs typeface="Arial"/>
              </a:rPr>
              <a:t> </a:t>
            </a:r>
            <a:r>
              <a:rPr dirty="0" sz="4800" spc="-715" b="1">
                <a:latin typeface="Arial"/>
                <a:cs typeface="Arial"/>
              </a:rPr>
              <a:t>ةس</a:t>
            </a:r>
            <a:r>
              <a:rPr dirty="0" sz="4800" spc="-1025" b="1">
                <a:latin typeface="Arial"/>
                <a:cs typeface="Arial"/>
              </a:rPr>
              <a:t>س</a:t>
            </a:r>
            <a:r>
              <a:rPr dirty="0" sz="4800" spc="-229" b="1">
                <a:latin typeface="Arial"/>
                <a:cs typeface="Arial"/>
              </a:rPr>
              <a:t>ؤمل</a:t>
            </a:r>
            <a:r>
              <a:rPr dirty="0" sz="4800" spc="-114" b="1">
                <a:latin typeface="Arial"/>
                <a:cs typeface="Arial"/>
              </a:rPr>
              <a:t>ا</a:t>
            </a:r>
            <a:r>
              <a:rPr dirty="0" sz="4800" spc="-5" b="1">
                <a:latin typeface="Arial"/>
                <a:cs typeface="Arial"/>
              </a:rPr>
              <a:t> </a:t>
            </a:r>
            <a:r>
              <a:rPr dirty="0" sz="4800" spc="-345" b="1">
                <a:latin typeface="Arial"/>
                <a:cs typeface="Arial"/>
              </a:rPr>
              <a:t>ي</a:t>
            </a:r>
            <a:r>
              <a:rPr dirty="0" sz="4800" spc="-2175" b="1">
                <a:latin typeface="Arial"/>
                <a:cs typeface="Arial"/>
              </a:rPr>
              <a:t>ف</a:t>
            </a:r>
            <a:r>
              <a:rPr dirty="0" sz="4800" b="1">
                <a:latin typeface="Arial"/>
                <a:cs typeface="Arial"/>
              </a:rPr>
              <a:t> </a:t>
            </a:r>
            <a:r>
              <a:rPr dirty="0" sz="4800" spc="-620" b="1">
                <a:latin typeface="Arial"/>
                <a:cs typeface="Arial"/>
              </a:rPr>
              <a:t>ةقبطم</a:t>
            </a:r>
            <a:r>
              <a:rPr dirty="0" sz="4800" spc="-550" b="1">
                <a:latin typeface="Arial"/>
                <a:cs typeface="Arial"/>
              </a:rPr>
              <a:t>ل</a:t>
            </a:r>
            <a:r>
              <a:rPr dirty="0" sz="4800" b="1">
                <a:latin typeface="Arial"/>
                <a:cs typeface="Arial"/>
              </a:rPr>
              <a:t>ا</a:t>
            </a:r>
            <a:r>
              <a:rPr dirty="0" sz="4800" spc="-25" b="1">
                <a:latin typeface="Arial"/>
                <a:cs typeface="Arial"/>
              </a:rPr>
              <a:t> </a:t>
            </a:r>
            <a:r>
              <a:rPr dirty="0" sz="4800" b="1">
                <a:latin typeface="Arial"/>
                <a:cs typeface="Arial"/>
              </a:rPr>
              <a:t>ة</a:t>
            </a:r>
            <a:r>
              <a:rPr dirty="0" sz="4800" spc="15" b="1">
                <a:latin typeface="Arial"/>
                <a:cs typeface="Arial"/>
              </a:rPr>
              <a:t>د</a:t>
            </a:r>
            <a:r>
              <a:rPr dirty="0" sz="4800" spc="-5" b="1">
                <a:latin typeface="Arial"/>
                <a:cs typeface="Arial"/>
              </a:rPr>
              <a:t>و</a:t>
            </a:r>
            <a:r>
              <a:rPr dirty="0" sz="4800" spc="-1410" b="1">
                <a:latin typeface="Arial"/>
                <a:cs typeface="Arial"/>
              </a:rPr>
              <a:t>ج</a:t>
            </a:r>
            <a:r>
              <a:rPr dirty="0" baseline="-34722" sz="1800" spc="7">
                <a:solidFill>
                  <a:srgbClr val="888888"/>
                </a:solidFill>
                <a:latin typeface="Arial"/>
                <a:cs typeface="Arial"/>
              </a:rPr>
              <a:t>1</a:t>
            </a:r>
            <a:r>
              <a:rPr dirty="0" baseline="-34722" sz="1800" spc="-292">
                <a:solidFill>
                  <a:srgbClr val="888888"/>
                </a:solidFill>
                <a:latin typeface="Arial"/>
                <a:cs typeface="Arial"/>
              </a:rPr>
              <a:t>4</a:t>
            </a:r>
            <a:r>
              <a:rPr dirty="0" sz="4800" spc="-1970" b="1">
                <a:latin typeface="Arial"/>
                <a:cs typeface="Arial"/>
              </a:rPr>
              <a:t>ل</a:t>
            </a:r>
            <a:r>
              <a:rPr dirty="0" baseline="-34722" sz="1800">
                <a:solidFill>
                  <a:srgbClr val="888888"/>
                </a:solidFill>
                <a:latin typeface="Arial"/>
                <a:cs typeface="Arial"/>
              </a:rPr>
              <a:t>2</a:t>
            </a:r>
            <a:r>
              <a:rPr dirty="0" baseline="-34722" sz="1800" spc="-12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dirty="0" sz="4800" spc="-5" b="1">
                <a:latin typeface="Arial"/>
                <a:cs typeface="Arial"/>
              </a:rPr>
              <a:t>ا</a:t>
            </a:r>
            <a:endParaRPr sz="4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40544" y="491185"/>
            <a:ext cx="7585709" cy="1672589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00"/>
              </a:spcBef>
            </a:pPr>
            <a:r>
              <a:rPr dirty="0" spc="-495"/>
              <a:t>ىضرملا  </a:t>
            </a:r>
            <a:r>
              <a:rPr dirty="0" spc="-560"/>
              <a:t>تلاباقم  </a:t>
            </a:r>
            <a:r>
              <a:rPr dirty="0" spc="-250"/>
              <a:t>للاخ </a:t>
            </a:r>
            <a:r>
              <a:rPr dirty="0" spc="145"/>
              <a:t>نم</a:t>
            </a:r>
            <a:r>
              <a:rPr dirty="0" spc="-725"/>
              <a:t> </a:t>
            </a:r>
            <a:r>
              <a:rPr dirty="0" spc="-440"/>
              <a:t>نكميو</a:t>
            </a:r>
            <a:r>
              <a:rPr dirty="0" spc="-440" b="0">
                <a:latin typeface="Arial"/>
                <a:cs typeface="Arial"/>
              </a:rPr>
              <a:t>-</a:t>
            </a:r>
          </a:p>
          <a:p>
            <a:pPr algn="r" marR="7620">
              <a:lnSpc>
                <a:spcPct val="100000"/>
              </a:lnSpc>
              <a:spcBef>
                <a:spcPts val="5"/>
              </a:spcBef>
            </a:pPr>
            <a:r>
              <a:rPr dirty="0"/>
              <a:t>: </a:t>
            </a:r>
            <a:r>
              <a:rPr dirty="0" spc="-1190"/>
              <a:t>يلي     </a:t>
            </a:r>
            <a:r>
              <a:rPr dirty="0" spc="200"/>
              <a:t>ام </a:t>
            </a:r>
            <a:r>
              <a:rPr dirty="0" spc="-550"/>
              <a:t>ىلع</a:t>
            </a:r>
            <a:r>
              <a:rPr dirty="0" spc="-380"/>
              <a:t> </a:t>
            </a:r>
            <a:r>
              <a:rPr dirty="0" spc="-625"/>
              <a:t>للادتسلاا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350645">
              <a:lnSpc>
                <a:spcPct val="100000"/>
              </a:lnSpc>
              <a:spcBef>
                <a:spcPts val="100"/>
              </a:spcBef>
            </a:pPr>
            <a:r>
              <a:rPr dirty="0" spc="-400"/>
              <a:t>ةمخلل </a:t>
            </a:r>
            <a:r>
              <a:rPr dirty="0" spc="-480"/>
              <a:t>ضيرملا </a:t>
            </a:r>
            <a:r>
              <a:rPr dirty="0" spc="-390"/>
              <a:t>لوصو </a:t>
            </a:r>
            <a:r>
              <a:rPr dirty="0" spc="-530"/>
              <a:t>ةيناكما</a:t>
            </a:r>
            <a:r>
              <a:rPr dirty="0" spc="150"/>
              <a:t> </a:t>
            </a:r>
            <a:r>
              <a:rPr dirty="0"/>
              <a:t>-أ</a:t>
            </a:r>
          </a:p>
          <a:p>
            <a:pPr marL="5425440">
              <a:lnSpc>
                <a:spcPct val="100000"/>
              </a:lnSpc>
              <a:spcBef>
                <a:spcPts val="5"/>
              </a:spcBef>
            </a:pPr>
            <a:r>
              <a:rPr dirty="0" spc="-250"/>
              <a:t>.ةلوهسو</a:t>
            </a:r>
            <a:r>
              <a:rPr dirty="0" spc="-50"/>
              <a:t> </a:t>
            </a:r>
            <a:r>
              <a:rPr dirty="0" spc="-1410"/>
              <a:t>رسيب</a:t>
            </a:r>
          </a:p>
          <a:p>
            <a:pPr algn="r" marL="1337945" marR="198755">
              <a:lnSpc>
                <a:spcPct val="100000"/>
              </a:lnSpc>
              <a:spcBef>
                <a:spcPts val="3245"/>
              </a:spcBef>
            </a:pPr>
            <a:r>
              <a:rPr dirty="0" spc="-540"/>
              <a:t>ةءافكو </a:t>
            </a:r>
            <a:r>
              <a:rPr dirty="0" spc="-80"/>
              <a:t>ةدوج </a:t>
            </a:r>
            <a:r>
              <a:rPr dirty="0" spc="145"/>
              <a:t>نم </a:t>
            </a:r>
            <a:r>
              <a:rPr dirty="0" spc="-685"/>
              <a:t>دكاتلا</a:t>
            </a:r>
            <a:r>
              <a:rPr dirty="0" spc="5"/>
              <a:t> </a:t>
            </a:r>
            <a:r>
              <a:rPr dirty="0"/>
              <a:t>-ب</a:t>
            </a:r>
          </a:p>
          <a:p>
            <a:pPr algn="r" marL="1337945" marR="12700">
              <a:lnSpc>
                <a:spcPct val="100000"/>
              </a:lnSpc>
              <a:spcBef>
                <a:spcPts val="5"/>
              </a:spcBef>
            </a:pPr>
            <a:r>
              <a:rPr dirty="0" spc="-585"/>
              <a:t>.ضيرملل </a:t>
            </a:r>
            <a:r>
              <a:rPr dirty="0" spc="-254"/>
              <a:t>ةمدقملا </a:t>
            </a:r>
            <a:r>
              <a:rPr dirty="0" spc="-815"/>
              <a:t>ةيبطلا</a:t>
            </a:r>
            <a:r>
              <a:rPr dirty="0" spc="-780"/>
              <a:t> </a:t>
            </a:r>
            <a:r>
              <a:rPr dirty="0" spc="-395"/>
              <a:t>ةياعرلا</a:t>
            </a:r>
          </a:p>
          <a:p>
            <a:pPr algn="r" marL="1337945" marR="314960">
              <a:lnSpc>
                <a:spcPct val="100000"/>
              </a:lnSpc>
              <a:spcBef>
                <a:spcPts val="1415"/>
              </a:spcBef>
            </a:pPr>
            <a:r>
              <a:rPr dirty="0" sz="1200" spc="5" b="0">
                <a:solidFill>
                  <a:srgbClr val="888888"/>
                </a:solidFill>
                <a:latin typeface="Arial"/>
                <a:cs typeface="Arial"/>
              </a:rPr>
              <a:t>143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50542" y="1299210"/>
            <a:ext cx="7178040" cy="0"/>
          </a:xfrm>
          <a:custGeom>
            <a:avLst/>
            <a:gdLst/>
            <a:ahLst/>
            <a:cxnLst/>
            <a:rect l="l" t="t" r="r" b="b"/>
            <a:pathLst>
              <a:path w="7178040" h="0">
                <a:moveTo>
                  <a:pt x="0" y="0"/>
                </a:moveTo>
                <a:lnTo>
                  <a:pt x="7177912" y="0"/>
                </a:lnTo>
              </a:path>
            </a:pathLst>
          </a:custGeom>
          <a:ln w="7315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39858" y="491185"/>
            <a:ext cx="7203440" cy="848994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25"/>
              <a:t>ةسسؤملا </a:t>
            </a:r>
            <a:r>
              <a:rPr dirty="0" spc="-1410"/>
              <a:t>يف </a:t>
            </a:r>
            <a:r>
              <a:rPr dirty="0" spc="-440"/>
              <a:t>ةدوجلل </a:t>
            </a:r>
            <a:r>
              <a:rPr dirty="0" spc="-415"/>
              <a:t>ماعلا</a:t>
            </a:r>
            <a:r>
              <a:rPr dirty="0" spc="-30"/>
              <a:t> </a:t>
            </a:r>
            <a:r>
              <a:rPr dirty="0" spc="-595"/>
              <a:t>لكيهلا</a:t>
            </a:r>
          </a:p>
        </p:txBody>
      </p:sp>
      <p:sp>
        <p:nvSpPr>
          <p:cNvPr id="4" name="object 4"/>
          <p:cNvSpPr/>
          <p:nvPr/>
        </p:nvSpPr>
        <p:spPr>
          <a:xfrm>
            <a:off x="6713855" y="2122170"/>
            <a:ext cx="1670685" cy="0"/>
          </a:xfrm>
          <a:custGeom>
            <a:avLst/>
            <a:gdLst/>
            <a:ahLst/>
            <a:cxnLst/>
            <a:rect l="l" t="t" r="r" b="b"/>
            <a:pathLst>
              <a:path w="1670684" h="0">
                <a:moveTo>
                  <a:pt x="0" y="0"/>
                </a:moveTo>
                <a:lnTo>
                  <a:pt x="1670303" y="0"/>
                </a:lnTo>
              </a:path>
            </a:pathLst>
          </a:custGeom>
          <a:ln w="7315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279395" y="898700"/>
            <a:ext cx="6467475" cy="5744845"/>
          </a:xfrm>
          <a:prstGeom prst="rect">
            <a:avLst/>
          </a:prstGeom>
        </p:spPr>
        <p:txBody>
          <a:bodyPr wrap="square" lIns="0" tIns="428625" rIns="0" bIns="0" rtlCol="0" vert="horz">
            <a:spAutoFit/>
          </a:bodyPr>
          <a:lstStyle/>
          <a:p>
            <a:pPr marL="4022090">
              <a:lnSpc>
                <a:spcPct val="100000"/>
              </a:lnSpc>
              <a:spcBef>
                <a:spcPts val="3375"/>
              </a:spcBef>
            </a:pPr>
            <a:r>
              <a:rPr dirty="0" sz="5400" b="1">
                <a:latin typeface="Arial"/>
                <a:cs typeface="Arial"/>
              </a:rPr>
              <a:t>:</a:t>
            </a:r>
            <a:r>
              <a:rPr dirty="0" sz="5400" spc="-60" b="1">
                <a:latin typeface="Arial"/>
                <a:cs typeface="Arial"/>
              </a:rPr>
              <a:t> </a:t>
            </a:r>
            <a:r>
              <a:rPr dirty="0" sz="5400" spc="-785" b="1">
                <a:latin typeface="Arial"/>
                <a:cs typeface="Arial"/>
              </a:rPr>
              <a:t>ةيحصلا</a:t>
            </a:r>
            <a:endParaRPr sz="5400">
              <a:latin typeface="Arial"/>
              <a:cs typeface="Arial"/>
            </a:endParaRPr>
          </a:p>
          <a:p>
            <a:pPr marL="744220">
              <a:lnSpc>
                <a:spcPct val="100000"/>
              </a:lnSpc>
              <a:spcBef>
                <a:spcPts val="2660"/>
              </a:spcBef>
            </a:pPr>
            <a:r>
              <a:rPr dirty="0" sz="4400" spc="-5" b="1">
                <a:latin typeface="Arial"/>
                <a:cs typeface="Arial"/>
              </a:rPr>
              <a:t>: </a:t>
            </a:r>
            <a:r>
              <a:rPr dirty="0" sz="4400" spc="-969" b="1">
                <a:latin typeface="Arial"/>
                <a:cs typeface="Arial"/>
              </a:rPr>
              <a:t>يلي     </a:t>
            </a:r>
            <a:r>
              <a:rPr dirty="0" sz="4400" spc="155" b="1">
                <a:latin typeface="Arial"/>
                <a:cs typeface="Arial"/>
              </a:rPr>
              <a:t>ام </a:t>
            </a:r>
            <a:r>
              <a:rPr dirty="0" sz="4400" spc="-459" b="1">
                <a:latin typeface="Arial"/>
                <a:cs typeface="Arial"/>
              </a:rPr>
              <a:t>ىلع  </a:t>
            </a:r>
            <a:r>
              <a:rPr dirty="0" sz="4400" spc="-340" b="1">
                <a:latin typeface="Arial"/>
                <a:cs typeface="Arial"/>
              </a:rPr>
              <a:t>ماعلا </a:t>
            </a:r>
            <a:r>
              <a:rPr dirty="0" sz="4400" spc="-490" b="1">
                <a:latin typeface="Arial"/>
                <a:cs typeface="Arial"/>
              </a:rPr>
              <a:t>لكيهلا</a:t>
            </a:r>
            <a:r>
              <a:rPr dirty="0" sz="4400" spc="-190" b="1">
                <a:latin typeface="Arial"/>
                <a:cs typeface="Arial"/>
              </a:rPr>
              <a:t> </a:t>
            </a:r>
            <a:r>
              <a:rPr dirty="0" sz="4400" spc="-675" b="1">
                <a:latin typeface="Arial"/>
                <a:cs typeface="Arial"/>
              </a:rPr>
              <a:t>لمشي</a:t>
            </a:r>
            <a:endParaRPr sz="4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645"/>
              </a:spcBef>
            </a:pPr>
            <a:r>
              <a:rPr dirty="0" sz="4400" spc="-5" b="1">
                <a:latin typeface="Arial"/>
                <a:cs typeface="Arial"/>
              </a:rPr>
              <a:t>: </a:t>
            </a:r>
            <a:r>
              <a:rPr dirty="0" sz="4400" spc="-969" b="1">
                <a:latin typeface="Arial"/>
                <a:cs typeface="Arial"/>
              </a:rPr>
              <a:t>يلي     </a:t>
            </a:r>
            <a:r>
              <a:rPr dirty="0" sz="4400" spc="150" b="1">
                <a:latin typeface="Arial"/>
                <a:cs typeface="Arial"/>
              </a:rPr>
              <a:t>ام </a:t>
            </a:r>
            <a:r>
              <a:rPr dirty="0" sz="4400" spc="180" b="1">
                <a:latin typeface="Arial"/>
                <a:cs typeface="Arial"/>
              </a:rPr>
              <a:t>هذه </a:t>
            </a:r>
            <a:r>
              <a:rPr dirty="0" sz="4400" spc="-545" b="1">
                <a:latin typeface="Arial"/>
                <a:cs typeface="Arial"/>
              </a:rPr>
              <a:t>لمشتو  </a:t>
            </a:r>
            <a:r>
              <a:rPr dirty="0" sz="4400" spc="-5" b="1">
                <a:latin typeface="Arial"/>
                <a:cs typeface="Arial"/>
              </a:rPr>
              <a:t>: </a:t>
            </a:r>
            <a:r>
              <a:rPr dirty="0" sz="4400" spc="-195" b="1">
                <a:latin typeface="Arial"/>
                <a:cs typeface="Arial"/>
              </a:rPr>
              <a:t>تلاخدملا</a:t>
            </a:r>
            <a:r>
              <a:rPr dirty="0" sz="4400" spc="-434" b="1">
                <a:latin typeface="Arial"/>
                <a:cs typeface="Arial"/>
              </a:rPr>
              <a:t> </a:t>
            </a:r>
            <a:r>
              <a:rPr dirty="0" sz="4400" spc="5" b="1">
                <a:latin typeface="Arial"/>
                <a:cs typeface="Arial"/>
              </a:rPr>
              <a:t>-1</a:t>
            </a:r>
            <a:endParaRPr sz="4400">
              <a:latin typeface="Arial"/>
              <a:cs typeface="Arial"/>
            </a:endParaRPr>
          </a:p>
          <a:p>
            <a:pPr marL="3729354" marR="318770" indent="829310">
              <a:lnSpc>
                <a:spcPts val="7920"/>
              </a:lnSpc>
              <a:spcBef>
                <a:spcPts val="705"/>
              </a:spcBef>
            </a:pPr>
            <a:r>
              <a:rPr dirty="0" sz="4400" spc="-405" b="1">
                <a:latin typeface="Arial"/>
                <a:cs typeface="Arial"/>
              </a:rPr>
              <a:t>دارفلاا </a:t>
            </a:r>
            <a:r>
              <a:rPr dirty="0" sz="4400" spc="-5" b="1">
                <a:latin typeface="Arial"/>
                <a:cs typeface="Arial"/>
              </a:rPr>
              <a:t>-أ  </a:t>
            </a:r>
            <a:r>
              <a:rPr dirty="0" sz="4400" spc="-635" b="1">
                <a:latin typeface="Arial"/>
                <a:cs typeface="Arial"/>
              </a:rPr>
              <a:t>تاسايسلا </a:t>
            </a:r>
            <a:r>
              <a:rPr dirty="0" sz="4400" spc="-5" b="1">
                <a:latin typeface="Arial"/>
                <a:cs typeface="Arial"/>
              </a:rPr>
              <a:t>-ب</a:t>
            </a:r>
            <a:endParaRPr sz="4400">
              <a:latin typeface="Arial"/>
              <a:cs typeface="Arial"/>
            </a:endParaRPr>
          </a:p>
          <a:p>
            <a:pPr algn="r" marR="136525">
              <a:lnSpc>
                <a:spcPct val="100000"/>
              </a:lnSpc>
              <a:spcBef>
                <a:spcPts val="1425"/>
              </a:spcBef>
            </a:pPr>
            <a:r>
              <a:rPr dirty="0" sz="1200" spc="5">
                <a:solidFill>
                  <a:srgbClr val="888888"/>
                </a:solidFill>
                <a:latin typeface="Arial"/>
                <a:cs typeface="Arial"/>
              </a:rPr>
              <a:t>144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70329" y="1067765"/>
            <a:ext cx="6443980" cy="7575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/>
              <a:t>: </a:t>
            </a:r>
            <a:r>
              <a:rPr dirty="0" sz="4800" spc="-1055"/>
              <a:t>يلي </a:t>
            </a:r>
            <a:r>
              <a:rPr dirty="0" sz="4800" spc="170"/>
              <a:t>ام </a:t>
            </a:r>
            <a:r>
              <a:rPr dirty="0" sz="4800" spc="-495"/>
              <a:t>ىلع </a:t>
            </a:r>
            <a:r>
              <a:rPr dirty="0" sz="4800" spc="-745"/>
              <a:t>لمشت </a:t>
            </a:r>
            <a:r>
              <a:rPr dirty="0" sz="4800" spc="-130"/>
              <a:t>تاءارجلاا</a:t>
            </a:r>
            <a:r>
              <a:rPr dirty="0" sz="4800" spc="-880"/>
              <a:t> </a:t>
            </a:r>
            <a:r>
              <a:rPr dirty="0" sz="3200"/>
              <a:t>-2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2266569" y="1801226"/>
            <a:ext cx="5888355" cy="3044825"/>
          </a:xfrm>
          <a:prstGeom prst="rect">
            <a:avLst/>
          </a:prstGeom>
        </p:spPr>
        <p:txBody>
          <a:bodyPr wrap="square" lIns="0" tIns="348615" rIns="0" bIns="0" rtlCol="0" vert="horz">
            <a:spAutoFit/>
          </a:bodyPr>
          <a:lstStyle/>
          <a:p>
            <a:pPr algn="r" marR="160655">
              <a:lnSpc>
                <a:spcPct val="100000"/>
              </a:lnSpc>
              <a:spcBef>
                <a:spcPts val="2745"/>
              </a:spcBef>
            </a:pPr>
            <a:r>
              <a:rPr dirty="0" sz="4400" spc="-95" b="1">
                <a:latin typeface="Arial"/>
                <a:cs typeface="Arial"/>
              </a:rPr>
              <a:t>اهعاونا </a:t>
            </a:r>
            <a:r>
              <a:rPr dirty="0" sz="4400" spc="-715" b="1">
                <a:latin typeface="Arial"/>
                <a:cs typeface="Arial"/>
              </a:rPr>
              <a:t>فلتخمب </a:t>
            </a:r>
            <a:r>
              <a:rPr dirty="0" sz="4400" spc="-509" b="1">
                <a:latin typeface="Arial"/>
                <a:cs typeface="Arial"/>
              </a:rPr>
              <a:t>تافلملا </a:t>
            </a:r>
            <a:r>
              <a:rPr dirty="0" sz="4400" spc="-725" b="1">
                <a:latin typeface="Arial"/>
                <a:cs typeface="Arial"/>
              </a:rPr>
              <a:t>ظفح</a:t>
            </a:r>
            <a:r>
              <a:rPr dirty="0" sz="4400" spc="-350" b="1">
                <a:latin typeface="Arial"/>
                <a:cs typeface="Arial"/>
              </a:rPr>
              <a:t> </a:t>
            </a:r>
            <a:r>
              <a:rPr dirty="0" sz="4400" spc="-5" b="1">
                <a:latin typeface="Arial"/>
                <a:cs typeface="Arial"/>
              </a:rPr>
              <a:t>-أ</a:t>
            </a:r>
            <a:endParaRPr sz="4400">
              <a:latin typeface="Arial"/>
              <a:cs typeface="Arial"/>
            </a:endParaRPr>
          </a:p>
          <a:p>
            <a:pPr algn="r" marL="1439545" marR="5080" indent="701040">
              <a:lnSpc>
                <a:spcPct val="150000"/>
              </a:lnSpc>
              <a:spcBef>
                <a:spcPts val="5"/>
              </a:spcBef>
            </a:pPr>
            <a:r>
              <a:rPr dirty="0" sz="4400" spc="-665" b="1">
                <a:latin typeface="Arial"/>
                <a:cs typeface="Arial"/>
              </a:rPr>
              <a:t>ةيبطلا</a:t>
            </a:r>
            <a:r>
              <a:rPr dirty="0" sz="4400" spc="-595" b="1">
                <a:latin typeface="Arial"/>
                <a:cs typeface="Arial"/>
              </a:rPr>
              <a:t> </a:t>
            </a:r>
            <a:r>
              <a:rPr dirty="0" sz="4400" spc="-120" b="1">
                <a:latin typeface="Arial"/>
                <a:cs typeface="Arial"/>
              </a:rPr>
              <a:t>تاءارجلاا</a:t>
            </a:r>
            <a:r>
              <a:rPr dirty="0" sz="4400" spc="10" b="1">
                <a:latin typeface="Arial"/>
                <a:cs typeface="Arial"/>
              </a:rPr>
              <a:t> </a:t>
            </a:r>
            <a:r>
              <a:rPr dirty="0" sz="4400" spc="-5" b="1">
                <a:latin typeface="Arial"/>
                <a:cs typeface="Arial"/>
              </a:rPr>
              <a:t>-ب </a:t>
            </a:r>
            <a:r>
              <a:rPr dirty="0" sz="4400" spc="-5" b="1">
                <a:latin typeface="Arial"/>
                <a:cs typeface="Arial"/>
              </a:rPr>
              <a:t> </a:t>
            </a:r>
            <a:r>
              <a:rPr dirty="0" sz="4400" spc="-500" b="1">
                <a:latin typeface="Arial"/>
                <a:cs typeface="Arial"/>
              </a:rPr>
              <a:t>ةيربخملا </a:t>
            </a:r>
            <a:r>
              <a:rPr dirty="0" sz="4400" spc="-545" b="1">
                <a:latin typeface="Arial"/>
                <a:cs typeface="Arial"/>
              </a:rPr>
              <a:t>تاصوحفلا</a:t>
            </a:r>
            <a:r>
              <a:rPr dirty="0" sz="4400" spc="-220" b="1">
                <a:latin typeface="Arial"/>
                <a:cs typeface="Arial"/>
              </a:rPr>
              <a:t> </a:t>
            </a:r>
            <a:r>
              <a:rPr dirty="0" sz="4400" spc="-5" b="1">
                <a:latin typeface="Arial"/>
                <a:cs typeface="Arial"/>
              </a:rPr>
              <a:t>-ج</a:t>
            </a:r>
            <a:endParaRPr sz="4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32469" y="6434734"/>
            <a:ext cx="2825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5">
                <a:solidFill>
                  <a:srgbClr val="888888"/>
                </a:solidFill>
                <a:latin typeface="Arial"/>
                <a:cs typeface="Arial"/>
              </a:rPr>
              <a:t>145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60546" y="514629"/>
            <a:ext cx="5459730" cy="8496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: </a:t>
            </a:r>
            <a:r>
              <a:rPr dirty="0" spc="-555"/>
              <a:t>ىلع </a:t>
            </a:r>
            <a:r>
              <a:rPr dirty="0" spc="-670"/>
              <a:t>لمشتو </a:t>
            </a:r>
            <a:r>
              <a:rPr dirty="0" spc="-955"/>
              <a:t>جئاتنلا</a:t>
            </a:r>
            <a:r>
              <a:rPr dirty="0" spc="-655"/>
              <a:t> </a:t>
            </a:r>
            <a:r>
              <a:rPr dirty="0" spc="10" b="0">
                <a:latin typeface="Arial"/>
                <a:cs typeface="Arial"/>
              </a:rPr>
              <a:t>-3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75027" y="1341196"/>
            <a:ext cx="6955790" cy="551624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algn="r" marR="158750">
              <a:lnSpc>
                <a:spcPct val="100000"/>
              </a:lnSpc>
              <a:spcBef>
                <a:spcPts val="110"/>
              </a:spcBef>
            </a:pPr>
            <a:r>
              <a:rPr dirty="0" sz="4000" spc="-315" b="1">
                <a:latin typeface="Arial"/>
                <a:cs typeface="Arial"/>
              </a:rPr>
              <a:t>.ىضرملا </a:t>
            </a:r>
            <a:r>
              <a:rPr dirty="0" sz="4000" spc="-365" b="1">
                <a:latin typeface="Arial"/>
                <a:cs typeface="Arial"/>
              </a:rPr>
              <a:t>اضر </a:t>
            </a:r>
            <a:r>
              <a:rPr dirty="0" sz="4000" spc="75" b="1">
                <a:latin typeface="Arial"/>
                <a:cs typeface="Arial"/>
              </a:rPr>
              <a:t>ىدم</a:t>
            </a:r>
            <a:r>
              <a:rPr dirty="0" sz="4000" spc="-130" b="1">
                <a:latin typeface="Arial"/>
                <a:cs typeface="Arial"/>
              </a:rPr>
              <a:t> </a:t>
            </a:r>
            <a:r>
              <a:rPr dirty="0" sz="4000" spc="5" b="1">
                <a:latin typeface="Arial"/>
                <a:cs typeface="Arial"/>
              </a:rPr>
              <a:t>-أ</a:t>
            </a:r>
            <a:endParaRPr sz="4000">
              <a:latin typeface="Arial"/>
              <a:cs typeface="Arial"/>
            </a:endParaRPr>
          </a:p>
          <a:p>
            <a:pPr algn="r" marL="35560" marR="17780" indent="861060">
              <a:lnSpc>
                <a:spcPct val="100000"/>
              </a:lnSpc>
            </a:pPr>
            <a:r>
              <a:rPr dirty="0" sz="4000" spc="-260" b="1">
                <a:latin typeface="Arial"/>
                <a:cs typeface="Arial"/>
              </a:rPr>
              <a:t>.ةحاتملا </a:t>
            </a:r>
            <a:r>
              <a:rPr dirty="0" sz="4000" spc="-225" b="1">
                <a:latin typeface="Arial"/>
                <a:cs typeface="Arial"/>
              </a:rPr>
              <a:t>دراوملل </a:t>
            </a:r>
            <a:r>
              <a:rPr dirty="0" sz="4000" spc="-345" b="1">
                <a:latin typeface="Arial"/>
                <a:cs typeface="Arial"/>
              </a:rPr>
              <a:t>لثملاا</a:t>
            </a:r>
            <a:r>
              <a:rPr dirty="0" sz="4000" spc="-300" b="1">
                <a:latin typeface="Arial"/>
                <a:cs typeface="Arial"/>
              </a:rPr>
              <a:t> </a:t>
            </a:r>
            <a:r>
              <a:rPr dirty="0" sz="4000" spc="-405" b="1">
                <a:latin typeface="Arial"/>
                <a:cs typeface="Arial"/>
              </a:rPr>
              <a:t>مادختسلاا</a:t>
            </a:r>
            <a:r>
              <a:rPr dirty="0" sz="4000" spc="-5" b="1">
                <a:latin typeface="Arial"/>
                <a:cs typeface="Arial"/>
              </a:rPr>
              <a:t> </a:t>
            </a:r>
            <a:r>
              <a:rPr dirty="0" sz="4000" spc="10" b="1">
                <a:latin typeface="Arial"/>
                <a:cs typeface="Arial"/>
              </a:rPr>
              <a:t>-ب </a:t>
            </a:r>
            <a:r>
              <a:rPr dirty="0" sz="4000" b="1">
                <a:latin typeface="Arial"/>
                <a:cs typeface="Arial"/>
              </a:rPr>
              <a:t> </a:t>
            </a:r>
            <a:r>
              <a:rPr dirty="0" sz="4000" spc="-570" b="1">
                <a:latin typeface="Arial"/>
                <a:cs typeface="Arial"/>
              </a:rPr>
              <a:t>ءافش( </a:t>
            </a:r>
            <a:r>
              <a:rPr dirty="0" sz="4000" spc="-509" b="1">
                <a:latin typeface="Arial"/>
                <a:cs typeface="Arial"/>
              </a:rPr>
              <a:t>ىضرملل </a:t>
            </a:r>
            <a:r>
              <a:rPr dirty="0" sz="4000" spc="-605" b="1">
                <a:latin typeface="Arial"/>
                <a:cs typeface="Arial"/>
              </a:rPr>
              <a:t>ةيبطلا </a:t>
            </a:r>
            <a:r>
              <a:rPr dirty="0" sz="4000" spc="-265" b="1">
                <a:latin typeface="Arial"/>
                <a:cs typeface="Arial"/>
              </a:rPr>
              <a:t>تاجلاعملا </a:t>
            </a:r>
            <a:r>
              <a:rPr dirty="0" sz="4000" spc="-819" b="1">
                <a:latin typeface="Arial"/>
                <a:cs typeface="Arial"/>
              </a:rPr>
              <a:t>جئاتن</a:t>
            </a:r>
            <a:r>
              <a:rPr dirty="0" sz="4000" spc="-795" b="1">
                <a:latin typeface="Arial"/>
                <a:cs typeface="Arial"/>
              </a:rPr>
              <a:t> </a:t>
            </a:r>
            <a:r>
              <a:rPr dirty="0" sz="4000" spc="5" b="1">
                <a:latin typeface="Arial"/>
                <a:cs typeface="Arial"/>
              </a:rPr>
              <a:t>-ج</a:t>
            </a:r>
            <a:endParaRPr sz="4000">
              <a:latin typeface="Arial"/>
              <a:cs typeface="Arial"/>
            </a:endParaRPr>
          </a:p>
          <a:p>
            <a:pPr marL="2421890">
              <a:lnSpc>
                <a:spcPct val="100000"/>
              </a:lnSpc>
              <a:spcBef>
                <a:spcPts val="5"/>
              </a:spcBef>
            </a:pPr>
            <a:r>
              <a:rPr dirty="0" sz="4000" spc="-125" b="1">
                <a:latin typeface="Arial"/>
                <a:cs typeface="Arial"/>
              </a:rPr>
              <a:t>)خلا....</a:t>
            </a:r>
            <a:r>
              <a:rPr dirty="0" sz="4000" b="1">
                <a:latin typeface="Arial"/>
                <a:cs typeface="Arial"/>
              </a:rPr>
              <a:t> </a:t>
            </a:r>
            <a:r>
              <a:rPr dirty="0" sz="4000" spc="-310" b="1">
                <a:latin typeface="Arial"/>
                <a:cs typeface="Arial"/>
              </a:rPr>
              <a:t>،تافعاضم،ةافو،</a:t>
            </a:r>
            <a:endParaRPr sz="4000">
              <a:latin typeface="Arial"/>
              <a:cs typeface="Arial"/>
            </a:endParaRPr>
          </a:p>
          <a:p>
            <a:pPr algn="r" marR="18415">
              <a:lnSpc>
                <a:spcPct val="100000"/>
              </a:lnSpc>
              <a:spcBef>
                <a:spcPts val="5"/>
              </a:spcBef>
            </a:pPr>
            <a:r>
              <a:rPr dirty="0" sz="4000" b="1">
                <a:latin typeface="Arial"/>
                <a:cs typeface="Arial"/>
              </a:rPr>
              <a:t>: </a:t>
            </a:r>
            <a:r>
              <a:rPr dirty="0" sz="4000" spc="-409" b="1">
                <a:latin typeface="Arial"/>
                <a:cs typeface="Arial"/>
              </a:rPr>
              <a:t>ىلع </a:t>
            </a:r>
            <a:r>
              <a:rPr dirty="0" sz="4000" spc="-620" b="1">
                <a:latin typeface="Arial"/>
                <a:cs typeface="Arial"/>
              </a:rPr>
              <a:t>لمشت </a:t>
            </a:r>
            <a:r>
              <a:rPr dirty="0" sz="4000" spc="-95" b="1">
                <a:latin typeface="Arial"/>
                <a:cs typeface="Arial"/>
              </a:rPr>
              <a:t>دودرملا </a:t>
            </a:r>
            <a:r>
              <a:rPr dirty="0" sz="4000" spc="-55" b="1">
                <a:latin typeface="Arial"/>
                <a:cs typeface="Arial"/>
              </a:rPr>
              <a:t>ةدوج </a:t>
            </a:r>
            <a:r>
              <a:rPr dirty="0" sz="4000" spc="-665" b="1">
                <a:latin typeface="Arial"/>
                <a:cs typeface="Arial"/>
              </a:rPr>
              <a:t>سايق</a:t>
            </a:r>
            <a:r>
              <a:rPr dirty="0" sz="4000" spc="-515" b="1">
                <a:latin typeface="Arial"/>
                <a:cs typeface="Arial"/>
              </a:rPr>
              <a:t> </a:t>
            </a:r>
            <a:r>
              <a:rPr dirty="0" sz="4000" spc="5" b="1">
                <a:latin typeface="Arial"/>
                <a:cs typeface="Arial"/>
              </a:rPr>
              <a:t>-د</a:t>
            </a:r>
            <a:endParaRPr sz="4000">
              <a:latin typeface="Arial"/>
              <a:cs typeface="Arial"/>
            </a:endParaRPr>
          </a:p>
          <a:p>
            <a:pPr algn="r" marL="25400" marR="158115" indent="4661535">
              <a:lnSpc>
                <a:spcPct val="100000"/>
              </a:lnSpc>
            </a:pPr>
            <a:r>
              <a:rPr dirty="0" sz="4000" spc="-409" b="1">
                <a:latin typeface="Arial"/>
                <a:cs typeface="Arial"/>
              </a:rPr>
              <a:t>تا</a:t>
            </a:r>
            <a:r>
              <a:rPr dirty="0" sz="4000" spc="-620" b="1">
                <a:latin typeface="Arial"/>
                <a:cs typeface="Arial"/>
              </a:rPr>
              <a:t>ي</a:t>
            </a:r>
            <a:r>
              <a:rPr dirty="0" sz="4000" spc="-565" b="1">
                <a:latin typeface="Arial"/>
                <a:cs typeface="Arial"/>
              </a:rPr>
              <a:t>فولا</a:t>
            </a:r>
            <a:r>
              <a:rPr dirty="0" sz="4000" spc="-430" b="1">
                <a:latin typeface="Arial"/>
                <a:cs typeface="Arial"/>
              </a:rPr>
              <a:t>د</a:t>
            </a:r>
            <a:r>
              <a:rPr dirty="0" sz="4000" b="1">
                <a:latin typeface="Arial"/>
                <a:cs typeface="Arial"/>
              </a:rPr>
              <a:t>د</a:t>
            </a:r>
            <a:r>
              <a:rPr dirty="0" sz="4000" spc="-35" b="1">
                <a:latin typeface="Arial"/>
                <a:cs typeface="Arial"/>
              </a:rPr>
              <a:t>ع</a:t>
            </a:r>
            <a:r>
              <a:rPr dirty="0" sz="4000" spc="10" b="1">
                <a:latin typeface="Arial"/>
                <a:cs typeface="Arial"/>
              </a:rPr>
              <a:t>-</a:t>
            </a:r>
            <a:r>
              <a:rPr dirty="0" sz="4000" b="1">
                <a:latin typeface="Arial"/>
                <a:cs typeface="Arial"/>
              </a:rPr>
              <a:t>أ  </a:t>
            </a:r>
            <a:r>
              <a:rPr dirty="0" sz="4000" spc="-160" b="1">
                <a:latin typeface="Arial"/>
                <a:cs typeface="Arial"/>
              </a:rPr>
              <a:t>اهحاجن </a:t>
            </a:r>
            <a:r>
              <a:rPr dirty="0" sz="4000" spc="-700" b="1">
                <a:latin typeface="Arial"/>
                <a:cs typeface="Arial"/>
              </a:rPr>
              <a:t>ةبسنو </a:t>
            </a:r>
            <a:r>
              <a:rPr dirty="0" sz="4000" spc="-320" b="1">
                <a:latin typeface="Arial"/>
                <a:cs typeface="Arial"/>
              </a:rPr>
              <a:t>ةيحارجلا </a:t>
            </a:r>
            <a:r>
              <a:rPr dirty="0" sz="4000" spc="-465" b="1">
                <a:latin typeface="Arial"/>
                <a:cs typeface="Arial"/>
              </a:rPr>
              <a:t>تايلمعلا</a:t>
            </a:r>
            <a:r>
              <a:rPr dirty="0" sz="4000" spc="-434" b="1">
                <a:latin typeface="Arial"/>
                <a:cs typeface="Arial"/>
              </a:rPr>
              <a:t> </a:t>
            </a:r>
            <a:r>
              <a:rPr dirty="0" sz="4000" b="1">
                <a:latin typeface="Arial"/>
                <a:cs typeface="Arial"/>
              </a:rPr>
              <a:t>ددع</a:t>
            </a:r>
            <a:r>
              <a:rPr dirty="0" sz="4000" spc="35" b="1">
                <a:latin typeface="Arial"/>
                <a:cs typeface="Arial"/>
              </a:rPr>
              <a:t> </a:t>
            </a:r>
            <a:r>
              <a:rPr dirty="0" sz="4000" spc="5" b="1">
                <a:latin typeface="Arial"/>
                <a:cs typeface="Arial"/>
              </a:rPr>
              <a:t>-ب </a:t>
            </a:r>
            <a:r>
              <a:rPr dirty="0" sz="4000" b="1">
                <a:latin typeface="Arial"/>
                <a:cs typeface="Arial"/>
              </a:rPr>
              <a:t> </a:t>
            </a:r>
            <a:r>
              <a:rPr dirty="0" sz="4000" spc="-375" b="1">
                <a:latin typeface="Arial"/>
                <a:cs typeface="Arial"/>
              </a:rPr>
              <a:t>اهتقدو </a:t>
            </a:r>
            <a:r>
              <a:rPr dirty="0" sz="4000" spc="-605" b="1">
                <a:latin typeface="Arial"/>
                <a:cs typeface="Arial"/>
              </a:rPr>
              <a:t>ةيبطلا </a:t>
            </a:r>
            <a:r>
              <a:rPr dirty="0" sz="4000" spc="-495" b="1">
                <a:latin typeface="Arial"/>
                <a:cs typeface="Arial"/>
              </a:rPr>
              <a:t>تاصوحفلا</a:t>
            </a:r>
            <a:r>
              <a:rPr dirty="0" sz="4000" spc="-270" b="1">
                <a:latin typeface="Arial"/>
                <a:cs typeface="Arial"/>
              </a:rPr>
              <a:t> </a:t>
            </a:r>
            <a:r>
              <a:rPr dirty="0" sz="4000" b="1">
                <a:latin typeface="Arial"/>
                <a:cs typeface="Arial"/>
              </a:rPr>
              <a:t>ددع</a:t>
            </a:r>
            <a:r>
              <a:rPr dirty="0" sz="4000" spc="5" b="1">
                <a:latin typeface="Arial"/>
                <a:cs typeface="Arial"/>
              </a:rPr>
              <a:t> -ج </a:t>
            </a:r>
            <a:r>
              <a:rPr dirty="0" sz="4000" b="1">
                <a:latin typeface="Arial"/>
                <a:cs typeface="Arial"/>
              </a:rPr>
              <a:t> </a:t>
            </a:r>
            <a:r>
              <a:rPr dirty="0" sz="4000" spc="-355" b="1">
                <a:latin typeface="Arial"/>
                <a:cs typeface="Arial"/>
              </a:rPr>
              <a:t>ى</a:t>
            </a:r>
            <a:r>
              <a:rPr dirty="0" sz="4000" spc="-415" b="1">
                <a:latin typeface="Arial"/>
                <a:cs typeface="Arial"/>
              </a:rPr>
              <a:t>ضرمل</a:t>
            </a:r>
            <a:r>
              <a:rPr dirty="0" sz="4000" spc="-155" b="1">
                <a:latin typeface="Arial"/>
                <a:cs typeface="Arial"/>
              </a:rPr>
              <a:t>ا</a:t>
            </a:r>
            <a:r>
              <a:rPr dirty="0" sz="4000" spc="-10" b="1">
                <a:latin typeface="Arial"/>
                <a:cs typeface="Arial"/>
              </a:rPr>
              <a:t> </a:t>
            </a:r>
            <a:r>
              <a:rPr dirty="0" sz="4000" spc="-365" b="1">
                <a:latin typeface="Arial"/>
                <a:cs typeface="Arial"/>
              </a:rPr>
              <a:t>ءا</a:t>
            </a:r>
            <a:r>
              <a:rPr dirty="0" sz="4000" spc="-700" b="1">
                <a:latin typeface="Arial"/>
                <a:cs typeface="Arial"/>
              </a:rPr>
              <a:t>ي</a:t>
            </a:r>
            <a:r>
              <a:rPr dirty="0" sz="4000" spc="-715" b="1">
                <a:latin typeface="Arial"/>
                <a:cs typeface="Arial"/>
              </a:rPr>
              <a:t>تسا</a:t>
            </a:r>
            <a:r>
              <a:rPr dirty="0" sz="4000" spc="-545" b="1">
                <a:latin typeface="Arial"/>
                <a:cs typeface="Arial"/>
              </a:rPr>
              <a:t>و</a:t>
            </a:r>
            <a:r>
              <a:rPr dirty="0" sz="4000" spc="-25" b="1">
                <a:latin typeface="Arial"/>
                <a:cs typeface="Arial"/>
              </a:rPr>
              <a:t> </a:t>
            </a:r>
            <a:r>
              <a:rPr dirty="0" sz="4000" spc="-670" b="1">
                <a:latin typeface="Arial"/>
                <a:cs typeface="Arial"/>
              </a:rPr>
              <a:t>قل</a:t>
            </a:r>
            <a:r>
              <a:rPr dirty="0" sz="4000" spc="-765" b="1">
                <a:latin typeface="Arial"/>
                <a:cs typeface="Arial"/>
              </a:rPr>
              <a:t>ق</a:t>
            </a:r>
            <a:r>
              <a:rPr dirty="0" sz="4000" spc="30" b="1">
                <a:latin typeface="Arial"/>
                <a:cs typeface="Arial"/>
              </a:rPr>
              <a:t> </a:t>
            </a:r>
            <a:r>
              <a:rPr dirty="0" sz="4000" spc="-1130" b="1">
                <a:latin typeface="Arial"/>
                <a:cs typeface="Arial"/>
              </a:rPr>
              <a:t>-</a:t>
            </a:r>
            <a:r>
              <a:rPr dirty="0" baseline="50925" sz="1800" spc="7">
                <a:solidFill>
                  <a:srgbClr val="888888"/>
                </a:solidFill>
                <a:latin typeface="Arial"/>
                <a:cs typeface="Arial"/>
              </a:rPr>
              <a:t>1</a:t>
            </a:r>
            <a:r>
              <a:rPr dirty="0" baseline="50925" sz="1800" spc="-307">
                <a:solidFill>
                  <a:srgbClr val="888888"/>
                </a:solidFill>
                <a:latin typeface="Arial"/>
                <a:cs typeface="Arial"/>
              </a:rPr>
              <a:t>4</a:t>
            </a:r>
            <a:r>
              <a:rPr dirty="0" sz="4000" spc="-1165" b="1">
                <a:latin typeface="Arial"/>
                <a:cs typeface="Arial"/>
              </a:rPr>
              <a:t>د</a:t>
            </a:r>
            <a:r>
              <a:rPr dirty="0" baseline="50925" sz="1800" spc="7">
                <a:solidFill>
                  <a:srgbClr val="888888"/>
                </a:solidFill>
                <a:latin typeface="Arial"/>
                <a:cs typeface="Arial"/>
              </a:rPr>
              <a:t>6</a:t>
            </a:r>
            <a:endParaRPr baseline="50925"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15255" y="1844039"/>
            <a:ext cx="1511935" cy="3816350"/>
          </a:xfrm>
          <a:prstGeom prst="rect">
            <a:avLst/>
          </a:prstGeom>
          <a:ln w="24383">
            <a:solidFill>
              <a:srgbClr val="4F81BC"/>
            </a:solidFill>
          </a:ln>
        </p:spPr>
        <p:txBody>
          <a:bodyPr wrap="square" lIns="0" tIns="62865" rIns="0" bIns="0" rtlCol="0" vert="horz">
            <a:spAutoFit/>
          </a:bodyPr>
          <a:lstStyle/>
          <a:p>
            <a:pPr algn="ctr" marL="40005" marR="36195" indent="6985">
              <a:lnSpc>
                <a:spcPct val="100000"/>
              </a:lnSpc>
              <a:spcBef>
                <a:spcPts val="495"/>
              </a:spcBef>
            </a:pPr>
            <a:r>
              <a:rPr dirty="0" sz="4800" spc="-735">
                <a:latin typeface="Arial"/>
                <a:cs typeface="Arial"/>
              </a:rPr>
              <a:t>تاعقوت  </a:t>
            </a:r>
            <a:r>
              <a:rPr dirty="0" sz="4800" spc="-635">
                <a:latin typeface="Arial"/>
                <a:cs typeface="Arial"/>
              </a:rPr>
              <a:t>ليمعلا  </a:t>
            </a:r>
            <a:r>
              <a:rPr dirty="0" sz="4800" spc="-1165">
                <a:latin typeface="Arial"/>
                <a:cs typeface="Arial"/>
              </a:rPr>
              <a:t>ةبسنلاب  </a:t>
            </a:r>
            <a:r>
              <a:rPr dirty="0" sz="4800" spc="-235">
                <a:latin typeface="Arial"/>
                <a:cs typeface="Arial"/>
              </a:rPr>
              <a:t>هذهل  </a:t>
            </a:r>
            <a:r>
              <a:rPr dirty="0" sz="4800" spc="-150">
                <a:latin typeface="Arial"/>
                <a:cs typeface="Arial"/>
              </a:rPr>
              <a:t>ةمدخلا</a:t>
            </a:r>
            <a:endParaRPr sz="4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379207" y="3429000"/>
            <a:ext cx="1295400" cy="2304415"/>
          </a:xfrm>
          <a:custGeom>
            <a:avLst/>
            <a:gdLst/>
            <a:ahLst/>
            <a:cxnLst/>
            <a:rect l="l" t="t" r="r" b="b"/>
            <a:pathLst>
              <a:path w="1295400" h="2304415">
                <a:moveTo>
                  <a:pt x="0" y="2304288"/>
                </a:moveTo>
                <a:lnTo>
                  <a:pt x="1295400" y="2304288"/>
                </a:lnTo>
                <a:lnTo>
                  <a:pt x="1295400" y="0"/>
                </a:lnTo>
                <a:lnTo>
                  <a:pt x="0" y="0"/>
                </a:lnTo>
                <a:lnTo>
                  <a:pt x="0" y="2304288"/>
                </a:lnTo>
                <a:close/>
              </a:path>
            </a:pathLst>
          </a:custGeom>
          <a:ln w="24384">
            <a:solidFill>
              <a:srgbClr val="4F81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496047" y="3641216"/>
            <a:ext cx="1069975" cy="12465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 indent="54610">
              <a:lnSpc>
                <a:spcPct val="100000"/>
              </a:lnSpc>
              <a:spcBef>
                <a:spcPts val="105"/>
              </a:spcBef>
            </a:pPr>
            <a:r>
              <a:rPr dirty="0" sz="4000" spc="-735">
                <a:latin typeface="Arial"/>
                <a:cs typeface="Arial"/>
              </a:rPr>
              <a:t>ةعيبط  </a:t>
            </a:r>
            <a:r>
              <a:rPr dirty="0" sz="4000" spc="-120">
                <a:latin typeface="Arial"/>
                <a:cs typeface="Arial"/>
              </a:rPr>
              <a:t>ةمدخلا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319009" y="4860493"/>
            <a:ext cx="1136650" cy="6369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4000" spc="270">
                <a:latin typeface="Arial"/>
                <a:cs typeface="Arial"/>
              </a:rPr>
              <a:t>ه</a:t>
            </a:r>
            <a:r>
              <a:rPr dirty="0" sz="4000" spc="335">
                <a:latin typeface="Arial"/>
                <a:cs typeface="Arial"/>
              </a:rPr>
              <a:t>م</a:t>
            </a:r>
            <a:r>
              <a:rPr dirty="0" sz="4000" spc="-540">
                <a:latin typeface="Arial"/>
                <a:cs typeface="Arial"/>
              </a:rPr>
              <a:t>دقم</a:t>
            </a:r>
            <a:r>
              <a:rPr dirty="0" sz="4000" spc="-640">
                <a:latin typeface="Arial"/>
                <a:cs typeface="Arial"/>
              </a:rPr>
              <a:t>ل</a:t>
            </a:r>
            <a:r>
              <a:rPr dirty="0" sz="4000">
                <a:latin typeface="Arial"/>
                <a:cs typeface="Arial"/>
              </a:rPr>
              <a:t>ا</a:t>
            </a:r>
            <a:endParaRPr sz="4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99160" y="6812280"/>
            <a:ext cx="3923029" cy="0"/>
          </a:xfrm>
          <a:custGeom>
            <a:avLst/>
            <a:gdLst/>
            <a:ahLst/>
            <a:cxnLst/>
            <a:rect l="l" t="t" r="r" b="b"/>
            <a:pathLst>
              <a:path w="3923029" h="0">
                <a:moveTo>
                  <a:pt x="0" y="0"/>
                </a:moveTo>
                <a:lnTo>
                  <a:pt x="3922776" y="0"/>
                </a:lnTo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804659" y="1845564"/>
            <a:ext cx="1658620" cy="0"/>
          </a:xfrm>
          <a:custGeom>
            <a:avLst/>
            <a:gdLst/>
            <a:ahLst/>
            <a:cxnLst/>
            <a:rect l="l" t="t" r="r" b="b"/>
            <a:pathLst>
              <a:path w="1658620" h="0">
                <a:moveTo>
                  <a:pt x="1658112" y="0"/>
                </a:moveTo>
                <a:lnTo>
                  <a:pt x="0" y="0"/>
                </a:lnTo>
              </a:path>
            </a:pathLst>
          </a:custGeom>
          <a:ln w="396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452359" y="1990344"/>
            <a:ext cx="935990" cy="1369060"/>
          </a:xfrm>
          <a:custGeom>
            <a:avLst/>
            <a:gdLst/>
            <a:ahLst/>
            <a:cxnLst/>
            <a:rect l="l" t="t" r="r" b="b"/>
            <a:pathLst>
              <a:path w="935990" h="1369060">
                <a:moveTo>
                  <a:pt x="0" y="273430"/>
                </a:moveTo>
                <a:lnTo>
                  <a:pt x="467868" y="0"/>
                </a:lnTo>
                <a:lnTo>
                  <a:pt x="935736" y="273430"/>
                </a:lnTo>
                <a:lnTo>
                  <a:pt x="701801" y="273430"/>
                </a:lnTo>
                <a:lnTo>
                  <a:pt x="701801" y="1095120"/>
                </a:lnTo>
                <a:lnTo>
                  <a:pt x="935736" y="1095120"/>
                </a:lnTo>
                <a:lnTo>
                  <a:pt x="467868" y="1368552"/>
                </a:lnTo>
                <a:lnTo>
                  <a:pt x="0" y="1095120"/>
                </a:lnTo>
                <a:lnTo>
                  <a:pt x="233934" y="1095120"/>
                </a:lnTo>
                <a:lnTo>
                  <a:pt x="233934" y="273430"/>
                </a:lnTo>
                <a:lnTo>
                  <a:pt x="0" y="273430"/>
                </a:lnTo>
                <a:close/>
              </a:path>
            </a:pathLst>
          </a:custGeom>
          <a:ln w="24384">
            <a:solidFill>
              <a:srgbClr val="4F81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469391" y="3307079"/>
            <a:ext cx="3959860" cy="1752600"/>
          </a:xfrm>
          <a:prstGeom prst="rect">
            <a:avLst/>
          </a:prstGeom>
          <a:ln w="24383">
            <a:solidFill>
              <a:srgbClr val="4F81BC"/>
            </a:solidFill>
          </a:ln>
        </p:spPr>
        <p:txBody>
          <a:bodyPr wrap="square" lIns="0" tIns="73660" rIns="0" bIns="0" rtlCol="0" vert="horz">
            <a:spAutoFit/>
          </a:bodyPr>
          <a:lstStyle/>
          <a:p>
            <a:pPr marL="1502410" marR="616585" indent="-882650">
              <a:lnSpc>
                <a:spcPts val="6310"/>
              </a:lnSpc>
              <a:spcBef>
                <a:spcPts val="580"/>
              </a:spcBef>
            </a:pPr>
            <a:r>
              <a:rPr dirty="0" sz="5400" spc="-1335">
                <a:latin typeface="Arial"/>
                <a:cs typeface="Arial"/>
              </a:rPr>
              <a:t>تسيل </a:t>
            </a:r>
            <a:r>
              <a:rPr dirty="0" sz="5400" spc="-305">
                <a:latin typeface="Arial"/>
                <a:cs typeface="Arial"/>
              </a:rPr>
              <a:t>ةدوجلا  </a:t>
            </a:r>
            <a:r>
              <a:rPr dirty="0" sz="5400" spc="-580">
                <a:latin typeface="Arial"/>
                <a:cs typeface="Arial"/>
              </a:rPr>
              <a:t>ةديج</a:t>
            </a:r>
            <a:endParaRPr sz="5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244840" y="259079"/>
            <a:ext cx="502920" cy="826135"/>
          </a:xfrm>
          <a:prstGeom prst="rect">
            <a:avLst/>
          </a:prstGeom>
          <a:ln w="24384">
            <a:solidFill>
              <a:srgbClr val="4F81BC"/>
            </a:solidFill>
          </a:ln>
        </p:spPr>
        <p:txBody>
          <a:bodyPr wrap="square" lIns="0" tIns="13970" rIns="0" bIns="0" rtlCol="0" vert="horz">
            <a:spAutoFit/>
          </a:bodyPr>
          <a:lstStyle/>
          <a:p>
            <a:pPr marL="95885">
              <a:lnSpc>
                <a:spcPct val="100000"/>
              </a:lnSpc>
              <a:spcBef>
                <a:spcPts val="110"/>
              </a:spcBef>
            </a:pPr>
            <a:r>
              <a:rPr dirty="0" sz="4800">
                <a:latin typeface="Arial"/>
                <a:cs typeface="Arial"/>
              </a:rPr>
              <a:t>1</a:t>
            </a:r>
            <a:endParaRPr sz="4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516623" y="3493008"/>
            <a:ext cx="789940" cy="1569720"/>
          </a:xfrm>
          <a:prstGeom prst="rect">
            <a:avLst/>
          </a:prstGeom>
          <a:ln w="24384">
            <a:solidFill>
              <a:srgbClr val="4F81BC"/>
            </a:solidFill>
          </a:ln>
        </p:spPr>
        <p:txBody>
          <a:bodyPr wrap="square" lIns="0" tIns="65405" rIns="0" bIns="0" rtlCol="0" vert="horz">
            <a:spAutoFit/>
          </a:bodyPr>
          <a:lstStyle/>
          <a:p>
            <a:pPr marL="96520" marR="86995">
              <a:lnSpc>
                <a:spcPts val="5640"/>
              </a:lnSpc>
              <a:spcBef>
                <a:spcPts val="515"/>
              </a:spcBef>
            </a:pPr>
            <a:r>
              <a:rPr dirty="0" sz="4800" spc="-440">
                <a:latin typeface="Arial"/>
                <a:cs typeface="Arial"/>
              </a:rPr>
              <a:t>لقا  </a:t>
            </a:r>
            <a:r>
              <a:rPr dirty="0" sz="4800" spc="125">
                <a:latin typeface="Arial"/>
                <a:cs typeface="Arial"/>
              </a:rPr>
              <a:t>نم</a:t>
            </a:r>
            <a:endParaRPr sz="4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332469" y="6434734"/>
            <a:ext cx="2825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5">
                <a:solidFill>
                  <a:srgbClr val="888888"/>
                </a:solidFill>
                <a:latin typeface="Arial"/>
                <a:cs typeface="Arial"/>
              </a:rPr>
              <a:t>147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12335" y="2130551"/>
            <a:ext cx="1819910" cy="3819525"/>
          </a:xfrm>
          <a:prstGeom prst="rect">
            <a:avLst/>
          </a:prstGeom>
          <a:ln w="24383">
            <a:solidFill>
              <a:srgbClr val="4F81BC"/>
            </a:solidFill>
          </a:ln>
        </p:spPr>
        <p:txBody>
          <a:bodyPr wrap="square" lIns="0" tIns="64769" rIns="0" bIns="0" rtlCol="0" vert="horz">
            <a:spAutoFit/>
          </a:bodyPr>
          <a:lstStyle/>
          <a:p>
            <a:pPr algn="ctr" marL="193040" marR="187325" indent="4445">
              <a:lnSpc>
                <a:spcPct val="100000"/>
              </a:lnSpc>
              <a:spcBef>
                <a:spcPts val="509"/>
              </a:spcBef>
            </a:pPr>
            <a:r>
              <a:rPr dirty="0" sz="4800" spc="-730">
                <a:latin typeface="Arial"/>
                <a:cs typeface="Arial"/>
              </a:rPr>
              <a:t>تاعقوت  </a:t>
            </a:r>
            <a:r>
              <a:rPr dirty="0" sz="4800" spc="-635">
                <a:latin typeface="Arial"/>
                <a:cs typeface="Arial"/>
              </a:rPr>
              <a:t>ليمعلا  </a:t>
            </a:r>
            <a:r>
              <a:rPr dirty="0" sz="4800" spc="-1165">
                <a:latin typeface="Arial"/>
                <a:cs typeface="Arial"/>
              </a:rPr>
              <a:t>ةبسنلاب  </a:t>
            </a:r>
            <a:r>
              <a:rPr dirty="0" sz="4800" spc="-235">
                <a:latin typeface="Arial"/>
                <a:cs typeface="Arial"/>
              </a:rPr>
              <a:t>هذهل  </a:t>
            </a:r>
            <a:r>
              <a:rPr dirty="0" sz="4800" spc="-150">
                <a:latin typeface="Arial"/>
                <a:cs typeface="Arial"/>
              </a:rPr>
              <a:t>ةمدخلا</a:t>
            </a:r>
            <a:endParaRPr sz="4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949440" y="2130551"/>
            <a:ext cx="1725295" cy="3819525"/>
          </a:xfrm>
          <a:custGeom>
            <a:avLst/>
            <a:gdLst/>
            <a:ahLst/>
            <a:cxnLst/>
            <a:rect l="l" t="t" r="r" b="b"/>
            <a:pathLst>
              <a:path w="1725295" h="3819525">
                <a:moveTo>
                  <a:pt x="0" y="3819144"/>
                </a:moveTo>
                <a:lnTo>
                  <a:pt x="1725168" y="3819144"/>
                </a:lnTo>
                <a:lnTo>
                  <a:pt x="1725168" y="0"/>
                </a:lnTo>
                <a:lnTo>
                  <a:pt x="0" y="0"/>
                </a:lnTo>
                <a:lnTo>
                  <a:pt x="0" y="3819144"/>
                </a:lnTo>
                <a:close/>
              </a:path>
            </a:pathLst>
          </a:custGeom>
          <a:ln w="24384">
            <a:solidFill>
              <a:srgbClr val="4F81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018146" y="2636596"/>
            <a:ext cx="1588770" cy="18554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82550">
              <a:lnSpc>
                <a:spcPct val="100000"/>
              </a:lnSpc>
              <a:spcBef>
                <a:spcPts val="100"/>
              </a:spcBef>
            </a:pPr>
            <a:r>
              <a:rPr dirty="0" sz="6000" spc="-1105">
                <a:latin typeface="Arial"/>
                <a:cs typeface="Arial"/>
              </a:rPr>
              <a:t>ةعيبط  </a:t>
            </a:r>
            <a:r>
              <a:rPr dirty="0" sz="6000" spc="405">
                <a:latin typeface="Arial"/>
                <a:cs typeface="Arial"/>
              </a:rPr>
              <a:t>ة</a:t>
            </a:r>
            <a:r>
              <a:rPr dirty="0" sz="6000" spc="495">
                <a:latin typeface="Arial"/>
                <a:cs typeface="Arial"/>
              </a:rPr>
              <a:t>م</a:t>
            </a:r>
            <a:r>
              <a:rPr dirty="0" sz="6000" spc="-505">
                <a:latin typeface="Arial"/>
                <a:cs typeface="Arial"/>
              </a:rPr>
              <a:t>دخلا</a:t>
            </a:r>
            <a:endParaRPr sz="6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62698" y="4466285"/>
            <a:ext cx="1687830" cy="940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0" spc="405">
                <a:latin typeface="Arial"/>
                <a:cs typeface="Arial"/>
              </a:rPr>
              <a:t>ه</a:t>
            </a:r>
            <a:r>
              <a:rPr dirty="0" sz="6000" spc="495">
                <a:latin typeface="Arial"/>
                <a:cs typeface="Arial"/>
              </a:rPr>
              <a:t>م</a:t>
            </a:r>
            <a:r>
              <a:rPr dirty="0" sz="6000" spc="-810">
                <a:latin typeface="Arial"/>
                <a:cs typeface="Arial"/>
              </a:rPr>
              <a:t>دقم</a:t>
            </a:r>
            <a:r>
              <a:rPr dirty="0" sz="6000" spc="-955">
                <a:latin typeface="Arial"/>
                <a:cs typeface="Arial"/>
              </a:rPr>
              <a:t>ل</a:t>
            </a:r>
            <a:r>
              <a:rPr dirty="0" sz="6000">
                <a:latin typeface="Arial"/>
                <a:cs typeface="Arial"/>
              </a:rPr>
              <a:t>ا</a:t>
            </a:r>
            <a:endParaRPr sz="6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9391" y="3246120"/>
            <a:ext cx="3371215" cy="1938655"/>
          </a:xfrm>
          <a:prstGeom prst="rect">
            <a:avLst/>
          </a:prstGeom>
          <a:ln w="24383">
            <a:solidFill>
              <a:srgbClr val="4F81BC"/>
            </a:solidFill>
          </a:ln>
        </p:spPr>
        <p:txBody>
          <a:bodyPr wrap="square" lIns="0" tIns="26669" rIns="0" bIns="0" rtlCol="0" vert="horz">
            <a:spAutoFit/>
          </a:bodyPr>
          <a:lstStyle/>
          <a:p>
            <a:pPr marL="953769" marR="946785" indent="-134620">
              <a:lnSpc>
                <a:spcPct val="100000"/>
              </a:lnSpc>
              <a:spcBef>
                <a:spcPts val="209"/>
              </a:spcBef>
            </a:pPr>
            <a:r>
              <a:rPr dirty="0" sz="6000" spc="-340">
                <a:latin typeface="Arial"/>
                <a:cs typeface="Arial"/>
              </a:rPr>
              <a:t>ةدوجلا  </a:t>
            </a:r>
            <a:r>
              <a:rPr dirty="0" sz="6000" spc="-1150">
                <a:latin typeface="Arial"/>
                <a:cs typeface="Arial"/>
              </a:rPr>
              <a:t>ةلوب</a:t>
            </a:r>
            <a:r>
              <a:rPr dirty="0" sz="6000" spc="-1365">
                <a:latin typeface="Arial"/>
                <a:cs typeface="Arial"/>
              </a:rPr>
              <a:t>ق</a:t>
            </a:r>
            <a:r>
              <a:rPr dirty="0" sz="6000" spc="335">
                <a:latin typeface="Arial"/>
                <a:cs typeface="Arial"/>
              </a:rPr>
              <a:t>م</a:t>
            </a:r>
            <a:endParaRPr sz="6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244840" y="332231"/>
            <a:ext cx="502920" cy="826135"/>
          </a:xfrm>
          <a:prstGeom prst="rect">
            <a:avLst/>
          </a:prstGeom>
          <a:ln w="24384">
            <a:solidFill>
              <a:srgbClr val="4F81BC"/>
            </a:solidFill>
          </a:ln>
        </p:spPr>
        <p:txBody>
          <a:bodyPr wrap="square" lIns="0" tIns="13335" rIns="0" bIns="0" rtlCol="0" vert="horz">
            <a:spAutoFit/>
          </a:bodyPr>
          <a:lstStyle/>
          <a:p>
            <a:pPr marL="95885">
              <a:lnSpc>
                <a:spcPct val="100000"/>
              </a:lnSpc>
              <a:spcBef>
                <a:spcPts val="105"/>
              </a:spcBef>
            </a:pPr>
            <a:r>
              <a:rPr dirty="0" sz="4800">
                <a:latin typeface="Arial"/>
                <a:cs typeface="Arial"/>
              </a:rPr>
              <a:t>2</a:t>
            </a:r>
            <a:endParaRPr sz="4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56959" y="3358896"/>
            <a:ext cx="582295" cy="914400"/>
          </a:xfrm>
          <a:prstGeom prst="rect">
            <a:avLst/>
          </a:prstGeom>
          <a:ln w="24384">
            <a:solidFill>
              <a:srgbClr val="4F81BC"/>
            </a:solidFill>
          </a:ln>
        </p:spPr>
        <p:txBody>
          <a:bodyPr wrap="square" lIns="0" tIns="6350" rIns="0" bIns="0" rtlCol="0" vert="horz">
            <a:spAutoFit/>
          </a:bodyPr>
          <a:lstStyle/>
          <a:p>
            <a:pPr marL="92710">
              <a:lnSpc>
                <a:spcPct val="100000"/>
              </a:lnSpc>
              <a:spcBef>
                <a:spcPts val="50"/>
              </a:spcBef>
            </a:pPr>
            <a:r>
              <a:rPr dirty="0" sz="5400">
                <a:latin typeface="Arial"/>
                <a:cs typeface="Arial"/>
              </a:rPr>
              <a:t>=</a:t>
            </a:r>
            <a:endParaRPr sz="5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332469" y="6434734"/>
            <a:ext cx="2825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5">
                <a:solidFill>
                  <a:srgbClr val="888888"/>
                </a:solidFill>
                <a:latin typeface="Arial"/>
                <a:cs typeface="Arial"/>
              </a:rPr>
              <a:t>148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54196" y="1991867"/>
            <a:ext cx="3023870" cy="0"/>
          </a:xfrm>
          <a:custGeom>
            <a:avLst/>
            <a:gdLst/>
            <a:ahLst/>
            <a:cxnLst/>
            <a:rect l="l" t="t" r="r" b="b"/>
            <a:pathLst>
              <a:path w="3023870" h="0">
                <a:moveTo>
                  <a:pt x="0" y="0"/>
                </a:moveTo>
                <a:lnTo>
                  <a:pt x="3023615" y="0"/>
                </a:lnTo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96240" y="3429000"/>
            <a:ext cx="3167380" cy="822960"/>
          </a:xfrm>
          <a:prstGeom prst="rect">
            <a:avLst/>
          </a:prstGeom>
          <a:ln w="24383">
            <a:solidFill>
              <a:srgbClr val="4F81BC"/>
            </a:solidFill>
          </a:ln>
        </p:spPr>
        <p:txBody>
          <a:bodyPr wrap="square" lIns="0" tIns="13970" rIns="0" bIns="0" rtlCol="0" vert="horz">
            <a:spAutoFit/>
          </a:bodyPr>
          <a:lstStyle/>
          <a:p>
            <a:pPr marL="100330">
              <a:lnSpc>
                <a:spcPct val="100000"/>
              </a:lnSpc>
              <a:spcBef>
                <a:spcPts val="110"/>
              </a:spcBef>
            </a:pPr>
            <a:r>
              <a:rPr dirty="0" sz="4800" spc="-275">
                <a:latin typeface="Arial"/>
                <a:cs typeface="Arial"/>
              </a:rPr>
              <a:t>ةزاتمم</a:t>
            </a:r>
            <a:r>
              <a:rPr dirty="0" sz="4800" spc="310">
                <a:latin typeface="Arial"/>
                <a:cs typeface="Arial"/>
              </a:rPr>
              <a:t> </a:t>
            </a:r>
            <a:r>
              <a:rPr dirty="0" sz="4800" spc="-280">
                <a:latin typeface="Arial"/>
                <a:cs typeface="Arial"/>
              </a:rPr>
              <a:t>ةدوجلا</a:t>
            </a:r>
            <a:endParaRPr sz="4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72000" y="2060448"/>
            <a:ext cx="935990" cy="1009015"/>
          </a:xfrm>
          <a:custGeom>
            <a:avLst/>
            <a:gdLst/>
            <a:ahLst/>
            <a:cxnLst/>
            <a:rect l="l" t="t" r="r" b="b"/>
            <a:pathLst>
              <a:path w="935989" h="1009014">
                <a:moveTo>
                  <a:pt x="0" y="201422"/>
                </a:moveTo>
                <a:lnTo>
                  <a:pt x="467867" y="0"/>
                </a:lnTo>
                <a:lnTo>
                  <a:pt x="935736" y="201422"/>
                </a:lnTo>
                <a:lnTo>
                  <a:pt x="701801" y="201422"/>
                </a:lnTo>
                <a:lnTo>
                  <a:pt x="701801" y="807465"/>
                </a:lnTo>
                <a:lnTo>
                  <a:pt x="935736" y="807465"/>
                </a:lnTo>
                <a:lnTo>
                  <a:pt x="467867" y="1008888"/>
                </a:lnTo>
                <a:lnTo>
                  <a:pt x="0" y="807465"/>
                </a:lnTo>
                <a:lnTo>
                  <a:pt x="233934" y="807465"/>
                </a:lnTo>
                <a:lnTo>
                  <a:pt x="233934" y="201422"/>
                </a:lnTo>
                <a:lnTo>
                  <a:pt x="0" y="201422"/>
                </a:lnTo>
                <a:close/>
              </a:path>
            </a:pathLst>
          </a:custGeom>
          <a:ln w="24384">
            <a:solidFill>
              <a:srgbClr val="4F81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244840" y="228600"/>
            <a:ext cx="502920" cy="8229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328406" y="243281"/>
            <a:ext cx="365125" cy="7575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 b="0">
                <a:latin typeface="Arial"/>
                <a:cs typeface="Arial"/>
              </a:rPr>
              <a:t>3</a:t>
            </a:r>
            <a:endParaRPr sz="4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010655" y="3572255"/>
            <a:ext cx="939165" cy="768350"/>
          </a:xfrm>
          <a:prstGeom prst="rect">
            <a:avLst/>
          </a:prstGeom>
          <a:ln w="24384">
            <a:solidFill>
              <a:srgbClr val="4F81BC"/>
            </a:solidFill>
          </a:ln>
        </p:spPr>
        <p:txBody>
          <a:bodyPr wrap="square" lIns="0" tIns="17145" rIns="0" bIns="0" rtlCol="0" vert="horz">
            <a:spAutoFit/>
          </a:bodyPr>
          <a:lstStyle/>
          <a:p>
            <a:pPr marL="94615">
              <a:lnSpc>
                <a:spcPct val="100000"/>
              </a:lnSpc>
              <a:spcBef>
                <a:spcPts val="135"/>
              </a:spcBef>
            </a:pPr>
            <a:r>
              <a:rPr dirty="0" sz="4400" spc="-755">
                <a:latin typeface="Arial"/>
                <a:cs typeface="Arial"/>
              </a:rPr>
              <a:t>ربكا</a:t>
            </a:r>
            <a:endParaRPr sz="44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212335" y="3212592"/>
            <a:ext cx="1584960" cy="2520950"/>
          </a:xfrm>
          <a:custGeom>
            <a:avLst/>
            <a:gdLst/>
            <a:ahLst/>
            <a:cxnLst/>
            <a:rect l="l" t="t" r="r" b="b"/>
            <a:pathLst>
              <a:path w="1584960" h="2520950">
                <a:moveTo>
                  <a:pt x="0" y="2520695"/>
                </a:moveTo>
                <a:lnTo>
                  <a:pt x="1584960" y="2520695"/>
                </a:lnTo>
                <a:lnTo>
                  <a:pt x="1584960" y="0"/>
                </a:lnTo>
                <a:lnTo>
                  <a:pt x="0" y="0"/>
                </a:lnTo>
                <a:lnTo>
                  <a:pt x="0" y="2520695"/>
                </a:lnTo>
                <a:close/>
              </a:path>
            </a:pathLst>
          </a:custGeom>
          <a:ln w="24384">
            <a:solidFill>
              <a:srgbClr val="4F81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4454144" y="3077666"/>
            <a:ext cx="1097280" cy="27705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5715">
              <a:lnSpc>
                <a:spcPct val="100000"/>
              </a:lnSpc>
              <a:spcBef>
                <a:spcPts val="100"/>
              </a:spcBef>
            </a:pPr>
            <a:r>
              <a:rPr dirty="0" sz="3600" spc="-385">
                <a:latin typeface="Arial"/>
                <a:cs typeface="Arial"/>
              </a:rPr>
              <a:t>تاع</a:t>
            </a:r>
            <a:r>
              <a:rPr dirty="0" sz="3600" spc="-475">
                <a:latin typeface="Arial"/>
                <a:cs typeface="Arial"/>
              </a:rPr>
              <a:t>ق</a:t>
            </a:r>
            <a:r>
              <a:rPr dirty="0" sz="3600" spc="-635">
                <a:latin typeface="Arial"/>
                <a:cs typeface="Arial"/>
              </a:rPr>
              <a:t>وت  </a:t>
            </a:r>
            <a:r>
              <a:rPr dirty="0" sz="3600" spc="-480">
                <a:latin typeface="Arial"/>
                <a:cs typeface="Arial"/>
              </a:rPr>
              <a:t>ليمعلا  </a:t>
            </a:r>
            <a:r>
              <a:rPr dirty="0" sz="3600" spc="-875">
                <a:latin typeface="Arial"/>
                <a:cs typeface="Arial"/>
              </a:rPr>
              <a:t>ةبسنلاب  </a:t>
            </a:r>
            <a:r>
              <a:rPr dirty="0" sz="3600" spc="-175">
                <a:latin typeface="Arial"/>
                <a:cs typeface="Arial"/>
              </a:rPr>
              <a:t>هذهل  </a:t>
            </a:r>
            <a:r>
              <a:rPr dirty="0" sz="3600" spc="-110">
                <a:latin typeface="Arial"/>
                <a:cs typeface="Arial"/>
              </a:rPr>
              <a:t>ةمدخلا</a:t>
            </a:r>
            <a:endParaRPr sz="36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165847" y="1990344"/>
            <a:ext cx="1508760" cy="3743325"/>
          </a:xfrm>
          <a:custGeom>
            <a:avLst/>
            <a:gdLst/>
            <a:ahLst/>
            <a:cxnLst/>
            <a:rect l="l" t="t" r="r" b="b"/>
            <a:pathLst>
              <a:path w="1508759" h="3743325">
                <a:moveTo>
                  <a:pt x="0" y="3742944"/>
                </a:moveTo>
                <a:lnTo>
                  <a:pt x="1508759" y="3742944"/>
                </a:lnTo>
                <a:lnTo>
                  <a:pt x="1508759" y="0"/>
                </a:lnTo>
                <a:lnTo>
                  <a:pt x="0" y="0"/>
                </a:lnTo>
                <a:lnTo>
                  <a:pt x="0" y="3742944"/>
                </a:lnTo>
                <a:close/>
              </a:path>
            </a:pathLst>
          </a:custGeom>
          <a:ln w="24384">
            <a:solidFill>
              <a:srgbClr val="4F81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7203693" y="2596718"/>
            <a:ext cx="1432560" cy="1671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76200">
              <a:lnSpc>
                <a:spcPct val="100000"/>
              </a:lnSpc>
              <a:spcBef>
                <a:spcPts val="100"/>
              </a:spcBef>
            </a:pPr>
            <a:r>
              <a:rPr dirty="0" sz="5400" spc="-994">
                <a:latin typeface="Arial"/>
                <a:cs typeface="Arial"/>
              </a:rPr>
              <a:t>ةعيبط  </a:t>
            </a:r>
            <a:r>
              <a:rPr dirty="0" sz="5400" spc="-165">
                <a:latin typeface="Arial"/>
                <a:cs typeface="Arial"/>
              </a:rPr>
              <a:t>ةمدخلا</a:t>
            </a:r>
            <a:endParaRPr sz="5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063485" y="4243273"/>
            <a:ext cx="1519555" cy="8489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400" spc="-320">
                <a:latin typeface="Arial"/>
                <a:cs typeface="Arial"/>
              </a:rPr>
              <a:t>همدقملا</a:t>
            </a:r>
            <a:endParaRPr sz="5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332469" y="6434734"/>
            <a:ext cx="2825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5">
                <a:solidFill>
                  <a:srgbClr val="888888"/>
                </a:solidFill>
                <a:latin typeface="Arial"/>
                <a:cs typeface="Arial"/>
              </a:rPr>
              <a:t>149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4844" y="1862785"/>
            <a:ext cx="7618095" cy="337883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95"/>
              </a:spcBef>
            </a:pPr>
            <a:r>
              <a:rPr dirty="0" sz="4400" spc="-610">
                <a:latin typeface="Times New Roman"/>
                <a:cs typeface="Times New Roman"/>
              </a:rPr>
              <a:t>قفتملاو </a:t>
            </a:r>
            <a:r>
              <a:rPr dirty="0" sz="4400" spc="-484">
                <a:latin typeface="Times New Roman"/>
                <a:cs typeface="Times New Roman"/>
              </a:rPr>
              <a:t>ةيلاحلا </a:t>
            </a:r>
            <a:r>
              <a:rPr dirty="0" sz="4400" spc="-705">
                <a:latin typeface="Times New Roman"/>
                <a:cs typeface="Times New Roman"/>
              </a:rPr>
              <a:t>ريياعملاب </a:t>
            </a:r>
            <a:r>
              <a:rPr dirty="0" sz="4400" spc="-430">
                <a:latin typeface="Times New Roman"/>
                <a:cs typeface="Times New Roman"/>
              </a:rPr>
              <a:t>مازتللاا </a:t>
            </a:r>
            <a:r>
              <a:rPr dirty="0" sz="4400" spc="10">
                <a:latin typeface="Times New Roman"/>
                <a:cs typeface="Times New Roman"/>
              </a:rPr>
              <a:t>ةجرد  </a:t>
            </a:r>
            <a:r>
              <a:rPr dirty="0" sz="4400" spc="125">
                <a:latin typeface="Times New Roman"/>
                <a:cs typeface="Times New Roman"/>
              </a:rPr>
              <a:t>نم </a:t>
            </a:r>
            <a:r>
              <a:rPr dirty="0" sz="4400" spc="-625">
                <a:latin typeface="Times New Roman"/>
                <a:cs typeface="Times New Roman"/>
              </a:rPr>
              <a:t>ديج </a:t>
            </a:r>
            <a:r>
              <a:rPr dirty="0" sz="4400" spc="-545">
                <a:latin typeface="Times New Roman"/>
                <a:cs typeface="Times New Roman"/>
              </a:rPr>
              <a:t>ىوتسم </a:t>
            </a:r>
            <a:r>
              <a:rPr dirty="0" sz="4400" spc="-710">
                <a:latin typeface="Times New Roman"/>
                <a:cs typeface="Times New Roman"/>
              </a:rPr>
              <a:t>ديدحت </a:t>
            </a:r>
            <a:r>
              <a:rPr dirty="0" sz="4400" spc="-1150">
                <a:latin typeface="Times New Roman"/>
                <a:cs typeface="Times New Roman"/>
              </a:rPr>
              <a:t>يف</a:t>
            </a:r>
            <a:r>
              <a:rPr dirty="0" sz="4400" spc="195">
                <a:latin typeface="Times New Roman"/>
                <a:cs typeface="Times New Roman"/>
              </a:rPr>
              <a:t> </a:t>
            </a:r>
            <a:r>
              <a:rPr dirty="0" sz="4400" spc="-360">
                <a:latin typeface="Times New Roman"/>
                <a:cs typeface="Times New Roman"/>
              </a:rPr>
              <a:t>ةدعاسملل </a:t>
            </a:r>
            <a:r>
              <a:rPr dirty="0" sz="4400" spc="-409">
                <a:latin typeface="Times New Roman"/>
                <a:cs typeface="Times New Roman"/>
              </a:rPr>
              <a:t>اهيلع  </a:t>
            </a:r>
            <a:r>
              <a:rPr dirty="0" sz="4400" spc="-125">
                <a:latin typeface="Times New Roman"/>
                <a:cs typeface="Times New Roman"/>
              </a:rPr>
              <a:t>ةمدخل </a:t>
            </a:r>
            <a:r>
              <a:rPr dirty="0" sz="4400" spc="-530">
                <a:latin typeface="Times New Roman"/>
                <a:cs typeface="Times New Roman"/>
              </a:rPr>
              <a:t>ةعقوتملا </a:t>
            </a:r>
            <a:r>
              <a:rPr dirty="0" sz="4400" spc="-780">
                <a:latin typeface="Times New Roman"/>
                <a:cs typeface="Times New Roman"/>
              </a:rPr>
              <a:t>جئاتنلا </a:t>
            </a:r>
            <a:r>
              <a:rPr dirty="0" sz="4400" spc="-375">
                <a:latin typeface="Times New Roman"/>
                <a:cs typeface="Times New Roman"/>
              </a:rPr>
              <a:t>ةفرعمو </a:t>
            </a:r>
            <a:r>
              <a:rPr dirty="0" sz="4400" spc="-180">
                <a:latin typeface="Times New Roman"/>
                <a:cs typeface="Times New Roman"/>
              </a:rPr>
              <a:t>ةسرامملا  </a:t>
            </a:r>
            <a:r>
              <a:rPr dirty="0" sz="4400" spc="-745">
                <a:latin typeface="Times New Roman"/>
                <a:cs typeface="Times New Roman"/>
              </a:rPr>
              <a:t>ةيبط          </a:t>
            </a:r>
            <a:r>
              <a:rPr dirty="0" sz="4400" spc="-495">
                <a:latin typeface="Times New Roman"/>
                <a:cs typeface="Times New Roman"/>
              </a:rPr>
              <a:t>ةلكشم      </a:t>
            </a:r>
            <a:r>
              <a:rPr dirty="0" sz="4400" spc="-969">
                <a:latin typeface="Times New Roman"/>
                <a:cs typeface="Times New Roman"/>
              </a:rPr>
              <a:t>صيخشت                            </a:t>
            </a:r>
            <a:r>
              <a:rPr dirty="0" sz="4400" spc="-10">
                <a:latin typeface="Times New Roman"/>
                <a:cs typeface="Times New Roman"/>
              </a:rPr>
              <a:t>وأ    </a:t>
            </a:r>
            <a:r>
              <a:rPr dirty="0" sz="4400" spc="-50">
                <a:latin typeface="Times New Roman"/>
                <a:cs typeface="Times New Roman"/>
              </a:rPr>
              <a:t>ءارجإ </a:t>
            </a:r>
            <a:r>
              <a:rPr dirty="0" sz="4400" spc="775">
                <a:latin typeface="Times New Roman"/>
                <a:cs typeface="Times New Roman"/>
              </a:rPr>
              <a:t> </a:t>
            </a:r>
            <a:r>
              <a:rPr dirty="0" sz="4400">
                <a:latin typeface="Times New Roman"/>
                <a:cs typeface="Times New Roman"/>
              </a:rPr>
              <a:t>وأ</a:t>
            </a:r>
            <a:endParaRPr sz="4400">
              <a:latin typeface="Times New Roman"/>
              <a:cs typeface="Times New Roman"/>
            </a:endParaRPr>
          </a:p>
          <a:p>
            <a:pPr algn="r" marR="5080">
              <a:lnSpc>
                <a:spcPct val="100000"/>
              </a:lnSpc>
              <a:spcBef>
                <a:spcPts val="5"/>
              </a:spcBef>
            </a:pPr>
            <a:r>
              <a:rPr dirty="0" sz="4400">
                <a:latin typeface="Ebrima"/>
                <a:cs typeface="Ebrima"/>
              </a:rPr>
              <a:t>.</a:t>
            </a:r>
            <a:r>
              <a:rPr dirty="0" sz="4400" spc="-15">
                <a:latin typeface="Ebrima"/>
                <a:cs typeface="Ebrima"/>
              </a:rPr>
              <a:t>"</a:t>
            </a:r>
            <a:r>
              <a:rPr dirty="0" sz="4400" spc="-345">
                <a:latin typeface="Times New Roman"/>
                <a:cs typeface="Times New Roman"/>
              </a:rPr>
              <a:t>ة</a:t>
            </a:r>
            <a:r>
              <a:rPr dirty="0" sz="4400" spc="-530">
                <a:latin typeface="Times New Roman"/>
                <a:cs typeface="Times New Roman"/>
              </a:rPr>
              <a:t>ن</a:t>
            </a:r>
            <a:r>
              <a:rPr dirty="0" sz="4400" spc="-1335">
                <a:latin typeface="Times New Roman"/>
                <a:cs typeface="Times New Roman"/>
              </a:rPr>
              <a:t>ي</a:t>
            </a:r>
            <a:r>
              <a:rPr dirty="0" sz="4400" spc="-1105">
                <a:latin typeface="Times New Roman"/>
                <a:cs typeface="Times New Roman"/>
              </a:rPr>
              <a:t>ع</a:t>
            </a:r>
            <a:r>
              <a:rPr dirty="0" sz="4400" spc="235">
                <a:latin typeface="Times New Roman"/>
                <a:cs typeface="Times New Roman"/>
              </a:rPr>
              <a:t>م</a:t>
            </a:r>
            <a:endParaRPr sz="4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6991" y="947927"/>
            <a:ext cx="8543925" cy="5651500"/>
          </a:xfrm>
          <a:custGeom>
            <a:avLst/>
            <a:gdLst/>
            <a:ahLst/>
            <a:cxnLst/>
            <a:rect l="l" t="t" r="r" b="b"/>
            <a:pathLst>
              <a:path w="8543925" h="5651500">
                <a:moveTo>
                  <a:pt x="0" y="5650992"/>
                </a:moveTo>
                <a:lnTo>
                  <a:pt x="8543544" y="5650992"/>
                </a:lnTo>
                <a:lnTo>
                  <a:pt x="8543544" y="0"/>
                </a:lnTo>
                <a:lnTo>
                  <a:pt x="0" y="0"/>
                </a:lnTo>
                <a:lnTo>
                  <a:pt x="0" y="5650992"/>
                </a:lnTo>
                <a:close/>
              </a:path>
            </a:pathLst>
          </a:custGeom>
          <a:ln w="24384">
            <a:solidFill>
              <a:srgbClr val="4F81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278369" y="1484833"/>
            <a:ext cx="807720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latin typeface="Arial"/>
                <a:cs typeface="Arial"/>
              </a:rPr>
              <a:t>ت</a:t>
            </a:r>
            <a:r>
              <a:rPr dirty="0" sz="2400" b="1">
                <a:latin typeface="Arial"/>
                <a:cs typeface="Arial"/>
              </a:rPr>
              <a:t>ا</a:t>
            </a:r>
            <a:r>
              <a:rPr dirty="0" sz="2400" spc="30" b="1">
                <a:latin typeface="Arial"/>
                <a:cs typeface="Arial"/>
              </a:rPr>
              <a:t>ء</a:t>
            </a:r>
            <a:r>
              <a:rPr dirty="0" sz="2400" b="1">
                <a:latin typeface="Arial"/>
                <a:cs typeface="Arial"/>
              </a:rPr>
              <a:t>ا</a:t>
            </a:r>
            <a:r>
              <a:rPr dirty="0" sz="2400" spc="-710" b="1">
                <a:latin typeface="Arial"/>
                <a:cs typeface="Arial"/>
              </a:rPr>
              <a:t>ق</a:t>
            </a:r>
            <a:r>
              <a:rPr dirty="0" sz="2400" spc="-535" b="1">
                <a:latin typeface="Arial"/>
                <a:cs typeface="Arial"/>
              </a:rPr>
              <a:t>لل</a:t>
            </a:r>
            <a:r>
              <a:rPr dirty="0" sz="2400" b="1">
                <a:latin typeface="Arial"/>
                <a:cs typeface="Arial"/>
              </a:rPr>
              <a:t>ا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53333" y="1303477"/>
            <a:ext cx="925830" cy="757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61925">
              <a:lnSpc>
                <a:spcPct val="100000"/>
              </a:lnSpc>
              <a:spcBef>
                <a:spcPts val="100"/>
              </a:spcBef>
            </a:pPr>
            <a:r>
              <a:rPr dirty="0" sz="2400" spc="-200" b="1">
                <a:latin typeface="Arial"/>
                <a:cs typeface="Arial"/>
              </a:rPr>
              <a:t>ناجللا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400" spc="175" b="1">
                <a:latin typeface="Arial"/>
                <a:cs typeface="Arial"/>
              </a:rPr>
              <a:t>ة</a:t>
            </a:r>
            <a:r>
              <a:rPr dirty="0" sz="2400" spc="-250" b="1">
                <a:latin typeface="Arial"/>
                <a:cs typeface="Arial"/>
              </a:rPr>
              <a:t>ك</a:t>
            </a:r>
            <a:r>
              <a:rPr dirty="0" sz="2400" spc="-204" b="1">
                <a:latin typeface="Arial"/>
                <a:cs typeface="Arial"/>
              </a:rPr>
              <a:t>ر</a:t>
            </a:r>
            <a:r>
              <a:rPr dirty="0" sz="2400" spc="-605" b="1">
                <a:latin typeface="Arial"/>
                <a:cs typeface="Arial"/>
              </a:rPr>
              <a:t>تش</a:t>
            </a:r>
            <a:r>
              <a:rPr dirty="0" sz="2400" spc="-270" b="1">
                <a:latin typeface="Arial"/>
                <a:cs typeface="Arial"/>
              </a:rPr>
              <a:t>م</a:t>
            </a:r>
            <a:r>
              <a:rPr dirty="0" sz="2400" spc="-540" b="1">
                <a:latin typeface="Arial"/>
                <a:cs typeface="Arial"/>
              </a:rPr>
              <a:t>ل</a:t>
            </a:r>
            <a:r>
              <a:rPr dirty="0" sz="2400" b="1">
                <a:latin typeface="Arial"/>
                <a:cs typeface="Arial"/>
              </a:rPr>
              <a:t>ا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96240" y="4498847"/>
            <a:ext cx="2057400" cy="1798320"/>
          </a:xfrm>
          <a:custGeom>
            <a:avLst/>
            <a:gdLst/>
            <a:ahLst/>
            <a:cxnLst/>
            <a:rect l="l" t="t" r="r" b="b"/>
            <a:pathLst>
              <a:path w="2057400" h="1798320">
                <a:moveTo>
                  <a:pt x="0" y="899160"/>
                </a:moveTo>
                <a:lnTo>
                  <a:pt x="1258" y="854284"/>
                </a:lnTo>
                <a:lnTo>
                  <a:pt x="4996" y="809978"/>
                </a:lnTo>
                <a:lnTo>
                  <a:pt x="11153" y="766293"/>
                </a:lnTo>
                <a:lnTo>
                  <a:pt x="19671" y="723281"/>
                </a:lnTo>
                <a:lnTo>
                  <a:pt x="30491" y="680992"/>
                </a:lnTo>
                <a:lnTo>
                  <a:pt x="43554" y="639478"/>
                </a:lnTo>
                <a:lnTo>
                  <a:pt x="58800" y="598792"/>
                </a:lnTo>
                <a:lnTo>
                  <a:pt x="76172" y="558984"/>
                </a:lnTo>
                <a:lnTo>
                  <a:pt x="95610" y="520106"/>
                </a:lnTo>
                <a:lnTo>
                  <a:pt x="117054" y="482210"/>
                </a:lnTo>
                <a:lnTo>
                  <a:pt x="140447" y="445346"/>
                </a:lnTo>
                <a:lnTo>
                  <a:pt x="165730" y="409567"/>
                </a:lnTo>
                <a:lnTo>
                  <a:pt x="192842" y="374925"/>
                </a:lnTo>
                <a:lnTo>
                  <a:pt x="221726" y="341470"/>
                </a:lnTo>
                <a:lnTo>
                  <a:pt x="252323" y="309254"/>
                </a:lnTo>
                <a:lnTo>
                  <a:pt x="284572" y="278328"/>
                </a:lnTo>
                <a:lnTo>
                  <a:pt x="318417" y="248745"/>
                </a:lnTo>
                <a:lnTo>
                  <a:pt x="353797" y="220556"/>
                </a:lnTo>
                <a:lnTo>
                  <a:pt x="390654" y="193812"/>
                </a:lnTo>
                <a:lnTo>
                  <a:pt x="428929" y="168564"/>
                </a:lnTo>
                <a:lnTo>
                  <a:pt x="468562" y="144865"/>
                </a:lnTo>
                <a:lnTo>
                  <a:pt x="509495" y="122766"/>
                </a:lnTo>
                <a:lnTo>
                  <a:pt x="551670" y="102318"/>
                </a:lnTo>
                <a:lnTo>
                  <a:pt x="595026" y="83573"/>
                </a:lnTo>
                <a:lnTo>
                  <a:pt x="639505" y="66583"/>
                </a:lnTo>
                <a:lnTo>
                  <a:pt x="685049" y="51398"/>
                </a:lnTo>
                <a:lnTo>
                  <a:pt x="731598" y="38071"/>
                </a:lnTo>
                <a:lnTo>
                  <a:pt x="779093" y="26653"/>
                </a:lnTo>
                <a:lnTo>
                  <a:pt x="827475" y="17195"/>
                </a:lnTo>
                <a:lnTo>
                  <a:pt x="876686" y="9749"/>
                </a:lnTo>
                <a:lnTo>
                  <a:pt x="926666" y="4367"/>
                </a:lnTo>
                <a:lnTo>
                  <a:pt x="977357" y="1100"/>
                </a:lnTo>
                <a:lnTo>
                  <a:pt x="1028700" y="0"/>
                </a:lnTo>
                <a:lnTo>
                  <a:pt x="1080047" y="1100"/>
                </a:lnTo>
                <a:lnTo>
                  <a:pt x="1130743" y="4367"/>
                </a:lnTo>
                <a:lnTo>
                  <a:pt x="1180727" y="9749"/>
                </a:lnTo>
                <a:lnTo>
                  <a:pt x="1229942" y="17195"/>
                </a:lnTo>
                <a:lnTo>
                  <a:pt x="1278327" y="26653"/>
                </a:lnTo>
                <a:lnTo>
                  <a:pt x="1325825" y="38071"/>
                </a:lnTo>
                <a:lnTo>
                  <a:pt x="1372375" y="51398"/>
                </a:lnTo>
                <a:lnTo>
                  <a:pt x="1417920" y="66583"/>
                </a:lnTo>
                <a:lnTo>
                  <a:pt x="1462401" y="83573"/>
                </a:lnTo>
                <a:lnTo>
                  <a:pt x="1505757" y="102318"/>
                </a:lnTo>
                <a:lnTo>
                  <a:pt x="1547932" y="122766"/>
                </a:lnTo>
                <a:lnTo>
                  <a:pt x="1588865" y="144865"/>
                </a:lnTo>
                <a:lnTo>
                  <a:pt x="1628498" y="168564"/>
                </a:lnTo>
                <a:lnTo>
                  <a:pt x="1666772" y="193812"/>
                </a:lnTo>
                <a:lnTo>
                  <a:pt x="1703628" y="220556"/>
                </a:lnTo>
                <a:lnTo>
                  <a:pt x="1739007" y="248745"/>
                </a:lnTo>
                <a:lnTo>
                  <a:pt x="1772850" y="278328"/>
                </a:lnTo>
                <a:lnTo>
                  <a:pt x="1805098" y="309254"/>
                </a:lnTo>
                <a:lnTo>
                  <a:pt x="1835693" y="341470"/>
                </a:lnTo>
                <a:lnTo>
                  <a:pt x="1864575" y="374925"/>
                </a:lnTo>
                <a:lnTo>
                  <a:pt x="1891685" y="409567"/>
                </a:lnTo>
                <a:lnTo>
                  <a:pt x="1916966" y="445346"/>
                </a:lnTo>
                <a:lnTo>
                  <a:pt x="1940357" y="482210"/>
                </a:lnTo>
                <a:lnTo>
                  <a:pt x="1961800" y="520106"/>
                </a:lnTo>
                <a:lnTo>
                  <a:pt x="1981236" y="558984"/>
                </a:lnTo>
                <a:lnTo>
                  <a:pt x="1998605" y="598792"/>
                </a:lnTo>
                <a:lnTo>
                  <a:pt x="2013850" y="639478"/>
                </a:lnTo>
                <a:lnTo>
                  <a:pt x="2026912" y="680992"/>
                </a:lnTo>
                <a:lnTo>
                  <a:pt x="2037730" y="723281"/>
                </a:lnTo>
                <a:lnTo>
                  <a:pt x="2046247" y="766293"/>
                </a:lnTo>
                <a:lnTo>
                  <a:pt x="2052404" y="809978"/>
                </a:lnTo>
                <a:lnTo>
                  <a:pt x="2056141" y="854284"/>
                </a:lnTo>
                <a:lnTo>
                  <a:pt x="2057400" y="899160"/>
                </a:lnTo>
                <a:lnTo>
                  <a:pt x="2056141" y="944037"/>
                </a:lnTo>
                <a:lnTo>
                  <a:pt x="2052404" y="988345"/>
                </a:lnTo>
                <a:lnTo>
                  <a:pt x="2046247" y="1032031"/>
                </a:lnTo>
                <a:lnTo>
                  <a:pt x="2037730" y="1075046"/>
                </a:lnTo>
                <a:lnTo>
                  <a:pt x="2026912" y="1117336"/>
                </a:lnTo>
                <a:lnTo>
                  <a:pt x="2013850" y="1158850"/>
                </a:lnTo>
                <a:lnTo>
                  <a:pt x="1998605" y="1199537"/>
                </a:lnTo>
                <a:lnTo>
                  <a:pt x="1981236" y="1239346"/>
                </a:lnTo>
                <a:lnTo>
                  <a:pt x="1961800" y="1278224"/>
                </a:lnTo>
                <a:lnTo>
                  <a:pt x="1940357" y="1316121"/>
                </a:lnTo>
                <a:lnTo>
                  <a:pt x="1916966" y="1352984"/>
                </a:lnTo>
                <a:lnTo>
                  <a:pt x="1891685" y="1388763"/>
                </a:lnTo>
                <a:lnTo>
                  <a:pt x="1864575" y="1423405"/>
                </a:lnTo>
                <a:lnTo>
                  <a:pt x="1835693" y="1456860"/>
                </a:lnTo>
                <a:lnTo>
                  <a:pt x="1805098" y="1489076"/>
                </a:lnTo>
                <a:lnTo>
                  <a:pt x="1772850" y="1520001"/>
                </a:lnTo>
                <a:lnTo>
                  <a:pt x="1739007" y="1549583"/>
                </a:lnTo>
                <a:lnTo>
                  <a:pt x="1703628" y="1577772"/>
                </a:lnTo>
                <a:lnTo>
                  <a:pt x="1666772" y="1604515"/>
                </a:lnTo>
                <a:lnTo>
                  <a:pt x="1628498" y="1629762"/>
                </a:lnTo>
                <a:lnTo>
                  <a:pt x="1588865" y="1653460"/>
                </a:lnTo>
                <a:lnTo>
                  <a:pt x="1547932" y="1675558"/>
                </a:lnTo>
                <a:lnTo>
                  <a:pt x="1505757" y="1696006"/>
                </a:lnTo>
                <a:lnTo>
                  <a:pt x="1462401" y="1714750"/>
                </a:lnTo>
                <a:lnTo>
                  <a:pt x="1417920" y="1731740"/>
                </a:lnTo>
                <a:lnTo>
                  <a:pt x="1372375" y="1746924"/>
                </a:lnTo>
                <a:lnTo>
                  <a:pt x="1325825" y="1760250"/>
                </a:lnTo>
                <a:lnTo>
                  <a:pt x="1278327" y="1771668"/>
                </a:lnTo>
                <a:lnTo>
                  <a:pt x="1229942" y="1781125"/>
                </a:lnTo>
                <a:lnTo>
                  <a:pt x="1180727" y="1788570"/>
                </a:lnTo>
                <a:lnTo>
                  <a:pt x="1130743" y="1793952"/>
                </a:lnTo>
                <a:lnTo>
                  <a:pt x="1080047" y="1797219"/>
                </a:lnTo>
                <a:lnTo>
                  <a:pt x="1028700" y="1798320"/>
                </a:lnTo>
                <a:lnTo>
                  <a:pt x="977357" y="1797219"/>
                </a:lnTo>
                <a:lnTo>
                  <a:pt x="926666" y="1793952"/>
                </a:lnTo>
                <a:lnTo>
                  <a:pt x="876686" y="1788570"/>
                </a:lnTo>
                <a:lnTo>
                  <a:pt x="827475" y="1781125"/>
                </a:lnTo>
                <a:lnTo>
                  <a:pt x="779093" y="1771668"/>
                </a:lnTo>
                <a:lnTo>
                  <a:pt x="731598" y="1760250"/>
                </a:lnTo>
                <a:lnTo>
                  <a:pt x="685049" y="1746924"/>
                </a:lnTo>
                <a:lnTo>
                  <a:pt x="639505" y="1731740"/>
                </a:lnTo>
                <a:lnTo>
                  <a:pt x="595026" y="1714750"/>
                </a:lnTo>
                <a:lnTo>
                  <a:pt x="551670" y="1696006"/>
                </a:lnTo>
                <a:lnTo>
                  <a:pt x="509495" y="1675558"/>
                </a:lnTo>
                <a:lnTo>
                  <a:pt x="468562" y="1653460"/>
                </a:lnTo>
                <a:lnTo>
                  <a:pt x="428929" y="1629762"/>
                </a:lnTo>
                <a:lnTo>
                  <a:pt x="390654" y="1604515"/>
                </a:lnTo>
                <a:lnTo>
                  <a:pt x="353797" y="1577772"/>
                </a:lnTo>
                <a:lnTo>
                  <a:pt x="318417" y="1549583"/>
                </a:lnTo>
                <a:lnTo>
                  <a:pt x="284572" y="1520001"/>
                </a:lnTo>
                <a:lnTo>
                  <a:pt x="252323" y="1489076"/>
                </a:lnTo>
                <a:lnTo>
                  <a:pt x="221726" y="1456860"/>
                </a:lnTo>
                <a:lnTo>
                  <a:pt x="192842" y="1423405"/>
                </a:lnTo>
                <a:lnTo>
                  <a:pt x="165730" y="1388763"/>
                </a:lnTo>
                <a:lnTo>
                  <a:pt x="140447" y="1352984"/>
                </a:lnTo>
                <a:lnTo>
                  <a:pt x="117054" y="1316121"/>
                </a:lnTo>
                <a:lnTo>
                  <a:pt x="95610" y="1278224"/>
                </a:lnTo>
                <a:lnTo>
                  <a:pt x="76172" y="1239346"/>
                </a:lnTo>
                <a:lnTo>
                  <a:pt x="58800" y="1199537"/>
                </a:lnTo>
                <a:lnTo>
                  <a:pt x="43554" y="1158850"/>
                </a:lnTo>
                <a:lnTo>
                  <a:pt x="30491" y="1117336"/>
                </a:lnTo>
                <a:lnTo>
                  <a:pt x="19671" y="1075046"/>
                </a:lnTo>
                <a:lnTo>
                  <a:pt x="11153" y="1032031"/>
                </a:lnTo>
                <a:lnTo>
                  <a:pt x="4996" y="988345"/>
                </a:lnTo>
                <a:lnTo>
                  <a:pt x="1258" y="944037"/>
                </a:lnTo>
                <a:lnTo>
                  <a:pt x="0" y="899160"/>
                </a:lnTo>
                <a:close/>
              </a:path>
            </a:pathLst>
          </a:custGeom>
          <a:ln w="24384">
            <a:solidFill>
              <a:srgbClr val="4F81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894689" y="4828997"/>
            <a:ext cx="1061720" cy="11239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09855">
              <a:lnSpc>
                <a:spcPct val="100000"/>
              </a:lnSpc>
              <a:spcBef>
                <a:spcPts val="100"/>
              </a:spcBef>
            </a:pPr>
            <a:r>
              <a:rPr dirty="0" sz="2400" spc="-395" b="1">
                <a:latin typeface="Arial"/>
                <a:cs typeface="Arial"/>
              </a:rPr>
              <a:t>تانابتسا</a:t>
            </a:r>
            <a:endParaRPr sz="2400">
              <a:latin typeface="Arial"/>
              <a:cs typeface="Arial"/>
            </a:endParaRPr>
          </a:p>
          <a:p>
            <a:pPr marL="12700" marR="5080" indent="252729">
              <a:lnSpc>
                <a:spcPct val="100000"/>
              </a:lnSpc>
              <a:spcBef>
                <a:spcPts val="5"/>
              </a:spcBef>
            </a:pPr>
            <a:r>
              <a:rPr dirty="0" sz="2400" spc="-395" b="1">
                <a:latin typeface="Arial"/>
                <a:cs typeface="Arial"/>
              </a:rPr>
              <a:t>ديدحت  </a:t>
            </a:r>
            <a:r>
              <a:rPr dirty="0" sz="2400" spc="-30" b="1">
                <a:latin typeface="Arial"/>
                <a:cs typeface="Arial"/>
              </a:rPr>
              <a:t>تا</a:t>
            </a:r>
            <a:r>
              <a:rPr dirty="0" sz="2400" spc="-55" b="1">
                <a:latin typeface="Arial"/>
                <a:cs typeface="Arial"/>
              </a:rPr>
              <a:t>ج</a:t>
            </a:r>
            <a:r>
              <a:rPr dirty="0" sz="2400" spc="25" b="1">
                <a:latin typeface="Arial"/>
                <a:cs typeface="Arial"/>
              </a:rPr>
              <a:t>ا</a:t>
            </a:r>
            <a:r>
              <a:rPr dirty="0" sz="2400" spc="-675" b="1">
                <a:latin typeface="Arial"/>
                <a:cs typeface="Arial"/>
              </a:rPr>
              <a:t>يت</a:t>
            </a:r>
            <a:r>
              <a:rPr dirty="0" sz="2400" spc="-615" b="1">
                <a:latin typeface="Arial"/>
                <a:cs typeface="Arial"/>
              </a:rPr>
              <a:t>ح</a:t>
            </a:r>
            <a:r>
              <a:rPr dirty="0" sz="2400" spc="-295" b="1">
                <a:latin typeface="Arial"/>
                <a:cs typeface="Arial"/>
              </a:rPr>
              <a:t>ل</a:t>
            </a:r>
            <a:r>
              <a:rPr dirty="0" sz="2400" spc="-140" b="1">
                <a:latin typeface="Arial"/>
                <a:cs typeface="Arial"/>
              </a:rPr>
              <a:t>ا</a:t>
            </a:r>
            <a:r>
              <a:rPr dirty="0" sz="2400" b="1">
                <a:latin typeface="Arial"/>
                <a:cs typeface="Arial"/>
              </a:rPr>
              <a:t>ا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87095" y="749808"/>
            <a:ext cx="8363712" cy="36941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856589" y="3146297"/>
            <a:ext cx="1145540" cy="757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53035" marR="5080" indent="-140970">
              <a:lnSpc>
                <a:spcPct val="100000"/>
              </a:lnSpc>
              <a:spcBef>
                <a:spcPts val="100"/>
              </a:spcBef>
            </a:pPr>
            <a:r>
              <a:rPr dirty="0" sz="2400" spc="5" b="1">
                <a:latin typeface="Arial"/>
                <a:cs typeface="Arial"/>
              </a:rPr>
              <a:t>تا</a:t>
            </a:r>
            <a:r>
              <a:rPr dirty="0" sz="2400" b="1">
                <a:latin typeface="Arial"/>
                <a:cs typeface="Arial"/>
              </a:rPr>
              <a:t>ع</a:t>
            </a:r>
            <a:r>
              <a:rPr dirty="0" sz="2400" spc="65" b="1">
                <a:latin typeface="Arial"/>
                <a:cs typeface="Arial"/>
              </a:rPr>
              <a:t>و</a:t>
            </a:r>
            <a:r>
              <a:rPr dirty="0" sz="2400" spc="60" b="1">
                <a:latin typeface="Arial"/>
                <a:cs typeface="Arial"/>
              </a:rPr>
              <a:t>م</a:t>
            </a:r>
            <a:r>
              <a:rPr dirty="0" sz="2400" spc="-140" b="1">
                <a:latin typeface="Arial"/>
                <a:cs typeface="Arial"/>
              </a:rPr>
              <a:t>ج</a:t>
            </a:r>
            <a:r>
              <a:rPr dirty="0" sz="2400" spc="135" b="1">
                <a:latin typeface="Arial"/>
                <a:cs typeface="Arial"/>
              </a:rPr>
              <a:t>م</a:t>
            </a:r>
            <a:r>
              <a:rPr dirty="0" sz="2400" spc="-540" b="1">
                <a:latin typeface="Arial"/>
                <a:cs typeface="Arial"/>
              </a:rPr>
              <a:t>ل</a:t>
            </a:r>
            <a:r>
              <a:rPr dirty="0" sz="2400" b="1">
                <a:latin typeface="Arial"/>
                <a:cs typeface="Arial"/>
              </a:rPr>
              <a:t>ا  </a:t>
            </a:r>
            <a:r>
              <a:rPr dirty="0" sz="2400" spc="-175" b="1">
                <a:latin typeface="Arial"/>
                <a:cs typeface="Arial"/>
              </a:rPr>
              <a:t>ةيراوحلا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85215" y="1483309"/>
            <a:ext cx="902335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260" b="1">
                <a:latin typeface="Arial"/>
                <a:cs typeface="Arial"/>
              </a:rPr>
              <a:t>تلاباقملا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487167" y="4483608"/>
            <a:ext cx="2057400" cy="1801495"/>
          </a:xfrm>
          <a:custGeom>
            <a:avLst/>
            <a:gdLst/>
            <a:ahLst/>
            <a:cxnLst/>
            <a:rect l="l" t="t" r="r" b="b"/>
            <a:pathLst>
              <a:path w="2057400" h="1801495">
                <a:moveTo>
                  <a:pt x="0" y="900684"/>
                </a:moveTo>
                <a:lnTo>
                  <a:pt x="1258" y="855728"/>
                </a:lnTo>
                <a:lnTo>
                  <a:pt x="4995" y="811344"/>
                </a:lnTo>
                <a:lnTo>
                  <a:pt x="11152" y="767581"/>
                </a:lnTo>
                <a:lnTo>
                  <a:pt x="19669" y="724493"/>
                </a:lnTo>
                <a:lnTo>
                  <a:pt x="30487" y="682130"/>
                </a:lnTo>
                <a:lnTo>
                  <a:pt x="43549" y="640545"/>
                </a:lnTo>
                <a:lnTo>
                  <a:pt x="58794" y="599788"/>
                </a:lnTo>
                <a:lnTo>
                  <a:pt x="76163" y="559912"/>
                </a:lnTo>
                <a:lnTo>
                  <a:pt x="95599" y="520967"/>
                </a:lnTo>
                <a:lnTo>
                  <a:pt x="117042" y="483006"/>
                </a:lnTo>
                <a:lnTo>
                  <a:pt x="140433" y="446080"/>
                </a:lnTo>
                <a:lnTo>
                  <a:pt x="165714" y="410241"/>
                </a:lnTo>
                <a:lnTo>
                  <a:pt x="192824" y="375540"/>
                </a:lnTo>
                <a:lnTo>
                  <a:pt x="221706" y="342028"/>
                </a:lnTo>
                <a:lnTo>
                  <a:pt x="252301" y="309759"/>
                </a:lnTo>
                <a:lnTo>
                  <a:pt x="284549" y="278782"/>
                </a:lnTo>
                <a:lnTo>
                  <a:pt x="318392" y="249150"/>
                </a:lnTo>
                <a:lnTo>
                  <a:pt x="353771" y="220914"/>
                </a:lnTo>
                <a:lnTo>
                  <a:pt x="390627" y="194126"/>
                </a:lnTo>
                <a:lnTo>
                  <a:pt x="428901" y="168837"/>
                </a:lnTo>
                <a:lnTo>
                  <a:pt x="468534" y="145099"/>
                </a:lnTo>
                <a:lnTo>
                  <a:pt x="509467" y="122964"/>
                </a:lnTo>
                <a:lnTo>
                  <a:pt x="551642" y="102483"/>
                </a:lnTo>
                <a:lnTo>
                  <a:pt x="594998" y="83707"/>
                </a:lnTo>
                <a:lnTo>
                  <a:pt x="639479" y="66689"/>
                </a:lnTo>
                <a:lnTo>
                  <a:pt x="685024" y="51480"/>
                </a:lnTo>
                <a:lnTo>
                  <a:pt x="731574" y="38132"/>
                </a:lnTo>
                <a:lnTo>
                  <a:pt x="779072" y="26695"/>
                </a:lnTo>
                <a:lnTo>
                  <a:pt x="827457" y="17222"/>
                </a:lnTo>
                <a:lnTo>
                  <a:pt x="876672" y="9765"/>
                </a:lnTo>
                <a:lnTo>
                  <a:pt x="926656" y="4374"/>
                </a:lnTo>
                <a:lnTo>
                  <a:pt x="977352" y="1102"/>
                </a:lnTo>
                <a:lnTo>
                  <a:pt x="1028699" y="0"/>
                </a:lnTo>
                <a:lnTo>
                  <a:pt x="1080047" y="1102"/>
                </a:lnTo>
                <a:lnTo>
                  <a:pt x="1130743" y="4374"/>
                </a:lnTo>
                <a:lnTo>
                  <a:pt x="1180727" y="9765"/>
                </a:lnTo>
                <a:lnTo>
                  <a:pt x="1229942" y="17222"/>
                </a:lnTo>
                <a:lnTo>
                  <a:pt x="1278327" y="26695"/>
                </a:lnTo>
                <a:lnTo>
                  <a:pt x="1325825" y="38132"/>
                </a:lnTo>
                <a:lnTo>
                  <a:pt x="1372375" y="51480"/>
                </a:lnTo>
                <a:lnTo>
                  <a:pt x="1417920" y="66689"/>
                </a:lnTo>
                <a:lnTo>
                  <a:pt x="1462401" y="83707"/>
                </a:lnTo>
                <a:lnTo>
                  <a:pt x="1505757" y="102483"/>
                </a:lnTo>
                <a:lnTo>
                  <a:pt x="1547932" y="122964"/>
                </a:lnTo>
                <a:lnTo>
                  <a:pt x="1588865" y="145099"/>
                </a:lnTo>
                <a:lnTo>
                  <a:pt x="1628498" y="168837"/>
                </a:lnTo>
                <a:lnTo>
                  <a:pt x="1666772" y="194126"/>
                </a:lnTo>
                <a:lnTo>
                  <a:pt x="1703628" y="220914"/>
                </a:lnTo>
                <a:lnTo>
                  <a:pt x="1739007" y="249150"/>
                </a:lnTo>
                <a:lnTo>
                  <a:pt x="1772850" y="278782"/>
                </a:lnTo>
                <a:lnTo>
                  <a:pt x="1805098" y="309759"/>
                </a:lnTo>
                <a:lnTo>
                  <a:pt x="1835693" y="342028"/>
                </a:lnTo>
                <a:lnTo>
                  <a:pt x="1864575" y="375540"/>
                </a:lnTo>
                <a:lnTo>
                  <a:pt x="1891685" y="410241"/>
                </a:lnTo>
                <a:lnTo>
                  <a:pt x="1916966" y="446080"/>
                </a:lnTo>
                <a:lnTo>
                  <a:pt x="1940357" y="483006"/>
                </a:lnTo>
                <a:lnTo>
                  <a:pt x="1961800" y="520967"/>
                </a:lnTo>
                <a:lnTo>
                  <a:pt x="1981236" y="559912"/>
                </a:lnTo>
                <a:lnTo>
                  <a:pt x="1998605" y="599788"/>
                </a:lnTo>
                <a:lnTo>
                  <a:pt x="2013850" y="640545"/>
                </a:lnTo>
                <a:lnTo>
                  <a:pt x="2026912" y="682130"/>
                </a:lnTo>
                <a:lnTo>
                  <a:pt x="2037730" y="724493"/>
                </a:lnTo>
                <a:lnTo>
                  <a:pt x="2046247" y="767581"/>
                </a:lnTo>
                <a:lnTo>
                  <a:pt x="2052404" y="811344"/>
                </a:lnTo>
                <a:lnTo>
                  <a:pt x="2056141" y="855728"/>
                </a:lnTo>
                <a:lnTo>
                  <a:pt x="2057399" y="900684"/>
                </a:lnTo>
                <a:lnTo>
                  <a:pt x="2056141" y="945637"/>
                </a:lnTo>
                <a:lnTo>
                  <a:pt x="2052404" y="990019"/>
                </a:lnTo>
                <a:lnTo>
                  <a:pt x="2046247" y="1033780"/>
                </a:lnTo>
                <a:lnTo>
                  <a:pt x="2037730" y="1076867"/>
                </a:lnTo>
                <a:lnTo>
                  <a:pt x="2026912" y="1119228"/>
                </a:lnTo>
                <a:lnTo>
                  <a:pt x="2013850" y="1160813"/>
                </a:lnTo>
                <a:lnTo>
                  <a:pt x="1998605" y="1201569"/>
                </a:lnTo>
                <a:lnTo>
                  <a:pt x="1981236" y="1241445"/>
                </a:lnTo>
                <a:lnTo>
                  <a:pt x="1961800" y="1280389"/>
                </a:lnTo>
                <a:lnTo>
                  <a:pt x="1940357" y="1318350"/>
                </a:lnTo>
                <a:lnTo>
                  <a:pt x="1916966" y="1355276"/>
                </a:lnTo>
                <a:lnTo>
                  <a:pt x="1891685" y="1391115"/>
                </a:lnTo>
                <a:lnTo>
                  <a:pt x="1864575" y="1425816"/>
                </a:lnTo>
                <a:lnTo>
                  <a:pt x="1835693" y="1459328"/>
                </a:lnTo>
                <a:lnTo>
                  <a:pt x="1805098" y="1491598"/>
                </a:lnTo>
                <a:lnTo>
                  <a:pt x="1772850" y="1522575"/>
                </a:lnTo>
                <a:lnTo>
                  <a:pt x="1739007" y="1552208"/>
                </a:lnTo>
                <a:lnTo>
                  <a:pt x="1703628" y="1580445"/>
                </a:lnTo>
                <a:lnTo>
                  <a:pt x="1666772" y="1607234"/>
                </a:lnTo>
                <a:lnTo>
                  <a:pt x="1628498" y="1632523"/>
                </a:lnTo>
                <a:lnTo>
                  <a:pt x="1588865" y="1656262"/>
                </a:lnTo>
                <a:lnTo>
                  <a:pt x="1547932" y="1678398"/>
                </a:lnTo>
                <a:lnTo>
                  <a:pt x="1505757" y="1698879"/>
                </a:lnTo>
                <a:lnTo>
                  <a:pt x="1462401" y="1717656"/>
                </a:lnTo>
                <a:lnTo>
                  <a:pt x="1417920" y="1734674"/>
                </a:lnTo>
                <a:lnTo>
                  <a:pt x="1372375" y="1749884"/>
                </a:lnTo>
                <a:lnTo>
                  <a:pt x="1325825" y="1763233"/>
                </a:lnTo>
                <a:lnTo>
                  <a:pt x="1278327" y="1774670"/>
                </a:lnTo>
                <a:lnTo>
                  <a:pt x="1229942" y="1784144"/>
                </a:lnTo>
                <a:lnTo>
                  <a:pt x="1180727" y="1791602"/>
                </a:lnTo>
                <a:lnTo>
                  <a:pt x="1130743" y="1796993"/>
                </a:lnTo>
                <a:lnTo>
                  <a:pt x="1080047" y="1800265"/>
                </a:lnTo>
                <a:lnTo>
                  <a:pt x="1028699" y="1801368"/>
                </a:lnTo>
                <a:lnTo>
                  <a:pt x="977352" y="1800265"/>
                </a:lnTo>
                <a:lnTo>
                  <a:pt x="926656" y="1796993"/>
                </a:lnTo>
                <a:lnTo>
                  <a:pt x="876672" y="1791602"/>
                </a:lnTo>
                <a:lnTo>
                  <a:pt x="827457" y="1784144"/>
                </a:lnTo>
                <a:lnTo>
                  <a:pt x="779072" y="1774670"/>
                </a:lnTo>
                <a:lnTo>
                  <a:pt x="731574" y="1763233"/>
                </a:lnTo>
                <a:lnTo>
                  <a:pt x="685024" y="1749884"/>
                </a:lnTo>
                <a:lnTo>
                  <a:pt x="639479" y="1734674"/>
                </a:lnTo>
                <a:lnTo>
                  <a:pt x="594998" y="1717656"/>
                </a:lnTo>
                <a:lnTo>
                  <a:pt x="551642" y="1698879"/>
                </a:lnTo>
                <a:lnTo>
                  <a:pt x="509467" y="1678398"/>
                </a:lnTo>
                <a:lnTo>
                  <a:pt x="468534" y="1656262"/>
                </a:lnTo>
                <a:lnTo>
                  <a:pt x="428901" y="1632523"/>
                </a:lnTo>
                <a:lnTo>
                  <a:pt x="390627" y="1607234"/>
                </a:lnTo>
                <a:lnTo>
                  <a:pt x="353771" y="1580445"/>
                </a:lnTo>
                <a:lnTo>
                  <a:pt x="318392" y="1552208"/>
                </a:lnTo>
                <a:lnTo>
                  <a:pt x="284549" y="1522575"/>
                </a:lnTo>
                <a:lnTo>
                  <a:pt x="252301" y="1491598"/>
                </a:lnTo>
                <a:lnTo>
                  <a:pt x="221706" y="1459328"/>
                </a:lnTo>
                <a:lnTo>
                  <a:pt x="192824" y="1425816"/>
                </a:lnTo>
                <a:lnTo>
                  <a:pt x="165714" y="1391115"/>
                </a:lnTo>
                <a:lnTo>
                  <a:pt x="140433" y="1355276"/>
                </a:lnTo>
                <a:lnTo>
                  <a:pt x="117042" y="1318350"/>
                </a:lnTo>
                <a:lnTo>
                  <a:pt x="95599" y="1280389"/>
                </a:lnTo>
                <a:lnTo>
                  <a:pt x="76163" y="1241445"/>
                </a:lnTo>
                <a:lnTo>
                  <a:pt x="58794" y="1201569"/>
                </a:lnTo>
                <a:lnTo>
                  <a:pt x="43549" y="1160813"/>
                </a:lnTo>
                <a:lnTo>
                  <a:pt x="30487" y="1119228"/>
                </a:lnTo>
                <a:lnTo>
                  <a:pt x="19669" y="1076867"/>
                </a:lnTo>
                <a:lnTo>
                  <a:pt x="11152" y="1033780"/>
                </a:lnTo>
                <a:lnTo>
                  <a:pt x="4995" y="990019"/>
                </a:lnTo>
                <a:lnTo>
                  <a:pt x="1258" y="945637"/>
                </a:lnTo>
                <a:lnTo>
                  <a:pt x="0" y="900684"/>
                </a:lnTo>
                <a:close/>
              </a:path>
            </a:pathLst>
          </a:custGeom>
          <a:ln w="24384">
            <a:solidFill>
              <a:srgbClr val="4F81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2928366" y="4816297"/>
            <a:ext cx="1177290" cy="11239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1270">
              <a:lnSpc>
                <a:spcPct val="100000"/>
              </a:lnSpc>
              <a:spcBef>
                <a:spcPts val="100"/>
              </a:spcBef>
            </a:pPr>
            <a:r>
              <a:rPr dirty="0" sz="2400" spc="-160" b="1">
                <a:latin typeface="Arial"/>
                <a:cs typeface="Arial"/>
              </a:rPr>
              <a:t>ماظن  </a:t>
            </a:r>
            <a:r>
              <a:rPr dirty="0" sz="2400" spc="-240" b="1">
                <a:latin typeface="Arial"/>
                <a:cs typeface="Arial"/>
              </a:rPr>
              <a:t>ىواكشلا  </a:t>
            </a:r>
            <a:r>
              <a:rPr dirty="0" sz="2400" spc="-35" b="1">
                <a:latin typeface="Arial"/>
                <a:cs typeface="Arial"/>
              </a:rPr>
              <a:t>تا</a:t>
            </a:r>
            <a:r>
              <a:rPr dirty="0" sz="2400" spc="-55" b="1">
                <a:latin typeface="Arial"/>
                <a:cs typeface="Arial"/>
              </a:rPr>
              <a:t>ح</a:t>
            </a:r>
            <a:r>
              <a:rPr dirty="0" sz="2400" spc="-375" b="1">
                <a:latin typeface="Arial"/>
                <a:cs typeface="Arial"/>
              </a:rPr>
              <a:t>ارت</a:t>
            </a:r>
            <a:r>
              <a:rPr dirty="0" sz="2400" spc="-545" b="1">
                <a:latin typeface="Arial"/>
                <a:cs typeface="Arial"/>
              </a:rPr>
              <a:t>ق</a:t>
            </a:r>
            <a:r>
              <a:rPr dirty="0" sz="2400" spc="-295" b="1">
                <a:latin typeface="Arial"/>
                <a:cs typeface="Arial"/>
              </a:rPr>
              <a:t>ل</a:t>
            </a:r>
            <a:r>
              <a:rPr dirty="0" sz="2400" spc="-140" b="1">
                <a:latin typeface="Arial"/>
                <a:cs typeface="Arial"/>
              </a:rPr>
              <a:t>ا</a:t>
            </a:r>
            <a:r>
              <a:rPr dirty="0" sz="2400" b="1">
                <a:latin typeface="Arial"/>
                <a:cs typeface="Arial"/>
              </a:rPr>
              <a:t>او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328154" y="3136772"/>
            <a:ext cx="766445" cy="757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87630">
              <a:lnSpc>
                <a:spcPct val="100000"/>
              </a:lnSpc>
              <a:spcBef>
                <a:spcPts val="100"/>
              </a:spcBef>
            </a:pPr>
            <a:r>
              <a:rPr dirty="0" sz="2400" spc="-60" b="1">
                <a:latin typeface="Arial"/>
                <a:cs typeface="Arial"/>
              </a:rPr>
              <a:t>زكارم  </a:t>
            </a:r>
            <a:r>
              <a:rPr dirty="0" sz="2400" spc="20" b="1">
                <a:latin typeface="Arial"/>
                <a:cs typeface="Arial"/>
              </a:rPr>
              <a:t>ل</a:t>
            </a:r>
            <a:r>
              <a:rPr dirty="0" sz="2400" b="1">
                <a:latin typeface="Arial"/>
                <a:cs typeface="Arial"/>
              </a:rPr>
              <a:t>ا</a:t>
            </a:r>
            <a:r>
              <a:rPr dirty="0" sz="2400" spc="-810" b="1">
                <a:latin typeface="Arial"/>
                <a:cs typeface="Arial"/>
              </a:rPr>
              <a:t>صت</a:t>
            </a:r>
            <a:r>
              <a:rPr dirty="0" sz="2400" spc="-300" b="1">
                <a:latin typeface="Arial"/>
                <a:cs typeface="Arial"/>
              </a:rPr>
              <a:t>ل</a:t>
            </a:r>
            <a:r>
              <a:rPr dirty="0" sz="2400" spc="-145" b="1">
                <a:latin typeface="Arial"/>
                <a:cs typeface="Arial"/>
              </a:rPr>
              <a:t>ا</a:t>
            </a:r>
            <a:r>
              <a:rPr dirty="0" sz="2400" b="1">
                <a:latin typeface="Arial"/>
                <a:cs typeface="Arial"/>
              </a:rPr>
              <a:t>ا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559808" y="4504944"/>
            <a:ext cx="2057400" cy="1801495"/>
          </a:xfrm>
          <a:custGeom>
            <a:avLst/>
            <a:gdLst/>
            <a:ahLst/>
            <a:cxnLst/>
            <a:rect l="l" t="t" r="r" b="b"/>
            <a:pathLst>
              <a:path w="2057400" h="1801495">
                <a:moveTo>
                  <a:pt x="0" y="900683"/>
                </a:moveTo>
                <a:lnTo>
                  <a:pt x="1258" y="855728"/>
                </a:lnTo>
                <a:lnTo>
                  <a:pt x="4995" y="811344"/>
                </a:lnTo>
                <a:lnTo>
                  <a:pt x="11152" y="767581"/>
                </a:lnTo>
                <a:lnTo>
                  <a:pt x="19669" y="724493"/>
                </a:lnTo>
                <a:lnTo>
                  <a:pt x="30487" y="682130"/>
                </a:lnTo>
                <a:lnTo>
                  <a:pt x="43549" y="640545"/>
                </a:lnTo>
                <a:lnTo>
                  <a:pt x="58794" y="599788"/>
                </a:lnTo>
                <a:lnTo>
                  <a:pt x="76163" y="559912"/>
                </a:lnTo>
                <a:lnTo>
                  <a:pt x="95599" y="520967"/>
                </a:lnTo>
                <a:lnTo>
                  <a:pt x="117042" y="483006"/>
                </a:lnTo>
                <a:lnTo>
                  <a:pt x="140433" y="446080"/>
                </a:lnTo>
                <a:lnTo>
                  <a:pt x="165714" y="410241"/>
                </a:lnTo>
                <a:lnTo>
                  <a:pt x="192824" y="375540"/>
                </a:lnTo>
                <a:lnTo>
                  <a:pt x="221706" y="342028"/>
                </a:lnTo>
                <a:lnTo>
                  <a:pt x="252301" y="309759"/>
                </a:lnTo>
                <a:lnTo>
                  <a:pt x="284549" y="278782"/>
                </a:lnTo>
                <a:lnTo>
                  <a:pt x="318392" y="249150"/>
                </a:lnTo>
                <a:lnTo>
                  <a:pt x="353771" y="220914"/>
                </a:lnTo>
                <a:lnTo>
                  <a:pt x="390627" y="194126"/>
                </a:lnTo>
                <a:lnTo>
                  <a:pt x="428901" y="168837"/>
                </a:lnTo>
                <a:lnTo>
                  <a:pt x="468534" y="145099"/>
                </a:lnTo>
                <a:lnTo>
                  <a:pt x="509467" y="122964"/>
                </a:lnTo>
                <a:lnTo>
                  <a:pt x="551642" y="102483"/>
                </a:lnTo>
                <a:lnTo>
                  <a:pt x="594998" y="83707"/>
                </a:lnTo>
                <a:lnTo>
                  <a:pt x="639479" y="66689"/>
                </a:lnTo>
                <a:lnTo>
                  <a:pt x="685024" y="51480"/>
                </a:lnTo>
                <a:lnTo>
                  <a:pt x="731574" y="38132"/>
                </a:lnTo>
                <a:lnTo>
                  <a:pt x="779072" y="26695"/>
                </a:lnTo>
                <a:lnTo>
                  <a:pt x="827457" y="17222"/>
                </a:lnTo>
                <a:lnTo>
                  <a:pt x="876672" y="9765"/>
                </a:lnTo>
                <a:lnTo>
                  <a:pt x="926656" y="4374"/>
                </a:lnTo>
                <a:lnTo>
                  <a:pt x="977352" y="1102"/>
                </a:lnTo>
                <a:lnTo>
                  <a:pt x="1028700" y="0"/>
                </a:lnTo>
                <a:lnTo>
                  <a:pt x="1080047" y="1102"/>
                </a:lnTo>
                <a:lnTo>
                  <a:pt x="1130743" y="4374"/>
                </a:lnTo>
                <a:lnTo>
                  <a:pt x="1180727" y="9765"/>
                </a:lnTo>
                <a:lnTo>
                  <a:pt x="1229942" y="17222"/>
                </a:lnTo>
                <a:lnTo>
                  <a:pt x="1278327" y="26695"/>
                </a:lnTo>
                <a:lnTo>
                  <a:pt x="1325825" y="38132"/>
                </a:lnTo>
                <a:lnTo>
                  <a:pt x="1372375" y="51480"/>
                </a:lnTo>
                <a:lnTo>
                  <a:pt x="1417920" y="66689"/>
                </a:lnTo>
                <a:lnTo>
                  <a:pt x="1462401" y="83707"/>
                </a:lnTo>
                <a:lnTo>
                  <a:pt x="1505757" y="102483"/>
                </a:lnTo>
                <a:lnTo>
                  <a:pt x="1547932" y="122964"/>
                </a:lnTo>
                <a:lnTo>
                  <a:pt x="1588865" y="145099"/>
                </a:lnTo>
                <a:lnTo>
                  <a:pt x="1628498" y="168837"/>
                </a:lnTo>
                <a:lnTo>
                  <a:pt x="1666772" y="194126"/>
                </a:lnTo>
                <a:lnTo>
                  <a:pt x="1703628" y="220914"/>
                </a:lnTo>
                <a:lnTo>
                  <a:pt x="1739007" y="249150"/>
                </a:lnTo>
                <a:lnTo>
                  <a:pt x="1772850" y="278782"/>
                </a:lnTo>
                <a:lnTo>
                  <a:pt x="1805098" y="309759"/>
                </a:lnTo>
                <a:lnTo>
                  <a:pt x="1835693" y="342028"/>
                </a:lnTo>
                <a:lnTo>
                  <a:pt x="1864575" y="375540"/>
                </a:lnTo>
                <a:lnTo>
                  <a:pt x="1891685" y="410241"/>
                </a:lnTo>
                <a:lnTo>
                  <a:pt x="1916966" y="446080"/>
                </a:lnTo>
                <a:lnTo>
                  <a:pt x="1940357" y="483006"/>
                </a:lnTo>
                <a:lnTo>
                  <a:pt x="1961800" y="520967"/>
                </a:lnTo>
                <a:lnTo>
                  <a:pt x="1981236" y="559912"/>
                </a:lnTo>
                <a:lnTo>
                  <a:pt x="1998605" y="599788"/>
                </a:lnTo>
                <a:lnTo>
                  <a:pt x="2013850" y="640545"/>
                </a:lnTo>
                <a:lnTo>
                  <a:pt x="2026912" y="682130"/>
                </a:lnTo>
                <a:lnTo>
                  <a:pt x="2037730" y="724493"/>
                </a:lnTo>
                <a:lnTo>
                  <a:pt x="2046247" y="767581"/>
                </a:lnTo>
                <a:lnTo>
                  <a:pt x="2052404" y="811344"/>
                </a:lnTo>
                <a:lnTo>
                  <a:pt x="2056141" y="855728"/>
                </a:lnTo>
                <a:lnTo>
                  <a:pt x="2057399" y="900683"/>
                </a:lnTo>
                <a:lnTo>
                  <a:pt x="2056141" y="945637"/>
                </a:lnTo>
                <a:lnTo>
                  <a:pt x="2052404" y="990019"/>
                </a:lnTo>
                <a:lnTo>
                  <a:pt x="2046247" y="1033780"/>
                </a:lnTo>
                <a:lnTo>
                  <a:pt x="2037730" y="1076867"/>
                </a:lnTo>
                <a:lnTo>
                  <a:pt x="2026912" y="1119228"/>
                </a:lnTo>
                <a:lnTo>
                  <a:pt x="2013850" y="1160813"/>
                </a:lnTo>
                <a:lnTo>
                  <a:pt x="1998605" y="1201569"/>
                </a:lnTo>
                <a:lnTo>
                  <a:pt x="1981236" y="1241445"/>
                </a:lnTo>
                <a:lnTo>
                  <a:pt x="1961800" y="1280389"/>
                </a:lnTo>
                <a:lnTo>
                  <a:pt x="1940357" y="1318350"/>
                </a:lnTo>
                <a:lnTo>
                  <a:pt x="1916966" y="1355276"/>
                </a:lnTo>
                <a:lnTo>
                  <a:pt x="1891685" y="1391115"/>
                </a:lnTo>
                <a:lnTo>
                  <a:pt x="1864575" y="1425816"/>
                </a:lnTo>
                <a:lnTo>
                  <a:pt x="1835693" y="1459328"/>
                </a:lnTo>
                <a:lnTo>
                  <a:pt x="1805098" y="1491598"/>
                </a:lnTo>
                <a:lnTo>
                  <a:pt x="1772850" y="1522575"/>
                </a:lnTo>
                <a:lnTo>
                  <a:pt x="1739007" y="1552208"/>
                </a:lnTo>
                <a:lnTo>
                  <a:pt x="1703628" y="1580445"/>
                </a:lnTo>
                <a:lnTo>
                  <a:pt x="1666772" y="1607234"/>
                </a:lnTo>
                <a:lnTo>
                  <a:pt x="1628498" y="1632523"/>
                </a:lnTo>
                <a:lnTo>
                  <a:pt x="1588865" y="1656262"/>
                </a:lnTo>
                <a:lnTo>
                  <a:pt x="1547932" y="1678398"/>
                </a:lnTo>
                <a:lnTo>
                  <a:pt x="1505757" y="1698879"/>
                </a:lnTo>
                <a:lnTo>
                  <a:pt x="1462401" y="1717656"/>
                </a:lnTo>
                <a:lnTo>
                  <a:pt x="1417920" y="1734674"/>
                </a:lnTo>
                <a:lnTo>
                  <a:pt x="1372375" y="1749884"/>
                </a:lnTo>
                <a:lnTo>
                  <a:pt x="1325825" y="1763233"/>
                </a:lnTo>
                <a:lnTo>
                  <a:pt x="1278327" y="1774670"/>
                </a:lnTo>
                <a:lnTo>
                  <a:pt x="1229942" y="1784144"/>
                </a:lnTo>
                <a:lnTo>
                  <a:pt x="1180727" y="1791602"/>
                </a:lnTo>
                <a:lnTo>
                  <a:pt x="1130743" y="1796993"/>
                </a:lnTo>
                <a:lnTo>
                  <a:pt x="1080047" y="1800265"/>
                </a:lnTo>
                <a:lnTo>
                  <a:pt x="1028700" y="1801367"/>
                </a:lnTo>
                <a:lnTo>
                  <a:pt x="977352" y="1800265"/>
                </a:lnTo>
                <a:lnTo>
                  <a:pt x="926656" y="1796993"/>
                </a:lnTo>
                <a:lnTo>
                  <a:pt x="876672" y="1791602"/>
                </a:lnTo>
                <a:lnTo>
                  <a:pt x="827457" y="1784144"/>
                </a:lnTo>
                <a:lnTo>
                  <a:pt x="779072" y="1774670"/>
                </a:lnTo>
                <a:lnTo>
                  <a:pt x="731574" y="1763233"/>
                </a:lnTo>
                <a:lnTo>
                  <a:pt x="685024" y="1749884"/>
                </a:lnTo>
                <a:lnTo>
                  <a:pt x="639479" y="1734674"/>
                </a:lnTo>
                <a:lnTo>
                  <a:pt x="594998" y="1717656"/>
                </a:lnTo>
                <a:lnTo>
                  <a:pt x="551642" y="1698879"/>
                </a:lnTo>
                <a:lnTo>
                  <a:pt x="509467" y="1678398"/>
                </a:lnTo>
                <a:lnTo>
                  <a:pt x="468534" y="1656262"/>
                </a:lnTo>
                <a:lnTo>
                  <a:pt x="428901" y="1632523"/>
                </a:lnTo>
                <a:lnTo>
                  <a:pt x="390627" y="1607234"/>
                </a:lnTo>
                <a:lnTo>
                  <a:pt x="353771" y="1580445"/>
                </a:lnTo>
                <a:lnTo>
                  <a:pt x="318392" y="1552208"/>
                </a:lnTo>
                <a:lnTo>
                  <a:pt x="284549" y="1522575"/>
                </a:lnTo>
                <a:lnTo>
                  <a:pt x="252301" y="1491598"/>
                </a:lnTo>
                <a:lnTo>
                  <a:pt x="221706" y="1459328"/>
                </a:lnTo>
                <a:lnTo>
                  <a:pt x="192824" y="1425816"/>
                </a:lnTo>
                <a:lnTo>
                  <a:pt x="165714" y="1391115"/>
                </a:lnTo>
                <a:lnTo>
                  <a:pt x="140433" y="1355276"/>
                </a:lnTo>
                <a:lnTo>
                  <a:pt x="117042" y="1318350"/>
                </a:lnTo>
                <a:lnTo>
                  <a:pt x="95599" y="1280389"/>
                </a:lnTo>
                <a:lnTo>
                  <a:pt x="76163" y="1241445"/>
                </a:lnTo>
                <a:lnTo>
                  <a:pt x="58794" y="1201569"/>
                </a:lnTo>
                <a:lnTo>
                  <a:pt x="43549" y="1160813"/>
                </a:lnTo>
                <a:lnTo>
                  <a:pt x="30487" y="1119228"/>
                </a:lnTo>
                <a:lnTo>
                  <a:pt x="19669" y="1076867"/>
                </a:lnTo>
                <a:lnTo>
                  <a:pt x="11152" y="1033780"/>
                </a:lnTo>
                <a:lnTo>
                  <a:pt x="4995" y="990019"/>
                </a:lnTo>
                <a:lnTo>
                  <a:pt x="1258" y="945637"/>
                </a:lnTo>
                <a:lnTo>
                  <a:pt x="0" y="900683"/>
                </a:lnTo>
                <a:close/>
              </a:path>
            </a:pathLst>
          </a:custGeom>
          <a:ln w="24384">
            <a:solidFill>
              <a:srgbClr val="4F81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4988814" y="5019878"/>
            <a:ext cx="1206500" cy="757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2400" spc="-395" b="1">
                <a:latin typeface="Arial"/>
                <a:cs typeface="Arial"/>
              </a:rPr>
              <a:t>تانابتسا</a:t>
            </a:r>
            <a:endParaRPr sz="2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2400" spc="-250" b="1">
                <a:latin typeface="Arial"/>
                <a:cs typeface="Arial"/>
              </a:rPr>
              <a:t>اضرلا</a:t>
            </a:r>
            <a:r>
              <a:rPr dirty="0" sz="2400" spc="-30" b="1">
                <a:latin typeface="Arial"/>
                <a:cs typeface="Arial"/>
              </a:rPr>
              <a:t> </a:t>
            </a:r>
            <a:r>
              <a:rPr dirty="0" sz="2400" spc="-405" b="1">
                <a:latin typeface="Arial"/>
                <a:cs typeface="Arial"/>
              </a:rPr>
              <a:t>سايق</a:t>
            </a:r>
            <a:endParaRPr sz="24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659880" y="4492752"/>
            <a:ext cx="2057400" cy="1801495"/>
          </a:xfrm>
          <a:custGeom>
            <a:avLst/>
            <a:gdLst/>
            <a:ahLst/>
            <a:cxnLst/>
            <a:rect l="l" t="t" r="r" b="b"/>
            <a:pathLst>
              <a:path w="2057400" h="1801495">
                <a:moveTo>
                  <a:pt x="0" y="900684"/>
                </a:moveTo>
                <a:lnTo>
                  <a:pt x="1258" y="855728"/>
                </a:lnTo>
                <a:lnTo>
                  <a:pt x="4995" y="811344"/>
                </a:lnTo>
                <a:lnTo>
                  <a:pt x="11152" y="767581"/>
                </a:lnTo>
                <a:lnTo>
                  <a:pt x="19669" y="724493"/>
                </a:lnTo>
                <a:lnTo>
                  <a:pt x="30487" y="682130"/>
                </a:lnTo>
                <a:lnTo>
                  <a:pt x="43549" y="640545"/>
                </a:lnTo>
                <a:lnTo>
                  <a:pt x="58794" y="599788"/>
                </a:lnTo>
                <a:lnTo>
                  <a:pt x="76163" y="559912"/>
                </a:lnTo>
                <a:lnTo>
                  <a:pt x="95599" y="520967"/>
                </a:lnTo>
                <a:lnTo>
                  <a:pt x="117042" y="483006"/>
                </a:lnTo>
                <a:lnTo>
                  <a:pt x="140433" y="446080"/>
                </a:lnTo>
                <a:lnTo>
                  <a:pt x="165714" y="410241"/>
                </a:lnTo>
                <a:lnTo>
                  <a:pt x="192824" y="375540"/>
                </a:lnTo>
                <a:lnTo>
                  <a:pt x="221706" y="342028"/>
                </a:lnTo>
                <a:lnTo>
                  <a:pt x="252301" y="309759"/>
                </a:lnTo>
                <a:lnTo>
                  <a:pt x="284549" y="278782"/>
                </a:lnTo>
                <a:lnTo>
                  <a:pt x="318392" y="249150"/>
                </a:lnTo>
                <a:lnTo>
                  <a:pt x="353771" y="220914"/>
                </a:lnTo>
                <a:lnTo>
                  <a:pt x="390627" y="194126"/>
                </a:lnTo>
                <a:lnTo>
                  <a:pt x="428901" y="168837"/>
                </a:lnTo>
                <a:lnTo>
                  <a:pt x="468534" y="145099"/>
                </a:lnTo>
                <a:lnTo>
                  <a:pt x="509467" y="122964"/>
                </a:lnTo>
                <a:lnTo>
                  <a:pt x="551642" y="102483"/>
                </a:lnTo>
                <a:lnTo>
                  <a:pt x="594998" y="83707"/>
                </a:lnTo>
                <a:lnTo>
                  <a:pt x="639479" y="66689"/>
                </a:lnTo>
                <a:lnTo>
                  <a:pt x="685024" y="51480"/>
                </a:lnTo>
                <a:lnTo>
                  <a:pt x="731574" y="38132"/>
                </a:lnTo>
                <a:lnTo>
                  <a:pt x="779072" y="26695"/>
                </a:lnTo>
                <a:lnTo>
                  <a:pt x="827457" y="17222"/>
                </a:lnTo>
                <a:lnTo>
                  <a:pt x="876672" y="9765"/>
                </a:lnTo>
                <a:lnTo>
                  <a:pt x="926656" y="4374"/>
                </a:lnTo>
                <a:lnTo>
                  <a:pt x="977352" y="1102"/>
                </a:lnTo>
                <a:lnTo>
                  <a:pt x="1028700" y="0"/>
                </a:lnTo>
                <a:lnTo>
                  <a:pt x="1080047" y="1102"/>
                </a:lnTo>
                <a:lnTo>
                  <a:pt x="1130743" y="4374"/>
                </a:lnTo>
                <a:lnTo>
                  <a:pt x="1180727" y="9765"/>
                </a:lnTo>
                <a:lnTo>
                  <a:pt x="1229942" y="17222"/>
                </a:lnTo>
                <a:lnTo>
                  <a:pt x="1278327" y="26695"/>
                </a:lnTo>
                <a:lnTo>
                  <a:pt x="1325825" y="38132"/>
                </a:lnTo>
                <a:lnTo>
                  <a:pt x="1372375" y="51480"/>
                </a:lnTo>
                <a:lnTo>
                  <a:pt x="1417920" y="66689"/>
                </a:lnTo>
                <a:lnTo>
                  <a:pt x="1462401" y="83707"/>
                </a:lnTo>
                <a:lnTo>
                  <a:pt x="1505757" y="102483"/>
                </a:lnTo>
                <a:lnTo>
                  <a:pt x="1547932" y="122964"/>
                </a:lnTo>
                <a:lnTo>
                  <a:pt x="1588865" y="145099"/>
                </a:lnTo>
                <a:lnTo>
                  <a:pt x="1628498" y="168837"/>
                </a:lnTo>
                <a:lnTo>
                  <a:pt x="1666772" y="194126"/>
                </a:lnTo>
                <a:lnTo>
                  <a:pt x="1703628" y="220914"/>
                </a:lnTo>
                <a:lnTo>
                  <a:pt x="1739007" y="249150"/>
                </a:lnTo>
                <a:lnTo>
                  <a:pt x="1772850" y="278782"/>
                </a:lnTo>
                <a:lnTo>
                  <a:pt x="1805098" y="309759"/>
                </a:lnTo>
                <a:lnTo>
                  <a:pt x="1835693" y="342028"/>
                </a:lnTo>
                <a:lnTo>
                  <a:pt x="1864575" y="375540"/>
                </a:lnTo>
                <a:lnTo>
                  <a:pt x="1891685" y="410241"/>
                </a:lnTo>
                <a:lnTo>
                  <a:pt x="1916966" y="446080"/>
                </a:lnTo>
                <a:lnTo>
                  <a:pt x="1940357" y="483006"/>
                </a:lnTo>
                <a:lnTo>
                  <a:pt x="1961800" y="520967"/>
                </a:lnTo>
                <a:lnTo>
                  <a:pt x="1981236" y="559912"/>
                </a:lnTo>
                <a:lnTo>
                  <a:pt x="1998605" y="599788"/>
                </a:lnTo>
                <a:lnTo>
                  <a:pt x="2013850" y="640545"/>
                </a:lnTo>
                <a:lnTo>
                  <a:pt x="2026912" y="682130"/>
                </a:lnTo>
                <a:lnTo>
                  <a:pt x="2037730" y="724493"/>
                </a:lnTo>
                <a:lnTo>
                  <a:pt x="2046247" y="767581"/>
                </a:lnTo>
                <a:lnTo>
                  <a:pt x="2052404" y="811344"/>
                </a:lnTo>
                <a:lnTo>
                  <a:pt x="2056141" y="855728"/>
                </a:lnTo>
                <a:lnTo>
                  <a:pt x="2057400" y="900684"/>
                </a:lnTo>
                <a:lnTo>
                  <a:pt x="2056141" y="945637"/>
                </a:lnTo>
                <a:lnTo>
                  <a:pt x="2052404" y="990019"/>
                </a:lnTo>
                <a:lnTo>
                  <a:pt x="2046247" y="1033780"/>
                </a:lnTo>
                <a:lnTo>
                  <a:pt x="2037730" y="1076867"/>
                </a:lnTo>
                <a:lnTo>
                  <a:pt x="2026912" y="1119228"/>
                </a:lnTo>
                <a:lnTo>
                  <a:pt x="2013850" y="1160813"/>
                </a:lnTo>
                <a:lnTo>
                  <a:pt x="1998605" y="1201569"/>
                </a:lnTo>
                <a:lnTo>
                  <a:pt x="1981236" y="1241445"/>
                </a:lnTo>
                <a:lnTo>
                  <a:pt x="1961800" y="1280389"/>
                </a:lnTo>
                <a:lnTo>
                  <a:pt x="1940357" y="1318350"/>
                </a:lnTo>
                <a:lnTo>
                  <a:pt x="1916966" y="1355276"/>
                </a:lnTo>
                <a:lnTo>
                  <a:pt x="1891685" y="1391115"/>
                </a:lnTo>
                <a:lnTo>
                  <a:pt x="1864575" y="1425816"/>
                </a:lnTo>
                <a:lnTo>
                  <a:pt x="1835693" y="1459328"/>
                </a:lnTo>
                <a:lnTo>
                  <a:pt x="1805098" y="1491598"/>
                </a:lnTo>
                <a:lnTo>
                  <a:pt x="1772850" y="1522575"/>
                </a:lnTo>
                <a:lnTo>
                  <a:pt x="1739007" y="1552208"/>
                </a:lnTo>
                <a:lnTo>
                  <a:pt x="1703628" y="1580445"/>
                </a:lnTo>
                <a:lnTo>
                  <a:pt x="1666772" y="1607234"/>
                </a:lnTo>
                <a:lnTo>
                  <a:pt x="1628498" y="1632523"/>
                </a:lnTo>
                <a:lnTo>
                  <a:pt x="1588865" y="1656262"/>
                </a:lnTo>
                <a:lnTo>
                  <a:pt x="1547932" y="1678398"/>
                </a:lnTo>
                <a:lnTo>
                  <a:pt x="1505757" y="1698879"/>
                </a:lnTo>
                <a:lnTo>
                  <a:pt x="1462401" y="1717656"/>
                </a:lnTo>
                <a:lnTo>
                  <a:pt x="1417920" y="1734674"/>
                </a:lnTo>
                <a:lnTo>
                  <a:pt x="1372375" y="1749884"/>
                </a:lnTo>
                <a:lnTo>
                  <a:pt x="1325825" y="1763233"/>
                </a:lnTo>
                <a:lnTo>
                  <a:pt x="1278327" y="1774670"/>
                </a:lnTo>
                <a:lnTo>
                  <a:pt x="1229942" y="1784144"/>
                </a:lnTo>
                <a:lnTo>
                  <a:pt x="1180727" y="1791602"/>
                </a:lnTo>
                <a:lnTo>
                  <a:pt x="1130743" y="1796993"/>
                </a:lnTo>
                <a:lnTo>
                  <a:pt x="1080047" y="1800265"/>
                </a:lnTo>
                <a:lnTo>
                  <a:pt x="1028700" y="1801368"/>
                </a:lnTo>
                <a:lnTo>
                  <a:pt x="977352" y="1800265"/>
                </a:lnTo>
                <a:lnTo>
                  <a:pt x="926656" y="1796993"/>
                </a:lnTo>
                <a:lnTo>
                  <a:pt x="876672" y="1791602"/>
                </a:lnTo>
                <a:lnTo>
                  <a:pt x="827457" y="1784144"/>
                </a:lnTo>
                <a:lnTo>
                  <a:pt x="779072" y="1774670"/>
                </a:lnTo>
                <a:lnTo>
                  <a:pt x="731574" y="1763233"/>
                </a:lnTo>
                <a:lnTo>
                  <a:pt x="685024" y="1749884"/>
                </a:lnTo>
                <a:lnTo>
                  <a:pt x="639479" y="1734674"/>
                </a:lnTo>
                <a:lnTo>
                  <a:pt x="594998" y="1717656"/>
                </a:lnTo>
                <a:lnTo>
                  <a:pt x="551642" y="1698879"/>
                </a:lnTo>
                <a:lnTo>
                  <a:pt x="509467" y="1678398"/>
                </a:lnTo>
                <a:lnTo>
                  <a:pt x="468534" y="1656262"/>
                </a:lnTo>
                <a:lnTo>
                  <a:pt x="428901" y="1632523"/>
                </a:lnTo>
                <a:lnTo>
                  <a:pt x="390627" y="1607234"/>
                </a:lnTo>
                <a:lnTo>
                  <a:pt x="353771" y="1580445"/>
                </a:lnTo>
                <a:lnTo>
                  <a:pt x="318392" y="1552208"/>
                </a:lnTo>
                <a:lnTo>
                  <a:pt x="284549" y="1522575"/>
                </a:lnTo>
                <a:lnTo>
                  <a:pt x="252301" y="1491598"/>
                </a:lnTo>
                <a:lnTo>
                  <a:pt x="221706" y="1459328"/>
                </a:lnTo>
                <a:lnTo>
                  <a:pt x="192824" y="1425816"/>
                </a:lnTo>
                <a:lnTo>
                  <a:pt x="165714" y="1391115"/>
                </a:lnTo>
                <a:lnTo>
                  <a:pt x="140433" y="1355276"/>
                </a:lnTo>
                <a:lnTo>
                  <a:pt x="117042" y="1318350"/>
                </a:lnTo>
                <a:lnTo>
                  <a:pt x="95599" y="1280389"/>
                </a:lnTo>
                <a:lnTo>
                  <a:pt x="76163" y="1241445"/>
                </a:lnTo>
                <a:lnTo>
                  <a:pt x="58794" y="1201569"/>
                </a:lnTo>
                <a:lnTo>
                  <a:pt x="43549" y="1160813"/>
                </a:lnTo>
                <a:lnTo>
                  <a:pt x="30487" y="1119228"/>
                </a:lnTo>
                <a:lnTo>
                  <a:pt x="19669" y="1076867"/>
                </a:lnTo>
                <a:lnTo>
                  <a:pt x="11152" y="1033780"/>
                </a:lnTo>
                <a:lnTo>
                  <a:pt x="4995" y="990019"/>
                </a:lnTo>
                <a:lnTo>
                  <a:pt x="1258" y="945637"/>
                </a:lnTo>
                <a:lnTo>
                  <a:pt x="0" y="900684"/>
                </a:lnTo>
                <a:close/>
              </a:path>
            </a:pathLst>
          </a:custGeom>
          <a:ln w="24384">
            <a:solidFill>
              <a:srgbClr val="4F81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7135190" y="5009133"/>
            <a:ext cx="1115695" cy="757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3370" marR="5080" indent="-281305">
              <a:lnSpc>
                <a:spcPct val="100000"/>
              </a:lnSpc>
              <a:spcBef>
                <a:spcPts val="100"/>
              </a:spcBef>
            </a:pPr>
            <a:r>
              <a:rPr dirty="0" sz="2400" spc="5" b="1">
                <a:latin typeface="Arial"/>
                <a:cs typeface="Arial"/>
              </a:rPr>
              <a:t>تا</a:t>
            </a:r>
            <a:r>
              <a:rPr dirty="0" sz="2400" b="1">
                <a:latin typeface="Arial"/>
                <a:cs typeface="Arial"/>
              </a:rPr>
              <a:t>ع</a:t>
            </a:r>
            <a:r>
              <a:rPr dirty="0" sz="2400" spc="-90" b="1">
                <a:latin typeface="Arial"/>
                <a:cs typeface="Arial"/>
              </a:rPr>
              <a:t>لا</a:t>
            </a:r>
            <a:r>
              <a:rPr dirty="0" sz="2400" spc="-145" b="1">
                <a:latin typeface="Arial"/>
                <a:cs typeface="Arial"/>
              </a:rPr>
              <a:t>ط</a:t>
            </a:r>
            <a:r>
              <a:rPr dirty="0" sz="2400" spc="-430" b="1">
                <a:latin typeface="Arial"/>
                <a:cs typeface="Arial"/>
              </a:rPr>
              <a:t>تسا  </a:t>
            </a:r>
            <a:r>
              <a:rPr dirty="0" sz="2400" spc="-110" b="1">
                <a:latin typeface="Arial"/>
                <a:cs typeface="Arial"/>
              </a:rPr>
              <a:t>يأرلا</a:t>
            </a:r>
            <a:endParaRPr sz="2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163388" y="1275334"/>
            <a:ext cx="840740" cy="757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5875" marR="5080" indent="-381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latin typeface="Arial"/>
                <a:cs typeface="Arial"/>
              </a:rPr>
              <a:t>ت</a:t>
            </a:r>
            <a:r>
              <a:rPr dirty="0" sz="2400" spc="5" b="1">
                <a:latin typeface="Arial"/>
                <a:cs typeface="Arial"/>
              </a:rPr>
              <a:t>ا</a:t>
            </a:r>
            <a:r>
              <a:rPr dirty="0" sz="2400" spc="-10" b="1">
                <a:latin typeface="Arial"/>
                <a:cs typeface="Arial"/>
              </a:rPr>
              <a:t>ر</a:t>
            </a:r>
            <a:r>
              <a:rPr dirty="0" sz="2400" spc="25" b="1">
                <a:latin typeface="Arial"/>
                <a:cs typeface="Arial"/>
              </a:rPr>
              <a:t>ا</a:t>
            </a:r>
            <a:r>
              <a:rPr dirty="0" sz="2400" spc="-545" b="1">
                <a:latin typeface="Arial"/>
                <a:cs typeface="Arial"/>
              </a:rPr>
              <a:t>ي</a:t>
            </a:r>
            <a:r>
              <a:rPr dirty="0" sz="2400" spc="-375" b="1">
                <a:latin typeface="Arial"/>
                <a:cs typeface="Arial"/>
              </a:rPr>
              <a:t>ز</a:t>
            </a:r>
            <a:r>
              <a:rPr dirty="0" sz="2400" spc="-540" b="1">
                <a:latin typeface="Arial"/>
                <a:cs typeface="Arial"/>
              </a:rPr>
              <a:t>ل</a:t>
            </a:r>
            <a:r>
              <a:rPr dirty="0" sz="2400" b="1">
                <a:latin typeface="Arial"/>
                <a:cs typeface="Arial"/>
              </a:rPr>
              <a:t>ا  </a:t>
            </a:r>
            <a:r>
              <a:rPr dirty="0" sz="2400" spc="175" b="1">
                <a:latin typeface="Arial"/>
                <a:cs typeface="Arial"/>
              </a:rPr>
              <a:t>ة</a:t>
            </a:r>
            <a:r>
              <a:rPr dirty="0" sz="2400" spc="-420" b="1">
                <a:latin typeface="Arial"/>
                <a:cs typeface="Arial"/>
              </a:rPr>
              <a:t>ينا</a:t>
            </a:r>
            <a:r>
              <a:rPr dirty="0" sz="2400" spc="-315" b="1">
                <a:latin typeface="Arial"/>
                <a:cs typeface="Arial"/>
              </a:rPr>
              <a:t>د</a:t>
            </a:r>
            <a:r>
              <a:rPr dirty="0" sz="2400" spc="-495" b="1">
                <a:latin typeface="Arial"/>
                <a:cs typeface="Arial"/>
              </a:rPr>
              <a:t>ي</a:t>
            </a:r>
            <a:r>
              <a:rPr dirty="0" sz="2400" spc="-275" b="1">
                <a:latin typeface="Arial"/>
                <a:cs typeface="Arial"/>
              </a:rPr>
              <a:t>م</a:t>
            </a:r>
            <a:r>
              <a:rPr dirty="0" sz="2400" spc="-535" b="1">
                <a:latin typeface="Arial"/>
                <a:cs typeface="Arial"/>
              </a:rPr>
              <a:t>ل</a:t>
            </a:r>
            <a:r>
              <a:rPr dirty="0" sz="2400" b="1">
                <a:latin typeface="Arial"/>
                <a:cs typeface="Arial"/>
              </a:rPr>
              <a:t>ا</a:t>
            </a:r>
            <a:endParaRPr sz="2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012116" y="2930474"/>
            <a:ext cx="3341370" cy="1123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3600" spc="-375" b="1">
                <a:solidFill>
                  <a:srgbClr val="001F5F"/>
                </a:solidFill>
                <a:latin typeface="Arial"/>
                <a:cs typeface="Arial"/>
              </a:rPr>
              <a:t>تاجايتحا </a:t>
            </a:r>
            <a:r>
              <a:rPr dirty="0" sz="3600" spc="-585" b="1">
                <a:solidFill>
                  <a:srgbClr val="001F5F"/>
                </a:solidFill>
                <a:latin typeface="Arial"/>
                <a:cs typeface="Arial"/>
              </a:rPr>
              <a:t>ديدحت</a:t>
            </a:r>
            <a:r>
              <a:rPr dirty="0" sz="3600" spc="-29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3600" spc="-470" b="1">
                <a:solidFill>
                  <a:srgbClr val="001F5F"/>
                </a:solidFill>
                <a:latin typeface="Arial"/>
                <a:cs typeface="Arial"/>
              </a:rPr>
              <a:t>لئاسو</a:t>
            </a:r>
            <a:endParaRPr sz="3600">
              <a:latin typeface="Arial"/>
              <a:cs typeface="Arial"/>
            </a:endParaRPr>
          </a:p>
          <a:p>
            <a:pPr algn="ctr" marR="109855">
              <a:lnSpc>
                <a:spcPct val="100000"/>
              </a:lnSpc>
              <a:spcBef>
                <a:spcPts val="5"/>
              </a:spcBef>
            </a:pPr>
            <a:r>
              <a:rPr dirty="0" sz="3600" spc="-195" b="1">
                <a:solidFill>
                  <a:srgbClr val="001F5F"/>
                </a:solidFill>
                <a:latin typeface="Arial"/>
                <a:cs typeface="Arial"/>
              </a:rPr>
              <a:t>)ءلامعلا(</a:t>
            </a:r>
            <a:r>
              <a:rPr dirty="0" sz="3600" spc="-1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3600" spc="-330" b="1">
                <a:solidFill>
                  <a:srgbClr val="001F5F"/>
                </a:solidFill>
                <a:latin typeface="Arial"/>
                <a:cs typeface="Arial"/>
              </a:rPr>
              <a:t>ىضرملا</a:t>
            </a:r>
            <a:endParaRPr sz="36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332469" y="6434734"/>
            <a:ext cx="2825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5">
                <a:solidFill>
                  <a:srgbClr val="888888"/>
                </a:solidFill>
                <a:latin typeface="Arial"/>
                <a:cs typeface="Arial"/>
              </a:rPr>
              <a:t>150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6991" y="947927"/>
            <a:ext cx="8543925" cy="5651500"/>
          </a:xfrm>
          <a:custGeom>
            <a:avLst/>
            <a:gdLst/>
            <a:ahLst/>
            <a:cxnLst/>
            <a:rect l="l" t="t" r="r" b="b"/>
            <a:pathLst>
              <a:path w="8543925" h="5651500">
                <a:moveTo>
                  <a:pt x="0" y="5650992"/>
                </a:moveTo>
                <a:lnTo>
                  <a:pt x="8543544" y="5650992"/>
                </a:lnTo>
                <a:lnTo>
                  <a:pt x="8543544" y="0"/>
                </a:lnTo>
                <a:lnTo>
                  <a:pt x="0" y="0"/>
                </a:lnTo>
                <a:lnTo>
                  <a:pt x="0" y="5650992"/>
                </a:lnTo>
                <a:close/>
              </a:path>
            </a:pathLst>
          </a:custGeom>
          <a:ln w="24384">
            <a:solidFill>
              <a:srgbClr val="4F81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650735" y="789431"/>
            <a:ext cx="2057400" cy="1798320"/>
          </a:xfrm>
          <a:custGeom>
            <a:avLst/>
            <a:gdLst/>
            <a:ahLst/>
            <a:cxnLst/>
            <a:rect l="l" t="t" r="r" b="b"/>
            <a:pathLst>
              <a:path w="2057400" h="1798320">
                <a:moveTo>
                  <a:pt x="1028700" y="0"/>
                </a:moveTo>
                <a:lnTo>
                  <a:pt x="977352" y="1100"/>
                </a:lnTo>
                <a:lnTo>
                  <a:pt x="926656" y="4367"/>
                </a:lnTo>
                <a:lnTo>
                  <a:pt x="876672" y="9749"/>
                </a:lnTo>
                <a:lnTo>
                  <a:pt x="827457" y="17195"/>
                </a:lnTo>
                <a:lnTo>
                  <a:pt x="779072" y="26653"/>
                </a:lnTo>
                <a:lnTo>
                  <a:pt x="731574" y="38071"/>
                </a:lnTo>
                <a:lnTo>
                  <a:pt x="685024" y="51398"/>
                </a:lnTo>
                <a:lnTo>
                  <a:pt x="639479" y="66583"/>
                </a:lnTo>
                <a:lnTo>
                  <a:pt x="594998" y="83573"/>
                </a:lnTo>
                <a:lnTo>
                  <a:pt x="551642" y="102318"/>
                </a:lnTo>
                <a:lnTo>
                  <a:pt x="509467" y="122766"/>
                </a:lnTo>
                <a:lnTo>
                  <a:pt x="468534" y="144865"/>
                </a:lnTo>
                <a:lnTo>
                  <a:pt x="428901" y="168564"/>
                </a:lnTo>
                <a:lnTo>
                  <a:pt x="390627" y="193812"/>
                </a:lnTo>
                <a:lnTo>
                  <a:pt x="353771" y="220556"/>
                </a:lnTo>
                <a:lnTo>
                  <a:pt x="318392" y="248745"/>
                </a:lnTo>
                <a:lnTo>
                  <a:pt x="284549" y="278328"/>
                </a:lnTo>
                <a:lnTo>
                  <a:pt x="252301" y="309254"/>
                </a:lnTo>
                <a:lnTo>
                  <a:pt x="221706" y="341470"/>
                </a:lnTo>
                <a:lnTo>
                  <a:pt x="192824" y="374925"/>
                </a:lnTo>
                <a:lnTo>
                  <a:pt x="165714" y="409567"/>
                </a:lnTo>
                <a:lnTo>
                  <a:pt x="140433" y="445346"/>
                </a:lnTo>
                <a:lnTo>
                  <a:pt x="117042" y="482210"/>
                </a:lnTo>
                <a:lnTo>
                  <a:pt x="95599" y="520106"/>
                </a:lnTo>
                <a:lnTo>
                  <a:pt x="76163" y="558984"/>
                </a:lnTo>
                <a:lnTo>
                  <a:pt x="58794" y="598792"/>
                </a:lnTo>
                <a:lnTo>
                  <a:pt x="43549" y="639478"/>
                </a:lnTo>
                <a:lnTo>
                  <a:pt x="30487" y="680992"/>
                </a:lnTo>
                <a:lnTo>
                  <a:pt x="19669" y="723281"/>
                </a:lnTo>
                <a:lnTo>
                  <a:pt x="11152" y="766293"/>
                </a:lnTo>
                <a:lnTo>
                  <a:pt x="4995" y="809978"/>
                </a:lnTo>
                <a:lnTo>
                  <a:pt x="1258" y="854284"/>
                </a:lnTo>
                <a:lnTo>
                  <a:pt x="0" y="899159"/>
                </a:lnTo>
                <a:lnTo>
                  <a:pt x="1258" y="944035"/>
                </a:lnTo>
                <a:lnTo>
                  <a:pt x="4995" y="988341"/>
                </a:lnTo>
                <a:lnTo>
                  <a:pt x="11152" y="1032026"/>
                </a:lnTo>
                <a:lnTo>
                  <a:pt x="19669" y="1075038"/>
                </a:lnTo>
                <a:lnTo>
                  <a:pt x="30487" y="1117327"/>
                </a:lnTo>
                <a:lnTo>
                  <a:pt x="43549" y="1158841"/>
                </a:lnTo>
                <a:lnTo>
                  <a:pt x="58794" y="1199527"/>
                </a:lnTo>
                <a:lnTo>
                  <a:pt x="76163" y="1239335"/>
                </a:lnTo>
                <a:lnTo>
                  <a:pt x="95599" y="1278213"/>
                </a:lnTo>
                <a:lnTo>
                  <a:pt x="117042" y="1316109"/>
                </a:lnTo>
                <a:lnTo>
                  <a:pt x="140433" y="1352973"/>
                </a:lnTo>
                <a:lnTo>
                  <a:pt x="165714" y="1388752"/>
                </a:lnTo>
                <a:lnTo>
                  <a:pt x="192824" y="1423394"/>
                </a:lnTo>
                <a:lnTo>
                  <a:pt x="221706" y="1456849"/>
                </a:lnTo>
                <a:lnTo>
                  <a:pt x="252301" y="1489065"/>
                </a:lnTo>
                <a:lnTo>
                  <a:pt x="284549" y="1519991"/>
                </a:lnTo>
                <a:lnTo>
                  <a:pt x="318392" y="1549574"/>
                </a:lnTo>
                <a:lnTo>
                  <a:pt x="353771" y="1577763"/>
                </a:lnTo>
                <a:lnTo>
                  <a:pt x="390627" y="1604507"/>
                </a:lnTo>
                <a:lnTo>
                  <a:pt x="428901" y="1629755"/>
                </a:lnTo>
                <a:lnTo>
                  <a:pt x="468534" y="1653454"/>
                </a:lnTo>
                <a:lnTo>
                  <a:pt x="509467" y="1675553"/>
                </a:lnTo>
                <a:lnTo>
                  <a:pt x="551642" y="1696001"/>
                </a:lnTo>
                <a:lnTo>
                  <a:pt x="594998" y="1714746"/>
                </a:lnTo>
                <a:lnTo>
                  <a:pt x="639479" y="1731736"/>
                </a:lnTo>
                <a:lnTo>
                  <a:pt x="685024" y="1746921"/>
                </a:lnTo>
                <a:lnTo>
                  <a:pt x="731574" y="1760248"/>
                </a:lnTo>
                <a:lnTo>
                  <a:pt x="779072" y="1771666"/>
                </a:lnTo>
                <a:lnTo>
                  <a:pt x="827457" y="1781124"/>
                </a:lnTo>
                <a:lnTo>
                  <a:pt x="876672" y="1788570"/>
                </a:lnTo>
                <a:lnTo>
                  <a:pt x="926656" y="1793952"/>
                </a:lnTo>
                <a:lnTo>
                  <a:pt x="977352" y="1797219"/>
                </a:lnTo>
                <a:lnTo>
                  <a:pt x="1028700" y="1798319"/>
                </a:lnTo>
                <a:lnTo>
                  <a:pt x="1080037" y="1797219"/>
                </a:lnTo>
                <a:lnTo>
                  <a:pt x="1130723" y="1793952"/>
                </a:lnTo>
                <a:lnTo>
                  <a:pt x="1180699" y="1788570"/>
                </a:lnTo>
                <a:lnTo>
                  <a:pt x="1229906" y="1781124"/>
                </a:lnTo>
                <a:lnTo>
                  <a:pt x="1278286" y="1771666"/>
                </a:lnTo>
                <a:lnTo>
                  <a:pt x="1325778" y="1760248"/>
                </a:lnTo>
                <a:lnTo>
                  <a:pt x="1372325" y="1746921"/>
                </a:lnTo>
                <a:lnTo>
                  <a:pt x="1417867" y="1731736"/>
                </a:lnTo>
                <a:lnTo>
                  <a:pt x="1462346" y="1714746"/>
                </a:lnTo>
                <a:lnTo>
                  <a:pt x="1505701" y="1696001"/>
                </a:lnTo>
                <a:lnTo>
                  <a:pt x="1547876" y="1675553"/>
                </a:lnTo>
                <a:lnTo>
                  <a:pt x="1588809" y="1653454"/>
                </a:lnTo>
                <a:lnTo>
                  <a:pt x="1628443" y="1629755"/>
                </a:lnTo>
                <a:lnTo>
                  <a:pt x="1666718" y="1604507"/>
                </a:lnTo>
                <a:lnTo>
                  <a:pt x="1703576" y="1577763"/>
                </a:lnTo>
                <a:lnTo>
                  <a:pt x="1738958" y="1549574"/>
                </a:lnTo>
                <a:lnTo>
                  <a:pt x="1772803" y="1519991"/>
                </a:lnTo>
                <a:lnTo>
                  <a:pt x="1805055" y="1489065"/>
                </a:lnTo>
                <a:lnTo>
                  <a:pt x="1835653" y="1456849"/>
                </a:lnTo>
                <a:lnTo>
                  <a:pt x="1864539" y="1423394"/>
                </a:lnTo>
                <a:lnTo>
                  <a:pt x="1891653" y="1388752"/>
                </a:lnTo>
                <a:lnTo>
                  <a:pt x="1916937" y="1352973"/>
                </a:lnTo>
                <a:lnTo>
                  <a:pt x="1940332" y="1316109"/>
                </a:lnTo>
                <a:lnTo>
                  <a:pt x="1961779" y="1278213"/>
                </a:lnTo>
                <a:lnTo>
                  <a:pt x="1981219" y="1239335"/>
                </a:lnTo>
                <a:lnTo>
                  <a:pt x="1998592" y="1199527"/>
                </a:lnTo>
                <a:lnTo>
                  <a:pt x="2013840" y="1158841"/>
                </a:lnTo>
                <a:lnTo>
                  <a:pt x="2026904" y="1117327"/>
                </a:lnTo>
                <a:lnTo>
                  <a:pt x="2037725" y="1075038"/>
                </a:lnTo>
                <a:lnTo>
                  <a:pt x="2046244" y="1032026"/>
                </a:lnTo>
                <a:lnTo>
                  <a:pt x="2052402" y="988341"/>
                </a:lnTo>
                <a:lnTo>
                  <a:pt x="2056140" y="944035"/>
                </a:lnTo>
                <a:lnTo>
                  <a:pt x="2057400" y="899159"/>
                </a:lnTo>
                <a:lnTo>
                  <a:pt x="2056140" y="854284"/>
                </a:lnTo>
                <a:lnTo>
                  <a:pt x="2052402" y="809978"/>
                </a:lnTo>
                <a:lnTo>
                  <a:pt x="2046244" y="766293"/>
                </a:lnTo>
                <a:lnTo>
                  <a:pt x="2037725" y="723281"/>
                </a:lnTo>
                <a:lnTo>
                  <a:pt x="2026904" y="680992"/>
                </a:lnTo>
                <a:lnTo>
                  <a:pt x="2013840" y="639478"/>
                </a:lnTo>
                <a:lnTo>
                  <a:pt x="1998592" y="598792"/>
                </a:lnTo>
                <a:lnTo>
                  <a:pt x="1981219" y="558984"/>
                </a:lnTo>
                <a:lnTo>
                  <a:pt x="1961779" y="520106"/>
                </a:lnTo>
                <a:lnTo>
                  <a:pt x="1940332" y="482210"/>
                </a:lnTo>
                <a:lnTo>
                  <a:pt x="1916938" y="445346"/>
                </a:lnTo>
                <a:lnTo>
                  <a:pt x="1891653" y="409567"/>
                </a:lnTo>
                <a:lnTo>
                  <a:pt x="1864539" y="374925"/>
                </a:lnTo>
                <a:lnTo>
                  <a:pt x="1835653" y="341470"/>
                </a:lnTo>
                <a:lnTo>
                  <a:pt x="1805055" y="309254"/>
                </a:lnTo>
                <a:lnTo>
                  <a:pt x="1772803" y="278328"/>
                </a:lnTo>
                <a:lnTo>
                  <a:pt x="1738958" y="248745"/>
                </a:lnTo>
                <a:lnTo>
                  <a:pt x="1703576" y="220556"/>
                </a:lnTo>
                <a:lnTo>
                  <a:pt x="1666718" y="193812"/>
                </a:lnTo>
                <a:lnTo>
                  <a:pt x="1628443" y="168564"/>
                </a:lnTo>
                <a:lnTo>
                  <a:pt x="1588809" y="144865"/>
                </a:lnTo>
                <a:lnTo>
                  <a:pt x="1547876" y="122766"/>
                </a:lnTo>
                <a:lnTo>
                  <a:pt x="1505701" y="102318"/>
                </a:lnTo>
                <a:lnTo>
                  <a:pt x="1462346" y="83573"/>
                </a:lnTo>
                <a:lnTo>
                  <a:pt x="1417867" y="66583"/>
                </a:lnTo>
                <a:lnTo>
                  <a:pt x="1372325" y="51398"/>
                </a:lnTo>
                <a:lnTo>
                  <a:pt x="1325778" y="38071"/>
                </a:lnTo>
                <a:lnTo>
                  <a:pt x="1278286" y="26653"/>
                </a:lnTo>
                <a:lnTo>
                  <a:pt x="1229906" y="17195"/>
                </a:lnTo>
                <a:lnTo>
                  <a:pt x="1180699" y="9749"/>
                </a:lnTo>
                <a:lnTo>
                  <a:pt x="1130723" y="4367"/>
                </a:lnTo>
                <a:lnTo>
                  <a:pt x="1080037" y="1100"/>
                </a:lnTo>
                <a:lnTo>
                  <a:pt x="10287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650735" y="789431"/>
            <a:ext cx="2057400" cy="1798320"/>
          </a:xfrm>
          <a:custGeom>
            <a:avLst/>
            <a:gdLst/>
            <a:ahLst/>
            <a:cxnLst/>
            <a:rect l="l" t="t" r="r" b="b"/>
            <a:pathLst>
              <a:path w="2057400" h="1798320">
                <a:moveTo>
                  <a:pt x="0" y="899159"/>
                </a:moveTo>
                <a:lnTo>
                  <a:pt x="1258" y="854284"/>
                </a:lnTo>
                <a:lnTo>
                  <a:pt x="4995" y="809978"/>
                </a:lnTo>
                <a:lnTo>
                  <a:pt x="11152" y="766293"/>
                </a:lnTo>
                <a:lnTo>
                  <a:pt x="19669" y="723281"/>
                </a:lnTo>
                <a:lnTo>
                  <a:pt x="30487" y="680992"/>
                </a:lnTo>
                <a:lnTo>
                  <a:pt x="43549" y="639478"/>
                </a:lnTo>
                <a:lnTo>
                  <a:pt x="58794" y="598792"/>
                </a:lnTo>
                <a:lnTo>
                  <a:pt x="76163" y="558984"/>
                </a:lnTo>
                <a:lnTo>
                  <a:pt x="95599" y="520106"/>
                </a:lnTo>
                <a:lnTo>
                  <a:pt x="117042" y="482210"/>
                </a:lnTo>
                <a:lnTo>
                  <a:pt x="140433" y="445346"/>
                </a:lnTo>
                <a:lnTo>
                  <a:pt x="165714" y="409567"/>
                </a:lnTo>
                <a:lnTo>
                  <a:pt x="192824" y="374925"/>
                </a:lnTo>
                <a:lnTo>
                  <a:pt x="221706" y="341470"/>
                </a:lnTo>
                <a:lnTo>
                  <a:pt x="252301" y="309254"/>
                </a:lnTo>
                <a:lnTo>
                  <a:pt x="284549" y="278328"/>
                </a:lnTo>
                <a:lnTo>
                  <a:pt x="318392" y="248745"/>
                </a:lnTo>
                <a:lnTo>
                  <a:pt x="353771" y="220556"/>
                </a:lnTo>
                <a:lnTo>
                  <a:pt x="390627" y="193812"/>
                </a:lnTo>
                <a:lnTo>
                  <a:pt x="428901" y="168564"/>
                </a:lnTo>
                <a:lnTo>
                  <a:pt x="468534" y="144865"/>
                </a:lnTo>
                <a:lnTo>
                  <a:pt x="509467" y="122766"/>
                </a:lnTo>
                <a:lnTo>
                  <a:pt x="551642" y="102318"/>
                </a:lnTo>
                <a:lnTo>
                  <a:pt x="594998" y="83573"/>
                </a:lnTo>
                <a:lnTo>
                  <a:pt x="639479" y="66583"/>
                </a:lnTo>
                <a:lnTo>
                  <a:pt x="685024" y="51398"/>
                </a:lnTo>
                <a:lnTo>
                  <a:pt x="731574" y="38071"/>
                </a:lnTo>
                <a:lnTo>
                  <a:pt x="779072" y="26653"/>
                </a:lnTo>
                <a:lnTo>
                  <a:pt x="827457" y="17195"/>
                </a:lnTo>
                <a:lnTo>
                  <a:pt x="876672" y="9749"/>
                </a:lnTo>
                <a:lnTo>
                  <a:pt x="926656" y="4367"/>
                </a:lnTo>
                <a:lnTo>
                  <a:pt x="977352" y="1100"/>
                </a:lnTo>
                <a:lnTo>
                  <a:pt x="1028700" y="0"/>
                </a:lnTo>
                <a:lnTo>
                  <a:pt x="1080037" y="1100"/>
                </a:lnTo>
                <a:lnTo>
                  <a:pt x="1130723" y="4367"/>
                </a:lnTo>
                <a:lnTo>
                  <a:pt x="1180699" y="9749"/>
                </a:lnTo>
                <a:lnTo>
                  <a:pt x="1229906" y="17195"/>
                </a:lnTo>
                <a:lnTo>
                  <a:pt x="1278286" y="26653"/>
                </a:lnTo>
                <a:lnTo>
                  <a:pt x="1325778" y="38071"/>
                </a:lnTo>
                <a:lnTo>
                  <a:pt x="1372325" y="51398"/>
                </a:lnTo>
                <a:lnTo>
                  <a:pt x="1417867" y="66583"/>
                </a:lnTo>
                <a:lnTo>
                  <a:pt x="1462346" y="83573"/>
                </a:lnTo>
                <a:lnTo>
                  <a:pt x="1505701" y="102318"/>
                </a:lnTo>
                <a:lnTo>
                  <a:pt x="1547876" y="122766"/>
                </a:lnTo>
                <a:lnTo>
                  <a:pt x="1588809" y="144865"/>
                </a:lnTo>
                <a:lnTo>
                  <a:pt x="1628443" y="168564"/>
                </a:lnTo>
                <a:lnTo>
                  <a:pt x="1666718" y="193812"/>
                </a:lnTo>
                <a:lnTo>
                  <a:pt x="1703576" y="220556"/>
                </a:lnTo>
                <a:lnTo>
                  <a:pt x="1738958" y="248745"/>
                </a:lnTo>
                <a:lnTo>
                  <a:pt x="1772803" y="278328"/>
                </a:lnTo>
                <a:lnTo>
                  <a:pt x="1805055" y="309254"/>
                </a:lnTo>
                <a:lnTo>
                  <a:pt x="1835653" y="341470"/>
                </a:lnTo>
                <a:lnTo>
                  <a:pt x="1864539" y="374925"/>
                </a:lnTo>
                <a:lnTo>
                  <a:pt x="1891653" y="409567"/>
                </a:lnTo>
                <a:lnTo>
                  <a:pt x="1916938" y="445346"/>
                </a:lnTo>
                <a:lnTo>
                  <a:pt x="1940332" y="482210"/>
                </a:lnTo>
                <a:lnTo>
                  <a:pt x="1961779" y="520106"/>
                </a:lnTo>
                <a:lnTo>
                  <a:pt x="1981219" y="558984"/>
                </a:lnTo>
                <a:lnTo>
                  <a:pt x="1998592" y="598792"/>
                </a:lnTo>
                <a:lnTo>
                  <a:pt x="2013840" y="639478"/>
                </a:lnTo>
                <a:lnTo>
                  <a:pt x="2026904" y="680992"/>
                </a:lnTo>
                <a:lnTo>
                  <a:pt x="2037725" y="723281"/>
                </a:lnTo>
                <a:lnTo>
                  <a:pt x="2046244" y="766293"/>
                </a:lnTo>
                <a:lnTo>
                  <a:pt x="2052402" y="809978"/>
                </a:lnTo>
                <a:lnTo>
                  <a:pt x="2056140" y="854284"/>
                </a:lnTo>
                <a:lnTo>
                  <a:pt x="2057400" y="899159"/>
                </a:lnTo>
                <a:lnTo>
                  <a:pt x="2056140" y="944035"/>
                </a:lnTo>
                <a:lnTo>
                  <a:pt x="2052402" y="988341"/>
                </a:lnTo>
                <a:lnTo>
                  <a:pt x="2046244" y="1032026"/>
                </a:lnTo>
                <a:lnTo>
                  <a:pt x="2037725" y="1075038"/>
                </a:lnTo>
                <a:lnTo>
                  <a:pt x="2026904" y="1117327"/>
                </a:lnTo>
                <a:lnTo>
                  <a:pt x="2013840" y="1158841"/>
                </a:lnTo>
                <a:lnTo>
                  <a:pt x="1998592" y="1199527"/>
                </a:lnTo>
                <a:lnTo>
                  <a:pt x="1981219" y="1239335"/>
                </a:lnTo>
                <a:lnTo>
                  <a:pt x="1961779" y="1278213"/>
                </a:lnTo>
                <a:lnTo>
                  <a:pt x="1940332" y="1316109"/>
                </a:lnTo>
                <a:lnTo>
                  <a:pt x="1916937" y="1352973"/>
                </a:lnTo>
                <a:lnTo>
                  <a:pt x="1891653" y="1388752"/>
                </a:lnTo>
                <a:lnTo>
                  <a:pt x="1864539" y="1423394"/>
                </a:lnTo>
                <a:lnTo>
                  <a:pt x="1835653" y="1456849"/>
                </a:lnTo>
                <a:lnTo>
                  <a:pt x="1805055" y="1489065"/>
                </a:lnTo>
                <a:lnTo>
                  <a:pt x="1772803" y="1519991"/>
                </a:lnTo>
                <a:lnTo>
                  <a:pt x="1738958" y="1549574"/>
                </a:lnTo>
                <a:lnTo>
                  <a:pt x="1703576" y="1577763"/>
                </a:lnTo>
                <a:lnTo>
                  <a:pt x="1666718" y="1604507"/>
                </a:lnTo>
                <a:lnTo>
                  <a:pt x="1628443" y="1629755"/>
                </a:lnTo>
                <a:lnTo>
                  <a:pt x="1588809" y="1653454"/>
                </a:lnTo>
                <a:lnTo>
                  <a:pt x="1547876" y="1675553"/>
                </a:lnTo>
                <a:lnTo>
                  <a:pt x="1505701" y="1696001"/>
                </a:lnTo>
                <a:lnTo>
                  <a:pt x="1462346" y="1714746"/>
                </a:lnTo>
                <a:lnTo>
                  <a:pt x="1417867" y="1731736"/>
                </a:lnTo>
                <a:lnTo>
                  <a:pt x="1372325" y="1746921"/>
                </a:lnTo>
                <a:lnTo>
                  <a:pt x="1325778" y="1760248"/>
                </a:lnTo>
                <a:lnTo>
                  <a:pt x="1278286" y="1771666"/>
                </a:lnTo>
                <a:lnTo>
                  <a:pt x="1229906" y="1781124"/>
                </a:lnTo>
                <a:lnTo>
                  <a:pt x="1180699" y="1788570"/>
                </a:lnTo>
                <a:lnTo>
                  <a:pt x="1130723" y="1793952"/>
                </a:lnTo>
                <a:lnTo>
                  <a:pt x="1080037" y="1797219"/>
                </a:lnTo>
                <a:lnTo>
                  <a:pt x="1028700" y="1798319"/>
                </a:lnTo>
                <a:lnTo>
                  <a:pt x="977352" y="1797219"/>
                </a:lnTo>
                <a:lnTo>
                  <a:pt x="926656" y="1793952"/>
                </a:lnTo>
                <a:lnTo>
                  <a:pt x="876672" y="1788570"/>
                </a:lnTo>
                <a:lnTo>
                  <a:pt x="827457" y="1781124"/>
                </a:lnTo>
                <a:lnTo>
                  <a:pt x="779072" y="1771666"/>
                </a:lnTo>
                <a:lnTo>
                  <a:pt x="731574" y="1760248"/>
                </a:lnTo>
                <a:lnTo>
                  <a:pt x="685024" y="1746921"/>
                </a:lnTo>
                <a:lnTo>
                  <a:pt x="639479" y="1731736"/>
                </a:lnTo>
                <a:lnTo>
                  <a:pt x="594998" y="1714746"/>
                </a:lnTo>
                <a:lnTo>
                  <a:pt x="551642" y="1696001"/>
                </a:lnTo>
                <a:lnTo>
                  <a:pt x="509467" y="1675553"/>
                </a:lnTo>
                <a:lnTo>
                  <a:pt x="468534" y="1653454"/>
                </a:lnTo>
                <a:lnTo>
                  <a:pt x="428901" y="1629755"/>
                </a:lnTo>
                <a:lnTo>
                  <a:pt x="390627" y="1604507"/>
                </a:lnTo>
                <a:lnTo>
                  <a:pt x="353771" y="1577763"/>
                </a:lnTo>
                <a:lnTo>
                  <a:pt x="318392" y="1549574"/>
                </a:lnTo>
                <a:lnTo>
                  <a:pt x="284549" y="1519991"/>
                </a:lnTo>
                <a:lnTo>
                  <a:pt x="252301" y="1489065"/>
                </a:lnTo>
                <a:lnTo>
                  <a:pt x="221706" y="1456849"/>
                </a:lnTo>
                <a:lnTo>
                  <a:pt x="192824" y="1423394"/>
                </a:lnTo>
                <a:lnTo>
                  <a:pt x="165714" y="1388752"/>
                </a:lnTo>
                <a:lnTo>
                  <a:pt x="140433" y="1352973"/>
                </a:lnTo>
                <a:lnTo>
                  <a:pt x="117042" y="1316109"/>
                </a:lnTo>
                <a:lnTo>
                  <a:pt x="95599" y="1278213"/>
                </a:lnTo>
                <a:lnTo>
                  <a:pt x="76163" y="1239335"/>
                </a:lnTo>
                <a:lnTo>
                  <a:pt x="58794" y="1199527"/>
                </a:lnTo>
                <a:lnTo>
                  <a:pt x="43549" y="1158841"/>
                </a:lnTo>
                <a:lnTo>
                  <a:pt x="30487" y="1117327"/>
                </a:lnTo>
                <a:lnTo>
                  <a:pt x="19669" y="1075038"/>
                </a:lnTo>
                <a:lnTo>
                  <a:pt x="11152" y="1032026"/>
                </a:lnTo>
                <a:lnTo>
                  <a:pt x="4995" y="988341"/>
                </a:lnTo>
                <a:lnTo>
                  <a:pt x="1258" y="944035"/>
                </a:lnTo>
                <a:lnTo>
                  <a:pt x="0" y="899159"/>
                </a:lnTo>
                <a:close/>
              </a:path>
            </a:pathLst>
          </a:custGeom>
          <a:ln w="24384">
            <a:solidFill>
              <a:srgbClr val="4F81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7135114" y="1484833"/>
            <a:ext cx="1095375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75" b="1">
                <a:latin typeface="Arial"/>
                <a:cs typeface="Arial"/>
              </a:rPr>
              <a:t>ءادلأا</a:t>
            </a:r>
            <a:r>
              <a:rPr dirty="0" sz="2400" spc="-60" b="1">
                <a:latin typeface="Arial"/>
                <a:cs typeface="Arial"/>
              </a:rPr>
              <a:t> </a:t>
            </a:r>
            <a:r>
              <a:rPr dirty="0" sz="2400" spc="-685" b="1">
                <a:latin typeface="Arial"/>
                <a:cs typeface="Arial"/>
              </a:rPr>
              <a:t>مييقت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86277" y="1120597"/>
            <a:ext cx="1060450" cy="1123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635">
              <a:lnSpc>
                <a:spcPct val="100000"/>
              </a:lnSpc>
              <a:spcBef>
                <a:spcPts val="100"/>
              </a:spcBef>
            </a:pPr>
            <a:r>
              <a:rPr dirty="0" sz="2400" spc="-395" b="1">
                <a:latin typeface="Arial"/>
                <a:cs typeface="Arial"/>
              </a:rPr>
              <a:t>ديدحت  </a:t>
            </a:r>
            <a:r>
              <a:rPr dirty="0" sz="2400" spc="-35" b="1">
                <a:latin typeface="Arial"/>
                <a:cs typeface="Arial"/>
              </a:rPr>
              <a:t>تا</a:t>
            </a:r>
            <a:r>
              <a:rPr dirty="0" sz="2400" spc="-55" b="1">
                <a:latin typeface="Arial"/>
                <a:cs typeface="Arial"/>
              </a:rPr>
              <a:t>ج</a:t>
            </a:r>
            <a:r>
              <a:rPr dirty="0" sz="2400" spc="25" b="1">
                <a:latin typeface="Arial"/>
                <a:cs typeface="Arial"/>
              </a:rPr>
              <a:t>ا</a:t>
            </a:r>
            <a:r>
              <a:rPr dirty="0" sz="2400" spc="-675" b="1">
                <a:latin typeface="Arial"/>
                <a:cs typeface="Arial"/>
              </a:rPr>
              <a:t>يت</a:t>
            </a:r>
            <a:r>
              <a:rPr dirty="0" sz="2400" spc="-615" b="1">
                <a:latin typeface="Arial"/>
                <a:cs typeface="Arial"/>
              </a:rPr>
              <a:t>ح</a:t>
            </a:r>
            <a:r>
              <a:rPr dirty="0" sz="2400" spc="-295" b="1">
                <a:latin typeface="Arial"/>
                <a:cs typeface="Arial"/>
              </a:rPr>
              <a:t>ل</a:t>
            </a:r>
            <a:r>
              <a:rPr dirty="0" sz="2400" spc="-140" b="1">
                <a:latin typeface="Arial"/>
                <a:cs typeface="Arial"/>
              </a:rPr>
              <a:t>إ</a:t>
            </a:r>
            <a:r>
              <a:rPr dirty="0" sz="2400" b="1">
                <a:latin typeface="Arial"/>
                <a:cs typeface="Arial"/>
              </a:rPr>
              <a:t>ا  </a:t>
            </a:r>
            <a:r>
              <a:rPr dirty="0" sz="2400" spc="-445" b="1">
                <a:latin typeface="Arial"/>
                <a:cs typeface="Arial"/>
              </a:rPr>
              <a:t>ةيبيردتلا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96240" y="4498847"/>
            <a:ext cx="2057400" cy="1798320"/>
          </a:xfrm>
          <a:custGeom>
            <a:avLst/>
            <a:gdLst/>
            <a:ahLst/>
            <a:cxnLst/>
            <a:rect l="l" t="t" r="r" b="b"/>
            <a:pathLst>
              <a:path w="2057400" h="1798320">
                <a:moveTo>
                  <a:pt x="0" y="899160"/>
                </a:moveTo>
                <a:lnTo>
                  <a:pt x="1258" y="854284"/>
                </a:lnTo>
                <a:lnTo>
                  <a:pt x="4996" y="809978"/>
                </a:lnTo>
                <a:lnTo>
                  <a:pt x="11153" y="766293"/>
                </a:lnTo>
                <a:lnTo>
                  <a:pt x="19671" y="723281"/>
                </a:lnTo>
                <a:lnTo>
                  <a:pt x="30491" y="680992"/>
                </a:lnTo>
                <a:lnTo>
                  <a:pt x="43554" y="639478"/>
                </a:lnTo>
                <a:lnTo>
                  <a:pt x="58800" y="598792"/>
                </a:lnTo>
                <a:lnTo>
                  <a:pt x="76172" y="558984"/>
                </a:lnTo>
                <a:lnTo>
                  <a:pt x="95610" y="520106"/>
                </a:lnTo>
                <a:lnTo>
                  <a:pt x="117054" y="482210"/>
                </a:lnTo>
                <a:lnTo>
                  <a:pt x="140447" y="445346"/>
                </a:lnTo>
                <a:lnTo>
                  <a:pt x="165730" y="409567"/>
                </a:lnTo>
                <a:lnTo>
                  <a:pt x="192842" y="374925"/>
                </a:lnTo>
                <a:lnTo>
                  <a:pt x="221726" y="341470"/>
                </a:lnTo>
                <a:lnTo>
                  <a:pt x="252323" y="309254"/>
                </a:lnTo>
                <a:lnTo>
                  <a:pt x="284572" y="278328"/>
                </a:lnTo>
                <a:lnTo>
                  <a:pt x="318417" y="248745"/>
                </a:lnTo>
                <a:lnTo>
                  <a:pt x="353797" y="220556"/>
                </a:lnTo>
                <a:lnTo>
                  <a:pt x="390654" y="193812"/>
                </a:lnTo>
                <a:lnTo>
                  <a:pt x="428929" y="168564"/>
                </a:lnTo>
                <a:lnTo>
                  <a:pt x="468562" y="144865"/>
                </a:lnTo>
                <a:lnTo>
                  <a:pt x="509495" y="122766"/>
                </a:lnTo>
                <a:lnTo>
                  <a:pt x="551670" y="102318"/>
                </a:lnTo>
                <a:lnTo>
                  <a:pt x="595026" y="83573"/>
                </a:lnTo>
                <a:lnTo>
                  <a:pt x="639505" y="66583"/>
                </a:lnTo>
                <a:lnTo>
                  <a:pt x="685049" y="51398"/>
                </a:lnTo>
                <a:lnTo>
                  <a:pt x="731598" y="38071"/>
                </a:lnTo>
                <a:lnTo>
                  <a:pt x="779093" y="26653"/>
                </a:lnTo>
                <a:lnTo>
                  <a:pt x="827475" y="17195"/>
                </a:lnTo>
                <a:lnTo>
                  <a:pt x="876686" y="9749"/>
                </a:lnTo>
                <a:lnTo>
                  <a:pt x="926666" y="4367"/>
                </a:lnTo>
                <a:lnTo>
                  <a:pt x="977357" y="1100"/>
                </a:lnTo>
                <a:lnTo>
                  <a:pt x="1028700" y="0"/>
                </a:lnTo>
                <a:lnTo>
                  <a:pt x="1080047" y="1100"/>
                </a:lnTo>
                <a:lnTo>
                  <a:pt x="1130743" y="4367"/>
                </a:lnTo>
                <a:lnTo>
                  <a:pt x="1180727" y="9749"/>
                </a:lnTo>
                <a:lnTo>
                  <a:pt x="1229942" y="17195"/>
                </a:lnTo>
                <a:lnTo>
                  <a:pt x="1278327" y="26653"/>
                </a:lnTo>
                <a:lnTo>
                  <a:pt x="1325825" y="38071"/>
                </a:lnTo>
                <a:lnTo>
                  <a:pt x="1372375" y="51398"/>
                </a:lnTo>
                <a:lnTo>
                  <a:pt x="1417920" y="66583"/>
                </a:lnTo>
                <a:lnTo>
                  <a:pt x="1462401" y="83573"/>
                </a:lnTo>
                <a:lnTo>
                  <a:pt x="1505757" y="102318"/>
                </a:lnTo>
                <a:lnTo>
                  <a:pt x="1547932" y="122766"/>
                </a:lnTo>
                <a:lnTo>
                  <a:pt x="1588865" y="144865"/>
                </a:lnTo>
                <a:lnTo>
                  <a:pt x="1628498" y="168564"/>
                </a:lnTo>
                <a:lnTo>
                  <a:pt x="1666772" y="193812"/>
                </a:lnTo>
                <a:lnTo>
                  <a:pt x="1703628" y="220556"/>
                </a:lnTo>
                <a:lnTo>
                  <a:pt x="1739007" y="248745"/>
                </a:lnTo>
                <a:lnTo>
                  <a:pt x="1772850" y="278328"/>
                </a:lnTo>
                <a:lnTo>
                  <a:pt x="1805098" y="309254"/>
                </a:lnTo>
                <a:lnTo>
                  <a:pt x="1835693" y="341470"/>
                </a:lnTo>
                <a:lnTo>
                  <a:pt x="1864575" y="374925"/>
                </a:lnTo>
                <a:lnTo>
                  <a:pt x="1891685" y="409567"/>
                </a:lnTo>
                <a:lnTo>
                  <a:pt x="1916966" y="445346"/>
                </a:lnTo>
                <a:lnTo>
                  <a:pt x="1940357" y="482210"/>
                </a:lnTo>
                <a:lnTo>
                  <a:pt x="1961800" y="520106"/>
                </a:lnTo>
                <a:lnTo>
                  <a:pt x="1981236" y="558984"/>
                </a:lnTo>
                <a:lnTo>
                  <a:pt x="1998605" y="598792"/>
                </a:lnTo>
                <a:lnTo>
                  <a:pt x="2013850" y="639478"/>
                </a:lnTo>
                <a:lnTo>
                  <a:pt x="2026912" y="680992"/>
                </a:lnTo>
                <a:lnTo>
                  <a:pt x="2037730" y="723281"/>
                </a:lnTo>
                <a:lnTo>
                  <a:pt x="2046247" y="766293"/>
                </a:lnTo>
                <a:lnTo>
                  <a:pt x="2052404" y="809978"/>
                </a:lnTo>
                <a:lnTo>
                  <a:pt x="2056141" y="854284"/>
                </a:lnTo>
                <a:lnTo>
                  <a:pt x="2057400" y="899160"/>
                </a:lnTo>
                <a:lnTo>
                  <a:pt x="2056141" y="944037"/>
                </a:lnTo>
                <a:lnTo>
                  <a:pt x="2052404" y="988345"/>
                </a:lnTo>
                <a:lnTo>
                  <a:pt x="2046247" y="1032031"/>
                </a:lnTo>
                <a:lnTo>
                  <a:pt x="2037730" y="1075046"/>
                </a:lnTo>
                <a:lnTo>
                  <a:pt x="2026912" y="1117336"/>
                </a:lnTo>
                <a:lnTo>
                  <a:pt x="2013850" y="1158850"/>
                </a:lnTo>
                <a:lnTo>
                  <a:pt x="1998605" y="1199537"/>
                </a:lnTo>
                <a:lnTo>
                  <a:pt x="1981236" y="1239346"/>
                </a:lnTo>
                <a:lnTo>
                  <a:pt x="1961800" y="1278224"/>
                </a:lnTo>
                <a:lnTo>
                  <a:pt x="1940357" y="1316121"/>
                </a:lnTo>
                <a:lnTo>
                  <a:pt x="1916966" y="1352984"/>
                </a:lnTo>
                <a:lnTo>
                  <a:pt x="1891685" y="1388763"/>
                </a:lnTo>
                <a:lnTo>
                  <a:pt x="1864575" y="1423405"/>
                </a:lnTo>
                <a:lnTo>
                  <a:pt x="1835693" y="1456860"/>
                </a:lnTo>
                <a:lnTo>
                  <a:pt x="1805098" y="1489076"/>
                </a:lnTo>
                <a:lnTo>
                  <a:pt x="1772850" y="1520001"/>
                </a:lnTo>
                <a:lnTo>
                  <a:pt x="1739007" y="1549583"/>
                </a:lnTo>
                <a:lnTo>
                  <a:pt x="1703628" y="1577772"/>
                </a:lnTo>
                <a:lnTo>
                  <a:pt x="1666772" y="1604515"/>
                </a:lnTo>
                <a:lnTo>
                  <a:pt x="1628498" y="1629762"/>
                </a:lnTo>
                <a:lnTo>
                  <a:pt x="1588865" y="1653460"/>
                </a:lnTo>
                <a:lnTo>
                  <a:pt x="1547932" y="1675558"/>
                </a:lnTo>
                <a:lnTo>
                  <a:pt x="1505757" y="1696006"/>
                </a:lnTo>
                <a:lnTo>
                  <a:pt x="1462401" y="1714750"/>
                </a:lnTo>
                <a:lnTo>
                  <a:pt x="1417920" y="1731740"/>
                </a:lnTo>
                <a:lnTo>
                  <a:pt x="1372375" y="1746924"/>
                </a:lnTo>
                <a:lnTo>
                  <a:pt x="1325825" y="1760250"/>
                </a:lnTo>
                <a:lnTo>
                  <a:pt x="1278327" y="1771668"/>
                </a:lnTo>
                <a:lnTo>
                  <a:pt x="1229942" y="1781125"/>
                </a:lnTo>
                <a:lnTo>
                  <a:pt x="1180727" y="1788570"/>
                </a:lnTo>
                <a:lnTo>
                  <a:pt x="1130743" y="1793952"/>
                </a:lnTo>
                <a:lnTo>
                  <a:pt x="1080047" y="1797219"/>
                </a:lnTo>
                <a:lnTo>
                  <a:pt x="1028700" y="1798320"/>
                </a:lnTo>
                <a:lnTo>
                  <a:pt x="977357" y="1797219"/>
                </a:lnTo>
                <a:lnTo>
                  <a:pt x="926666" y="1793952"/>
                </a:lnTo>
                <a:lnTo>
                  <a:pt x="876686" y="1788570"/>
                </a:lnTo>
                <a:lnTo>
                  <a:pt x="827475" y="1781125"/>
                </a:lnTo>
                <a:lnTo>
                  <a:pt x="779093" y="1771668"/>
                </a:lnTo>
                <a:lnTo>
                  <a:pt x="731598" y="1760250"/>
                </a:lnTo>
                <a:lnTo>
                  <a:pt x="685049" y="1746924"/>
                </a:lnTo>
                <a:lnTo>
                  <a:pt x="639505" y="1731740"/>
                </a:lnTo>
                <a:lnTo>
                  <a:pt x="595026" y="1714750"/>
                </a:lnTo>
                <a:lnTo>
                  <a:pt x="551670" y="1696006"/>
                </a:lnTo>
                <a:lnTo>
                  <a:pt x="509495" y="1675558"/>
                </a:lnTo>
                <a:lnTo>
                  <a:pt x="468562" y="1653460"/>
                </a:lnTo>
                <a:lnTo>
                  <a:pt x="428929" y="1629762"/>
                </a:lnTo>
                <a:lnTo>
                  <a:pt x="390654" y="1604515"/>
                </a:lnTo>
                <a:lnTo>
                  <a:pt x="353797" y="1577772"/>
                </a:lnTo>
                <a:lnTo>
                  <a:pt x="318417" y="1549583"/>
                </a:lnTo>
                <a:lnTo>
                  <a:pt x="284572" y="1520001"/>
                </a:lnTo>
                <a:lnTo>
                  <a:pt x="252323" y="1489076"/>
                </a:lnTo>
                <a:lnTo>
                  <a:pt x="221726" y="1456860"/>
                </a:lnTo>
                <a:lnTo>
                  <a:pt x="192842" y="1423405"/>
                </a:lnTo>
                <a:lnTo>
                  <a:pt x="165730" y="1388763"/>
                </a:lnTo>
                <a:lnTo>
                  <a:pt x="140447" y="1352984"/>
                </a:lnTo>
                <a:lnTo>
                  <a:pt x="117054" y="1316121"/>
                </a:lnTo>
                <a:lnTo>
                  <a:pt x="95610" y="1278224"/>
                </a:lnTo>
                <a:lnTo>
                  <a:pt x="76172" y="1239346"/>
                </a:lnTo>
                <a:lnTo>
                  <a:pt x="58800" y="1199537"/>
                </a:lnTo>
                <a:lnTo>
                  <a:pt x="43554" y="1158850"/>
                </a:lnTo>
                <a:lnTo>
                  <a:pt x="30491" y="1117336"/>
                </a:lnTo>
                <a:lnTo>
                  <a:pt x="19671" y="1075046"/>
                </a:lnTo>
                <a:lnTo>
                  <a:pt x="11153" y="1032031"/>
                </a:lnTo>
                <a:lnTo>
                  <a:pt x="4996" y="988345"/>
                </a:lnTo>
                <a:lnTo>
                  <a:pt x="1258" y="944037"/>
                </a:lnTo>
                <a:lnTo>
                  <a:pt x="0" y="899160"/>
                </a:lnTo>
                <a:close/>
              </a:path>
            </a:pathLst>
          </a:custGeom>
          <a:ln w="24384">
            <a:solidFill>
              <a:srgbClr val="4F81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958697" y="5011877"/>
            <a:ext cx="932815" cy="7581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905">
              <a:lnSpc>
                <a:spcPct val="100000"/>
              </a:lnSpc>
              <a:spcBef>
                <a:spcPts val="100"/>
              </a:spcBef>
            </a:pPr>
            <a:r>
              <a:rPr dirty="0" sz="2400" spc="-420" b="1">
                <a:latin typeface="Arial"/>
                <a:cs typeface="Arial"/>
              </a:rPr>
              <a:t>نيكمت</a:t>
            </a:r>
            <a:endParaRPr sz="2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2400" spc="-595" b="1">
                <a:latin typeface="Arial"/>
                <a:cs typeface="Arial"/>
              </a:rPr>
              <a:t>ني</a:t>
            </a:r>
            <a:r>
              <a:rPr dirty="0" sz="2400" spc="-765" b="1">
                <a:latin typeface="Arial"/>
                <a:cs typeface="Arial"/>
              </a:rPr>
              <a:t>ف</a:t>
            </a:r>
            <a:r>
              <a:rPr dirty="0" sz="2400" spc="40" b="1">
                <a:latin typeface="Arial"/>
                <a:cs typeface="Arial"/>
              </a:rPr>
              <a:t>ظو</a:t>
            </a:r>
            <a:r>
              <a:rPr dirty="0" sz="2400" spc="40" b="1">
                <a:latin typeface="Arial"/>
                <a:cs typeface="Arial"/>
              </a:rPr>
              <a:t>م</a:t>
            </a:r>
            <a:r>
              <a:rPr dirty="0" sz="2400" spc="-270" b="1">
                <a:latin typeface="Arial"/>
                <a:cs typeface="Arial"/>
              </a:rPr>
              <a:t>لا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56589" y="3146297"/>
            <a:ext cx="1145540" cy="757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53035" marR="5080" indent="-140970">
              <a:lnSpc>
                <a:spcPct val="100000"/>
              </a:lnSpc>
              <a:spcBef>
                <a:spcPts val="100"/>
              </a:spcBef>
            </a:pPr>
            <a:r>
              <a:rPr dirty="0" sz="2400" spc="5" b="1">
                <a:latin typeface="Arial"/>
                <a:cs typeface="Arial"/>
              </a:rPr>
              <a:t>تا</a:t>
            </a:r>
            <a:r>
              <a:rPr dirty="0" sz="2400" b="1">
                <a:latin typeface="Arial"/>
                <a:cs typeface="Arial"/>
              </a:rPr>
              <a:t>ع</a:t>
            </a:r>
            <a:r>
              <a:rPr dirty="0" sz="2400" spc="65" b="1">
                <a:latin typeface="Arial"/>
                <a:cs typeface="Arial"/>
              </a:rPr>
              <a:t>و</a:t>
            </a:r>
            <a:r>
              <a:rPr dirty="0" sz="2400" spc="60" b="1">
                <a:latin typeface="Arial"/>
                <a:cs typeface="Arial"/>
              </a:rPr>
              <a:t>م</a:t>
            </a:r>
            <a:r>
              <a:rPr dirty="0" sz="2400" spc="-140" b="1">
                <a:latin typeface="Arial"/>
                <a:cs typeface="Arial"/>
              </a:rPr>
              <a:t>ج</a:t>
            </a:r>
            <a:r>
              <a:rPr dirty="0" sz="2400" spc="135" b="1">
                <a:latin typeface="Arial"/>
                <a:cs typeface="Arial"/>
              </a:rPr>
              <a:t>م</a:t>
            </a:r>
            <a:r>
              <a:rPr dirty="0" sz="2400" spc="-540" b="1">
                <a:latin typeface="Arial"/>
                <a:cs typeface="Arial"/>
              </a:rPr>
              <a:t>ل</a:t>
            </a:r>
            <a:r>
              <a:rPr dirty="0" sz="2400" b="1">
                <a:latin typeface="Arial"/>
                <a:cs typeface="Arial"/>
              </a:rPr>
              <a:t>ا  </a:t>
            </a:r>
            <a:r>
              <a:rPr dirty="0" sz="2400" spc="-175" b="1">
                <a:latin typeface="Arial"/>
                <a:cs typeface="Arial"/>
              </a:rPr>
              <a:t>ةيراوحلا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87095" y="752855"/>
            <a:ext cx="6111240" cy="3691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841349" y="1300734"/>
            <a:ext cx="1190625" cy="757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98755" marR="5080" indent="-186690">
              <a:lnSpc>
                <a:spcPct val="100000"/>
              </a:lnSpc>
              <a:spcBef>
                <a:spcPts val="100"/>
              </a:spcBef>
            </a:pPr>
            <a:r>
              <a:rPr dirty="0" sz="2400" spc="-180" b="1">
                <a:latin typeface="Arial"/>
                <a:cs typeface="Arial"/>
              </a:rPr>
              <a:t>راسملا </a:t>
            </a:r>
            <a:r>
              <a:rPr dirty="0" sz="2400" spc="-240" b="1">
                <a:latin typeface="Arial"/>
                <a:cs typeface="Arial"/>
              </a:rPr>
              <a:t>مسر  </a:t>
            </a:r>
            <a:r>
              <a:rPr dirty="0" sz="2400" spc="-385" b="1">
                <a:latin typeface="Arial"/>
                <a:cs typeface="Arial"/>
              </a:rPr>
              <a:t>يفيظولا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487167" y="4483608"/>
            <a:ext cx="2057400" cy="1801495"/>
          </a:xfrm>
          <a:custGeom>
            <a:avLst/>
            <a:gdLst/>
            <a:ahLst/>
            <a:cxnLst/>
            <a:rect l="l" t="t" r="r" b="b"/>
            <a:pathLst>
              <a:path w="2057400" h="1801495">
                <a:moveTo>
                  <a:pt x="0" y="900684"/>
                </a:moveTo>
                <a:lnTo>
                  <a:pt x="1258" y="855728"/>
                </a:lnTo>
                <a:lnTo>
                  <a:pt x="4995" y="811344"/>
                </a:lnTo>
                <a:lnTo>
                  <a:pt x="11152" y="767581"/>
                </a:lnTo>
                <a:lnTo>
                  <a:pt x="19669" y="724493"/>
                </a:lnTo>
                <a:lnTo>
                  <a:pt x="30487" y="682130"/>
                </a:lnTo>
                <a:lnTo>
                  <a:pt x="43549" y="640545"/>
                </a:lnTo>
                <a:lnTo>
                  <a:pt x="58794" y="599788"/>
                </a:lnTo>
                <a:lnTo>
                  <a:pt x="76163" y="559912"/>
                </a:lnTo>
                <a:lnTo>
                  <a:pt x="95599" y="520967"/>
                </a:lnTo>
                <a:lnTo>
                  <a:pt x="117042" y="483006"/>
                </a:lnTo>
                <a:lnTo>
                  <a:pt x="140433" y="446080"/>
                </a:lnTo>
                <a:lnTo>
                  <a:pt x="165714" y="410241"/>
                </a:lnTo>
                <a:lnTo>
                  <a:pt x="192824" y="375540"/>
                </a:lnTo>
                <a:lnTo>
                  <a:pt x="221706" y="342028"/>
                </a:lnTo>
                <a:lnTo>
                  <a:pt x="252301" y="309759"/>
                </a:lnTo>
                <a:lnTo>
                  <a:pt x="284549" y="278782"/>
                </a:lnTo>
                <a:lnTo>
                  <a:pt x="318392" y="249150"/>
                </a:lnTo>
                <a:lnTo>
                  <a:pt x="353771" y="220914"/>
                </a:lnTo>
                <a:lnTo>
                  <a:pt x="390627" y="194126"/>
                </a:lnTo>
                <a:lnTo>
                  <a:pt x="428901" y="168837"/>
                </a:lnTo>
                <a:lnTo>
                  <a:pt x="468534" y="145099"/>
                </a:lnTo>
                <a:lnTo>
                  <a:pt x="509467" y="122964"/>
                </a:lnTo>
                <a:lnTo>
                  <a:pt x="551642" y="102483"/>
                </a:lnTo>
                <a:lnTo>
                  <a:pt x="594998" y="83707"/>
                </a:lnTo>
                <a:lnTo>
                  <a:pt x="639479" y="66689"/>
                </a:lnTo>
                <a:lnTo>
                  <a:pt x="685024" y="51480"/>
                </a:lnTo>
                <a:lnTo>
                  <a:pt x="731574" y="38132"/>
                </a:lnTo>
                <a:lnTo>
                  <a:pt x="779072" y="26695"/>
                </a:lnTo>
                <a:lnTo>
                  <a:pt x="827457" y="17222"/>
                </a:lnTo>
                <a:lnTo>
                  <a:pt x="876672" y="9765"/>
                </a:lnTo>
                <a:lnTo>
                  <a:pt x="926656" y="4374"/>
                </a:lnTo>
                <a:lnTo>
                  <a:pt x="977352" y="1102"/>
                </a:lnTo>
                <a:lnTo>
                  <a:pt x="1028699" y="0"/>
                </a:lnTo>
                <a:lnTo>
                  <a:pt x="1080047" y="1102"/>
                </a:lnTo>
                <a:lnTo>
                  <a:pt x="1130743" y="4374"/>
                </a:lnTo>
                <a:lnTo>
                  <a:pt x="1180727" y="9765"/>
                </a:lnTo>
                <a:lnTo>
                  <a:pt x="1229942" y="17222"/>
                </a:lnTo>
                <a:lnTo>
                  <a:pt x="1278327" y="26695"/>
                </a:lnTo>
                <a:lnTo>
                  <a:pt x="1325825" y="38132"/>
                </a:lnTo>
                <a:lnTo>
                  <a:pt x="1372375" y="51480"/>
                </a:lnTo>
                <a:lnTo>
                  <a:pt x="1417920" y="66689"/>
                </a:lnTo>
                <a:lnTo>
                  <a:pt x="1462401" y="83707"/>
                </a:lnTo>
                <a:lnTo>
                  <a:pt x="1505757" y="102483"/>
                </a:lnTo>
                <a:lnTo>
                  <a:pt x="1547932" y="122964"/>
                </a:lnTo>
                <a:lnTo>
                  <a:pt x="1588865" y="145099"/>
                </a:lnTo>
                <a:lnTo>
                  <a:pt x="1628498" y="168837"/>
                </a:lnTo>
                <a:lnTo>
                  <a:pt x="1666772" y="194126"/>
                </a:lnTo>
                <a:lnTo>
                  <a:pt x="1703628" y="220914"/>
                </a:lnTo>
                <a:lnTo>
                  <a:pt x="1739007" y="249150"/>
                </a:lnTo>
                <a:lnTo>
                  <a:pt x="1772850" y="278782"/>
                </a:lnTo>
                <a:lnTo>
                  <a:pt x="1805098" y="309759"/>
                </a:lnTo>
                <a:lnTo>
                  <a:pt x="1835693" y="342028"/>
                </a:lnTo>
                <a:lnTo>
                  <a:pt x="1864575" y="375540"/>
                </a:lnTo>
                <a:lnTo>
                  <a:pt x="1891685" y="410241"/>
                </a:lnTo>
                <a:lnTo>
                  <a:pt x="1916966" y="446080"/>
                </a:lnTo>
                <a:lnTo>
                  <a:pt x="1940357" y="483006"/>
                </a:lnTo>
                <a:lnTo>
                  <a:pt x="1961800" y="520967"/>
                </a:lnTo>
                <a:lnTo>
                  <a:pt x="1981236" y="559912"/>
                </a:lnTo>
                <a:lnTo>
                  <a:pt x="1998605" y="599788"/>
                </a:lnTo>
                <a:lnTo>
                  <a:pt x="2013850" y="640545"/>
                </a:lnTo>
                <a:lnTo>
                  <a:pt x="2026912" y="682130"/>
                </a:lnTo>
                <a:lnTo>
                  <a:pt x="2037730" y="724493"/>
                </a:lnTo>
                <a:lnTo>
                  <a:pt x="2046247" y="767581"/>
                </a:lnTo>
                <a:lnTo>
                  <a:pt x="2052404" y="811344"/>
                </a:lnTo>
                <a:lnTo>
                  <a:pt x="2056141" y="855728"/>
                </a:lnTo>
                <a:lnTo>
                  <a:pt x="2057399" y="900684"/>
                </a:lnTo>
                <a:lnTo>
                  <a:pt x="2056141" y="945637"/>
                </a:lnTo>
                <a:lnTo>
                  <a:pt x="2052404" y="990019"/>
                </a:lnTo>
                <a:lnTo>
                  <a:pt x="2046247" y="1033780"/>
                </a:lnTo>
                <a:lnTo>
                  <a:pt x="2037730" y="1076867"/>
                </a:lnTo>
                <a:lnTo>
                  <a:pt x="2026912" y="1119228"/>
                </a:lnTo>
                <a:lnTo>
                  <a:pt x="2013850" y="1160813"/>
                </a:lnTo>
                <a:lnTo>
                  <a:pt x="1998605" y="1201569"/>
                </a:lnTo>
                <a:lnTo>
                  <a:pt x="1981236" y="1241445"/>
                </a:lnTo>
                <a:lnTo>
                  <a:pt x="1961800" y="1280389"/>
                </a:lnTo>
                <a:lnTo>
                  <a:pt x="1940357" y="1318350"/>
                </a:lnTo>
                <a:lnTo>
                  <a:pt x="1916966" y="1355276"/>
                </a:lnTo>
                <a:lnTo>
                  <a:pt x="1891685" y="1391115"/>
                </a:lnTo>
                <a:lnTo>
                  <a:pt x="1864575" y="1425816"/>
                </a:lnTo>
                <a:lnTo>
                  <a:pt x="1835693" y="1459328"/>
                </a:lnTo>
                <a:lnTo>
                  <a:pt x="1805098" y="1491598"/>
                </a:lnTo>
                <a:lnTo>
                  <a:pt x="1772850" y="1522575"/>
                </a:lnTo>
                <a:lnTo>
                  <a:pt x="1739007" y="1552208"/>
                </a:lnTo>
                <a:lnTo>
                  <a:pt x="1703628" y="1580445"/>
                </a:lnTo>
                <a:lnTo>
                  <a:pt x="1666772" y="1607234"/>
                </a:lnTo>
                <a:lnTo>
                  <a:pt x="1628498" y="1632523"/>
                </a:lnTo>
                <a:lnTo>
                  <a:pt x="1588865" y="1656262"/>
                </a:lnTo>
                <a:lnTo>
                  <a:pt x="1547932" y="1678398"/>
                </a:lnTo>
                <a:lnTo>
                  <a:pt x="1505757" y="1698879"/>
                </a:lnTo>
                <a:lnTo>
                  <a:pt x="1462401" y="1717656"/>
                </a:lnTo>
                <a:lnTo>
                  <a:pt x="1417920" y="1734674"/>
                </a:lnTo>
                <a:lnTo>
                  <a:pt x="1372375" y="1749884"/>
                </a:lnTo>
                <a:lnTo>
                  <a:pt x="1325825" y="1763233"/>
                </a:lnTo>
                <a:lnTo>
                  <a:pt x="1278327" y="1774670"/>
                </a:lnTo>
                <a:lnTo>
                  <a:pt x="1229942" y="1784144"/>
                </a:lnTo>
                <a:lnTo>
                  <a:pt x="1180727" y="1791602"/>
                </a:lnTo>
                <a:lnTo>
                  <a:pt x="1130743" y="1796993"/>
                </a:lnTo>
                <a:lnTo>
                  <a:pt x="1080047" y="1800265"/>
                </a:lnTo>
                <a:lnTo>
                  <a:pt x="1028699" y="1801368"/>
                </a:lnTo>
                <a:lnTo>
                  <a:pt x="977352" y="1800265"/>
                </a:lnTo>
                <a:lnTo>
                  <a:pt x="926656" y="1796993"/>
                </a:lnTo>
                <a:lnTo>
                  <a:pt x="876672" y="1791602"/>
                </a:lnTo>
                <a:lnTo>
                  <a:pt x="827457" y="1784144"/>
                </a:lnTo>
                <a:lnTo>
                  <a:pt x="779072" y="1774670"/>
                </a:lnTo>
                <a:lnTo>
                  <a:pt x="731574" y="1763233"/>
                </a:lnTo>
                <a:lnTo>
                  <a:pt x="685024" y="1749884"/>
                </a:lnTo>
                <a:lnTo>
                  <a:pt x="639479" y="1734674"/>
                </a:lnTo>
                <a:lnTo>
                  <a:pt x="594998" y="1717656"/>
                </a:lnTo>
                <a:lnTo>
                  <a:pt x="551642" y="1698879"/>
                </a:lnTo>
                <a:lnTo>
                  <a:pt x="509467" y="1678398"/>
                </a:lnTo>
                <a:lnTo>
                  <a:pt x="468534" y="1656262"/>
                </a:lnTo>
                <a:lnTo>
                  <a:pt x="428901" y="1632523"/>
                </a:lnTo>
                <a:lnTo>
                  <a:pt x="390627" y="1607234"/>
                </a:lnTo>
                <a:lnTo>
                  <a:pt x="353771" y="1580445"/>
                </a:lnTo>
                <a:lnTo>
                  <a:pt x="318392" y="1552208"/>
                </a:lnTo>
                <a:lnTo>
                  <a:pt x="284549" y="1522575"/>
                </a:lnTo>
                <a:lnTo>
                  <a:pt x="252301" y="1491598"/>
                </a:lnTo>
                <a:lnTo>
                  <a:pt x="221706" y="1459328"/>
                </a:lnTo>
                <a:lnTo>
                  <a:pt x="192824" y="1425816"/>
                </a:lnTo>
                <a:lnTo>
                  <a:pt x="165714" y="1391115"/>
                </a:lnTo>
                <a:lnTo>
                  <a:pt x="140433" y="1355276"/>
                </a:lnTo>
                <a:lnTo>
                  <a:pt x="117042" y="1318350"/>
                </a:lnTo>
                <a:lnTo>
                  <a:pt x="95599" y="1280389"/>
                </a:lnTo>
                <a:lnTo>
                  <a:pt x="76163" y="1241445"/>
                </a:lnTo>
                <a:lnTo>
                  <a:pt x="58794" y="1201569"/>
                </a:lnTo>
                <a:lnTo>
                  <a:pt x="43549" y="1160813"/>
                </a:lnTo>
                <a:lnTo>
                  <a:pt x="30487" y="1119228"/>
                </a:lnTo>
                <a:lnTo>
                  <a:pt x="19669" y="1076867"/>
                </a:lnTo>
                <a:lnTo>
                  <a:pt x="11152" y="1033780"/>
                </a:lnTo>
                <a:lnTo>
                  <a:pt x="4995" y="990019"/>
                </a:lnTo>
                <a:lnTo>
                  <a:pt x="1258" y="945637"/>
                </a:lnTo>
                <a:lnTo>
                  <a:pt x="0" y="900684"/>
                </a:lnTo>
                <a:close/>
              </a:path>
            </a:pathLst>
          </a:custGeom>
          <a:ln w="24384">
            <a:solidFill>
              <a:srgbClr val="4F81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2928366" y="4816297"/>
            <a:ext cx="1177290" cy="11239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1270">
              <a:lnSpc>
                <a:spcPct val="100000"/>
              </a:lnSpc>
              <a:spcBef>
                <a:spcPts val="100"/>
              </a:spcBef>
            </a:pPr>
            <a:r>
              <a:rPr dirty="0" sz="2400" spc="-160" b="1">
                <a:latin typeface="Arial"/>
                <a:cs typeface="Arial"/>
              </a:rPr>
              <a:t>ماظن  </a:t>
            </a:r>
            <a:r>
              <a:rPr dirty="0" sz="2400" spc="-240" b="1">
                <a:latin typeface="Arial"/>
                <a:cs typeface="Arial"/>
              </a:rPr>
              <a:t>ىواكشلا  </a:t>
            </a:r>
            <a:r>
              <a:rPr dirty="0" sz="2400" spc="-35" b="1">
                <a:latin typeface="Arial"/>
                <a:cs typeface="Arial"/>
              </a:rPr>
              <a:t>تا</a:t>
            </a:r>
            <a:r>
              <a:rPr dirty="0" sz="2400" spc="-55" b="1">
                <a:latin typeface="Arial"/>
                <a:cs typeface="Arial"/>
              </a:rPr>
              <a:t>ح</a:t>
            </a:r>
            <a:r>
              <a:rPr dirty="0" sz="2400" spc="-375" b="1">
                <a:latin typeface="Arial"/>
                <a:cs typeface="Arial"/>
              </a:rPr>
              <a:t>ارت</a:t>
            </a:r>
            <a:r>
              <a:rPr dirty="0" sz="2400" spc="-545" b="1">
                <a:latin typeface="Arial"/>
                <a:cs typeface="Arial"/>
              </a:rPr>
              <a:t>ق</a:t>
            </a:r>
            <a:r>
              <a:rPr dirty="0" sz="2400" spc="-295" b="1">
                <a:latin typeface="Arial"/>
                <a:cs typeface="Arial"/>
              </a:rPr>
              <a:t>ل</a:t>
            </a:r>
            <a:r>
              <a:rPr dirty="0" sz="2400" spc="-140" b="1">
                <a:latin typeface="Arial"/>
                <a:cs typeface="Arial"/>
              </a:rPr>
              <a:t>ا</a:t>
            </a:r>
            <a:r>
              <a:rPr dirty="0" sz="2400" b="1">
                <a:latin typeface="Arial"/>
                <a:cs typeface="Arial"/>
              </a:rPr>
              <a:t>او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681216" y="2621279"/>
            <a:ext cx="2057400" cy="1801495"/>
          </a:xfrm>
          <a:custGeom>
            <a:avLst/>
            <a:gdLst/>
            <a:ahLst/>
            <a:cxnLst/>
            <a:rect l="l" t="t" r="r" b="b"/>
            <a:pathLst>
              <a:path w="2057400" h="1801495">
                <a:moveTo>
                  <a:pt x="0" y="900684"/>
                </a:moveTo>
                <a:lnTo>
                  <a:pt x="1258" y="855728"/>
                </a:lnTo>
                <a:lnTo>
                  <a:pt x="4995" y="811344"/>
                </a:lnTo>
                <a:lnTo>
                  <a:pt x="11152" y="767581"/>
                </a:lnTo>
                <a:lnTo>
                  <a:pt x="19669" y="724493"/>
                </a:lnTo>
                <a:lnTo>
                  <a:pt x="30487" y="682130"/>
                </a:lnTo>
                <a:lnTo>
                  <a:pt x="43549" y="640545"/>
                </a:lnTo>
                <a:lnTo>
                  <a:pt x="58794" y="599788"/>
                </a:lnTo>
                <a:lnTo>
                  <a:pt x="76163" y="559912"/>
                </a:lnTo>
                <a:lnTo>
                  <a:pt x="95599" y="520967"/>
                </a:lnTo>
                <a:lnTo>
                  <a:pt x="117042" y="483006"/>
                </a:lnTo>
                <a:lnTo>
                  <a:pt x="140433" y="446080"/>
                </a:lnTo>
                <a:lnTo>
                  <a:pt x="165714" y="410241"/>
                </a:lnTo>
                <a:lnTo>
                  <a:pt x="192824" y="375540"/>
                </a:lnTo>
                <a:lnTo>
                  <a:pt x="221706" y="342028"/>
                </a:lnTo>
                <a:lnTo>
                  <a:pt x="252301" y="309759"/>
                </a:lnTo>
                <a:lnTo>
                  <a:pt x="284549" y="278782"/>
                </a:lnTo>
                <a:lnTo>
                  <a:pt x="318392" y="249150"/>
                </a:lnTo>
                <a:lnTo>
                  <a:pt x="353771" y="220914"/>
                </a:lnTo>
                <a:lnTo>
                  <a:pt x="390627" y="194126"/>
                </a:lnTo>
                <a:lnTo>
                  <a:pt x="428901" y="168837"/>
                </a:lnTo>
                <a:lnTo>
                  <a:pt x="468534" y="145099"/>
                </a:lnTo>
                <a:lnTo>
                  <a:pt x="509467" y="122964"/>
                </a:lnTo>
                <a:lnTo>
                  <a:pt x="551642" y="102483"/>
                </a:lnTo>
                <a:lnTo>
                  <a:pt x="594998" y="83707"/>
                </a:lnTo>
                <a:lnTo>
                  <a:pt x="639479" y="66689"/>
                </a:lnTo>
                <a:lnTo>
                  <a:pt x="685024" y="51480"/>
                </a:lnTo>
                <a:lnTo>
                  <a:pt x="731574" y="38132"/>
                </a:lnTo>
                <a:lnTo>
                  <a:pt x="779072" y="26695"/>
                </a:lnTo>
                <a:lnTo>
                  <a:pt x="827457" y="17222"/>
                </a:lnTo>
                <a:lnTo>
                  <a:pt x="876672" y="9765"/>
                </a:lnTo>
                <a:lnTo>
                  <a:pt x="926656" y="4374"/>
                </a:lnTo>
                <a:lnTo>
                  <a:pt x="977352" y="1102"/>
                </a:lnTo>
                <a:lnTo>
                  <a:pt x="1028700" y="0"/>
                </a:lnTo>
                <a:lnTo>
                  <a:pt x="1080047" y="1102"/>
                </a:lnTo>
                <a:lnTo>
                  <a:pt x="1130743" y="4374"/>
                </a:lnTo>
                <a:lnTo>
                  <a:pt x="1180727" y="9765"/>
                </a:lnTo>
                <a:lnTo>
                  <a:pt x="1229942" y="17222"/>
                </a:lnTo>
                <a:lnTo>
                  <a:pt x="1278327" y="26695"/>
                </a:lnTo>
                <a:lnTo>
                  <a:pt x="1325825" y="38132"/>
                </a:lnTo>
                <a:lnTo>
                  <a:pt x="1372375" y="51480"/>
                </a:lnTo>
                <a:lnTo>
                  <a:pt x="1417920" y="66689"/>
                </a:lnTo>
                <a:lnTo>
                  <a:pt x="1462401" y="83707"/>
                </a:lnTo>
                <a:lnTo>
                  <a:pt x="1505757" y="102483"/>
                </a:lnTo>
                <a:lnTo>
                  <a:pt x="1547932" y="122964"/>
                </a:lnTo>
                <a:lnTo>
                  <a:pt x="1588865" y="145099"/>
                </a:lnTo>
                <a:lnTo>
                  <a:pt x="1628498" y="168837"/>
                </a:lnTo>
                <a:lnTo>
                  <a:pt x="1666772" y="194126"/>
                </a:lnTo>
                <a:lnTo>
                  <a:pt x="1703628" y="220914"/>
                </a:lnTo>
                <a:lnTo>
                  <a:pt x="1739007" y="249150"/>
                </a:lnTo>
                <a:lnTo>
                  <a:pt x="1772850" y="278782"/>
                </a:lnTo>
                <a:lnTo>
                  <a:pt x="1805098" y="309759"/>
                </a:lnTo>
                <a:lnTo>
                  <a:pt x="1835693" y="342028"/>
                </a:lnTo>
                <a:lnTo>
                  <a:pt x="1864575" y="375540"/>
                </a:lnTo>
                <a:lnTo>
                  <a:pt x="1891685" y="410241"/>
                </a:lnTo>
                <a:lnTo>
                  <a:pt x="1916966" y="446080"/>
                </a:lnTo>
                <a:lnTo>
                  <a:pt x="1940357" y="483006"/>
                </a:lnTo>
                <a:lnTo>
                  <a:pt x="1961800" y="520967"/>
                </a:lnTo>
                <a:lnTo>
                  <a:pt x="1981236" y="559912"/>
                </a:lnTo>
                <a:lnTo>
                  <a:pt x="1998605" y="599788"/>
                </a:lnTo>
                <a:lnTo>
                  <a:pt x="2013850" y="640545"/>
                </a:lnTo>
                <a:lnTo>
                  <a:pt x="2026912" y="682130"/>
                </a:lnTo>
                <a:lnTo>
                  <a:pt x="2037730" y="724493"/>
                </a:lnTo>
                <a:lnTo>
                  <a:pt x="2046247" y="767581"/>
                </a:lnTo>
                <a:lnTo>
                  <a:pt x="2052404" y="811344"/>
                </a:lnTo>
                <a:lnTo>
                  <a:pt x="2056141" y="855728"/>
                </a:lnTo>
                <a:lnTo>
                  <a:pt x="2057400" y="900684"/>
                </a:lnTo>
                <a:lnTo>
                  <a:pt x="2056141" y="945639"/>
                </a:lnTo>
                <a:lnTo>
                  <a:pt x="2052404" y="990023"/>
                </a:lnTo>
                <a:lnTo>
                  <a:pt x="2046247" y="1033786"/>
                </a:lnTo>
                <a:lnTo>
                  <a:pt x="2037730" y="1076874"/>
                </a:lnTo>
                <a:lnTo>
                  <a:pt x="2026912" y="1119237"/>
                </a:lnTo>
                <a:lnTo>
                  <a:pt x="2013850" y="1160822"/>
                </a:lnTo>
                <a:lnTo>
                  <a:pt x="1998605" y="1201579"/>
                </a:lnTo>
                <a:lnTo>
                  <a:pt x="1981236" y="1241455"/>
                </a:lnTo>
                <a:lnTo>
                  <a:pt x="1961800" y="1280400"/>
                </a:lnTo>
                <a:lnTo>
                  <a:pt x="1940357" y="1318361"/>
                </a:lnTo>
                <a:lnTo>
                  <a:pt x="1916966" y="1355287"/>
                </a:lnTo>
                <a:lnTo>
                  <a:pt x="1891685" y="1391126"/>
                </a:lnTo>
                <a:lnTo>
                  <a:pt x="1864575" y="1425827"/>
                </a:lnTo>
                <a:lnTo>
                  <a:pt x="1835693" y="1459339"/>
                </a:lnTo>
                <a:lnTo>
                  <a:pt x="1805098" y="1491608"/>
                </a:lnTo>
                <a:lnTo>
                  <a:pt x="1772850" y="1522585"/>
                </a:lnTo>
                <a:lnTo>
                  <a:pt x="1739007" y="1552217"/>
                </a:lnTo>
                <a:lnTo>
                  <a:pt x="1703628" y="1580453"/>
                </a:lnTo>
                <a:lnTo>
                  <a:pt x="1666772" y="1607241"/>
                </a:lnTo>
                <a:lnTo>
                  <a:pt x="1628498" y="1632530"/>
                </a:lnTo>
                <a:lnTo>
                  <a:pt x="1588865" y="1656268"/>
                </a:lnTo>
                <a:lnTo>
                  <a:pt x="1547932" y="1678403"/>
                </a:lnTo>
                <a:lnTo>
                  <a:pt x="1505757" y="1698884"/>
                </a:lnTo>
                <a:lnTo>
                  <a:pt x="1462401" y="1717660"/>
                </a:lnTo>
                <a:lnTo>
                  <a:pt x="1417920" y="1734678"/>
                </a:lnTo>
                <a:lnTo>
                  <a:pt x="1372375" y="1749887"/>
                </a:lnTo>
                <a:lnTo>
                  <a:pt x="1325825" y="1763235"/>
                </a:lnTo>
                <a:lnTo>
                  <a:pt x="1278327" y="1774672"/>
                </a:lnTo>
                <a:lnTo>
                  <a:pt x="1229942" y="1784145"/>
                </a:lnTo>
                <a:lnTo>
                  <a:pt x="1180727" y="1791602"/>
                </a:lnTo>
                <a:lnTo>
                  <a:pt x="1130743" y="1796993"/>
                </a:lnTo>
                <a:lnTo>
                  <a:pt x="1080047" y="1800265"/>
                </a:lnTo>
                <a:lnTo>
                  <a:pt x="1028700" y="1801368"/>
                </a:lnTo>
                <a:lnTo>
                  <a:pt x="977352" y="1800265"/>
                </a:lnTo>
                <a:lnTo>
                  <a:pt x="926656" y="1796993"/>
                </a:lnTo>
                <a:lnTo>
                  <a:pt x="876672" y="1791602"/>
                </a:lnTo>
                <a:lnTo>
                  <a:pt x="827457" y="1784145"/>
                </a:lnTo>
                <a:lnTo>
                  <a:pt x="779072" y="1774672"/>
                </a:lnTo>
                <a:lnTo>
                  <a:pt x="731574" y="1763235"/>
                </a:lnTo>
                <a:lnTo>
                  <a:pt x="685024" y="1749887"/>
                </a:lnTo>
                <a:lnTo>
                  <a:pt x="639479" y="1734678"/>
                </a:lnTo>
                <a:lnTo>
                  <a:pt x="594998" y="1717660"/>
                </a:lnTo>
                <a:lnTo>
                  <a:pt x="551642" y="1698884"/>
                </a:lnTo>
                <a:lnTo>
                  <a:pt x="509467" y="1678403"/>
                </a:lnTo>
                <a:lnTo>
                  <a:pt x="468534" y="1656268"/>
                </a:lnTo>
                <a:lnTo>
                  <a:pt x="428901" y="1632530"/>
                </a:lnTo>
                <a:lnTo>
                  <a:pt x="390627" y="1607241"/>
                </a:lnTo>
                <a:lnTo>
                  <a:pt x="353771" y="1580453"/>
                </a:lnTo>
                <a:lnTo>
                  <a:pt x="318392" y="1552217"/>
                </a:lnTo>
                <a:lnTo>
                  <a:pt x="284549" y="1522585"/>
                </a:lnTo>
                <a:lnTo>
                  <a:pt x="252301" y="1491608"/>
                </a:lnTo>
                <a:lnTo>
                  <a:pt x="221706" y="1459339"/>
                </a:lnTo>
                <a:lnTo>
                  <a:pt x="192824" y="1425827"/>
                </a:lnTo>
                <a:lnTo>
                  <a:pt x="165714" y="1391126"/>
                </a:lnTo>
                <a:lnTo>
                  <a:pt x="140433" y="1355287"/>
                </a:lnTo>
                <a:lnTo>
                  <a:pt x="117042" y="1318361"/>
                </a:lnTo>
                <a:lnTo>
                  <a:pt x="95599" y="1280400"/>
                </a:lnTo>
                <a:lnTo>
                  <a:pt x="76163" y="1241455"/>
                </a:lnTo>
                <a:lnTo>
                  <a:pt x="58794" y="1201579"/>
                </a:lnTo>
                <a:lnTo>
                  <a:pt x="43549" y="1160822"/>
                </a:lnTo>
                <a:lnTo>
                  <a:pt x="30487" y="1119237"/>
                </a:lnTo>
                <a:lnTo>
                  <a:pt x="19669" y="1076874"/>
                </a:lnTo>
                <a:lnTo>
                  <a:pt x="11152" y="1033786"/>
                </a:lnTo>
                <a:lnTo>
                  <a:pt x="4995" y="990023"/>
                </a:lnTo>
                <a:lnTo>
                  <a:pt x="1258" y="945639"/>
                </a:lnTo>
                <a:lnTo>
                  <a:pt x="0" y="900684"/>
                </a:lnTo>
                <a:close/>
              </a:path>
            </a:pathLst>
          </a:custGeom>
          <a:ln w="24384">
            <a:solidFill>
              <a:srgbClr val="4F81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7337297" y="3136772"/>
            <a:ext cx="748665" cy="757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124460">
              <a:lnSpc>
                <a:spcPct val="100000"/>
              </a:lnSpc>
              <a:spcBef>
                <a:spcPts val="100"/>
              </a:spcBef>
            </a:pPr>
            <a:r>
              <a:rPr dirty="0" sz="2400" spc="-509" b="1">
                <a:latin typeface="Arial"/>
                <a:cs typeface="Arial"/>
              </a:rPr>
              <a:t>ميدقت  </a:t>
            </a:r>
            <a:r>
              <a:rPr dirty="0" sz="2400" spc="-395" b="1">
                <a:latin typeface="Arial"/>
                <a:cs typeface="Arial"/>
              </a:rPr>
              <a:t>ز</a:t>
            </a:r>
            <a:r>
              <a:rPr dirty="0" sz="2400" spc="-715" b="1">
                <a:latin typeface="Arial"/>
                <a:cs typeface="Arial"/>
              </a:rPr>
              <a:t>ف</a:t>
            </a:r>
            <a:r>
              <a:rPr dirty="0" sz="2400" spc="5" b="1">
                <a:latin typeface="Arial"/>
                <a:cs typeface="Arial"/>
              </a:rPr>
              <a:t>ا</a:t>
            </a:r>
            <a:r>
              <a:rPr dirty="0" sz="2400" spc="-229" b="1">
                <a:latin typeface="Arial"/>
                <a:cs typeface="Arial"/>
              </a:rPr>
              <a:t>وح</a:t>
            </a:r>
            <a:r>
              <a:rPr dirty="0" sz="2400" spc="-215" b="1">
                <a:latin typeface="Arial"/>
                <a:cs typeface="Arial"/>
              </a:rPr>
              <a:t>ل</a:t>
            </a:r>
            <a:r>
              <a:rPr dirty="0" sz="2400" b="1">
                <a:latin typeface="Arial"/>
                <a:cs typeface="Arial"/>
              </a:rPr>
              <a:t>ا</a:t>
            </a:r>
            <a:endParaRPr sz="24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559808" y="4504944"/>
            <a:ext cx="2057400" cy="1801495"/>
          </a:xfrm>
          <a:custGeom>
            <a:avLst/>
            <a:gdLst/>
            <a:ahLst/>
            <a:cxnLst/>
            <a:rect l="l" t="t" r="r" b="b"/>
            <a:pathLst>
              <a:path w="2057400" h="1801495">
                <a:moveTo>
                  <a:pt x="0" y="900683"/>
                </a:moveTo>
                <a:lnTo>
                  <a:pt x="1258" y="855728"/>
                </a:lnTo>
                <a:lnTo>
                  <a:pt x="4995" y="811344"/>
                </a:lnTo>
                <a:lnTo>
                  <a:pt x="11152" y="767581"/>
                </a:lnTo>
                <a:lnTo>
                  <a:pt x="19669" y="724493"/>
                </a:lnTo>
                <a:lnTo>
                  <a:pt x="30487" y="682130"/>
                </a:lnTo>
                <a:lnTo>
                  <a:pt x="43549" y="640545"/>
                </a:lnTo>
                <a:lnTo>
                  <a:pt x="58794" y="599788"/>
                </a:lnTo>
                <a:lnTo>
                  <a:pt x="76163" y="559912"/>
                </a:lnTo>
                <a:lnTo>
                  <a:pt x="95599" y="520967"/>
                </a:lnTo>
                <a:lnTo>
                  <a:pt x="117042" y="483006"/>
                </a:lnTo>
                <a:lnTo>
                  <a:pt x="140433" y="446080"/>
                </a:lnTo>
                <a:lnTo>
                  <a:pt x="165714" y="410241"/>
                </a:lnTo>
                <a:lnTo>
                  <a:pt x="192824" y="375540"/>
                </a:lnTo>
                <a:lnTo>
                  <a:pt x="221706" y="342028"/>
                </a:lnTo>
                <a:lnTo>
                  <a:pt x="252301" y="309759"/>
                </a:lnTo>
                <a:lnTo>
                  <a:pt x="284549" y="278782"/>
                </a:lnTo>
                <a:lnTo>
                  <a:pt x="318392" y="249150"/>
                </a:lnTo>
                <a:lnTo>
                  <a:pt x="353771" y="220914"/>
                </a:lnTo>
                <a:lnTo>
                  <a:pt x="390627" y="194126"/>
                </a:lnTo>
                <a:lnTo>
                  <a:pt x="428901" y="168837"/>
                </a:lnTo>
                <a:lnTo>
                  <a:pt x="468534" y="145099"/>
                </a:lnTo>
                <a:lnTo>
                  <a:pt x="509467" y="122964"/>
                </a:lnTo>
                <a:lnTo>
                  <a:pt x="551642" y="102483"/>
                </a:lnTo>
                <a:lnTo>
                  <a:pt x="594998" y="83707"/>
                </a:lnTo>
                <a:lnTo>
                  <a:pt x="639479" y="66689"/>
                </a:lnTo>
                <a:lnTo>
                  <a:pt x="685024" y="51480"/>
                </a:lnTo>
                <a:lnTo>
                  <a:pt x="731574" y="38132"/>
                </a:lnTo>
                <a:lnTo>
                  <a:pt x="779072" y="26695"/>
                </a:lnTo>
                <a:lnTo>
                  <a:pt x="827457" y="17222"/>
                </a:lnTo>
                <a:lnTo>
                  <a:pt x="876672" y="9765"/>
                </a:lnTo>
                <a:lnTo>
                  <a:pt x="926656" y="4374"/>
                </a:lnTo>
                <a:lnTo>
                  <a:pt x="977352" y="1102"/>
                </a:lnTo>
                <a:lnTo>
                  <a:pt x="1028700" y="0"/>
                </a:lnTo>
                <a:lnTo>
                  <a:pt x="1080047" y="1102"/>
                </a:lnTo>
                <a:lnTo>
                  <a:pt x="1130743" y="4374"/>
                </a:lnTo>
                <a:lnTo>
                  <a:pt x="1180727" y="9765"/>
                </a:lnTo>
                <a:lnTo>
                  <a:pt x="1229942" y="17222"/>
                </a:lnTo>
                <a:lnTo>
                  <a:pt x="1278327" y="26695"/>
                </a:lnTo>
                <a:lnTo>
                  <a:pt x="1325825" y="38132"/>
                </a:lnTo>
                <a:lnTo>
                  <a:pt x="1372375" y="51480"/>
                </a:lnTo>
                <a:lnTo>
                  <a:pt x="1417920" y="66689"/>
                </a:lnTo>
                <a:lnTo>
                  <a:pt x="1462401" y="83707"/>
                </a:lnTo>
                <a:lnTo>
                  <a:pt x="1505757" y="102483"/>
                </a:lnTo>
                <a:lnTo>
                  <a:pt x="1547932" y="122964"/>
                </a:lnTo>
                <a:lnTo>
                  <a:pt x="1588865" y="145099"/>
                </a:lnTo>
                <a:lnTo>
                  <a:pt x="1628498" y="168837"/>
                </a:lnTo>
                <a:lnTo>
                  <a:pt x="1666772" y="194126"/>
                </a:lnTo>
                <a:lnTo>
                  <a:pt x="1703628" y="220914"/>
                </a:lnTo>
                <a:lnTo>
                  <a:pt x="1739007" y="249150"/>
                </a:lnTo>
                <a:lnTo>
                  <a:pt x="1772850" y="278782"/>
                </a:lnTo>
                <a:lnTo>
                  <a:pt x="1805098" y="309759"/>
                </a:lnTo>
                <a:lnTo>
                  <a:pt x="1835693" y="342028"/>
                </a:lnTo>
                <a:lnTo>
                  <a:pt x="1864575" y="375540"/>
                </a:lnTo>
                <a:lnTo>
                  <a:pt x="1891685" y="410241"/>
                </a:lnTo>
                <a:lnTo>
                  <a:pt x="1916966" y="446080"/>
                </a:lnTo>
                <a:lnTo>
                  <a:pt x="1940357" y="483006"/>
                </a:lnTo>
                <a:lnTo>
                  <a:pt x="1961800" y="520967"/>
                </a:lnTo>
                <a:lnTo>
                  <a:pt x="1981236" y="559912"/>
                </a:lnTo>
                <a:lnTo>
                  <a:pt x="1998605" y="599788"/>
                </a:lnTo>
                <a:lnTo>
                  <a:pt x="2013850" y="640545"/>
                </a:lnTo>
                <a:lnTo>
                  <a:pt x="2026912" y="682130"/>
                </a:lnTo>
                <a:lnTo>
                  <a:pt x="2037730" y="724493"/>
                </a:lnTo>
                <a:lnTo>
                  <a:pt x="2046247" y="767581"/>
                </a:lnTo>
                <a:lnTo>
                  <a:pt x="2052404" y="811344"/>
                </a:lnTo>
                <a:lnTo>
                  <a:pt x="2056141" y="855728"/>
                </a:lnTo>
                <a:lnTo>
                  <a:pt x="2057399" y="900683"/>
                </a:lnTo>
                <a:lnTo>
                  <a:pt x="2056141" y="945637"/>
                </a:lnTo>
                <a:lnTo>
                  <a:pt x="2052404" y="990019"/>
                </a:lnTo>
                <a:lnTo>
                  <a:pt x="2046247" y="1033780"/>
                </a:lnTo>
                <a:lnTo>
                  <a:pt x="2037730" y="1076867"/>
                </a:lnTo>
                <a:lnTo>
                  <a:pt x="2026912" y="1119228"/>
                </a:lnTo>
                <a:lnTo>
                  <a:pt x="2013850" y="1160813"/>
                </a:lnTo>
                <a:lnTo>
                  <a:pt x="1998605" y="1201569"/>
                </a:lnTo>
                <a:lnTo>
                  <a:pt x="1981236" y="1241445"/>
                </a:lnTo>
                <a:lnTo>
                  <a:pt x="1961800" y="1280389"/>
                </a:lnTo>
                <a:lnTo>
                  <a:pt x="1940357" y="1318350"/>
                </a:lnTo>
                <a:lnTo>
                  <a:pt x="1916966" y="1355276"/>
                </a:lnTo>
                <a:lnTo>
                  <a:pt x="1891685" y="1391115"/>
                </a:lnTo>
                <a:lnTo>
                  <a:pt x="1864575" y="1425816"/>
                </a:lnTo>
                <a:lnTo>
                  <a:pt x="1835693" y="1459328"/>
                </a:lnTo>
                <a:lnTo>
                  <a:pt x="1805098" y="1491598"/>
                </a:lnTo>
                <a:lnTo>
                  <a:pt x="1772850" y="1522575"/>
                </a:lnTo>
                <a:lnTo>
                  <a:pt x="1739007" y="1552208"/>
                </a:lnTo>
                <a:lnTo>
                  <a:pt x="1703628" y="1580445"/>
                </a:lnTo>
                <a:lnTo>
                  <a:pt x="1666772" y="1607234"/>
                </a:lnTo>
                <a:lnTo>
                  <a:pt x="1628498" y="1632523"/>
                </a:lnTo>
                <a:lnTo>
                  <a:pt x="1588865" y="1656262"/>
                </a:lnTo>
                <a:lnTo>
                  <a:pt x="1547932" y="1678398"/>
                </a:lnTo>
                <a:lnTo>
                  <a:pt x="1505757" y="1698879"/>
                </a:lnTo>
                <a:lnTo>
                  <a:pt x="1462401" y="1717656"/>
                </a:lnTo>
                <a:lnTo>
                  <a:pt x="1417920" y="1734674"/>
                </a:lnTo>
                <a:lnTo>
                  <a:pt x="1372375" y="1749884"/>
                </a:lnTo>
                <a:lnTo>
                  <a:pt x="1325825" y="1763233"/>
                </a:lnTo>
                <a:lnTo>
                  <a:pt x="1278327" y="1774670"/>
                </a:lnTo>
                <a:lnTo>
                  <a:pt x="1229942" y="1784144"/>
                </a:lnTo>
                <a:lnTo>
                  <a:pt x="1180727" y="1791602"/>
                </a:lnTo>
                <a:lnTo>
                  <a:pt x="1130743" y="1796993"/>
                </a:lnTo>
                <a:lnTo>
                  <a:pt x="1080047" y="1800265"/>
                </a:lnTo>
                <a:lnTo>
                  <a:pt x="1028700" y="1801367"/>
                </a:lnTo>
                <a:lnTo>
                  <a:pt x="977352" y="1800265"/>
                </a:lnTo>
                <a:lnTo>
                  <a:pt x="926656" y="1796993"/>
                </a:lnTo>
                <a:lnTo>
                  <a:pt x="876672" y="1791602"/>
                </a:lnTo>
                <a:lnTo>
                  <a:pt x="827457" y="1784144"/>
                </a:lnTo>
                <a:lnTo>
                  <a:pt x="779072" y="1774670"/>
                </a:lnTo>
                <a:lnTo>
                  <a:pt x="731574" y="1763233"/>
                </a:lnTo>
                <a:lnTo>
                  <a:pt x="685024" y="1749884"/>
                </a:lnTo>
                <a:lnTo>
                  <a:pt x="639479" y="1734674"/>
                </a:lnTo>
                <a:lnTo>
                  <a:pt x="594998" y="1717656"/>
                </a:lnTo>
                <a:lnTo>
                  <a:pt x="551642" y="1698879"/>
                </a:lnTo>
                <a:lnTo>
                  <a:pt x="509467" y="1678398"/>
                </a:lnTo>
                <a:lnTo>
                  <a:pt x="468534" y="1656262"/>
                </a:lnTo>
                <a:lnTo>
                  <a:pt x="428901" y="1632523"/>
                </a:lnTo>
                <a:lnTo>
                  <a:pt x="390627" y="1607234"/>
                </a:lnTo>
                <a:lnTo>
                  <a:pt x="353771" y="1580445"/>
                </a:lnTo>
                <a:lnTo>
                  <a:pt x="318392" y="1552208"/>
                </a:lnTo>
                <a:lnTo>
                  <a:pt x="284549" y="1522575"/>
                </a:lnTo>
                <a:lnTo>
                  <a:pt x="252301" y="1491598"/>
                </a:lnTo>
                <a:lnTo>
                  <a:pt x="221706" y="1459328"/>
                </a:lnTo>
                <a:lnTo>
                  <a:pt x="192824" y="1425816"/>
                </a:lnTo>
                <a:lnTo>
                  <a:pt x="165714" y="1391115"/>
                </a:lnTo>
                <a:lnTo>
                  <a:pt x="140433" y="1355276"/>
                </a:lnTo>
                <a:lnTo>
                  <a:pt x="117042" y="1318350"/>
                </a:lnTo>
                <a:lnTo>
                  <a:pt x="95599" y="1280389"/>
                </a:lnTo>
                <a:lnTo>
                  <a:pt x="76163" y="1241445"/>
                </a:lnTo>
                <a:lnTo>
                  <a:pt x="58794" y="1201569"/>
                </a:lnTo>
                <a:lnTo>
                  <a:pt x="43549" y="1160813"/>
                </a:lnTo>
                <a:lnTo>
                  <a:pt x="30487" y="1119228"/>
                </a:lnTo>
                <a:lnTo>
                  <a:pt x="19669" y="1076867"/>
                </a:lnTo>
                <a:lnTo>
                  <a:pt x="11152" y="1033780"/>
                </a:lnTo>
                <a:lnTo>
                  <a:pt x="4995" y="990019"/>
                </a:lnTo>
                <a:lnTo>
                  <a:pt x="1258" y="945637"/>
                </a:lnTo>
                <a:lnTo>
                  <a:pt x="0" y="900683"/>
                </a:lnTo>
                <a:close/>
              </a:path>
            </a:pathLst>
          </a:custGeom>
          <a:ln w="24384">
            <a:solidFill>
              <a:srgbClr val="4F81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4988814" y="5019878"/>
            <a:ext cx="1206500" cy="757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2400" spc="-395" b="1">
                <a:latin typeface="Arial"/>
                <a:cs typeface="Arial"/>
              </a:rPr>
              <a:t>تانابتسا</a:t>
            </a:r>
            <a:endParaRPr sz="2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2400" spc="-250" b="1">
                <a:latin typeface="Arial"/>
                <a:cs typeface="Arial"/>
              </a:rPr>
              <a:t>اضرلا</a:t>
            </a:r>
            <a:r>
              <a:rPr dirty="0" sz="2400" spc="-30" b="1">
                <a:latin typeface="Arial"/>
                <a:cs typeface="Arial"/>
              </a:rPr>
              <a:t> </a:t>
            </a:r>
            <a:r>
              <a:rPr dirty="0" sz="2400" spc="-405" b="1">
                <a:latin typeface="Arial"/>
                <a:cs typeface="Arial"/>
              </a:rPr>
              <a:t>سايق</a:t>
            </a:r>
            <a:endParaRPr sz="24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659880" y="4492752"/>
            <a:ext cx="2057400" cy="1801495"/>
          </a:xfrm>
          <a:custGeom>
            <a:avLst/>
            <a:gdLst/>
            <a:ahLst/>
            <a:cxnLst/>
            <a:rect l="l" t="t" r="r" b="b"/>
            <a:pathLst>
              <a:path w="2057400" h="1801495">
                <a:moveTo>
                  <a:pt x="0" y="900684"/>
                </a:moveTo>
                <a:lnTo>
                  <a:pt x="1258" y="855728"/>
                </a:lnTo>
                <a:lnTo>
                  <a:pt x="4995" y="811344"/>
                </a:lnTo>
                <a:lnTo>
                  <a:pt x="11152" y="767581"/>
                </a:lnTo>
                <a:lnTo>
                  <a:pt x="19669" y="724493"/>
                </a:lnTo>
                <a:lnTo>
                  <a:pt x="30487" y="682130"/>
                </a:lnTo>
                <a:lnTo>
                  <a:pt x="43549" y="640545"/>
                </a:lnTo>
                <a:lnTo>
                  <a:pt x="58794" y="599788"/>
                </a:lnTo>
                <a:lnTo>
                  <a:pt x="76163" y="559912"/>
                </a:lnTo>
                <a:lnTo>
                  <a:pt x="95599" y="520967"/>
                </a:lnTo>
                <a:lnTo>
                  <a:pt x="117042" y="483006"/>
                </a:lnTo>
                <a:lnTo>
                  <a:pt x="140433" y="446080"/>
                </a:lnTo>
                <a:lnTo>
                  <a:pt x="165714" y="410241"/>
                </a:lnTo>
                <a:lnTo>
                  <a:pt x="192824" y="375540"/>
                </a:lnTo>
                <a:lnTo>
                  <a:pt x="221706" y="342028"/>
                </a:lnTo>
                <a:lnTo>
                  <a:pt x="252301" y="309759"/>
                </a:lnTo>
                <a:lnTo>
                  <a:pt x="284549" y="278782"/>
                </a:lnTo>
                <a:lnTo>
                  <a:pt x="318392" y="249150"/>
                </a:lnTo>
                <a:lnTo>
                  <a:pt x="353771" y="220914"/>
                </a:lnTo>
                <a:lnTo>
                  <a:pt x="390627" y="194126"/>
                </a:lnTo>
                <a:lnTo>
                  <a:pt x="428901" y="168837"/>
                </a:lnTo>
                <a:lnTo>
                  <a:pt x="468534" y="145099"/>
                </a:lnTo>
                <a:lnTo>
                  <a:pt x="509467" y="122964"/>
                </a:lnTo>
                <a:lnTo>
                  <a:pt x="551642" y="102483"/>
                </a:lnTo>
                <a:lnTo>
                  <a:pt x="594998" y="83707"/>
                </a:lnTo>
                <a:lnTo>
                  <a:pt x="639479" y="66689"/>
                </a:lnTo>
                <a:lnTo>
                  <a:pt x="685024" y="51480"/>
                </a:lnTo>
                <a:lnTo>
                  <a:pt x="731574" y="38132"/>
                </a:lnTo>
                <a:lnTo>
                  <a:pt x="779072" y="26695"/>
                </a:lnTo>
                <a:lnTo>
                  <a:pt x="827457" y="17222"/>
                </a:lnTo>
                <a:lnTo>
                  <a:pt x="876672" y="9765"/>
                </a:lnTo>
                <a:lnTo>
                  <a:pt x="926656" y="4374"/>
                </a:lnTo>
                <a:lnTo>
                  <a:pt x="977352" y="1102"/>
                </a:lnTo>
                <a:lnTo>
                  <a:pt x="1028700" y="0"/>
                </a:lnTo>
                <a:lnTo>
                  <a:pt x="1080047" y="1102"/>
                </a:lnTo>
                <a:lnTo>
                  <a:pt x="1130743" y="4374"/>
                </a:lnTo>
                <a:lnTo>
                  <a:pt x="1180727" y="9765"/>
                </a:lnTo>
                <a:lnTo>
                  <a:pt x="1229942" y="17222"/>
                </a:lnTo>
                <a:lnTo>
                  <a:pt x="1278327" y="26695"/>
                </a:lnTo>
                <a:lnTo>
                  <a:pt x="1325825" y="38132"/>
                </a:lnTo>
                <a:lnTo>
                  <a:pt x="1372375" y="51480"/>
                </a:lnTo>
                <a:lnTo>
                  <a:pt x="1417920" y="66689"/>
                </a:lnTo>
                <a:lnTo>
                  <a:pt x="1462401" y="83707"/>
                </a:lnTo>
                <a:lnTo>
                  <a:pt x="1505757" y="102483"/>
                </a:lnTo>
                <a:lnTo>
                  <a:pt x="1547932" y="122964"/>
                </a:lnTo>
                <a:lnTo>
                  <a:pt x="1588865" y="145099"/>
                </a:lnTo>
                <a:lnTo>
                  <a:pt x="1628498" y="168837"/>
                </a:lnTo>
                <a:lnTo>
                  <a:pt x="1666772" y="194126"/>
                </a:lnTo>
                <a:lnTo>
                  <a:pt x="1703628" y="220914"/>
                </a:lnTo>
                <a:lnTo>
                  <a:pt x="1739007" y="249150"/>
                </a:lnTo>
                <a:lnTo>
                  <a:pt x="1772850" y="278782"/>
                </a:lnTo>
                <a:lnTo>
                  <a:pt x="1805098" y="309759"/>
                </a:lnTo>
                <a:lnTo>
                  <a:pt x="1835693" y="342028"/>
                </a:lnTo>
                <a:lnTo>
                  <a:pt x="1864575" y="375540"/>
                </a:lnTo>
                <a:lnTo>
                  <a:pt x="1891685" y="410241"/>
                </a:lnTo>
                <a:lnTo>
                  <a:pt x="1916966" y="446080"/>
                </a:lnTo>
                <a:lnTo>
                  <a:pt x="1940357" y="483006"/>
                </a:lnTo>
                <a:lnTo>
                  <a:pt x="1961800" y="520967"/>
                </a:lnTo>
                <a:lnTo>
                  <a:pt x="1981236" y="559912"/>
                </a:lnTo>
                <a:lnTo>
                  <a:pt x="1998605" y="599788"/>
                </a:lnTo>
                <a:lnTo>
                  <a:pt x="2013850" y="640545"/>
                </a:lnTo>
                <a:lnTo>
                  <a:pt x="2026912" y="682130"/>
                </a:lnTo>
                <a:lnTo>
                  <a:pt x="2037730" y="724493"/>
                </a:lnTo>
                <a:lnTo>
                  <a:pt x="2046247" y="767581"/>
                </a:lnTo>
                <a:lnTo>
                  <a:pt x="2052404" y="811344"/>
                </a:lnTo>
                <a:lnTo>
                  <a:pt x="2056141" y="855728"/>
                </a:lnTo>
                <a:lnTo>
                  <a:pt x="2057400" y="900684"/>
                </a:lnTo>
                <a:lnTo>
                  <a:pt x="2056141" y="945637"/>
                </a:lnTo>
                <a:lnTo>
                  <a:pt x="2052404" y="990019"/>
                </a:lnTo>
                <a:lnTo>
                  <a:pt x="2046247" y="1033780"/>
                </a:lnTo>
                <a:lnTo>
                  <a:pt x="2037730" y="1076867"/>
                </a:lnTo>
                <a:lnTo>
                  <a:pt x="2026912" y="1119228"/>
                </a:lnTo>
                <a:lnTo>
                  <a:pt x="2013850" y="1160813"/>
                </a:lnTo>
                <a:lnTo>
                  <a:pt x="1998605" y="1201569"/>
                </a:lnTo>
                <a:lnTo>
                  <a:pt x="1981236" y="1241445"/>
                </a:lnTo>
                <a:lnTo>
                  <a:pt x="1961800" y="1280389"/>
                </a:lnTo>
                <a:lnTo>
                  <a:pt x="1940357" y="1318350"/>
                </a:lnTo>
                <a:lnTo>
                  <a:pt x="1916966" y="1355276"/>
                </a:lnTo>
                <a:lnTo>
                  <a:pt x="1891685" y="1391115"/>
                </a:lnTo>
                <a:lnTo>
                  <a:pt x="1864575" y="1425816"/>
                </a:lnTo>
                <a:lnTo>
                  <a:pt x="1835693" y="1459328"/>
                </a:lnTo>
                <a:lnTo>
                  <a:pt x="1805098" y="1491598"/>
                </a:lnTo>
                <a:lnTo>
                  <a:pt x="1772850" y="1522575"/>
                </a:lnTo>
                <a:lnTo>
                  <a:pt x="1739007" y="1552208"/>
                </a:lnTo>
                <a:lnTo>
                  <a:pt x="1703628" y="1580445"/>
                </a:lnTo>
                <a:lnTo>
                  <a:pt x="1666772" y="1607234"/>
                </a:lnTo>
                <a:lnTo>
                  <a:pt x="1628498" y="1632523"/>
                </a:lnTo>
                <a:lnTo>
                  <a:pt x="1588865" y="1656262"/>
                </a:lnTo>
                <a:lnTo>
                  <a:pt x="1547932" y="1678398"/>
                </a:lnTo>
                <a:lnTo>
                  <a:pt x="1505757" y="1698879"/>
                </a:lnTo>
                <a:lnTo>
                  <a:pt x="1462401" y="1717656"/>
                </a:lnTo>
                <a:lnTo>
                  <a:pt x="1417920" y="1734674"/>
                </a:lnTo>
                <a:lnTo>
                  <a:pt x="1372375" y="1749884"/>
                </a:lnTo>
                <a:lnTo>
                  <a:pt x="1325825" y="1763233"/>
                </a:lnTo>
                <a:lnTo>
                  <a:pt x="1278327" y="1774670"/>
                </a:lnTo>
                <a:lnTo>
                  <a:pt x="1229942" y="1784144"/>
                </a:lnTo>
                <a:lnTo>
                  <a:pt x="1180727" y="1791602"/>
                </a:lnTo>
                <a:lnTo>
                  <a:pt x="1130743" y="1796993"/>
                </a:lnTo>
                <a:lnTo>
                  <a:pt x="1080047" y="1800265"/>
                </a:lnTo>
                <a:lnTo>
                  <a:pt x="1028700" y="1801368"/>
                </a:lnTo>
                <a:lnTo>
                  <a:pt x="977352" y="1800265"/>
                </a:lnTo>
                <a:lnTo>
                  <a:pt x="926656" y="1796993"/>
                </a:lnTo>
                <a:lnTo>
                  <a:pt x="876672" y="1791602"/>
                </a:lnTo>
                <a:lnTo>
                  <a:pt x="827457" y="1784144"/>
                </a:lnTo>
                <a:lnTo>
                  <a:pt x="779072" y="1774670"/>
                </a:lnTo>
                <a:lnTo>
                  <a:pt x="731574" y="1763233"/>
                </a:lnTo>
                <a:lnTo>
                  <a:pt x="685024" y="1749884"/>
                </a:lnTo>
                <a:lnTo>
                  <a:pt x="639479" y="1734674"/>
                </a:lnTo>
                <a:lnTo>
                  <a:pt x="594998" y="1717656"/>
                </a:lnTo>
                <a:lnTo>
                  <a:pt x="551642" y="1698879"/>
                </a:lnTo>
                <a:lnTo>
                  <a:pt x="509467" y="1678398"/>
                </a:lnTo>
                <a:lnTo>
                  <a:pt x="468534" y="1656262"/>
                </a:lnTo>
                <a:lnTo>
                  <a:pt x="428901" y="1632523"/>
                </a:lnTo>
                <a:lnTo>
                  <a:pt x="390627" y="1607234"/>
                </a:lnTo>
                <a:lnTo>
                  <a:pt x="353771" y="1580445"/>
                </a:lnTo>
                <a:lnTo>
                  <a:pt x="318392" y="1552208"/>
                </a:lnTo>
                <a:lnTo>
                  <a:pt x="284549" y="1522575"/>
                </a:lnTo>
                <a:lnTo>
                  <a:pt x="252301" y="1491598"/>
                </a:lnTo>
                <a:lnTo>
                  <a:pt x="221706" y="1459328"/>
                </a:lnTo>
                <a:lnTo>
                  <a:pt x="192824" y="1425816"/>
                </a:lnTo>
                <a:lnTo>
                  <a:pt x="165714" y="1391115"/>
                </a:lnTo>
                <a:lnTo>
                  <a:pt x="140433" y="1355276"/>
                </a:lnTo>
                <a:lnTo>
                  <a:pt x="117042" y="1318350"/>
                </a:lnTo>
                <a:lnTo>
                  <a:pt x="95599" y="1280389"/>
                </a:lnTo>
                <a:lnTo>
                  <a:pt x="76163" y="1241445"/>
                </a:lnTo>
                <a:lnTo>
                  <a:pt x="58794" y="1201569"/>
                </a:lnTo>
                <a:lnTo>
                  <a:pt x="43549" y="1160813"/>
                </a:lnTo>
                <a:lnTo>
                  <a:pt x="30487" y="1119228"/>
                </a:lnTo>
                <a:lnTo>
                  <a:pt x="19669" y="1076867"/>
                </a:lnTo>
                <a:lnTo>
                  <a:pt x="11152" y="1033780"/>
                </a:lnTo>
                <a:lnTo>
                  <a:pt x="4995" y="990019"/>
                </a:lnTo>
                <a:lnTo>
                  <a:pt x="1258" y="945637"/>
                </a:lnTo>
                <a:lnTo>
                  <a:pt x="0" y="900684"/>
                </a:lnTo>
                <a:close/>
              </a:path>
            </a:pathLst>
          </a:custGeom>
          <a:ln w="24384">
            <a:solidFill>
              <a:srgbClr val="4F81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7135190" y="5009133"/>
            <a:ext cx="1115695" cy="757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3370" marR="5080" indent="-281305">
              <a:lnSpc>
                <a:spcPct val="100000"/>
              </a:lnSpc>
              <a:spcBef>
                <a:spcPts val="100"/>
              </a:spcBef>
            </a:pPr>
            <a:r>
              <a:rPr dirty="0" sz="2400" spc="5" b="1">
                <a:latin typeface="Arial"/>
                <a:cs typeface="Arial"/>
              </a:rPr>
              <a:t>تا</a:t>
            </a:r>
            <a:r>
              <a:rPr dirty="0" sz="2400" b="1">
                <a:latin typeface="Arial"/>
                <a:cs typeface="Arial"/>
              </a:rPr>
              <a:t>ع</a:t>
            </a:r>
            <a:r>
              <a:rPr dirty="0" sz="2400" spc="-90" b="1">
                <a:latin typeface="Arial"/>
                <a:cs typeface="Arial"/>
              </a:rPr>
              <a:t>لا</a:t>
            </a:r>
            <a:r>
              <a:rPr dirty="0" sz="2400" spc="-145" b="1">
                <a:latin typeface="Arial"/>
                <a:cs typeface="Arial"/>
              </a:rPr>
              <a:t>ط</a:t>
            </a:r>
            <a:r>
              <a:rPr dirty="0" sz="2400" spc="-430" b="1">
                <a:latin typeface="Arial"/>
                <a:cs typeface="Arial"/>
              </a:rPr>
              <a:t>تسا  </a:t>
            </a:r>
            <a:r>
              <a:rPr dirty="0" sz="2400" spc="-110" b="1">
                <a:latin typeface="Arial"/>
                <a:cs typeface="Arial"/>
              </a:rPr>
              <a:t>يأرلا</a:t>
            </a:r>
            <a:endParaRPr sz="2400">
              <a:latin typeface="Arial"/>
              <a:cs typeface="Arial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4992153" y="1095502"/>
            <a:ext cx="929640" cy="11233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 indent="106045">
              <a:lnSpc>
                <a:spcPct val="100000"/>
              </a:lnSpc>
              <a:spcBef>
                <a:spcPts val="100"/>
              </a:spcBef>
            </a:pPr>
            <a:r>
              <a:rPr dirty="0" sz="2400" spc="-365"/>
              <a:t>فيظوت  </a:t>
            </a:r>
            <a:r>
              <a:rPr dirty="0" sz="2400" spc="-590"/>
              <a:t>ني</a:t>
            </a:r>
            <a:r>
              <a:rPr dirty="0" sz="2400" spc="-775"/>
              <a:t>ف</a:t>
            </a:r>
            <a:r>
              <a:rPr dirty="0" sz="2400" spc="-15"/>
              <a:t>ظ</a:t>
            </a:r>
            <a:r>
              <a:rPr dirty="0" sz="2400" spc="65"/>
              <a:t>و</a:t>
            </a:r>
            <a:r>
              <a:rPr dirty="0" sz="2400" spc="55"/>
              <a:t>م</a:t>
            </a:r>
            <a:r>
              <a:rPr dirty="0" sz="2400" spc="-535"/>
              <a:t>ل</a:t>
            </a:r>
            <a:r>
              <a:rPr dirty="0" sz="2400"/>
              <a:t>ا  </a:t>
            </a:r>
            <a:r>
              <a:rPr dirty="0" sz="2400" spc="-265"/>
              <a:t>نيمئلاملا</a:t>
            </a:r>
            <a:endParaRPr sz="2400"/>
          </a:p>
        </p:txBody>
      </p:sp>
      <p:sp>
        <p:nvSpPr>
          <p:cNvPr id="21" name="object 21"/>
          <p:cNvSpPr txBox="1"/>
          <p:nvPr/>
        </p:nvSpPr>
        <p:spPr>
          <a:xfrm>
            <a:off x="3464744" y="2930474"/>
            <a:ext cx="2442845" cy="1123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10820" marR="5080" indent="-198755">
              <a:lnSpc>
                <a:spcPct val="100000"/>
              </a:lnSpc>
              <a:spcBef>
                <a:spcPts val="100"/>
              </a:spcBef>
            </a:pPr>
            <a:r>
              <a:rPr dirty="0" sz="3600" spc="-370" b="1">
                <a:solidFill>
                  <a:srgbClr val="CC3300"/>
                </a:solidFill>
                <a:latin typeface="Arial"/>
                <a:cs typeface="Arial"/>
              </a:rPr>
              <a:t>لماعتلا </a:t>
            </a:r>
            <a:r>
              <a:rPr dirty="0" sz="3600" spc="-265" b="1">
                <a:solidFill>
                  <a:srgbClr val="CC3300"/>
                </a:solidFill>
                <a:latin typeface="Arial"/>
                <a:cs typeface="Arial"/>
              </a:rPr>
              <a:t>تايجهنم  </a:t>
            </a:r>
            <a:r>
              <a:rPr dirty="0" sz="3600" spc="-440" b="1">
                <a:solidFill>
                  <a:srgbClr val="CC3300"/>
                </a:solidFill>
                <a:latin typeface="Arial"/>
                <a:cs typeface="Arial"/>
              </a:rPr>
              <a:t>نيفظوملا</a:t>
            </a:r>
            <a:r>
              <a:rPr dirty="0" sz="3600" spc="-5" b="1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dirty="0" sz="3600" spc="-35" b="1">
                <a:solidFill>
                  <a:srgbClr val="CC3300"/>
                </a:solidFill>
                <a:latin typeface="Arial"/>
                <a:cs typeface="Arial"/>
              </a:rPr>
              <a:t>عم</a:t>
            </a:r>
            <a:endParaRPr sz="36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332469" y="6434734"/>
            <a:ext cx="2825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5">
                <a:solidFill>
                  <a:srgbClr val="888888"/>
                </a:solidFill>
                <a:latin typeface="Arial"/>
                <a:cs typeface="Arial"/>
              </a:rPr>
              <a:t>151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89194" y="1794713"/>
            <a:ext cx="2543175" cy="100076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200" spc="-185" b="0">
                <a:latin typeface="Times New Roman"/>
                <a:cs typeface="Times New Roman"/>
              </a:rPr>
              <a:t>ةدوجلا  </a:t>
            </a:r>
            <a:r>
              <a:rPr dirty="0" sz="3200" spc="-570" b="0">
                <a:latin typeface="Times New Roman"/>
                <a:cs typeface="Times New Roman"/>
              </a:rPr>
              <a:t>طباض              </a:t>
            </a:r>
            <a:r>
              <a:rPr dirty="0" sz="3200" spc="-445" b="0">
                <a:latin typeface="Times New Roman"/>
                <a:cs typeface="Times New Roman"/>
              </a:rPr>
              <a:t> </a:t>
            </a:r>
            <a:r>
              <a:rPr dirty="0" sz="3200" spc="-5" b="0">
                <a:latin typeface="Wingdings"/>
                <a:cs typeface="Wingdings"/>
              </a:rPr>
              <a:t></a:t>
            </a:r>
            <a:endParaRPr sz="3200">
              <a:latin typeface="Wingdings"/>
              <a:cs typeface="Wingdings"/>
            </a:endParaRPr>
          </a:p>
          <a:p>
            <a:pPr marL="64135">
              <a:lnSpc>
                <a:spcPct val="100000"/>
              </a:lnSpc>
            </a:pPr>
            <a:r>
              <a:rPr dirty="0" sz="3200" spc="-455" b="0">
                <a:latin typeface="Times New Roman"/>
                <a:cs typeface="Times New Roman"/>
              </a:rPr>
              <a:t>ةفاظنلا   </a:t>
            </a:r>
            <a:r>
              <a:rPr dirty="0" sz="3200" spc="40" b="0">
                <a:latin typeface="Times New Roman"/>
                <a:cs typeface="Times New Roman"/>
              </a:rPr>
              <a:t>لماع   </a:t>
            </a:r>
            <a:r>
              <a:rPr dirty="0" sz="3200" spc="425" b="0">
                <a:latin typeface="Times New Roman"/>
                <a:cs typeface="Times New Roman"/>
              </a:rPr>
              <a:t> </a:t>
            </a:r>
            <a:r>
              <a:rPr dirty="0" sz="3200" spc="-10" b="0">
                <a:latin typeface="Wingdings"/>
                <a:cs typeface="Wingdings"/>
              </a:rPr>
              <a:t></a:t>
            </a:r>
            <a:endParaRPr sz="3200">
              <a:latin typeface="Wingdings"/>
              <a:cs typeface="Wingding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36209" y="2771012"/>
            <a:ext cx="2795905" cy="295148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90"/>
              </a:spcBef>
            </a:pPr>
            <a:r>
              <a:rPr dirty="0" sz="3200" spc="-140">
                <a:latin typeface="Times New Roman"/>
                <a:cs typeface="Times New Roman"/>
              </a:rPr>
              <a:t>فظوملا      </a:t>
            </a:r>
            <a:r>
              <a:rPr dirty="0" sz="3200" spc="-10">
                <a:latin typeface="Wingdings"/>
                <a:cs typeface="Wingdings"/>
              </a:rPr>
              <a:t></a:t>
            </a:r>
            <a:endParaRPr sz="3200">
              <a:latin typeface="Wingdings"/>
              <a:cs typeface="Wingdings"/>
            </a:endParaRPr>
          </a:p>
          <a:p>
            <a:pPr algn="r" marR="5080">
              <a:lnSpc>
                <a:spcPct val="100000"/>
              </a:lnSpc>
            </a:pPr>
            <a:r>
              <a:rPr dirty="0" sz="3200" spc="-155">
                <a:latin typeface="Times New Roman"/>
                <a:cs typeface="Times New Roman"/>
              </a:rPr>
              <a:t>نزخملا </a:t>
            </a:r>
            <a:r>
              <a:rPr dirty="0" sz="3200" spc="-280">
                <a:latin typeface="Times New Roman"/>
                <a:cs typeface="Times New Roman"/>
              </a:rPr>
              <a:t>نيمأ      </a:t>
            </a:r>
            <a:r>
              <a:rPr dirty="0" sz="3200" spc="220">
                <a:latin typeface="Times New Roman"/>
                <a:cs typeface="Times New Roman"/>
              </a:rPr>
              <a:t> </a:t>
            </a:r>
            <a:r>
              <a:rPr dirty="0" sz="3200" spc="-5">
                <a:latin typeface="Wingdings"/>
                <a:cs typeface="Wingdings"/>
              </a:rPr>
              <a:t></a:t>
            </a:r>
            <a:endParaRPr sz="3200">
              <a:latin typeface="Wingdings"/>
              <a:cs typeface="Wingdings"/>
            </a:endParaRPr>
          </a:p>
          <a:p>
            <a:pPr algn="r" marR="5080">
              <a:lnSpc>
                <a:spcPct val="100000"/>
              </a:lnSpc>
              <a:spcBef>
                <a:spcPts val="5"/>
              </a:spcBef>
            </a:pPr>
            <a:r>
              <a:rPr dirty="0" sz="3200" spc="-295">
                <a:latin typeface="Times New Roman"/>
                <a:cs typeface="Times New Roman"/>
              </a:rPr>
              <a:t>فرشملا</a:t>
            </a:r>
            <a:r>
              <a:rPr dirty="0" sz="3200" spc="-295" i="1">
                <a:latin typeface="Times New Roman"/>
                <a:cs typeface="Times New Roman"/>
              </a:rPr>
              <a:t>/</a:t>
            </a:r>
            <a:r>
              <a:rPr dirty="0" sz="3200" spc="-295">
                <a:latin typeface="Times New Roman"/>
                <a:cs typeface="Times New Roman"/>
              </a:rPr>
              <a:t>ريدملا      </a:t>
            </a:r>
            <a:r>
              <a:rPr dirty="0" sz="3200" spc="165">
                <a:latin typeface="Times New Roman"/>
                <a:cs typeface="Times New Roman"/>
              </a:rPr>
              <a:t> </a:t>
            </a:r>
            <a:r>
              <a:rPr dirty="0" sz="3200" spc="-5">
                <a:latin typeface="Wingdings"/>
                <a:cs typeface="Wingdings"/>
              </a:rPr>
              <a:t></a:t>
            </a:r>
            <a:endParaRPr sz="3200">
              <a:latin typeface="Wingdings"/>
              <a:cs typeface="Wingdings"/>
            </a:endParaRPr>
          </a:p>
          <a:p>
            <a:pPr algn="r" marR="5080">
              <a:lnSpc>
                <a:spcPct val="100000"/>
              </a:lnSpc>
            </a:pPr>
            <a:r>
              <a:rPr dirty="0" sz="3200" spc="-520">
                <a:latin typeface="Times New Roman"/>
                <a:cs typeface="Times New Roman"/>
              </a:rPr>
              <a:t>قئاسلا             </a:t>
            </a:r>
            <a:r>
              <a:rPr dirty="0" sz="3200" spc="-459">
                <a:latin typeface="Times New Roman"/>
                <a:cs typeface="Times New Roman"/>
              </a:rPr>
              <a:t> </a:t>
            </a:r>
            <a:r>
              <a:rPr dirty="0" sz="3200" spc="-10">
                <a:latin typeface="Wingdings"/>
                <a:cs typeface="Wingdings"/>
              </a:rPr>
              <a:t></a:t>
            </a:r>
            <a:endParaRPr sz="3200">
              <a:latin typeface="Wingdings"/>
              <a:cs typeface="Wingdings"/>
            </a:endParaRPr>
          </a:p>
          <a:p>
            <a:pPr algn="r" marR="5080">
              <a:lnSpc>
                <a:spcPct val="100000"/>
              </a:lnSpc>
            </a:pPr>
            <a:r>
              <a:rPr dirty="0" sz="3200" spc="-430">
                <a:latin typeface="Times New Roman"/>
                <a:cs typeface="Times New Roman"/>
              </a:rPr>
              <a:t>ليمعلا         </a:t>
            </a:r>
            <a:r>
              <a:rPr dirty="0" sz="3200" spc="-175">
                <a:latin typeface="Times New Roman"/>
                <a:cs typeface="Times New Roman"/>
              </a:rPr>
              <a:t> </a:t>
            </a:r>
            <a:r>
              <a:rPr dirty="0" sz="3200" spc="-5">
                <a:latin typeface="Wingdings"/>
                <a:cs typeface="Wingdings"/>
              </a:rPr>
              <a:t></a:t>
            </a:r>
            <a:endParaRPr sz="3200">
              <a:latin typeface="Wingdings"/>
              <a:cs typeface="Wingdings"/>
            </a:endParaRPr>
          </a:p>
          <a:p>
            <a:pPr algn="r" marR="5080">
              <a:lnSpc>
                <a:spcPct val="100000"/>
              </a:lnSpc>
              <a:spcBef>
                <a:spcPts val="5"/>
              </a:spcBef>
            </a:pPr>
            <a:r>
              <a:rPr dirty="0" sz="3200" spc="-140">
                <a:latin typeface="Times New Roman"/>
                <a:cs typeface="Times New Roman"/>
              </a:rPr>
              <a:t>دروملا     </a:t>
            </a:r>
            <a:r>
              <a:rPr dirty="0" sz="3200" spc="-130">
                <a:latin typeface="Times New Roman"/>
                <a:cs typeface="Times New Roman"/>
              </a:rPr>
              <a:t> </a:t>
            </a:r>
            <a:r>
              <a:rPr dirty="0" sz="3200" spc="-5">
                <a:latin typeface="Wingdings"/>
                <a:cs typeface="Wingdings"/>
              </a:rPr>
              <a:t></a:t>
            </a:r>
            <a:endParaRPr sz="3200">
              <a:latin typeface="Wingdings"/>
              <a:cs typeface="Wingding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051304" y="405384"/>
            <a:ext cx="5858510" cy="768350"/>
          </a:xfrm>
          <a:custGeom>
            <a:avLst/>
            <a:gdLst/>
            <a:ahLst/>
            <a:cxnLst/>
            <a:rect l="l" t="t" r="r" b="b"/>
            <a:pathLst>
              <a:path w="5858509" h="768350">
                <a:moveTo>
                  <a:pt x="0" y="768096"/>
                </a:moveTo>
                <a:lnTo>
                  <a:pt x="5858256" y="768096"/>
                </a:lnTo>
                <a:lnTo>
                  <a:pt x="5858256" y="0"/>
                </a:lnTo>
                <a:lnTo>
                  <a:pt x="0" y="0"/>
                </a:lnTo>
                <a:lnTo>
                  <a:pt x="0" y="7680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585216" y="393191"/>
          <a:ext cx="7684134" cy="13169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54150"/>
                <a:gridCol w="5858509"/>
                <a:gridCol w="335279"/>
              </a:tblGrid>
              <a:tr h="64617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28575">
                      <a:solidFill>
                        <a:srgbClr val="4F81BC"/>
                      </a:solidFill>
                      <a:prstDash val="solid"/>
                    </a:lnR>
                    <a:lnB w="28575">
                      <a:solidFill>
                        <a:srgbClr val="4F81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9079">
                        <a:lnSpc>
                          <a:spcPts val="4780"/>
                        </a:lnSpc>
                        <a:spcBef>
                          <a:spcPts val="204"/>
                        </a:spcBef>
                      </a:pPr>
                      <a:r>
                        <a:rPr dirty="0" sz="4400" spc="-215">
                          <a:latin typeface="Arial"/>
                          <a:cs typeface="Arial"/>
                        </a:rPr>
                        <a:t>؟ةدوجلا </a:t>
                      </a:r>
                      <a:r>
                        <a:rPr dirty="0" sz="4400" spc="-1180">
                          <a:latin typeface="Arial"/>
                          <a:cs typeface="Arial"/>
                        </a:rPr>
                        <a:t>قيبطت </a:t>
                      </a:r>
                      <a:r>
                        <a:rPr dirty="0" sz="4400" spc="-45">
                          <a:latin typeface="Arial"/>
                          <a:cs typeface="Arial"/>
                        </a:rPr>
                        <a:t>نع </a:t>
                      </a:r>
                      <a:r>
                        <a:rPr dirty="0" sz="4400" spc="-590">
                          <a:latin typeface="Arial"/>
                          <a:cs typeface="Arial"/>
                        </a:rPr>
                        <a:t>لوئسملا</a:t>
                      </a:r>
                      <a:r>
                        <a:rPr dirty="0" sz="4400" spc="-3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4400" spc="114">
                          <a:latin typeface="Arial"/>
                          <a:cs typeface="Arial"/>
                        </a:rPr>
                        <a:t>نم</a:t>
                      </a:r>
                      <a:endParaRPr sz="4400">
                        <a:latin typeface="Arial"/>
                        <a:cs typeface="Arial"/>
                      </a:endParaRPr>
                    </a:p>
                  </a:txBody>
                  <a:tcPr marL="0" marR="0" marB="0" marT="26034">
                    <a:lnL w="28575">
                      <a:solidFill>
                        <a:srgbClr val="4F81BC"/>
                      </a:solidFill>
                      <a:prstDash val="solid"/>
                    </a:lnL>
                    <a:lnR w="28575">
                      <a:solidFill>
                        <a:srgbClr val="4F81BC"/>
                      </a:solidFill>
                      <a:prstDash val="solid"/>
                    </a:lnR>
                    <a:lnT w="28575">
                      <a:solidFill>
                        <a:srgbClr val="4F81BC"/>
                      </a:solidFill>
                      <a:prstDash val="solid"/>
                    </a:lnT>
                    <a:lnB w="28575">
                      <a:solidFill>
                        <a:srgbClr val="4F81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4F81BC"/>
                      </a:solidFill>
                      <a:prstDash val="solid"/>
                    </a:lnL>
                    <a:lnB w="28575">
                      <a:solidFill>
                        <a:srgbClr val="4F81BC"/>
                      </a:solidFill>
                      <a:prstDash val="solid"/>
                    </a:lnB>
                  </a:tcPr>
                </a:tc>
              </a:tr>
              <a:tr h="1219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4F81BC"/>
                      </a:solidFill>
                      <a:prstDash val="solid"/>
                    </a:lnL>
                    <a:lnR w="28575">
                      <a:solidFill>
                        <a:srgbClr val="4F81BC"/>
                      </a:solidFill>
                      <a:prstDash val="solid"/>
                    </a:lnR>
                    <a:lnT w="28575">
                      <a:solidFill>
                        <a:srgbClr val="4F81BC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4F81BC"/>
                      </a:solidFill>
                      <a:prstDash val="solid"/>
                    </a:lnL>
                    <a:lnR w="28575">
                      <a:solidFill>
                        <a:srgbClr val="4F81BC"/>
                      </a:solidFill>
                      <a:prstDash val="solid"/>
                    </a:lnR>
                    <a:lnT w="28575">
                      <a:solidFill>
                        <a:srgbClr val="4F81BC"/>
                      </a:solidFill>
                      <a:prstDash val="solid"/>
                    </a:lnT>
                    <a:lnB w="28575">
                      <a:solidFill>
                        <a:srgbClr val="4F81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4F81BC"/>
                      </a:solidFill>
                      <a:prstDash val="solid"/>
                    </a:lnL>
                    <a:lnR w="28575">
                      <a:solidFill>
                        <a:srgbClr val="4F81BC"/>
                      </a:solidFill>
                      <a:prstDash val="solid"/>
                    </a:lnR>
                    <a:lnT w="28575">
                      <a:solidFill>
                        <a:srgbClr val="4F81BC"/>
                      </a:solidFill>
                      <a:prstDash val="solid"/>
                    </a:lnT>
                  </a:tcPr>
                </a:tc>
              </a:tr>
              <a:tr h="524256">
                <a:tc gridSpan="3">
                  <a:txBody>
                    <a:bodyPr/>
                    <a:lstStyle/>
                    <a:p>
                      <a:pPr marL="110489">
                        <a:lnSpc>
                          <a:spcPts val="3635"/>
                        </a:lnSpc>
                      </a:pPr>
                      <a:r>
                        <a:rPr dirty="0" sz="3600" spc="-445" b="1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:ةيحصلا </a:t>
                      </a:r>
                      <a:r>
                        <a:rPr dirty="0" sz="3600" spc="-355" b="1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ةسسؤملا </a:t>
                      </a:r>
                      <a:r>
                        <a:rPr dirty="0" sz="3600" spc="-940" b="1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يف </a:t>
                      </a:r>
                      <a:r>
                        <a:rPr dirty="0" sz="3600" spc="-545" b="1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درف </a:t>
                      </a:r>
                      <a:r>
                        <a:rPr dirty="0" sz="3600" spc="-320" b="1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لك </a:t>
                      </a:r>
                      <a:r>
                        <a:rPr dirty="0" sz="3600" spc="-585" b="1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ةيلوئسم </a:t>
                      </a:r>
                      <a:r>
                        <a:rPr dirty="0" sz="3600" spc="100" b="1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يه</a:t>
                      </a:r>
                      <a:r>
                        <a:rPr dirty="0" sz="3600" spc="-520" b="1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3600" spc="-170" b="1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ةدوجلا</a:t>
                      </a:r>
                      <a:endParaRPr sz="3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8575">
                      <a:solidFill>
                        <a:srgbClr val="4F81BC"/>
                      </a:solidFill>
                      <a:prstDash val="solid"/>
                    </a:lnL>
                    <a:lnR w="28575">
                      <a:solidFill>
                        <a:srgbClr val="4F81BC"/>
                      </a:solidFill>
                      <a:prstDash val="solid"/>
                    </a:lnR>
                    <a:lnB w="28575">
                      <a:solidFill>
                        <a:srgbClr val="4F81BC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8332469" y="6434734"/>
            <a:ext cx="2825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5">
                <a:solidFill>
                  <a:srgbClr val="888888"/>
                </a:solidFill>
                <a:latin typeface="Arial"/>
                <a:cs typeface="Arial"/>
              </a:rPr>
              <a:t>152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53528" y="1154811"/>
            <a:ext cx="316992" cy="3200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690104" y="2178939"/>
            <a:ext cx="280416" cy="2834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690104" y="3154298"/>
            <a:ext cx="280416" cy="2834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690104" y="4129659"/>
            <a:ext cx="280416" cy="2834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690104" y="5105019"/>
            <a:ext cx="280416" cy="2834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690104" y="6080378"/>
            <a:ext cx="280416" cy="2834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585012" y="1054049"/>
            <a:ext cx="7005320" cy="54038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R="58419">
              <a:lnSpc>
                <a:spcPct val="100000"/>
              </a:lnSpc>
              <a:spcBef>
                <a:spcPts val="95"/>
              </a:spcBef>
            </a:pPr>
            <a:r>
              <a:rPr dirty="0" sz="3200" spc="-390" b="1">
                <a:latin typeface="Arial"/>
                <a:cs typeface="Arial"/>
              </a:rPr>
              <a:t>ليمعلا </a:t>
            </a:r>
            <a:r>
              <a:rPr dirty="0" sz="3200" spc="-335" b="1">
                <a:latin typeface="Arial"/>
                <a:cs typeface="Arial"/>
              </a:rPr>
              <a:t>ىلع</a:t>
            </a:r>
            <a:r>
              <a:rPr dirty="0" sz="3200" spc="-165" b="1">
                <a:latin typeface="Arial"/>
                <a:cs typeface="Arial"/>
              </a:rPr>
              <a:t> </a:t>
            </a:r>
            <a:r>
              <a:rPr dirty="0" sz="3200" spc="-530" b="1">
                <a:latin typeface="Arial"/>
                <a:cs typeface="Arial"/>
              </a:rPr>
              <a:t>زيكرتلا</a:t>
            </a:r>
            <a:endParaRPr sz="3200">
              <a:latin typeface="Arial"/>
              <a:cs typeface="Arial"/>
            </a:endParaRPr>
          </a:p>
          <a:p>
            <a:pPr algn="r" marL="3509645" marR="6350" indent="106680">
              <a:lnSpc>
                <a:spcPct val="200100"/>
              </a:lnSpc>
              <a:spcBef>
                <a:spcPts val="95"/>
              </a:spcBef>
            </a:pPr>
            <a:r>
              <a:rPr dirty="0" sz="3200" spc="-385" b="1">
                <a:latin typeface="Arial"/>
                <a:cs typeface="Arial"/>
              </a:rPr>
              <a:t>ماظنلاب </a:t>
            </a:r>
            <a:r>
              <a:rPr dirty="0" sz="3200" spc="-235" b="1">
                <a:latin typeface="Arial"/>
                <a:cs typeface="Arial"/>
              </a:rPr>
              <a:t>ءزج/درف</a:t>
            </a:r>
            <a:r>
              <a:rPr dirty="0" sz="3200" spc="-165" b="1">
                <a:latin typeface="Arial"/>
                <a:cs typeface="Arial"/>
              </a:rPr>
              <a:t> </a:t>
            </a:r>
            <a:r>
              <a:rPr dirty="0" sz="3200" spc="-295" b="1">
                <a:latin typeface="Arial"/>
                <a:cs typeface="Arial"/>
              </a:rPr>
              <a:t>لك</a:t>
            </a:r>
            <a:r>
              <a:rPr dirty="0" sz="3200" b="1">
                <a:latin typeface="Arial"/>
                <a:cs typeface="Arial"/>
              </a:rPr>
              <a:t> </a:t>
            </a:r>
            <a:r>
              <a:rPr dirty="0" sz="3200" spc="-500" b="1">
                <a:latin typeface="Arial"/>
                <a:cs typeface="Arial"/>
              </a:rPr>
              <a:t>لمشت </a:t>
            </a:r>
            <a:r>
              <a:rPr dirty="0" sz="3200" spc="-240" b="1">
                <a:latin typeface="Arial"/>
                <a:cs typeface="Arial"/>
              </a:rPr>
              <a:t> </a:t>
            </a:r>
            <a:r>
              <a:rPr dirty="0" sz="3200" spc="-484" b="1">
                <a:latin typeface="Arial"/>
                <a:cs typeface="Arial"/>
              </a:rPr>
              <a:t>درف  </a:t>
            </a:r>
            <a:r>
              <a:rPr dirty="0" sz="3200" spc="-295" b="1">
                <a:latin typeface="Arial"/>
                <a:cs typeface="Arial"/>
              </a:rPr>
              <a:t>لك  </a:t>
            </a:r>
            <a:r>
              <a:rPr dirty="0" sz="3200" spc="-280" b="1">
                <a:latin typeface="Arial"/>
                <a:cs typeface="Arial"/>
              </a:rPr>
              <a:t>مازتلاو</a:t>
            </a:r>
            <a:r>
              <a:rPr dirty="0" sz="3200" spc="325" b="1">
                <a:latin typeface="Arial"/>
                <a:cs typeface="Arial"/>
              </a:rPr>
              <a:t> </a:t>
            </a:r>
            <a:r>
              <a:rPr dirty="0" sz="3200" spc="-155" b="1">
                <a:latin typeface="Arial"/>
                <a:cs typeface="Arial"/>
              </a:rPr>
              <a:t>ءلاو</a:t>
            </a:r>
            <a:r>
              <a:rPr dirty="0" sz="3200" spc="-495" b="1">
                <a:latin typeface="Arial"/>
                <a:cs typeface="Arial"/>
              </a:rPr>
              <a:t> </a:t>
            </a:r>
            <a:r>
              <a:rPr dirty="0" sz="3200" spc="-635" b="1">
                <a:latin typeface="Arial"/>
                <a:cs typeface="Arial"/>
              </a:rPr>
              <a:t>بلطتت</a:t>
            </a:r>
            <a:endParaRPr sz="3200">
              <a:latin typeface="Arial"/>
              <a:cs typeface="Arial"/>
            </a:endParaRPr>
          </a:p>
          <a:p>
            <a:pPr algn="r" marL="497205" marR="6350" indent="4820285">
              <a:lnSpc>
                <a:spcPts val="7690"/>
              </a:lnSpc>
              <a:spcBef>
                <a:spcPts val="890"/>
              </a:spcBef>
            </a:pPr>
            <a:r>
              <a:rPr dirty="0" sz="3200" spc="-385" b="1">
                <a:latin typeface="Arial"/>
                <a:cs typeface="Arial"/>
              </a:rPr>
              <a:t>ةياقو</a:t>
            </a:r>
            <a:r>
              <a:rPr dirty="0" sz="3200" spc="-50" b="1">
                <a:latin typeface="Arial"/>
                <a:cs typeface="Arial"/>
              </a:rPr>
              <a:t> </a:t>
            </a:r>
            <a:r>
              <a:rPr dirty="0" sz="3200" spc="-335" b="1">
                <a:latin typeface="Arial"/>
                <a:cs typeface="Arial"/>
              </a:rPr>
              <a:t>بولسأ </a:t>
            </a:r>
            <a:r>
              <a:rPr dirty="0" sz="3200" spc="-295" b="1">
                <a:latin typeface="Arial"/>
                <a:cs typeface="Arial"/>
              </a:rPr>
              <a:t> </a:t>
            </a:r>
            <a:r>
              <a:rPr dirty="0" sz="3200" spc="-140" b="1">
                <a:latin typeface="Arial"/>
                <a:cs typeface="Arial"/>
              </a:rPr>
              <a:t>ةزاتمم </a:t>
            </a:r>
            <a:r>
              <a:rPr dirty="0" sz="3200" spc="-660" b="1">
                <a:latin typeface="Arial"/>
                <a:cs typeface="Arial"/>
              </a:rPr>
              <a:t>جئاتن    </a:t>
            </a:r>
            <a:r>
              <a:rPr dirty="0" sz="3200" spc="-290" b="1">
                <a:latin typeface="Arial"/>
                <a:cs typeface="Arial"/>
              </a:rPr>
              <a:t>نامضل </a:t>
            </a:r>
            <a:r>
              <a:rPr dirty="0" sz="3200" spc="-305" b="1">
                <a:latin typeface="Arial"/>
                <a:cs typeface="Arial"/>
              </a:rPr>
              <a:t>ليوط </a:t>
            </a:r>
            <a:r>
              <a:rPr dirty="0" sz="3200" spc="-335" b="1">
                <a:latin typeface="Arial"/>
                <a:cs typeface="Arial"/>
              </a:rPr>
              <a:t>تقو  ىلإ  </a:t>
            </a:r>
            <a:r>
              <a:rPr dirty="0" sz="3200" spc="-515" b="1">
                <a:latin typeface="Arial"/>
                <a:cs typeface="Arial"/>
              </a:rPr>
              <a:t>جاتحت  </a:t>
            </a:r>
            <a:r>
              <a:rPr dirty="0" sz="3200" spc="-385" b="1">
                <a:latin typeface="Arial"/>
                <a:cs typeface="Arial"/>
              </a:rPr>
              <a:t> </a:t>
            </a:r>
            <a:r>
              <a:rPr dirty="0" sz="3200" spc="-150" b="1">
                <a:latin typeface="Arial"/>
                <a:cs typeface="Arial"/>
              </a:rPr>
              <a:t>ةدوجلا</a:t>
            </a:r>
            <a:endParaRPr sz="32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2935"/>
              </a:spcBef>
            </a:pPr>
            <a:r>
              <a:rPr dirty="0" sz="3200" spc="-320" b="1">
                <a:latin typeface="Arial"/>
                <a:cs typeface="Arial"/>
              </a:rPr>
              <a:t>)رمتسملا  </a:t>
            </a:r>
            <a:r>
              <a:rPr dirty="0" sz="3200" spc="-395" b="1">
                <a:latin typeface="Arial"/>
                <a:cs typeface="Arial"/>
              </a:rPr>
              <a:t>بيردتلاو</a:t>
            </a:r>
            <a:r>
              <a:rPr dirty="0" sz="3200" spc="95" b="1">
                <a:latin typeface="Arial"/>
                <a:cs typeface="Arial"/>
              </a:rPr>
              <a:t> </a:t>
            </a:r>
            <a:r>
              <a:rPr dirty="0" sz="3200" spc="-459" b="1">
                <a:latin typeface="Arial"/>
                <a:cs typeface="Arial"/>
              </a:rPr>
              <a:t>ميلعتلا(رمتسملا  </a:t>
            </a:r>
            <a:r>
              <a:rPr dirty="0" sz="3200" spc="-415" b="1">
                <a:latin typeface="Arial"/>
                <a:cs typeface="Arial"/>
              </a:rPr>
              <a:t>ثيدحتلاو</a:t>
            </a:r>
            <a:r>
              <a:rPr dirty="0" sz="3200" spc="-190" b="1">
                <a:latin typeface="Arial"/>
                <a:cs typeface="Arial"/>
              </a:rPr>
              <a:t> </a:t>
            </a:r>
            <a:r>
              <a:rPr dirty="0" sz="3200" spc="-445" b="1">
                <a:latin typeface="Arial"/>
                <a:cs typeface="Arial"/>
              </a:rPr>
              <a:t>ريوطتلا</a:t>
            </a:r>
            <a:endParaRPr sz="32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642616" y="429768"/>
            <a:ext cx="3169920" cy="707390"/>
          </a:xfrm>
          <a:custGeom>
            <a:avLst/>
            <a:gdLst/>
            <a:ahLst/>
            <a:cxnLst/>
            <a:rect l="l" t="t" r="r" b="b"/>
            <a:pathLst>
              <a:path w="3169920" h="707390">
                <a:moveTo>
                  <a:pt x="0" y="707136"/>
                </a:moveTo>
                <a:lnTo>
                  <a:pt x="3169920" y="707136"/>
                </a:lnTo>
                <a:lnTo>
                  <a:pt x="3169920" y="0"/>
                </a:lnTo>
                <a:lnTo>
                  <a:pt x="0" y="0"/>
                </a:lnTo>
                <a:lnTo>
                  <a:pt x="0" y="7071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642616" y="429768"/>
            <a:ext cx="3169920" cy="707390"/>
          </a:xfrm>
          <a:prstGeom prst="rect"/>
          <a:ln w="24383">
            <a:solidFill>
              <a:srgbClr val="C0504D"/>
            </a:solidFill>
          </a:ln>
        </p:spPr>
        <p:txBody>
          <a:bodyPr wrap="square" lIns="0" tIns="27305" rIns="0" bIns="0" rtlCol="0" vert="horz">
            <a:spAutoFit/>
          </a:bodyPr>
          <a:lstStyle/>
          <a:p>
            <a:pPr marL="723900">
              <a:lnSpc>
                <a:spcPct val="100000"/>
              </a:lnSpc>
              <a:spcBef>
                <a:spcPts val="215"/>
              </a:spcBef>
            </a:pPr>
            <a:r>
              <a:rPr dirty="0" sz="4000" spc="-229" b="0">
                <a:latin typeface="Arial"/>
                <a:cs typeface="Arial"/>
              </a:rPr>
              <a:t>ةدوجلا</a:t>
            </a:r>
            <a:r>
              <a:rPr dirty="0" sz="4000" spc="-10" b="0">
                <a:latin typeface="Arial"/>
                <a:cs typeface="Arial"/>
              </a:rPr>
              <a:t> </a:t>
            </a:r>
            <a:r>
              <a:rPr dirty="0" sz="4000" spc="-245" b="0">
                <a:latin typeface="Arial"/>
                <a:cs typeface="Arial"/>
              </a:rPr>
              <a:t>ةصلاخ</a:t>
            </a:r>
            <a:endParaRPr sz="4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332469" y="6434734"/>
            <a:ext cx="2825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5">
                <a:solidFill>
                  <a:srgbClr val="888888"/>
                </a:solidFill>
                <a:latin typeface="Arial"/>
                <a:cs typeface="Arial"/>
              </a:rPr>
              <a:t>153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95892" y="1088770"/>
            <a:ext cx="6738620" cy="353187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91440" marR="5080" indent="-79375">
              <a:lnSpc>
                <a:spcPct val="100000"/>
              </a:lnSpc>
              <a:spcBef>
                <a:spcPts val="100"/>
              </a:spcBef>
            </a:pPr>
            <a:r>
              <a:rPr dirty="0" sz="11500" spc="-1110" b="0">
                <a:latin typeface="Arial"/>
                <a:cs typeface="Arial"/>
              </a:rPr>
              <a:t>تاينملاا </a:t>
            </a:r>
            <a:r>
              <a:rPr dirty="0" sz="11500" spc="-1135" b="0">
                <a:latin typeface="Arial"/>
                <a:cs typeface="Arial"/>
              </a:rPr>
              <a:t>بيطأ  </a:t>
            </a:r>
            <a:r>
              <a:rPr dirty="0" sz="11500" spc="-2760" b="0">
                <a:latin typeface="Arial"/>
                <a:cs typeface="Arial"/>
              </a:rPr>
              <a:t>قيفوتلا</a:t>
            </a:r>
            <a:r>
              <a:rPr dirty="0" sz="11500" spc="-2660" b="0">
                <a:latin typeface="Arial"/>
                <a:cs typeface="Arial"/>
              </a:rPr>
              <a:t> </a:t>
            </a:r>
            <a:r>
              <a:rPr dirty="0" sz="11500" spc="-2045" b="0">
                <a:latin typeface="Arial"/>
                <a:cs typeface="Arial"/>
              </a:rPr>
              <a:t>عيمجلل</a:t>
            </a:r>
            <a:endParaRPr sz="115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332469" y="6434734"/>
            <a:ext cx="2825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5">
                <a:solidFill>
                  <a:srgbClr val="888888"/>
                </a:solidFill>
                <a:latin typeface="Arial"/>
                <a:cs typeface="Arial"/>
              </a:rPr>
              <a:t>154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98039" y="352120"/>
            <a:ext cx="4946015" cy="9404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0" spc="-340" b="0">
                <a:latin typeface="Times New Roman"/>
                <a:cs typeface="Times New Roman"/>
              </a:rPr>
              <a:t>ةدوجلا </a:t>
            </a:r>
            <a:r>
              <a:rPr dirty="0" sz="6000" spc="-1430" b="0">
                <a:latin typeface="Times New Roman"/>
                <a:cs typeface="Times New Roman"/>
              </a:rPr>
              <a:t>نيسحت</a:t>
            </a:r>
            <a:r>
              <a:rPr dirty="0" sz="6000" spc="-1370" b="0">
                <a:latin typeface="Times New Roman"/>
                <a:cs typeface="Times New Roman"/>
              </a:rPr>
              <a:t> </a:t>
            </a:r>
            <a:r>
              <a:rPr dirty="0" sz="6000" spc="-475" b="0">
                <a:latin typeface="Times New Roman"/>
                <a:cs typeface="Times New Roman"/>
              </a:rPr>
              <a:t>ئدابم</a:t>
            </a:r>
            <a:endParaRPr sz="6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99239" y="1463116"/>
            <a:ext cx="6140450" cy="50025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 spc="-465" b="1">
                <a:latin typeface="Arial"/>
                <a:cs typeface="Arial"/>
              </a:rPr>
              <a:t>ضيرملا(ليمعلا </a:t>
            </a:r>
            <a:r>
              <a:rPr dirty="0" sz="4800" spc="-495" b="1">
                <a:latin typeface="Arial"/>
                <a:cs typeface="Arial"/>
              </a:rPr>
              <a:t>ىلع </a:t>
            </a:r>
            <a:r>
              <a:rPr dirty="0" sz="4800" spc="-790" b="1">
                <a:latin typeface="Arial"/>
                <a:cs typeface="Arial"/>
              </a:rPr>
              <a:t>زيكرتلا</a:t>
            </a:r>
            <a:r>
              <a:rPr dirty="0" sz="4800" spc="-475" b="1">
                <a:latin typeface="Arial"/>
                <a:cs typeface="Arial"/>
              </a:rPr>
              <a:t> </a:t>
            </a:r>
            <a:r>
              <a:rPr dirty="0" sz="4800" spc="5" b="1">
                <a:latin typeface="Arial"/>
                <a:cs typeface="Arial"/>
              </a:rPr>
              <a:t>.1</a:t>
            </a:r>
            <a:endParaRPr sz="4800">
              <a:latin typeface="Arial"/>
              <a:cs typeface="Arial"/>
            </a:endParaRPr>
          </a:p>
          <a:p>
            <a:pPr marL="3506470">
              <a:lnSpc>
                <a:spcPct val="100000"/>
              </a:lnSpc>
              <a:spcBef>
                <a:spcPts val="5"/>
              </a:spcBef>
            </a:pPr>
            <a:r>
              <a:rPr dirty="0" sz="4800" spc="-445" b="1">
                <a:latin typeface="Arial"/>
                <a:cs typeface="Arial"/>
              </a:rPr>
              <a:t>)نيلماعلاو</a:t>
            </a:r>
            <a:endParaRPr sz="48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1155"/>
              </a:spcBef>
            </a:pPr>
            <a:r>
              <a:rPr dirty="0" sz="4800" spc="-325" b="1">
                <a:latin typeface="Arial"/>
                <a:cs typeface="Arial"/>
              </a:rPr>
              <a:t>ماظنلاو </a:t>
            </a:r>
            <a:r>
              <a:rPr dirty="0" sz="4800" spc="-595" b="1">
                <a:latin typeface="Arial"/>
                <a:cs typeface="Arial"/>
              </a:rPr>
              <a:t>ةيلمعلا  </a:t>
            </a:r>
            <a:r>
              <a:rPr dirty="0" sz="4800" spc="-265" b="1">
                <a:latin typeface="Arial"/>
                <a:cs typeface="Arial"/>
              </a:rPr>
              <a:t>موهفم</a:t>
            </a:r>
            <a:r>
              <a:rPr dirty="0" sz="4800" spc="-430" b="1">
                <a:latin typeface="Arial"/>
                <a:cs typeface="Arial"/>
              </a:rPr>
              <a:t> </a:t>
            </a:r>
            <a:r>
              <a:rPr dirty="0" sz="4800" spc="5" b="1">
                <a:latin typeface="Arial"/>
                <a:cs typeface="Arial"/>
              </a:rPr>
              <a:t>.2</a:t>
            </a:r>
            <a:endParaRPr sz="4800">
              <a:latin typeface="Arial"/>
              <a:cs typeface="Arial"/>
            </a:endParaRPr>
          </a:p>
          <a:p>
            <a:pPr algn="r" marL="1820545" marR="5080" indent="1222375">
              <a:lnSpc>
                <a:spcPct val="120000"/>
              </a:lnSpc>
              <a:spcBef>
                <a:spcPts val="5"/>
              </a:spcBef>
            </a:pPr>
            <a:r>
              <a:rPr dirty="0" sz="4800" spc="-125" b="1">
                <a:latin typeface="Arial"/>
                <a:cs typeface="Arial"/>
              </a:rPr>
              <a:t>ةرادلإا</a:t>
            </a:r>
            <a:r>
              <a:rPr dirty="0" sz="4800" spc="-60" b="1">
                <a:latin typeface="Arial"/>
                <a:cs typeface="Arial"/>
              </a:rPr>
              <a:t> </a:t>
            </a:r>
            <a:r>
              <a:rPr dirty="0" sz="4800" spc="-480" b="1">
                <a:latin typeface="Arial"/>
                <a:cs typeface="Arial"/>
              </a:rPr>
              <a:t>مازتلا</a:t>
            </a:r>
            <a:r>
              <a:rPr dirty="0" sz="4800" spc="-540" b="1">
                <a:latin typeface="Arial"/>
                <a:cs typeface="Arial"/>
              </a:rPr>
              <a:t> </a:t>
            </a:r>
            <a:r>
              <a:rPr dirty="0" sz="4800" spc="5" b="1">
                <a:latin typeface="Arial"/>
                <a:cs typeface="Arial"/>
              </a:rPr>
              <a:t>.3 </a:t>
            </a:r>
            <a:r>
              <a:rPr dirty="0" sz="4800" spc="5" b="1">
                <a:latin typeface="Arial"/>
                <a:cs typeface="Arial"/>
              </a:rPr>
              <a:t> </a:t>
            </a:r>
            <a:r>
              <a:rPr dirty="0" sz="4800" spc="-819" b="1">
                <a:latin typeface="Arial"/>
                <a:cs typeface="Arial"/>
              </a:rPr>
              <a:t>قيرفلا   </a:t>
            </a:r>
            <a:r>
              <a:rPr dirty="0" sz="4800" spc="-459" b="1">
                <a:latin typeface="Arial"/>
                <a:cs typeface="Arial"/>
              </a:rPr>
              <a:t>حورب </a:t>
            </a:r>
            <a:r>
              <a:rPr dirty="0" sz="4800" spc="-335" b="1">
                <a:latin typeface="Arial"/>
                <a:cs typeface="Arial"/>
              </a:rPr>
              <a:t>لمعلا</a:t>
            </a:r>
            <a:r>
              <a:rPr dirty="0" sz="4800" spc="-345" b="1">
                <a:latin typeface="Arial"/>
                <a:cs typeface="Arial"/>
              </a:rPr>
              <a:t> </a:t>
            </a:r>
            <a:r>
              <a:rPr dirty="0" sz="4800" spc="5" b="1">
                <a:latin typeface="Arial"/>
                <a:cs typeface="Arial"/>
              </a:rPr>
              <a:t>.4</a:t>
            </a:r>
            <a:endParaRPr sz="48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1155"/>
              </a:spcBef>
            </a:pPr>
            <a:r>
              <a:rPr dirty="0" sz="4800" spc="-730" b="1">
                <a:latin typeface="Arial"/>
                <a:cs typeface="Arial"/>
              </a:rPr>
              <a:t>تانايبلا  </a:t>
            </a:r>
            <a:r>
              <a:rPr dirty="0" sz="4800" spc="-495" b="1">
                <a:latin typeface="Arial"/>
                <a:cs typeface="Arial"/>
              </a:rPr>
              <a:t>ىلع  </a:t>
            </a:r>
            <a:r>
              <a:rPr dirty="0" sz="4800" spc="-295" b="1">
                <a:latin typeface="Arial"/>
                <a:cs typeface="Arial"/>
              </a:rPr>
              <a:t>دامتعلاا</a:t>
            </a:r>
            <a:r>
              <a:rPr dirty="0" sz="4800" spc="-765" b="1">
                <a:latin typeface="Arial"/>
                <a:cs typeface="Arial"/>
              </a:rPr>
              <a:t> </a:t>
            </a:r>
            <a:r>
              <a:rPr dirty="0" sz="4800" spc="5" b="1">
                <a:latin typeface="Arial"/>
                <a:cs typeface="Arial"/>
              </a:rPr>
              <a:t>.5</a:t>
            </a:r>
            <a:endParaRPr sz="4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33534" y="711517"/>
            <a:ext cx="3512291" cy="5308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20835" y="571576"/>
            <a:ext cx="7513320" cy="206438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95"/>
              </a:spcBef>
            </a:pPr>
            <a:r>
              <a:rPr dirty="0" sz="4400" spc="-455" b="0">
                <a:latin typeface="Arial"/>
                <a:cs typeface="Arial"/>
              </a:rPr>
              <a:t>ةلماشلا  </a:t>
            </a:r>
            <a:r>
              <a:rPr dirty="0" sz="4400" spc="-250" b="0">
                <a:latin typeface="Arial"/>
                <a:cs typeface="Arial"/>
              </a:rPr>
              <a:t>ةدوجلا</a:t>
            </a:r>
            <a:r>
              <a:rPr dirty="0" sz="4400" spc="-395" b="0">
                <a:latin typeface="Arial"/>
                <a:cs typeface="Arial"/>
              </a:rPr>
              <a:t> </a:t>
            </a:r>
            <a:r>
              <a:rPr dirty="0" sz="4400" b="0">
                <a:latin typeface="Arial"/>
                <a:cs typeface="Arial"/>
              </a:rPr>
              <a:t>ةرادإ</a:t>
            </a:r>
            <a:endParaRPr sz="4400">
              <a:latin typeface="Arial"/>
              <a:cs typeface="Arial"/>
            </a:endParaRPr>
          </a:p>
          <a:p>
            <a:pPr algn="r" marL="994410" marR="5080" indent="-982344">
              <a:lnSpc>
                <a:spcPct val="100000"/>
              </a:lnSpc>
              <a:spcBef>
                <a:spcPts val="215"/>
              </a:spcBef>
            </a:pPr>
            <a:r>
              <a:rPr dirty="0" sz="4400" spc="-470"/>
              <a:t>دجوي </a:t>
            </a:r>
            <a:r>
              <a:rPr dirty="0" sz="4400" spc="-405"/>
              <a:t>لا </a:t>
            </a:r>
            <a:r>
              <a:rPr dirty="0" sz="4400" spc="-295"/>
              <a:t>هنأ </a:t>
            </a:r>
            <a:r>
              <a:rPr dirty="0" sz="4400" spc="-1160"/>
              <a:t>ربتعت </a:t>
            </a:r>
            <a:r>
              <a:rPr dirty="0" sz="4400" spc="-430"/>
              <a:t>ةسسؤملا</a:t>
            </a:r>
            <a:r>
              <a:rPr dirty="0" sz="4400" spc="-375"/>
              <a:t> </a:t>
            </a:r>
            <a:r>
              <a:rPr dirty="0" sz="4400" spc="-135"/>
              <a:t>ةرادلإ</a:t>
            </a:r>
            <a:r>
              <a:rPr dirty="0" sz="4400" spc="25"/>
              <a:t> </a:t>
            </a:r>
            <a:r>
              <a:rPr dirty="0" sz="4400" spc="-975"/>
              <a:t>ةفسلف" </a:t>
            </a:r>
            <a:r>
              <a:rPr dirty="0" sz="4400" spc="-5"/>
              <a:t> </a:t>
            </a:r>
            <a:r>
              <a:rPr dirty="0" sz="4400" spc="90"/>
              <a:t>فادهأو </a:t>
            </a:r>
            <a:r>
              <a:rPr dirty="0" sz="4400" spc="-445"/>
              <a:t>نوبزلا </a:t>
            </a:r>
            <a:r>
              <a:rPr dirty="0" sz="4400" spc="-70"/>
              <a:t>تاجاح </a:t>
            </a:r>
            <a:r>
              <a:rPr dirty="0" sz="4400" spc="-1105"/>
              <a:t>نيب </a:t>
            </a:r>
            <a:r>
              <a:rPr dirty="0" sz="4400" spc="-1095"/>
              <a:t>لصف</a:t>
            </a:r>
            <a:r>
              <a:rPr dirty="0" sz="4400" spc="-980"/>
              <a:t> </a:t>
            </a:r>
            <a:r>
              <a:rPr dirty="0" sz="4400" spc="-5"/>
              <a:t>يأ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752353" y="2611577"/>
            <a:ext cx="7783195" cy="27082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 indent="887094">
              <a:lnSpc>
                <a:spcPct val="100000"/>
              </a:lnSpc>
              <a:spcBef>
                <a:spcPts val="95"/>
              </a:spcBef>
            </a:pPr>
            <a:r>
              <a:rPr dirty="0" sz="4400" spc="-495" b="1">
                <a:latin typeface="Arial"/>
                <a:cs typeface="Arial"/>
              </a:rPr>
              <a:t>عيمج </a:t>
            </a:r>
            <a:r>
              <a:rPr dirty="0" sz="4400" spc="-1155" b="1">
                <a:latin typeface="Arial"/>
                <a:cs typeface="Arial"/>
              </a:rPr>
              <a:t>يف </a:t>
            </a:r>
            <a:r>
              <a:rPr dirty="0" sz="4400" spc="-985" b="1">
                <a:latin typeface="Arial"/>
                <a:cs typeface="Arial"/>
              </a:rPr>
              <a:t>قيبطتلل </a:t>
            </a:r>
            <a:r>
              <a:rPr dirty="0" sz="4400" spc="-720" b="1">
                <a:latin typeface="Arial"/>
                <a:cs typeface="Arial"/>
              </a:rPr>
              <a:t>ةلباق </a:t>
            </a:r>
            <a:r>
              <a:rPr dirty="0" sz="4400" spc="75" b="1">
                <a:latin typeface="Arial"/>
                <a:cs typeface="Arial"/>
              </a:rPr>
              <a:t>يهو </a:t>
            </a:r>
            <a:r>
              <a:rPr dirty="0" sz="4400" spc="-430" b="1">
                <a:latin typeface="Arial"/>
                <a:cs typeface="Arial"/>
              </a:rPr>
              <a:t>ةسسؤملا  </a:t>
            </a:r>
            <a:r>
              <a:rPr dirty="0" sz="4400" spc="35" b="1">
                <a:latin typeface="Arial"/>
                <a:cs typeface="Arial"/>
              </a:rPr>
              <a:t>دودرمو </a:t>
            </a:r>
            <a:r>
              <a:rPr dirty="0" sz="4400" spc="-705" b="1">
                <a:latin typeface="Arial"/>
                <a:cs typeface="Arial"/>
              </a:rPr>
              <a:t>ةيلعاف </a:t>
            </a:r>
            <a:r>
              <a:rPr dirty="0" sz="4400" spc="-10" b="1">
                <a:latin typeface="Arial"/>
                <a:cs typeface="Arial"/>
              </a:rPr>
              <a:t>مظعأ </a:t>
            </a:r>
            <a:r>
              <a:rPr dirty="0" sz="4400" spc="-685" b="1">
                <a:latin typeface="Arial"/>
                <a:cs typeface="Arial"/>
              </a:rPr>
              <a:t>نمضت </a:t>
            </a:r>
            <a:r>
              <a:rPr dirty="0" sz="4400" spc="-290" b="1">
                <a:latin typeface="Arial"/>
                <a:cs typeface="Arial"/>
              </a:rPr>
              <a:t>اهنلأ </a:t>
            </a:r>
            <a:r>
              <a:rPr dirty="0" sz="4400" spc="-265" b="1">
                <a:latin typeface="Arial"/>
                <a:cs typeface="Arial"/>
              </a:rPr>
              <a:t>تاعاطقلا  </a:t>
            </a:r>
            <a:r>
              <a:rPr dirty="0" sz="4400" spc="-85" b="1">
                <a:latin typeface="Arial"/>
                <a:cs typeface="Arial"/>
              </a:rPr>
              <a:t>ردهلاو </a:t>
            </a:r>
            <a:r>
              <a:rPr dirty="0" sz="4400" spc="-140" b="1">
                <a:latin typeface="Arial"/>
                <a:cs typeface="Arial"/>
              </a:rPr>
              <a:t>ءاطخلأا </a:t>
            </a:r>
            <a:r>
              <a:rPr dirty="0" sz="4400" spc="-585" b="1">
                <a:latin typeface="Arial"/>
                <a:cs typeface="Arial"/>
              </a:rPr>
              <a:t>عنمتو </a:t>
            </a:r>
            <a:r>
              <a:rPr dirty="0" sz="4400" spc="-670" b="1">
                <a:latin typeface="Arial"/>
                <a:cs typeface="Arial"/>
              </a:rPr>
              <a:t>زيمتلا </a:t>
            </a:r>
            <a:r>
              <a:rPr dirty="0" sz="4400" spc="-640" b="1">
                <a:latin typeface="Arial"/>
                <a:cs typeface="Arial"/>
              </a:rPr>
              <a:t>ققحتو</a:t>
            </a:r>
            <a:r>
              <a:rPr dirty="0" sz="4400" spc="-270" b="1">
                <a:latin typeface="Arial"/>
                <a:cs typeface="Arial"/>
              </a:rPr>
              <a:t> </a:t>
            </a:r>
            <a:r>
              <a:rPr dirty="0" sz="4400" spc="-500" b="1">
                <a:latin typeface="Arial"/>
                <a:cs typeface="Arial"/>
              </a:rPr>
              <a:t>لمعلل</a:t>
            </a:r>
            <a:endParaRPr sz="4400">
              <a:latin typeface="Arial"/>
              <a:cs typeface="Arial"/>
            </a:endParaRPr>
          </a:p>
          <a:p>
            <a:pPr algn="just" marL="521334">
              <a:lnSpc>
                <a:spcPct val="100000"/>
              </a:lnSpc>
              <a:spcBef>
                <a:spcPts val="5"/>
              </a:spcBef>
            </a:pPr>
            <a:r>
              <a:rPr dirty="0" sz="4400" spc="-335" b="1">
                <a:latin typeface="Arial"/>
                <a:cs typeface="Arial"/>
              </a:rPr>
              <a:t>."ةسسؤملا </a:t>
            </a:r>
            <a:r>
              <a:rPr dirty="0" sz="4400" spc="-45" b="1">
                <a:latin typeface="Arial"/>
                <a:cs typeface="Arial"/>
              </a:rPr>
              <a:t>فادهلأ </a:t>
            </a:r>
            <a:r>
              <a:rPr dirty="0" sz="4400" spc="-495" b="1">
                <a:latin typeface="Arial"/>
                <a:cs typeface="Arial"/>
              </a:rPr>
              <a:t>رمتسملا </a:t>
            </a:r>
            <a:r>
              <a:rPr dirty="0" sz="4400" spc="-610" b="1">
                <a:latin typeface="Arial"/>
                <a:cs typeface="Arial"/>
              </a:rPr>
              <a:t>ريوطتلا</a:t>
            </a:r>
            <a:r>
              <a:rPr dirty="0" sz="4400" spc="-760" b="1">
                <a:latin typeface="Arial"/>
                <a:cs typeface="Arial"/>
              </a:rPr>
              <a:t> </a:t>
            </a:r>
            <a:r>
              <a:rPr dirty="0" sz="4400" spc="-40" b="1">
                <a:latin typeface="Arial"/>
                <a:cs typeface="Arial"/>
              </a:rPr>
              <a:t>عم</a:t>
            </a:r>
            <a:endParaRPr sz="4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60041" y="5975400"/>
            <a:ext cx="4038600" cy="32956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000" spc="-5" b="1">
                <a:latin typeface="Arial"/>
                <a:cs typeface="Arial"/>
              </a:rPr>
              <a:t>م1989 </a:t>
            </a:r>
            <a:r>
              <a:rPr dirty="0" sz="2000" b="1">
                <a:latin typeface="Arial"/>
                <a:cs typeface="Arial"/>
              </a:rPr>
              <a:t>ماع </a:t>
            </a:r>
            <a:r>
              <a:rPr dirty="0" sz="2000" spc="-350" b="1">
                <a:latin typeface="Arial"/>
                <a:cs typeface="Arial"/>
              </a:rPr>
              <a:t>ايناطيرب </a:t>
            </a:r>
            <a:r>
              <a:rPr dirty="0" sz="2000" spc="-530" b="1">
                <a:latin typeface="Arial"/>
                <a:cs typeface="Arial"/>
              </a:rPr>
              <a:t>يف </a:t>
            </a:r>
            <a:r>
              <a:rPr dirty="0" sz="2000" spc="-70" b="1">
                <a:latin typeface="Arial"/>
                <a:cs typeface="Arial"/>
              </a:rPr>
              <a:t>ةدوــــجلا </a:t>
            </a:r>
            <a:r>
              <a:rPr dirty="0" sz="2000" spc="-75" b="1">
                <a:latin typeface="Arial"/>
                <a:cs typeface="Arial"/>
              </a:rPr>
              <a:t>ناـــمض</a:t>
            </a:r>
            <a:r>
              <a:rPr dirty="0" sz="2000" spc="125" b="1">
                <a:latin typeface="Arial"/>
                <a:cs typeface="Arial"/>
              </a:rPr>
              <a:t> </a:t>
            </a:r>
            <a:r>
              <a:rPr dirty="0" sz="2000" spc="-25" b="1">
                <a:latin typeface="Arial"/>
                <a:cs typeface="Arial"/>
              </a:rPr>
              <a:t>دهعم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54170" y="14681"/>
            <a:ext cx="4423410" cy="848994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15"/>
              <a:t>؟ةدوجلا</a:t>
            </a:r>
            <a:r>
              <a:rPr dirty="0" spc="-200"/>
              <a:t> </a:t>
            </a:r>
            <a:r>
              <a:rPr dirty="0" spc="-1225"/>
              <a:t>قيبطت </a:t>
            </a:r>
            <a:r>
              <a:rPr dirty="0" spc="-165"/>
              <a:t>اذامل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24588" y="842401"/>
            <a:ext cx="7762875" cy="5636895"/>
          </a:xfrm>
          <a:prstGeom prst="rect">
            <a:avLst/>
          </a:prstGeom>
        </p:spPr>
        <p:txBody>
          <a:bodyPr wrap="square" lIns="0" tIns="134620" rIns="0" bIns="0" rtlCol="0" vert="horz">
            <a:spAutoFit/>
          </a:bodyPr>
          <a:lstStyle/>
          <a:p>
            <a:pPr marL="186055">
              <a:lnSpc>
                <a:spcPct val="100000"/>
              </a:lnSpc>
              <a:spcBef>
                <a:spcPts val="1060"/>
              </a:spcBef>
            </a:pPr>
            <a:r>
              <a:rPr dirty="0" sz="4000" spc="-459" b="1">
                <a:latin typeface="Arial"/>
                <a:cs typeface="Arial"/>
              </a:rPr>
              <a:t>ةبسانمو  </a:t>
            </a:r>
            <a:r>
              <a:rPr dirty="0" sz="4000" spc="-615" b="1">
                <a:latin typeface="Arial"/>
                <a:cs typeface="Arial"/>
              </a:rPr>
              <a:t>ةلاعف  </a:t>
            </a:r>
            <a:r>
              <a:rPr dirty="0" sz="4000" spc="-229" b="1">
                <a:latin typeface="Arial"/>
                <a:cs typeface="Arial"/>
              </a:rPr>
              <a:t>ةياعر </a:t>
            </a:r>
            <a:r>
              <a:rPr dirty="0" sz="4000" spc="-844" b="1">
                <a:latin typeface="Arial"/>
                <a:cs typeface="Arial"/>
              </a:rPr>
              <a:t>ميدقتل    </a:t>
            </a:r>
            <a:r>
              <a:rPr dirty="0" sz="4000" spc="-409" b="1">
                <a:latin typeface="Arial"/>
                <a:cs typeface="Arial"/>
              </a:rPr>
              <a:t>ةديازتملا  </a:t>
            </a:r>
            <a:r>
              <a:rPr dirty="0" sz="4000" spc="-165" b="1">
                <a:latin typeface="Arial"/>
                <a:cs typeface="Arial"/>
              </a:rPr>
              <a:t>ةجاحلا</a:t>
            </a:r>
            <a:r>
              <a:rPr dirty="0" sz="4000" spc="180" b="1">
                <a:latin typeface="Arial"/>
                <a:cs typeface="Arial"/>
              </a:rPr>
              <a:t> </a:t>
            </a:r>
            <a:r>
              <a:rPr dirty="0" sz="4000">
                <a:latin typeface="Arial"/>
                <a:cs typeface="Arial"/>
              </a:rPr>
              <a:t>•</a:t>
            </a:r>
            <a:endParaRPr sz="4000">
              <a:latin typeface="Arial"/>
              <a:cs typeface="Arial"/>
            </a:endParaRPr>
          </a:p>
          <a:p>
            <a:pPr marL="167005">
              <a:lnSpc>
                <a:spcPct val="100000"/>
              </a:lnSpc>
              <a:spcBef>
                <a:spcPts val="960"/>
              </a:spcBef>
            </a:pPr>
            <a:r>
              <a:rPr dirty="0" sz="4000" spc="-1040" b="1">
                <a:latin typeface="Arial"/>
                <a:cs typeface="Arial"/>
              </a:rPr>
              <a:t>يف                </a:t>
            </a:r>
            <a:r>
              <a:rPr dirty="0" sz="4000" spc="-580" b="1">
                <a:latin typeface="Arial"/>
                <a:cs typeface="Arial"/>
              </a:rPr>
              <a:t>توافتلا  </a:t>
            </a:r>
            <a:r>
              <a:rPr dirty="0" sz="4000" spc="110" b="1">
                <a:latin typeface="Arial"/>
                <a:cs typeface="Arial"/>
              </a:rPr>
              <a:t>نم </a:t>
            </a:r>
            <a:r>
              <a:rPr dirty="0" sz="4000" spc="-969" b="1">
                <a:latin typeface="Arial"/>
                <a:cs typeface="Arial"/>
              </a:rPr>
              <a:t>ليلقتلل        </a:t>
            </a:r>
            <a:r>
              <a:rPr dirty="0" sz="4000" spc="-575" b="1">
                <a:latin typeface="Arial"/>
                <a:cs typeface="Arial"/>
              </a:rPr>
              <a:t>ريياعم  </a:t>
            </a:r>
            <a:r>
              <a:rPr dirty="0" sz="4000" spc="-900" b="1">
                <a:latin typeface="Arial"/>
                <a:cs typeface="Arial"/>
              </a:rPr>
              <a:t>قيبطتل      </a:t>
            </a:r>
            <a:r>
              <a:rPr dirty="0" sz="4000" spc="-160" b="1">
                <a:latin typeface="Arial"/>
                <a:cs typeface="Arial"/>
              </a:rPr>
              <a:t>ةجاحلا</a:t>
            </a:r>
            <a:r>
              <a:rPr dirty="0" sz="4000" spc="-40" b="1">
                <a:latin typeface="Arial"/>
                <a:cs typeface="Arial"/>
              </a:rPr>
              <a:t> </a:t>
            </a:r>
            <a:r>
              <a:rPr dirty="0" sz="4000">
                <a:latin typeface="Arial"/>
                <a:cs typeface="Arial"/>
              </a:rPr>
              <a:t>•</a:t>
            </a:r>
            <a:endParaRPr sz="4000">
              <a:latin typeface="Arial"/>
              <a:cs typeface="Arial"/>
            </a:endParaRPr>
          </a:p>
          <a:p>
            <a:pPr marL="4954905">
              <a:lnSpc>
                <a:spcPct val="100000"/>
              </a:lnSpc>
              <a:spcBef>
                <a:spcPts val="5"/>
              </a:spcBef>
            </a:pPr>
            <a:r>
              <a:rPr dirty="0" sz="4000" spc="-105" b="1">
                <a:latin typeface="Arial"/>
                <a:cs typeface="Arial"/>
              </a:rPr>
              <a:t>ةمدخلا</a:t>
            </a:r>
            <a:r>
              <a:rPr dirty="0" sz="4000" spc="-35" b="1">
                <a:latin typeface="Arial"/>
                <a:cs typeface="Arial"/>
              </a:rPr>
              <a:t> </a:t>
            </a:r>
            <a:r>
              <a:rPr dirty="0" sz="4000" spc="-490" b="1">
                <a:latin typeface="Arial"/>
                <a:cs typeface="Arial"/>
              </a:rPr>
              <a:t>ىوتسم</a:t>
            </a:r>
            <a:endParaRPr sz="40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960"/>
              </a:spcBef>
            </a:pPr>
            <a:r>
              <a:rPr dirty="0" sz="4000" spc="-685" b="1">
                <a:latin typeface="Arial"/>
                <a:cs typeface="Arial"/>
              </a:rPr>
              <a:t>تاقفنلا   </a:t>
            </a:r>
            <a:r>
              <a:rPr dirty="0" sz="4000" spc="-994" b="1">
                <a:latin typeface="Arial"/>
                <a:cs typeface="Arial"/>
              </a:rPr>
              <a:t>ضيفخت         </a:t>
            </a:r>
            <a:r>
              <a:rPr dirty="0" sz="4000" spc="-240" b="1">
                <a:latin typeface="Arial"/>
                <a:cs typeface="Arial"/>
              </a:rPr>
              <a:t>ةرورض</a:t>
            </a:r>
            <a:r>
              <a:rPr dirty="0" sz="4000" spc="75" b="1">
                <a:latin typeface="Arial"/>
                <a:cs typeface="Arial"/>
              </a:rPr>
              <a:t> </a:t>
            </a:r>
            <a:r>
              <a:rPr dirty="0" sz="4000">
                <a:latin typeface="Arial"/>
                <a:cs typeface="Arial"/>
              </a:rPr>
              <a:t>•</a:t>
            </a:r>
            <a:endParaRPr sz="40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960"/>
              </a:spcBef>
            </a:pPr>
            <a:r>
              <a:rPr dirty="0" sz="4000" spc="-440" b="1">
                <a:latin typeface="Arial"/>
                <a:cs typeface="Arial"/>
              </a:rPr>
              <a:t>ةزيمتملا  </a:t>
            </a:r>
            <a:r>
              <a:rPr dirty="0" sz="4000" spc="-580" b="1">
                <a:latin typeface="Arial"/>
                <a:cs typeface="Arial"/>
              </a:rPr>
              <a:t>ةيحصلا  </a:t>
            </a:r>
            <a:r>
              <a:rPr dirty="0" sz="4000" spc="-365" b="1">
                <a:latin typeface="Arial"/>
                <a:cs typeface="Arial"/>
              </a:rPr>
              <a:t>تاسسؤملا  </a:t>
            </a:r>
            <a:r>
              <a:rPr dirty="0" sz="4000" spc="-295" b="1">
                <a:latin typeface="Arial"/>
                <a:cs typeface="Arial"/>
              </a:rPr>
              <a:t>ةبكاوم</a:t>
            </a:r>
            <a:r>
              <a:rPr dirty="0" sz="4000" spc="-355" b="1">
                <a:latin typeface="Arial"/>
                <a:cs typeface="Arial"/>
              </a:rPr>
              <a:t> </a:t>
            </a:r>
            <a:r>
              <a:rPr dirty="0" sz="4000">
                <a:latin typeface="Arial"/>
                <a:cs typeface="Arial"/>
              </a:rPr>
              <a:t>•</a:t>
            </a:r>
            <a:endParaRPr sz="40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965"/>
              </a:spcBef>
            </a:pPr>
            <a:r>
              <a:rPr dirty="0" sz="4000" spc="-250" b="1">
                <a:latin typeface="Arial"/>
                <a:cs typeface="Arial"/>
              </a:rPr>
              <a:t>دامتعلاا </a:t>
            </a:r>
            <a:r>
              <a:rPr dirty="0" sz="4000" spc="-484" b="1">
                <a:latin typeface="Arial"/>
                <a:cs typeface="Arial"/>
              </a:rPr>
              <a:t>تائيه  </a:t>
            </a:r>
            <a:r>
              <a:rPr dirty="0" sz="4000" spc="-915" b="1">
                <a:latin typeface="Arial"/>
                <a:cs typeface="Arial"/>
              </a:rPr>
              <a:t>لبق      </a:t>
            </a:r>
            <a:r>
              <a:rPr dirty="0" sz="4000" spc="110" b="1">
                <a:latin typeface="Arial"/>
                <a:cs typeface="Arial"/>
              </a:rPr>
              <a:t>نم </a:t>
            </a:r>
            <a:r>
              <a:rPr dirty="0" sz="4000" spc="-245" b="1">
                <a:latin typeface="Arial"/>
                <a:cs typeface="Arial"/>
              </a:rPr>
              <a:t>دامتعلاا </a:t>
            </a:r>
            <a:r>
              <a:rPr dirty="0" sz="4000" spc="-409" b="1">
                <a:latin typeface="Arial"/>
                <a:cs typeface="Arial"/>
              </a:rPr>
              <a:t>ىلع  </a:t>
            </a:r>
            <a:r>
              <a:rPr dirty="0" sz="4000" spc="-375" b="1">
                <a:latin typeface="Arial"/>
                <a:cs typeface="Arial"/>
              </a:rPr>
              <a:t>لوصحلا</a:t>
            </a:r>
            <a:r>
              <a:rPr dirty="0" sz="4000" spc="5" b="1">
                <a:latin typeface="Arial"/>
                <a:cs typeface="Arial"/>
              </a:rPr>
              <a:t> </a:t>
            </a:r>
            <a:r>
              <a:rPr dirty="0" sz="4000">
                <a:latin typeface="Arial"/>
                <a:cs typeface="Arial"/>
              </a:rPr>
              <a:t>•</a:t>
            </a:r>
            <a:endParaRPr sz="40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965"/>
              </a:spcBef>
            </a:pPr>
            <a:r>
              <a:rPr dirty="0" sz="4000" spc="-360" b="1">
                <a:latin typeface="Arial"/>
                <a:cs typeface="Arial"/>
              </a:rPr>
              <a:t>ضيرملا </a:t>
            </a:r>
            <a:r>
              <a:rPr dirty="0" sz="4000" spc="-420" b="1">
                <a:latin typeface="Arial"/>
                <a:cs typeface="Arial"/>
              </a:rPr>
              <a:t>تاجايتحا  </a:t>
            </a:r>
            <a:r>
              <a:rPr dirty="0" sz="4000" spc="-409" b="1">
                <a:latin typeface="Arial"/>
                <a:cs typeface="Arial"/>
              </a:rPr>
              <a:t>ىلع  </a:t>
            </a:r>
            <a:r>
              <a:rPr dirty="0" sz="4000" spc="-665" b="1">
                <a:latin typeface="Arial"/>
                <a:cs typeface="Arial"/>
              </a:rPr>
              <a:t>فرعتلل   </a:t>
            </a:r>
            <a:r>
              <a:rPr dirty="0" sz="4000" spc="-160" b="1">
                <a:latin typeface="Arial"/>
                <a:cs typeface="Arial"/>
              </a:rPr>
              <a:t>ةجاحلا</a:t>
            </a:r>
            <a:r>
              <a:rPr dirty="0" sz="4000" spc="-215" b="1">
                <a:latin typeface="Arial"/>
                <a:cs typeface="Arial"/>
              </a:rPr>
              <a:t> </a:t>
            </a:r>
            <a:r>
              <a:rPr dirty="0" sz="4000">
                <a:latin typeface="Arial"/>
                <a:cs typeface="Arial"/>
              </a:rPr>
              <a:t>•</a:t>
            </a:r>
            <a:endParaRPr sz="4000">
              <a:latin typeface="Arial"/>
              <a:cs typeface="Arial"/>
            </a:endParaRPr>
          </a:p>
          <a:p>
            <a:pPr marL="3876040">
              <a:lnSpc>
                <a:spcPct val="100000"/>
              </a:lnSpc>
            </a:pPr>
            <a:r>
              <a:rPr dirty="0" sz="4000" spc="-340" b="1">
                <a:latin typeface="Arial"/>
                <a:cs typeface="Arial"/>
              </a:rPr>
              <a:t>اهب </a:t>
            </a:r>
            <a:r>
              <a:rPr dirty="0" sz="4000" spc="-355" b="1">
                <a:latin typeface="Arial"/>
                <a:cs typeface="Arial"/>
              </a:rPr>
              <a:t>مازتللااو</a:t>
            </a:r>
            <a:r>
              <a:rPr dirty="0" sz="4000" spc="-465" b="1">
                <a:latin typeface="Arial"/>
                <a:cs typeface="Arial"/>
              </a:rPr>
              <a:t> </a:t>
            </a:r>
            <a:r>
              <a:rPr dirty="0" sz="4000" spc="-580" b="1">
                <a:latin typeface="Arial"/>
                <a:cs typeface="Arial"/>
              </a:rPr>
              <a:t>هتاعقوتو</a:t>
            </a:r>
            <a:endParaRPr sz="4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8199" y="154635"/>
            <a:ext cx="6660515" cy="45402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800" spc="-235">
                <a:latin typeface="Times New Roman"/>
                <a:cs typeface="Times New Roman"/>
              </a:rPr>
              <a:t>عاطقلا </a:t>
            </a:r>
            <a:r>
              <a:rPr dirty="0" sz="2800" spc="-480">
                <a:latin typeface="Times New Roman"/>
                <a:cs typeface="Times New Roman"/>
              </a:rPr>
              <a:t>يف</a:t>
            </a:r>
            <a:r>
              <a:rPr dirty="0" sz="2800" spc="-480">
                <a:latin typeface="Ebrima"/>
                <a:cs typeface="Ebrima"/>
              </a:rPr>
              <a:t>( </a:t>
            </a:r>
            <a:r>
              <a:rPr dirty="0" sz="2800" spc="-130">
                <a:latin typeface="Times New Roman"/>
                <a:cs typeface="Times New Roman"/>
              </a:rPr>
              <a:t>ةدوجلا </a:t>
            </a:r>
            <a:r>
              <a:rPr dirty="0" sz="2800" spc="-615">
                <a:latin typeface="Times New Roman"/>
                <a:cs typeface="Times New Roman"/>
              </a:rPr>
              <a:t>نيسحت </a:t>
            </a:r>
            <a:r>
              <a:rPr dirty="0" sz="2800" spc="-525">
                <a:latin typeface="Times New Roman"/>
                <a:cs typeface="Times New Roman"/>
              </a:rPr>
              <a:t>نيبو </a:t>
            </a:r>
            <a:r>
              <a:rPr dirty="0" sz="2800" spc="-130">
                <a:latin typeface="Times New Roman"/>
                <a:cs typeface="Times New Roman"/>
              </a:rPr>
              <a:t>ةدوجلا </a:t>
            </a:r>
            <a:r>
              <a:rPr dirty="0" sz="2800" spc="-155">
                <a:latin typeface="Times New Roman"/>
                <a:cs typeface="Times New Roman"/>
              </a:rPr>
              <a:t>نامض</a:t>
            </a:r>
            <a:r>
              <a:rPr dirty="0" sz="2800" spc="100">
                <a:latin typeface="Times New Roman"/>
                <a:cs typeface="Times New Roman"/>
              </a:rPr>
              <a:t> </a:t>
            </a:r>
            <a:r>
              <a:rPr dirty="0" sz="2800" spc="-700">
                <a:latin typeface="Times New Roman"/>
                <a:cs typeface="Times New Roman"/>
              </a:rPr>
              <a:t>نيب</a:t>
            </a:r>
            <a:r>
              <a:rPr dirty="0" sz="2800" spc="-195">
                <a:latin typeface="Times New Roman"/>
                <a:cs typeface="Times New Roman"/>
              </a:rPr>
              <a:t>ةنراقم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79875" y="581913"/>
            <a:ext cx="983615" cy="4533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800" spc="-5" b="1">
                <a:latin typeface="Ebrima"/>
                <a:cs typeface="Ebrima"/>
              </a:rPr>
              <a:t>)</a:t>
            </a:r>
            <a:r>
              <a:rPr dirty="0" sz="2800" spc="-180" b="1">
                <a:latin typeface="Times New Roman"/>
                <a:cs typeface="Times New Roman"/>
              </a:rPr>
              <a:t>ي</a:t>
            </a:r>
            <a:r>
              <a:rPr dirty="0" sz="2800" spc="-345" b="1">
                <a:latin typeface="Times New Roman"/>
                <a:cs typeface="Times New Roman"/>
              </a:rPr>
              <a:t>ح</a:t>
            </a:r>
            <a:r>
              <a:rPr dirty="0" sz="2800" spc="-630" b="1">
                <a:latin typeface="Times New Roman"/>
                <a:cs typeface="Times New Roman"/>
              </a:rPr>
              <a:t>ص</a:t>
            </a:r>
            <a:r>
              <a:rPr dirty="0" sz="2800" spc="-620" b="1">
                <a:latin typeface="Times New Roman"/>
                <a:cs typeface="Times New Roman"/>
              </a:rPr>
              <a:t>ل</a:t>
            </a:r>
            <a:r>
              <a:rPr dirty="0" sz="2800" b="1">
                <a:latin typeface="Times New Roman"/>
                <a:cs typeface="Times New Roman"/>
              </a:rPr>
              <a:t>ا</a:t>
            </a:r>
            <a:endParaRPr sz="2800">
              <a:latin typeface="Times New Roman"/>
              <a:cs typeface="Times New Roman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422275" y="993775"/>
          <a:ext cx="8448675" cy="55137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92425"/>
                <a:gridCol w="3055620"/>
                <a:gridCol w="2480945"/>
              </a:tblGrid>
              <a:tr h="606044">
                <a:tc>
                  <a:txBody>
                    <a:bodyPr/>
                    <a:lstStyle/>
                    <a:p>
                      <a:pPr algn="ctr" marL="317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2400" spc="-140">
                          <a:latin typeface="Arial"/>
                          <a:cs typeface="Arial"/>
                        </a:rPr>
                        <a:t>ةدوجلا</a:t>
                      </a:r>
                      <a:r>
                        <a:rPr dirty="0" sz="24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570">
                          <a:latin typeface="Arial"/>
                          <a:cs typeface="Arial"/>
                        </a:rPr>
                        <a:t>نيسحت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3683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81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2400" spc="-140">
                          <a:latin typeface="Arial"/>
                          <a:cs typeface="Arial"/>
                        </a:rPr>
                        <a:t>ةدوجلا</a:t>
                      </a:r>
                      <a:r>
                        <a:rPr dirty="0" sz="24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110">
                          <a:latin typeface="Arial"/>
                          <a:cs typeface="Arial"/>
                        </a:rPr>
                        <a:t>نامض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3683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9789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250">
                        <a:latin typeface="Times New Roman"/>
                        <a:cs typeface="Times New Roman"/>
                      </a:endParaRPr>
                    </a:p>
                    <a:p>
                      <a:pPr algn="ctr" marR="444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baseline="6944" sz="3000" spc="37">
                          <a:latin typeface="Arial"/>
                          <a:cs typeface="Arial"/>
                        </a:rPr>
                        <a:t>ً</a:t>
                      </a:r>
                      <a:r>
                        <a:rPr dirty="0" sz="2000" spc="25">
                          <a:latin typeface="Arial"/>
                          <a:cs typeface="Arial"/>
                        </a:rPr>
                        <a:t>امود </a:t>
                      </a:r>
                      <a:r>
                        <a:rPr dirty="0" sz="2000" spc="-50">
                          <a:latin typeface="Arial"/>
                          <a:cs typeface="Arial"/>
                        </a:rPr>
                        <a:t>نكمم</a:t>
                      </a:r>
                      <a:r>
                        <a:rPr dirty="0" sz="2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-434">
                          <a:latin typeface="Arial"/>
                          <a:cs typeface="Arial"/>
                        </a:rPr>
                        <a:t>نيسحتلا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19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655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2000" spc="-375">
                          <a:latin typeface="Arial"/>
                          <a:cs typeface="Arial"/>
                        </a:rPr>
                        <a:t>فيعضلا </a:t>
                      </a:r>
                      <a:r>
                        <a:rPr dirty="0" sz="2000" spc="-65">
                          <a:latin typeface="Arial"/>
                          <a:cs typeface="Arial"/>
                        </a:rPr>
                        <a:t>ءادلأا </a:t>
                      </a:r>
                      <a:r>
                        <a:rPr dirty="0" sz="2000" spc="-325">
                          <a:latin typeface="Arial"/>
                          <a:cs typeface="Arial"/>
                        </a:rPr>
                        <a:t>فاشتكا</a:t>
                      </a:r>
                      <a:r>
                        <a:rPr dirty="0" sz="2000" spc="-1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-295">
                          <a:latin typeface="Arial"/>
                          <a:cs typeface="Arial"/>
                        </a:rPr>
                        <a:t>بجي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1002030">
                        <a:lnSpc>
                          <a:spcPct val="100000"/>
                        </a:lnSpc>
                      </a:pPr>
                      <a:r>
                        <a:rPr dirty="0" sz="2000" spc="-200">
                          <a:latin typeface="Arial"/>
                          <a:cs typeface="Arial"/>
                        </a:rPr>
                        <a:t>هتجلاعمو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393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250">
                        <a:latin typeface="Times New Roman"/>
                        <a:cs typeface="Times New Roman"/>
                      </a:endParaRPr>
                    </a:p>
                    <a:p>
                      <a:pPr algn="ctr" marL="698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2000" spc="-535">
                          <a:latin typeface="Arial"/>
                          <a:cs typeface="Arial"/>
                        </a:rPr>
                        <a:t>ةفسلفلا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19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59435"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dirty="0" sz="2000" spc="-275">
                          <a:latin typeface="Arial"/>
                          <a:cs typeface="Arial"/>
                        </a:rPr>
                        <a:t>تايلمعلا </a:t>
                      </a:r>
                      <a:r>
                        <a:rPr dirty="0" sz="2000" spc="-254">
                          <a:latin typeface="Arial"/>
                          <a:cs typeface="Arial"/>
                        </a:rPr>
                        <a:t>ىلع</a:t>
                      </a:r>
                      <a:r>
                        <a:rPr dirty="0" sz="20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-400">
                          <a:latin typeface="Arial"/>
                          <a:cs typeface="Arial"/>
                        </a:rPr>
                        <a:t>زيكرتلا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12128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2000" spc="-145">
                          <a:latin typeface="Arial"/>
                          <a:cs typeface="Arial"/>
                        </a:rPr>
                        <a:t>صاخشلأا </a:t>
                      </a:r>
                      <a:r>
                        <a:rPr dirty="0" sz="2000" spc="-250">
                          <a:latin typeface="Arial"/>
                          <a:cs typeface="Arial"/>
                        </a:rPr>
                        <a:t>ىلع</a:t>
                      </a:r>
                      <a:r>
                        <a:rPr dirty="0" sz="2000" spc="-29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-400">
                          <a:latin typeface="Arial"/>
                          <a:cs typeface="Arial"/>
                        </a:rPr>
                        <a:t>زيكرتلا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81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2000" spc="-150">
                          <a:latin typeface="Arial"/>
                          <a:cs typeface="Arial"/>
                        </a:rPr>
                        <a:t>ةساردلا</a:t>
                      </a:r>
                      <a:r>
                        <a:rPr dirty="0" sz="2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-90">
                          <a:latin typeface="Arial"/>
                          <a:cs typeface="Arial"/>
                        </a:rPr>
                        <a:t>عوضوم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59307"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dirty="0" sz="2000" spc="-165">
                          <a:latin typeface="Arial"/>
                          <a:cs typeface="Arial"/>
                        </a:rPr>
                        <a:t>رداكلا</a:t>
                      </a:r>
                      <a:r>
                        <a:rPr dirty="0" sz="20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-240">
                          <a:latin typeface="Arial"/>
                          <a:cs typeface="Arial"/>
                        </a:rPr>
                        <a:t>عيمج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12128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dirty="0" sz="2000" spc="-114">
                          <a:latin typeface="Arial"/>
                          <a:cs typeface="Arial"/>
                        </a:rPr>
                        <a:t>ةنهملا</a:t>
                      </a:r>
                      <a:r>
                        <a:rPr dirty="0" sz="2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-30">
                          <a:latin typeface="Arial"/>
                          <a:cs typeface="Arial"/>
                        </a:rPr>
                        <a:t>ءلامز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12128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762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2000" spc="-240">
                          <a:latin typeface="Arial"/>
                          <a:cs typeface="Arial"/>
                        </a:rPr>
                        <a:t>ةفرعملا</a:t>
                      </a:r>
                      <a:r>
                        <a:rPr dirty="0" sz="2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-105">
                          <a:latin typeface="Arial"/>
                          <a:cs typeface="Arial"/>
                        </a:rPr>
                        <a:t>ردصم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59435">
                <a:tc>
                  <a:txBody>
                    <a:bodyPr/>
                    <a:lstStyle/>
                    <a:p>
                      <a:pPr algn="ctr" marL="3810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dirty="0" sz="2000" spc="-525">
                          <a:latin typeface="Arial"/>
                          <a:cs typeface="Arial"/>
                        </a:rPr>
                        <a:t>ةيليلحت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1219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810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dirty="0" sz="2000" spc="-509">
                          <a:latin typeface="Arial"/>
                          <a:cs typeface="Arial"/>
                        </a:rPr>
                        <a:t>ةيصيخلت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1219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2000" spc="-90">
                          <a:latin typeface="Arial"/>
                          <a:cs typeface="Arial"/>
                        </a:rPr>
                        <a:t>ةعجارملا</a:t>
                      </a:r>
                      <a:r>
                        <a:rPr dirty="0" sz="2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-254">
                          <a:latin typeface="Arial"/>
                          <a:cs typeface="Arial"/>
                        </a:rPr>
                        <a:t>ةقيرط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59435"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965"/>
                        </a:spcBef>
                      </a:pPr>
                      <a:r>
                        <a:rPr dirty="0" sz="2000" spc="-275">
                          <a:latin typeface="Arial"/>
                          <a:cs typeface="Arial"/>
                        </a:rPr>
                        <a:t>ةنمضتم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1225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965"/>
                        </a:spcBef>
                      </a:pPr>
                      <a:r>
                        <a:rPr dirty="0" sz="2000" spc="-240">
                          <a:latin typeface="Arial"/>
                          <a:cs typeface="Arial"/>
                        </a:rPr>
                        <a:t>ةر</a:t>
                      </a:r>
                      <a:r>
                        <a:rPr dirty="0" baseline="-8333" sz="3000" spc="-359">
                          <a:latin typeface="Arial"/>
                          <a:cs typeface="Arial"/>
                        </a:rPr>
                        <a:t>َ  </a:t>
                      </a:r>
                      <a:r>
                        <a:rPr dirty="0" sz="2000" spc="-204">
                          <a:latin typeface="Arial"/>
                          <a:cs typeface="Arial"/>
                        </a:rPr>
                        <a:t>د</a:t>
                      </a:r>
                      <a:r>
                        <a:rPr dirty="0" baseline="1388" sz="3000" spc="-307">
                          <a:latin typeface="Arial"/>
                          <a:cs typeface="Arial"/>
                        </a:rPr>
                        <a:t>َّ  </a:t>
                      </a:r>
                      <a:r>
                        <a:rPr dirty="0" baseline="2777" sz="3000" spc="-442">
                          <a:latin typeface="Arial"/>
                          <a:cs typeface="Arial"/>
                        </a:rPr>
                        <a:t>َ</a:t>
                      </a:r>
                      <a:r>
                        <a:rPr dirty="0" sz="2000" spc="-295">
                          <a:latin typeface="Arial"/>
                          <a:cs typeface="Arial"/>
                        </a:rPr>
                        <a:t>قم</a:t>
                      </a:r>
                      <a:r>
                        <a:rPr dirty="0" baseline="-5555" sz="3000" spc="-442">
                          <a:latin typeface="Arial"/>
                          <a:cs typeface="Arial"/>
                        </a:rPr>
                        <a:t>ُ   </a:t>
                      </a:r>
                      <a:r>
                        <a:rPr dirty="0" baseline="-5555" sz="3000" spc="-3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-280">
                          <a:latin typeface="Arial"/>
                          <a:cs typeface="Arial"/>
                        </a:rPr>
                        <a:t>ريغ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1225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2000" spc="-220">
                          <a:latin typeface="Arial"/>
                          <a:cs typeface="Arial"/>
                        </a:rPr>
                        <a:t>ضيرملا</a:t>
                      </a:r>
                      <a:r>
                        <a:rPr dirty="0" sz="2000" spc="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-229">
                          <a:latin typeface="Arial"/>
                          <a:cs typeface="Arial"/>
                        </a:rPr>
                        <a:t>تاجايتحا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59307">
                <a:tc>
                  <a:txBody>
                    <a:bodyPr/>
                    <a:lstStyle/>
                    <a:p>
                      <a:pPr algn="ctr" marR="68580">
                        <a:lnSpc>
                          <a:spcPct val="100000"/>
                        </a:lnSpc>
                        <a:spcBef>
                          <a:spcPts val="965"/>
                        </a:spcBef>
                      </a:pPr>
                      <a:r>
                        <a:rPr dirty="0" sz="2000" spc="-50">
                          <a:latin typeface="Arial"/>
                          <a:cs typeface="Arial"/>
                        </a:rPr>
                        <a:t>)ةرادلإا </a:t>
                      </a:r>
                      <a:r>
                        <a:rPr dirty="0" sz="2000" spc="30">
                          <a:latin typeface="Arial"/>
                          <a:cs typeface="Arial"/>
                        </a:rPr>
                        <a:t>ةطخ </a:t>
                      </a:r>
                      <a:r>
                        <a:rPr dirty="0" sz="2000" spc="55">
                          <a:latin typeface="Arial"/>
                          <a:cs typeface="Arial"/>
                        </a:rPr>
                        <a:t>نم </a:t>
                      </a:r>
                      <a:r>
                        <a:rPr dirty="0" sz="2000" spc="-20">
                          <a:latin typeface="Arial"/>
                          <a:cs typeface="Arial"/>
                        </a:rPr>
                        <a:t>ءزج(</a:t>
                      </a:r>
                      <a:r>
                        <a:rPr dirty="0" sz="2000" spc="-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-210">
                          <a:latin typeface="Arial"/>
                          <a:cs typeface="Arial"/>
                        </a:rPr>
                        <a:t>مكحم</a:t>
                      </a:r>
                      <a:r>
                        <a:rPr dirty="0" baseline="-5555" sz="3000" spc="-315">
                          <a:latin typeface="Arial"/>
                          <a:cs typeface="Arial"/>
                        </a:rPr>
                        <a:t>ُ</a:t>
                      </a:r>
                      <a:endParaRPr baseline="-5555" sz="3000">
                        <a:latin typeface="Arial"/>
                        <a:cs typeface="Arial"/>
                      </a:endParaRPr>
                    </a:p>
                  </a:txBody>
                  <a:tcPr marL="0" marR="0" marB="0" marT="1225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ct val="100000"/>
                        </a:lnSpc>
                        <a:spcBef>
                          <a:spcPts val="965"/>
                        </a:spcBef>
                      </a:pPr>
                      <a:r>
                        <a:rPr dirty="0" sz="2000" spc="-409">
                          <a:latin typeface="Arial"/>
                          <a:cs typeface="Arial"/>
                        </a:rPr>
                        <a:t>فيعض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1225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2000" spc="-215">
                          <a:latin typeface="Arial"/>
                          <a:cs typeface="Arial"/>
                        </a:rPr>
                        <a:t>ةسسؤملا </a:t>
                      </a:r>
                      <a:r>
                        <a:rPr dirty="0" sz="2000" spc="-390">
                          <a:latin typeface="Arial"/>
                          <a:cs typeface="Arial"/>
                        </a:rPr>
                        <a:t>لكيهب</a:t>
                      </a:r>
                      <a:r>
                        <a:rPr dirty="0" sz="2000" spc="-29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-280">
                          <a:latin typeface="Arial"/>
                          <a:cs typeface="Arial"/>
                        </a:rPr>
                        <a:t>طابترلاا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59409"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965"/>
                        </a:spcBef>
                      </a:pPr>
                      <a:r>
                        <a:rPr dirty="0" sz="2000" spc="-254">
                          <a:latin typeface="Arial"/>
                          <a:cs typeface="Arial"/>
                        </a:rPr>
                        <a:t>يساسأ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1225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810">
                        <a:lnSpc>
                          <a:spcPct val="100000"/>
                        </a:lnSpc>
                        <a:spcBef>
                          <a:spcPts val="965"/>
                        </a:spcBef>
                      </a:pPr>
                      <a:r>
                        <a:rPr dirty="0" sz="2000">
                          <a:latin typeface="Arial"/>
                          <a:cs typeface="Arial"/>
                        </a:rPr>
                        <a:t>دودحم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1225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2000" spc="-135">
                          <a:latin typeface="Arial"/>
                          <a:cs typeface="Arial"/>
                        </a:rPr>
                        <a:t>ءاصحلإا</a:t>
                      </a:r>
                      <a:r>
                        <a:rPr dirty="0" sz="20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-235">
                          <a:latin typeface="Arial"/>
                          <a:cs typeface="Arial"/>
                        </a:rPr>
                        <a:t>مادختسا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59396">
                <a:tc>
                  <a:txBody>
                    <a:bodyPr/>
                    <a:lstStyle/>
                    <a:p>
                      <a:pPr algn="ctr" marR="1270">
                        <a:lnSpc>
                          <a:spcPct val="100000"/>
                        </a:lnSpc>
                        <a:spcBef>
                          <a:spcPts val="970"/>
                        </a:spcBef>
                      </a:pPr>
                      <a:r>
                        <a:rPr dirty="0" baseline="6944" sz="3000" spc="37">
                          <a:latin typeface="Arial"/>
                          <a:cs typeface="Arial"/>
                        </a:rPr>
                        <a:t>ً</a:t>
                      </a:r>
                      <a:r>
                        <a:rPr dirty="0" sz="2000" spc="25">
                          <a:latin typeface="Arial"/>
                          <a:cs typeface="Arial"/>
                        </a:rPr>
                        <a:t>امود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1231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970"/>
                        </a:spcBef>
                      </a:pPr>
                      <a:r>
                        <a:rPr dirty="0" sz="2000" spc="-565">
                          <a:latin typeface="Arial"/>
                          <a:cs typeface="Arial"/>
                        </a:rPr>
                        <a:t>طقف</a:t>
                      </a:r>
                      <a:r>
                        <a:rPr dirty="0" sz="2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-260">
                          <a:latin typeface="Arial"/>
                          <a:cs typeface="Arial"/>
                        </a:rPr>
                        <a:t>للخلا </a:t>
                      </a:r>
                      <a:r>
                        <a:rPr dirty="0" sz="2000" spc="-325">
                          <a:latin typeface="Arial"/>
                          <a:cs typeface="Arial"/>
                        </a:rPr>
                        <a:t>فاشتكا</a:t>
                      </a:r>
                      <a:r>
                        <a:rPr dirty="0" sz="2000" spc="-2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-210">
                          <a:latin typeface="Arial"/>
                          <a:cs typeface="Arial"/>
                        </a:rPr>
                        <a:t>دنع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1231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2000" spc="-280">
                          <a:latin typeface="Arial"/>
                          <a:cs typeface="Arial"/>
                        </a:rPr>
                        <a:t>لمعلل </a:t>
                      </a:r>
                      <a:r>
                        <a:rPr dirty="0" sz="2000" spc="-210">
                          <a:latin typeface="Arial"/>
                          <a:cs typeface="Arial"/>
                        </a:rPr>
                        <a:t>وعدي </a:t>
                      </a:r>
                      <a:r>
                        <a:rPr dirty="0" sz="2000" spc="70">
                          <a:latin typeface="Arial"/>
                          <a:cs typeface="Arial"/>
                        </a:rPr>
                        <a:t>ام</a:t>
                      </a:r>
                      <a:r>
                        <a:rPr dirty="0" sz="2000" spc="-18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-25">
                          <a:latin typeface="Arial"/>
                          <a:cs typeface="Arial"/>
                        </a:rPr>
                        <a:t>دوجو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41856" y="114614"/>
            <a:ext cx="6629400" cy="222123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 indent="1819910">
              <a:lnSpc>
                <a:spcPct val="120100"/>
              </a:lnSpc>
              <a:spcBef>
                <a:spcPts val="95"/>
              </a:spcBef>
            </a:pPr>
            <a:r>
              <a:rPr dirty="0" sz="6000" spc="-220"/>
              <a:t>لولاا </a:t>
            </a:r>
            <a:r>
              <a:rPr dirty="0" sz="6000" spc="-1130"/>
              <a:t>لصفلا  </a:t>
            </a:r>
            <a:r>
              <a:rPr dirty="0" sz="6000" spc="-500"/>
              <a:t>ةلماشلا </a:t>
            </a:r>
            <a:r>
              <a:rPr dirty="0" sz="6000" spc="-270"/>
              <a:t>هدوجلا </a:t>
            </a:r>
            <a:r>
              <a:rPr dirty="0" sz="6000"/>
              <a:t>ةرادإ</a:t>
            </a:r>
            <a:r>
              <a:rPr dirty="0" sz="6000" spc="-495"/>
              <a:t> </a:t>
            </a:r>
            <a:r>
              <a:rPr dirty="0" sz="6000" spc="-125"/>
              <a:t>ةيهام</a:t>
            </a:r>
            <a:endParaRPr sz="6000"/>
          </a:p>
        </p:txBody>
      </p:sp>
      <p:sp>
        <p:nvSpPr>
          <p:cNvPr id="3" name="object 3"/>
          <p:cNvSpPr/>
          <p:nvPr/>
        </p:nvSpPr>
        <p:spPr>
          <a:xfrm>
            <a:off x="1257198" y="2288285"/>
            <a:ext cx="6605270" cy="0"/>
          </a:xfrm>
          <a:custGeom>
            <a:avLst/>
            <a:gdLst/>
            <a:ahLst/>
            <a:cxnLst/>
            <a:rect l="l" t="t" r="r" b="b"/>
            <a:pathLst>
              <a:path w="6605270" h="0">
                <a:moveTo>
                  <a:pt x="0" y="0"/>
                </a:moveTo>
                <a:lnTo>
                  <a:pt x="6604990" y="0"/>
                </a:lnTo>
              </a:path>
            </a:pathLst>
          </a:custGeom>
          <a:ln w="7924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45286" y="397205"/>
            <a:ext cx="7213600" cy="100076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dirty="0" sz="3200" spc="-360">
                <a:latin typeface="Times New Roman"/>
                <a:cs typeface="Times New Roman"/>
              </a:rPr>
              <a:t>رمتسملا </a:t>
            </a:r>
            <a:r>
              <a:rPr dirty="0" sz="3200" spc="-150">
                <a:latin typeface="Times New Roman"/>
                <a:cs typeface="Times New Roman"/>
              </a:rPr>
              <a:t>ةدوجلا </a:t>
            </a:r>
            <a:r>
              <a:rPr dirty="0" sz="3200" spc="-705">
                <a:latin typeface="Times New Roman"/>
                <a:cs typeface="Times New Roman"/>
              </a:rPr>
              <a:t>نيسحت </a:t>
            </a:r>
            <a:r>
              <a:rPr dirty="0" sz="3200" spc="-605">
                <a:latin typeface="Times New Roman"/>
                <a:cs typeface="Times New Roman"/>
              </a:rPr>
              <a:t>نيبو</a:t>
            </a:r>
            <a:r>
              <a:rPr dirty="0" sz="3200" spc="-409">
                <a:latin typeface="Times New Roman"/>
                <a:cs typeface="Times New Roman"/>
              </a:rPr>
              <a:t> </a:t>
            </a:r>
            <a:r>
              <a:rPr dirty="0" sz="3200" spc="-150">
                <a:latin typeface="Times New Roman"/>
                <a:cs typeface="Times New Roman"/>
              </a:rPr>
              <a:t>ةدوجلا </a:t>
            </a:r>
            <a:r>
              <a:rPr dirty="0" sz="3200" spc="-180">
                <a:latin typeface="Times New Roman"/>
                <a:cs typeface="Times New Roman"/>
              </a:rPr>
              <a:t>نامض</a:t>
            </a:r>
            <a:r>
              <a:rPr dirty="0" sz="3200" spc="-75">
                <a:latin typeface="Times New Roman"/>
                <a:cs typeface="Times New Roman"/>
              </a:rPr>
              <a:t> </a:t>
            </a:r>
            <a:r>
              <a:rPr dirty="0" sz="3200" spc="-805">
                <a:latin typeface="Times New Roman"/>
                <a:cs typeface="Times New Roman"/>
              </a:rPr>
              <a:t>نيب</a:t>
            </a:r>
            <a:r>
              <a:rPr dirty="0" sz="3200" spc="105">
                <a:latin typeface="Times New Roman"/>
                <a:cs typeface="Times New Roman"/>
              </a:rPr>
              <a:t> </a:t>
            </a:r>
            <a:r>
              <a:rPr dirty="0" sz="3200" spc="-229">
                <a:latin typeface="Times New Roman"/>
                <a:cs typeface="Times New Roman"/>
              </a:rPr>
              <a:t>ةنراقم</a:t>
            </a:r>
            <a:endParaRPr sz="3200">
              <a:latin typeface="Times New Roman"/>
              <a:cs typeface="Times New Roman"/>
            </a:endParaRPr>
          </a:p>
          <a:p>
            <a:pPr algn="ctr" marR="108585">
              <a:lnSpc>
                <a:spcPct val="100000"/>
              </a:lnSpc>
            </a:pPr>
            <a:r>
              <a:rPr dirty="0" sz="3200" spc="-345">
                <a:latin typeface="Ebrima"/>
                <a:cs typeface="Ebrima"/>
              </a:rPr>
              <a:t>)</a:t>
            </a:r>
            <a:r>
              <a:rPr dirty="0" sz="3200" spc="-345">
                <a:latin typeface="Times New Roman"/>
                <a:cs typeface="Times New Roman"/>
              </a:rPr>
              <a:t>يحصلا </a:t>
            </a:r>
            <a:r>
              <a:rPr dirty="0" sz="3200" spc="-265">
                <a:latin typeface="Times New Roman"/>
                <a:cs typeface="Times New Roman"/>
              </a:rPr>
              <a:t>عاطقلا</a:t>
            </a:r>
            <a:r>
              <a:rPr dirty="0" sz="3200" spc="95">
                <a:latin typeface="Times New Roman"/>
                <a:cs typeface="Times New Roman"/>
              </a:rPr>
              <a:t> </a:t>
            </a:r>
            <a:r>
              <a:rPr dirty="0" sz="3200" spc="-555">
                <a:latin typeface="Times New Roman"/>
                <a:cs typeface="Times New Roman"/>
              </a:rPr>
              <a:t>يف</a:t>
            </a:r>
            <a:r>
              <a:rPr dirty="0" sz="3200" spc="-555">
                <a:latin typeface="Ebrima"/>
                <a:cs typeface="Ebrima"/>
              </a:rPr>
              <a:t>(</a:t>
            </a:r>
            <a:endParaRPr sz="3200">
              <a:latin typeface="Ebrima"/>
              <a:cs typeface="Ebrima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27050" y="1822450"/>
          <a:ext cx="8172450" cy="37007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33800"/>
                <a:gridCol w="2514600"/>
                <a:gridCol w="1905000"/>
              </a:tblGrid>
              <a:tr h="579120">
                <a:tc>
                  <a:txBody>
                    <a:bodyPr/>
                    <a:lstStyle/>
                    <a:p>
                      <a:pPr marL="427355">
                        <a:lnSpc>
                          <a:spcPts val="3765"/>
                        </a:lnSpc>
                      </a:pPr>
                      <a:r>
                        <a:rPr dirty="0" sz="3200" spc="-440">
                          <a:latin typeface="Arial"/>
                          <a:cs typeface="Arial"/>
                        </a:rPr>
                        <a:t>رمتسملا </a:t>
                      </a:r>
                      <a:r>
                        <a:rPr dirty="0" sz="3200" spc="-185">
                          <a:latin typeface="Arial"/>
                          <a:cs typeface="Arial"/>
                        </a:rPr>
                        <a:t>ةدوجلا</a:t>
                      </a:r>
                      <a:r>
                        <a:rPr dirty="0" sz="3200" spc="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3200" spc="-765">
                          <a:latin typeface="Arial"/>
                          <a:cs typeface="Arial"/>
                        </a:rPr>
                        <a:t>نيسحت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2430">
                        <a:lnSpc>
                          <a:spcPts val="3765"/>
                        </a:lnSpc>
                      </a:pPr>
                      <a:r>
                        <a:rPr dirty="0" sz="3200" spc="-185">
                          <a:latin typeface="Arial"/>
                          <a:cs typeface="Arial"/>
                        </a:rPr>
                        <a:t>ةدوجلا</a:t>
                      </a:r>
                      <a:r>
                        <a:rPr dirty="0" sz="32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3200" spc="-145">
                          <a:latin typeface="Arial"/>
                          <a:cs typeface="Arial"/>
                        </a:rPr>
                        <a:t>نامض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54479">
                <a:tc>
                  <a:txBody>
                    <a:bodyPr/>
                    <a:lstStyle/>
                    <a:p>
                      <a:pPr algn="r" marR="81915">
                        <a:lnSpc>
                          <a:spcPts val="3660"/>
                        </a:lnSpc>
                        <a:spcBef>
                          <a:spcPts val="2210"/>
                        </a:spcBef>
                      </a:pPr>
                      <a:r>
                        <a:rPr dirty="0" sz="3200" spc="-540">
                          <a:latin typeface="Arial"/>
                          <a:cs typeface="Arial"/>
                        </a:rPr>
                        <a:t>يعس   </a:t>
                      </a:r>
                      <a:r>
                        <a:rPr dirty="0" sz="3200" spc="-254">
                          <a:latin typeface="Arial"/>
                          <a:cs typeface="Arial"/>
                        </a:rPr>
                        <a:t>كلانه  </a:t>
                      </a:r>
                      <a:r>
                        <a:rPr dirty="0" sz="3200" spc="-260">
                          <a:latin typeface="Arial"/>
                          <a:cs typeface="Arial"/>
                        </a:rPr>
                        <a:t>,مئاد</a:t>
                      </a:r>
                      <a:r>
                        <a:rPr dirty="0" sz="3200" spc="-50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3200" spc="35">
                          <a:latin typeface="Arial"/>
                          <a:cs typeface="Arial"/>
                        </a:rPr>
                        <a:t>حومط</a:t>
                      </a:r>
                      <a:endParaRPr sz="3200">
                        <a:latin typeface="Arial"/>
                        <a:cs typeface="Arial"/>
                      </a:endParaRPr>
                    </a:p>
                    <a:p>
                      <a:pPr algn="r" marR="83820">
                        <a:lnSpc>
                          <a:spcPts val="3660"/>
                        </a:lnSpc>
                      </a:pPr>
                      <a:r>
                        <a:rPr dirty="0" sz="3200" spc="-720">
                          <a:latin typeface="Arial"/>
                          <a:cs typeface="Arial"/>
                        </a:rPr>
                        <a:t>.نيسحتلل    </a:t>
                      </a:r>
                      <a:r>
                        <a:rPr dirty="0" sz="3200" spc="-7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3200" spc="-425">
                          <a:latin typeface="Arial"/>
                          <a:cs typeface="Arial"/>
                        </a:rPr>
                        <a:t>رمتسم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B="0" marT="2806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156210" marR="81280" indent="58864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3200" spc="-340">
                          <a:latin typeface="Arial"/>
                          <a:cs typeface="Arial"/>
                        </a:rPr>
                        <a:t>اضرلا</a:t>
                      </a:r>
                      <a:r>
                        <a:rPr dirty="0" sz="32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3200" spc="-790">
                          <a:latin typeface="Arial"/>
                          <a:cs typeface="Arial"/>
                        </a:rPr>
                        <a:t>ققحتي </a:t>
                      </a:r>
                      <a:r>
                        <a:rPr dirty="0" sz="32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3200" spc="-595">
                          <a:latin typeface="Arial"/>
                          <a:cs typeface="Arial"/>
                        </a:rPr>
                        <a:t>ريياعملل  </a:t>
                      </a:r>
                      <a:r>
                        <a:rPr dirty="0" sz="3200" spc="-58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3200" spc="-465">
                          <a:latin typeface="Arial"/>
                          <a:cs typeface="Arial"/>
                        </a:rPr>
                        <a:t>لوصولاب</a:t>
                      </a:r>
                      <a:endParaRPr sz="3200">
                        <a:latin typeface="Arial"/>
                        <a:cs typeface="Arial"/>
                      </a:endParaRPr>
                    </a:p>
                    <a:p>
                      <a:pPr algn="r" marR="83820">
                        <a:lnSpc>
                          <a:spcPts val="3485"/>
                        </a:lnSpc>
                      </a:pPr>
                      <a:r>
                        <a:rPr dirty="0" sz="3200">
                          <a:latin typeface="Arial"/>
                          <a:cs typeface="Arial"/>
                        </a:rPr>
                        <a:t>.</a:t>
                      </a:r>
                      <a:r>
                        <a:rPr dirty="0" sz="3200" spc="5">
                          <a:latin typeface="Arial"/>
                          <a:cs typeface="Arial"/>
                        </a:rPr>
                        <a:t>ة</a:t>
                      </a:r>
                      <a:r>
                        <a:rPr dirty="0" sz="3200" spc="-5">
                          <a:latin typeface="Arial"/>
                          <a:cs typeface="Arial"/>
                        </a:rPr>
                        <a:t>ددح</a:t>
                      </a:r>
                      <a:r>
                        <a:rPr dirty="0" sz="3200" spc="-15">
                          <a:latin typeface="Arial"/>
                          <a:cs typeface="Arial"/>
                        </a:rPr>
                        <a:t>م</a:t>
                      </a:r>
                      <a:r>
                        <a:rPr dirty="0" sz="3200" spc="5">
                          <a:latin typeface="Arial"/>
                          <a:cs typeface="Arial"/>
                        </a:rPr>
                        <a:t>ل</a:t>
                      </a:r>
                      <a:r>
                        <a:rPr dirty="0" sz="3200">
                          <a:latin typeface="Arial"/>
                          <a:cs typeface="Arial"/>
                        </a:rPr>
                        <a:t>ا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B="0" marT="3683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3395">
                        <a:lnSpc>
                          <a:spcPts val="3650"/>
                        </a:lnSpc>
                        <a:spcBef>
                          <a:spcPts val="290"/>
                        </a:spcBef>
                      </a:pPr>
                      <a:r>
                        <a:rPr dirty="0" sz="3200" spc="-135">
                          <a:latin typeface="Arial"/>
                          <a:cs typeface="Arial"/>
                        </a:rPr>
                        <a:t>ىمرملا</a:t>
                      </a:r>
                      <a:endParaRPr sz="3200">
                        <a:latin typeface="Arial"/>
                        <a:cs typeface="Arial"/>
                      </a:endParaRPr>
                    </a:p>
                    <a:p>
                      <a:pPr marL="496570">
                        <a:lnSpc>
                          <a:spcPts val="3650"/>
                        </a:lnSpc>
                      </a:pPr>
                      <a:r>
                        <a:rPr dirty="0" sz="3200" spc="-20">
                          <a:latin typeface="Calibri"/>
                          <a:cs typeface="Calibri"/>
                        </a:rPr>
                        <a:t>GOAL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B="0" marT="3683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54480">
                <a:tc>
                  <a:txBody>
                    <a:bodyPr/>
                    <a:lstStyle/>
                    <a:p>
                      <a:pPr marL="1045210">
                        <a:lnSpc>
                          <a:spcPts val="3660"/>
                        </a:lnSpc>
                        <a:spcBef>
                          <a:spcPts val="2215"/>
                        </a:spcBef>
                      </a:pPr>
                      <a:r>
                        <a:rPr dirty="0" sz="3200" spc="-60">
                          <a:latin typeface="Arial"/>
                          <a:cs typeface="Arial"/>
                        </a:rPr>
                        <a:t>لح </a:t>
                      </a:r>
                      <a:r>
                        <a:rPr dirty="0" sz="3200" spc="85">
                          <a:latin typeface="Arial"/>
                          <a:cs typeface="Arial"/>
                        </a:rPr>
                        <a:t>نم </a:t>
                      </a:r>
                      <a:r>
                        <a:rPr dirty="0" sz="3200" spc="-740">
                          <a:latin typeface="Arial"/>
                          <a:cs typeface="Arial"/>
                        </a:rPr>
                        <a:t>ريثكلا    </a:t>
                      </a:r>
                      <a:r>
                        <a:rPr dirty="0" sz="3200" spc="-6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3200" spc="-615">
                          <a:latin typeface="Arial"/>
                          <a:cs typeface="Arial"/>
                        </a:rPr>
                        <a:t>جاتحت</a:t>
                      </a:r>
                      <a:endParaRPr sz="3200">
                        <a:latin typeface="Arial"/>
                        <a:cs typeface="Arial"/>
                      </a:endParaRPr>
                    </a:p>
                    <a:p>
                      <a:pPr marL="1170940">
                        <a:lnSpc>
                          <a:spcPts val="3660"/>
                        </a:lnSpc>
                      </a:pPr>
                      <a:r>
                        <a:rPr dirty="0" sz="3200" spc="-434">
                          <a:latin typeface="Arial"/>
                          <a:cs typeface="Arial"/>
                        </a:rPr>
                        <a:t>.بيرجتلاو</a:t>
                      </a:r>
                      <a:r>
                        <a:rPr dirty="0" sz="32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3200" spc="-335">
                          <a:latin typeface="Arial"/>
                          <a:cs typeface="Arial"/>
                        </a:rPr>
                        <a:t>لكاشملا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B="0" marT="2813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L="960755" marR="79375" indent="-37846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3200" spc="-170">
                          <a:latin typeface="Arial"/>
                          <a:cs typeface="Arial"/>
                        </a:rPr>
                        <a:t>لئاه</a:t>
                      </a:r>
                      <a:r>
                        <a:rPr dirty="0" sz="32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3200" spc="-335">
                          <a:latin typeface="Arial"/>
                          <a:cs typeface="Arial"/>
                        </a:rPr>
                        <a:t>مك</a:t>
                      </a:r>
                      <a:r>
                        <a:rPr dirty="0" sz="32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3200" spc="-615">
                          <a:latin typeface="Arial"/>
                          <a:cs typeface="Arial"/>
                        </a:rPr>
                        <a:t>جاتحت </a:t>
                      </a:r>
                      <a:r>
                        <a:rPr dirty="0" sz="32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3200" spc="-60">
                          <a:latin typeface="Arial"/>
                          <a:cs typeface="Arial"/>
                        </a:rPr>
                        <a:t>لامعلأا</a:t>
                      </a:r>
                      <a:r>
                        <a:rPr dirty="0" sz="32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3200" spc="85">
                          <a:latin typeface="Arial"/>
                          <a:cs typeface="Arial"/>
                        </a:rPr>
                        <a:t>نم</a:t>
                      </a:r>
                      <a:endParaRPr sz="3200">
                        <a:latin typeface="Arial"/>
                        <a:cs typeface="Arial"/>
                      </a:endParaRPr>
                    </a:p>
                    <a:p>
                      <a:pPr algn="r" marR="83185">
                        <a:lnSpc>
                          <a:spcPts val="3479"/>
                        </a:lnSpc>
                      </a:pPr>
                      <a:r>
                        <a:rPr dirty="0" sz="3200">
                          <a:latin typeface="Arial"/>
                          <a:cs typeface="Arial"/>
                        </a:rPr>
                        <a:t>.</a:t>
                      </a:r>
                      <a:r>
                        <a:rPr dirty="0" sz="3200">
                          <a:latin typeface="Arial"/>
                          <a:cs typeface="Arial"/>
                        </a:rPr>
                        <a:t>ةيقر</a:t>
                      </a:r>
                      <a:r>
                        <a:rPr dirty="0" sz="3200" spc="-20">
                          <a:latin typeface="Arial"/>
                          <a:cs typeface="Arial"/>
                        </a:rPr>
                        <a:t>و</a:t>
                      </a:r>
                      <a:r>
                        <a:rPr dirty="0" sz="3200" spc="5">
                          <a:latin typeface="Arial"/>
                          <a:cs typeface="Arial"/>
                        </a:rPr>
                        <a:t>ل</a:t>
                      </a:r>
                      <a:r>
                        <a:rPr dirty="0" sz="3200">
                          <a:latin typeface="Arial"/>
                          <a:cs typeface="Arial"/>
                        </a:rPr>
                        <a:t>ا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B="0" marT="3746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2729">
                        <a:lnSpc>
                          <a:spcPts val="3775"/>
                        </a:lnSpc>
                      </a:pPr>
                      <a:r>
                        <a:rPr dirty="0" sz="3200" spc="-345">
                          <a:latin typeface="Arial"/>
                          <a:cs typeface="Arial"/>
                        </a:rPr>
                        <a:t>تاجايتحلاا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18068" y="6434734"/>
            <a:ext cx="1962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888888"/>
                </a:solidFill>
                <a:latin typeface="Arial"/>
                <a:cs typeface="Arial"/>
              </a:rPr>
              <a:t>21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402323" y="1068324"/>
            <a:ext cx="0" cy="5791200"/>
          </a:xfrm>
          <a:custGeom>
            <a:avLst/>
            <a:gdLst/>
            <a:ahLst/>
            <a:cxnLst/>
            <a:rect l="l" t="t" r="r" b="b"/>
            <a:pathLst>
              <a:path w="0" h="5791200">
                <a:moveTo>
                  <a:pt x="0" y="0"/>
                </a:moveTo>
                <a:lnTo>
                  <a:pt x="0" y="5791200"/>
                </a:lnTo>
              </a:path>
            </a:pathLst>
          </a:custGeom>
          <a:ln w="396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571488" y="1999424"/>
            <a:ext cx="2567686" cy="42960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672071" y="2368232"/>
            <a:ext cx="2467229" cy="38113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669531" y="1930907"/>
            <a:ext cx="2474595" cy="4285615"/>
          </a:xfrm>
          <a:custGeom>
            <a:avLst/>
            <a:gdLst/>
            <a:ahLst/>
            <a:cxnLst/>
            <a:rect l="l" t="t" r="r" b="b"/>
            <a:pathLst>
              <a:path w="2474595" h="4285615">
                <a:moveTo>
                  <a:pt x="2333752" y="0"/>
                </a:moveTo>
                <a:lnTo>
                  <a:pt x="333375" y="0"/>
                </a:lnTo>
                <a:lnTo>
                  <a:pt x="289106" y="5957"/>
                </a:lnTo>
                <a:lnTo>
                  <a:pt x="249310" y="22765"/>
                </a:lnTo>
                <a:lnTo>
                  <a:pt x="215582" y="48831"/>
                </a:lnTo>
                <a:lnTo>
                  <a:pt x="189516" y="82559"/>
                </a:lnTo>
                <a:lnTo>
                  <a:pt x="172708" y="122355"/>
                </a:lnTo>
                <a:lnTo>
                  <a:pt x="166750" y="166624"/>
                </a:lnTo>
                <a:lnTo>
                  <a:pt x="166750" y="3952113"/>
                </a:lnTo>
                <a:lnTo>
                  <a:pt x="0" y="3952113"/>
                </a:lnTo>
                <a:lnTo>
                  <a:pt x="32486" y="3958662"/>
                </a:lnTo>
                <a:lnTo>
                  <a:pt x="59007" y="3976523"/>
                </a:lnTo>
                <a:lnTo>
                  <a:pt x="76884" y="4003017"/>
                </a:lnTo>
                <a:lnTo>
                  <a:pt x="83439" y="4035463"/>
                </a:lnTo>
                <a:lnTo>
                  <a:pt x="76884" y="4067901"/>
                </a:lnTo>
                <a:lnTo>
                  <a:pt x="59007" y="4094391"/>
                </a:lnTo>
                <a:lnTo>
                  <a:pt x="32486" y="4112251"/>
                </a:lnTo>
                <a:lnTo>
                  <a:pt x="0" y="4118800"/>
                </a:lnTo>
                <a:lnTo>
                  <a:pt x="166750" y="4118800"/>
                </a:lnTo>
                <a:lnTo>
                  <a:pt x="160793" y="4163113"/>
                </a:lnTo>
                <a:lnTo>
                  <a:pt x="143980" y="4202932"/>
                </a:lnTo>
                <a:lnTo>
                  <a:pt x="117903" y="4236667"/>
                </a:lnTo>
                <a:lnTo>
                  <a:pt x="84153" y="4262731"/>
                </a:lnTo>
                <a:lnTo>
                  <a:pt x="44322" y="4279533"/>
                </a:lnTo>
                <a:lnTo>
                  <a:pt x="0" y="4285488"/>
                </a:lnTo>
                <a:lnTo>
                  <a:pt x="2000250" y="4285488"/>
                </a:lnTo>
                <a:lnTo>
                  <a:pt x="2044572" y="4279533"/>
                </a:lnTo>
                <a:lnTo>
                  <a:pt x="2084403" y="4262731"/>
                </a:lnTo>
                <a:lnTo>
                  <a:pt x="2118153" y="4236667"/>
                </a:lnTo>
                <a:lnTo>
                  <a:pt x="2144230" y="4202932"/>
                </a:lnTo>
                <a:lnTo>
                  <a:pt x="2161043" y="4163113"/>
                </a:lnTo>
                <a:lnTo>
                  <a:pt x="2167001" y="4118800"/>
                </a:lnTo>
                <a:lnTo>
                  <a:pt x="2167001" y="333375"/>
                </a:lnTo>
                <a:lnTo>
                  <a:pt x="333375" y="333375"/>
                </a:lnTo>
                <a:lnTo>
                  <a:pt x="300962" y="326822"/>
                </a:lnTo>
                <a:lnTo>
                  <a:pt x="274478" y="308959"/>
                </a:lnTo>
                <a:lnTo>
                  <a:pt x="256615" y="282475"/>
                </a:lnTo>
                <a:lnTo>
                  <a:pt x="250063" y="250062"/>
                </a:lnTo>
                <a:lnTo>
                  <a:pt x="256615" y="217576"/>
                </a:lnTo>
                <a:lnTo>
                  <a:pt x="274478" y="191055"/>
                </a:lnTo>
                <a:lnTo>
                  <a:pt x="300962" y="173178"/>
                </a:lnTo>
                <a:lnTo>
                  <a:pt x="333375" y="166624"/>
                </a:lnTo>
                <a:lnTo>
                  <a:pt x="2474468" y="166624"/>
                </a:lnTo>
                <a:lnTo>
                  <a:pt x="2474468" y="78493"/>
                </a:lnTo>
                <a:lnTo>
                  <a:pt x="2451544" y="48831"/>
                </a:lnTo>
                <a:lnTo>
                  <a:pt x="2417816" y="22765"/>
                </a:lnTo>
                <a:lnTo>
                  <a:pt x="2378020" y="5957"/>
                </a:lnTo>
                <a:lnTo>
                  <a:pt x="2333752" y="0"/>
                </a:lnTo>
                <a:close/>
              </a:path>
              <a:path w="2474595" h="4285615">
                <a:moveTo>
                  <a:pt x="2474468" y="166624"/>
                </a:moveTo>
                <a:lnTo>
                  <a:pt x="500125" y="166624"/>
                </a:lnTo>
                <a:lnTo>
                  <a:pt x="494168" y="210946"/>
                </a:lnTo>
                <a:lnTo>
                  <a:pt x="477355" y="250777"/>
                </a:lnTo>
                <a:lnTo>
                  <a:pt x="451278" y="284527"/>
                </a:lnTo>
                <a:lnTo>
                  <a:pt x="417528" y="310604"/>
                </a:lnTo>
                <a:lnTo>
                  <a:pt x="377697" y="327417"/>
                </a:lnTo>
                <a:lnTo>
                  <a:pt x="333375" y="333375"/>
                </a:lnTo>
                <a:lnTo>
                  <a:pt x="2333752" y="333375"/>
                </a:lnTo>
                <a:lnTo>
                  <a:pt x="2378020" y="327417"/>
                </a:lnTo>
                <a:lnTo>
                  <a:pt x="2417816" y="310604"/>
                </a:lnTo>
                <a:lnTo>
                  <a:pt x="2451544" y="284527"/>
                </a:lnTo>
                <a:lnTo>
                  <a:pt x="2474468" y="254846"/>
                </a:lnTo>
                <a:lnTo>
                  <a:pt x="2474468" y="1666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502907" y="2097532"/>
            <a:ext cx="666750" cy="4119245"/>
          </a:xfrm>
          <a:custGeom>
            <a:avLst/>
            <a:gdLst/>
            <a:ahLst/>
            <a:cxnLst/>
            <a:rect l="l" t="t" r="r" b="b"/>
            <a:pathLst>
              <a:path w="666750" h="4119245">
                <a:moveTo>
                  <a:pt x="666750" y="0"/>
                </a:moveTo>
                <a:lnTo>
                  <a:pt x="499999" y="0"/>
                </a:lnTo>
                <a:lnTo>
                  <a:pt x="467586" y="6554"/>
                </a:lnTo>
                <a:lnTo>
                  <a:pt x="441102" y="24431"/>
                </a:lnTo>
                <a:lnTo>
                  <a:pt x="423239" y="50952"/>
                </a:lnTo>
                <a:lnTo>
                  <a:pt x="416687" y="83438"/>
                </a:lnTo>
                <a:lnTo>
                  <a:pt x="423239" y="115851"/>
                </a:lnTo>
                <a:lnTo>
                  <a:pt x="441102" y="142335"/>
                </a:lnTo>
                <a:lnTo>
                  <a:pt x="467586" y="160198"/>
                </a:lnTo>
                <a:lnTo>
                  <a:pt x="499999" y="166750"/>
                </a:lnTo>
                <a:lnTo>
                  <a:pt x="544321" y="160793"/>
                </a:lnTo>
                <a:lnTo>
                  <a:pt x="584152" y="143980"/>
                </a:lnTo>
                <a:lnTo>
                  <a:pt x="617902" y="117903"/>
                </a:lnTo>
                <a:lnTo>
                  <a:pt x="643979" y="84153"/>
                </a:lnTo>
                <a:lnTo>
                  <a:pt x="660792" y="44322"/>
                </a:lnTo>
                <a:lnTo>
                  <a:pt x="666750" y="0"/>
                </a:lnTo>
                <a:close/>
              </a:path>
              <a:path w="666750" h="4119245">
                <a:moveTo>
                  <a:pt x="166750" y="3785489"/>
                </a:moveTo>
                <a:lnTo>
                  <a:pt x="122428" y="3791443"/>
                </a:lnTo>
                <a:lnTo>
                  <a:pt x="82597" y="3808245"/>
                </a:lnTo>
                <a:lnTo>
                  <a:pt x="48847" y="3834309"/>
                </a:lnTo>
                <a:lnTo>
                  <a:pt x="22770" y="3868044"/>
                </a:lnTo>
                <a:lnTo>
                  <a:pt x="5957" y="3907863"/>
                </a:lnTo>
                <a:lnTo>
                  <a:pt x="0" y="3952176"/>
                </a:lnTo>
                <a:lnTo>
                  <a:pt x="5957" y="3996489"/>
                </a:lnTo>
                <a:lnTo>
                  <a:pt x="22770" y="4036308"/>
                </a:lnTo>
                <a:lnTo>
                  <a:pt x="48847" y="4070043"/>
                </a:lnTo>
                <a:lnTo>
                  <a:pt x="82597" y="4096107"/>
                </a:lnTo>
                <a:lnTo>
                  <a:pt x="122428" y="4112909"/>
                </a:lnTo>
                <a:lnTo>
                  <a:pt x="166750" y="4118864"/>
                </a:lnTo>
                <a:lnTo>
                  <a:pt x="211019" y="4112909"/>
                </a:lnTo>
                <a:lnTo>
                  <a:pt x="250815" y="4096107"/>
                </a:lnTo>
                <a:lnTo>
                  <a:pt x="284543" y="4070043"/>
                </a:lnTo>
                <a:lnTo>
                  <a:pt x="310609" y="4036308"/>
                </a:lnTo>
                <a:lnTo>
                  <a:pt x="327417" y="3996489"/>
                </a:lnTo>
                <a:lnTo>
                  <a:pt x="333375" y="3952176"/>
                </a:lnTo>
                <a:lnTo>
                  <a:pt x="166750" y="3952176"/>
                </a:lnTo>
                <a:lnTo>
                  <a:pt x="199163" y="3945627"/>
                </a:lnTo>
                <a:lnTo>
                  <a:pt x="225647" y="3927767"/>
                </a:lnTo>
                <a:lnTo>
                  <a:pt x="243510" y="3901277"/>
                </a:lnTo>
                <a:lnTo>
                  <a:pt x="250063" y="3868839"/>
                </a:lnTo>
                <a:lnTo>
                  <a:pt x="243510" y="3836393"/>
                </a:lnTo>
                <a:lnTo>
                  <a:pt x="225647" y="3809899"/>
                </a:lnTo>
                <a:lnTo>
                  <a:pt x="199163" y="3792038"/>
                </a:lnTo>
                <a:lnTo>
                  <a:pt x="166750" y="3785489"/>
                </a:lnTo>
                <a:close/>
              </a:path>
            </a:pathLst>
          </a:custGeom>
          <a:solidFill>
            <a:srgbClr val="CDCDC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836282" y="1930907"/>
            <a:ext cx="2308225" cy="3952240"/>
          </a:xfrm>
          <a:custGeom>
            <a:avLst/>
            <a:gdLst/>
            <a:ahLst/>
            <a:cxnLst/>
            <a:rect l="l" t="t" r="r" b="b"/>
            <a:pathLst>
              <a:path w="2308225" h="3952240">
                <a:moveTo>
                  <a:pt x="0" y="3952113"/>
                </a:moveTo>
                <a:lnTo>
                  <a:pt x="0" y="166624"/>
                </a:lnTo>
                <a:lnTo>
                  <a:pt x="5957" y="122355"/>
                </a:lnTo>
                <a:lnTo>
                  <a:pt x="22765" y="82559"/>
                </a:lnTo>
                <a:lnTo>
                  <a:pt x="48831" y="48831"/>
                </a:lnTo>
                <a:lnTo>
                  <a:pt x="82559" y="22765"/>
                </a:lnTo>
                <a:lnTo>
                  <a:pt x="122355" y="5957"/>
                </a:lnTo>
                <a:lnTo>
                  <a:pt x="166624" y="0"/>
                </a:lnTo>
                <a:lnTo>
                  <a:pt x="2167001" y="0"/>
                </a:lnTo>
                <a:lnTo>
                  <a:pt x="2211269" y="5957"/>
                </a:lnTo>
                <a:lnTo>
                  <a:pt x="2251065" y="22765"/>
                </a:lnTo>
                <a:lnTo>
                  <a:pt x="2284793" y="48831"/>
                </a:lnTo>
                <a:lnTo>
                  <a:pt x="2307717" y="78493"/>
                </a:lnTo>
              </a:path>
            </a:pathLst>
          </a:custGeom>
          <a:ln w="914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502907" y="2185754"/>
            <a:ext cx="2641600" cy="4030979"/>
          </a:xfrm>
          <a:custGeom>
            <a:avLst/>
            <a:gdLst/>
            <a:ahLst/>
            <a:cxnLst/>
            <a:rect l="l" t="t" r="r" b="b"/>
            <a:pathLst>
              <a:path w="2641600" h="4030979">
                <a:moveTo>
                  <a:pt x="2641092" y="0"/>
                </a:moveTo>
                <a:lnTo>
                  <a:pt x="2618168" y="29681"/>
                </a:lnTo>
                <a:lnTo>
                  <a:pt x="2584440" y="55758"/>
                </a:lnTo>
                <a:lnTo>
                  <a:pt x="2544644" y="72570"/>
                </a:lnTo>
                <a:lnTo>
                  <a:pt x="2500376" y="78528"/>
                </a:lnTo>
                <a:lnTo>
                  <a:pt x="2333625" y="78528"/>
                </a:lnTo>
                <a:lnTo>
                  <a:pt x="2333625" y="3863954"/>
                </a:lnTo>
                <a:lnTo>
                  <a:pt x="2327667" y="3908267"/>
                </a:lnTo>
                <a:lnTo>
                  <a:pt x="2310854" y="3948086"/>
                </a:lnTo>
                <a:lnTo>
                  <a:pt x="2284777" y="3981821"/>
                </a:lnTo>
                <a:lnTo>
                  <a:pt x="2251027" y="4007884"/>
                </a:lnTo>
                <a:lnTo>
                  <a:pt x="2211196" y="4024687"/>
                </a:lnTo>
                <a:lnTo>
                  <a:pt x="2166874" y="4030641"/>
                </a:lnTo>
                <a:lnTo>
                  <a:pt x="166624" y="4030641"/>
                </a:lnTo>
                <a:lnTo>
                  <a:pt x="122355" y="4024687"/>
                </a:lnTo>
                <a:lnTo>
                  <a:pt x="82559" y="4007884"/>
                </a:lnTo>
                <a:lnTo>
                  <a:pt x="48831" y="3981821"/>
                </a:lnTo>
                <a:lnTo>
                  <a:pt x="22765" y="3948086"/>
                </a:lnTo>
                <a:lnTo>
                  <a:pt x="5957" y="3908267"/>
                </a:lnTo>
                <a:lnTo>
                  <a:pt x="0" y="3863954"/>
                </a:lnTo>
                <a:lnTo>
                  <a:pt x="5957" y="3819640"/>
                </a:lnTo>
                <a:lnTo>
                  <a:pt x="22765" y="3779822"/>
                </a:lnTo>
                <a:lnTo>
                  <a:pt x="48831" y="3746087"/>
                </a:lnTo>
                <a:lnTo>
                  <a:pt x="82559" y="3720023"/>
                </a:lnTo>
                <a:lnTo>
                  <a:pt x="122355" y="3703220"/>
                </a:lnTo>
                <a:lnTo>
                  <a:pt x="166624" y="3697266"/>
                </a:lnTo>
                <a:lnTo>
                  <a:pt x="333375" y="3697266"/>
                </a:lnTo>
              </a:path>
            </a:pathLst>
          </a:custGeom>
          <a:ln w="9143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919594" y="1930907"/>
            <a:ext cx="250190" cy="333375"/>
          </a:xfrm>
          <a:custGeom>
            <a:avLst/>
            <a:gdLst/>
            <a:ahLst/>
            <a:cxnLst/>
            <a:rect l="l" t="t" r="r" b="b"/>
            <a:pathLst>
              <a:path w="250190" h="333375">
                <a:moveTo>
                  <a:pt x="83311" y="0"/>
                </a:moveTo>
                <a:lnTo>
                  <a:pt x="127634" y="5957"/>
                </a:lnTo>
                <a:lnTo>
                  <a:pt x="167465" y="22765"/>
                </a:lnTo>
                <a:lnTo>
                  <a:pt x="201215" y="48831"/>
                </a:lnTo>
                <a:lnTo>
                  <a:pt x="227292" y="82559"/>
                </a:lnTo>
                <a:lnTo>
                  <a:pt x="244105" y="122355"/>
                </a:lnTo>
                <a:lnTo>
                  <a:pt x="250062" y="166624"/>
                </a:lnTo>
                <a:lnTo>
                  <a:pt x="244105" y="210946"/>
                </a:lnTo>
                <a:lnTo>
                  <a:pt x="227292" y="250777"/>
                </a:lnTo>
                <a:lnTo>
                  <a:pt x="201215" y="284527"/>
                </a:lnTo>
                <a:lnTo>
                  <a:pt x="167465" y="310604"/>
                </a:lnTo>
                <a:lnTo>
                  <a:pt x="127634" y="327417"/>
                </a:lnTo>
                <a:lnTo>
                  <a:pt x="83311" y="333375"/>
                </a:lnTo>
                <a:lnTo>
                  <a:pt x="50899" y="326822"/>
                </a:lnTo>
                <a:lnTo>
                  <a:pt x="24415" y="308959"/>
                </a:lnTo>
                <a:lnTo>
                  <a:pt x="6552" y="282475"/>
                </a:lnTo>
                <a:lnTo>
                  <a:pt x="0" y="250062"/>
                </a:lnTo>
                <a:lnTo>
                  <a:pt x="6552" y="217576"/>
                </a:lnTo>
                <a:lnTo>
                  <a:pt x="24415" y="191055"/>
                </a:lnTo>
                <a:lnTo>
                  <a:pt x="50899" y="173178"/>
                </a:lnTo>
                <a:lnTo>
                  <a:pt x="83311" y="166624"/>
                </a:lnTo>
                <a:lnTo>
                  <a:pt x="250062" y="166624"/>
                </a:lnTo>
              </a:path>
            </a:pathLst>
          </a:custGeom>
          <a:ln w="914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002906" y="2264282"/>
            <a:ext cx="1833880" cy="0"/>
          </a:xfrm>
          <a:custGeom>
            <a:avLst/>
            <a:gdLst/>
            <a:ahLst/>
            <a:cxnLst/>
            <a:rect l="l" t="t" r="r" b="b"/>
            <a:pathLst>
              <a:path w="1833879" h="0">
                <a:moveTo>
                  <a:pt x="1833626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664959" y="5878448"/>
            <a:ext cx="175895" cy="1758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669531" y="5883021"/>
            <a:ext cx="167005" cy="333375"/>
          </a:xfrm>
          <a:custGeom>
            <a:avLst/>
            <a:gdLst/>
            <a:ahLst/>
            <a:cxnLst/>
            <a:rect l="l" t="t" r="r" b="b"/>
            <a:pathLst>
              <a:path w="167004" h="333375">
                <a:moveTo>
                  <a:pt x="0" y="333374"/>
                </a:moveTo>
                <a:lnTo>
                  <a:pt x="44322" y="327420"/>
                </a:lnTo>
                <a:lnTo>
                  <a:pt x="84153" y="310618"/>
                </a:lnTo>
                <a:lnTo>
                  <a:pt x="117903" y="284554"/>
                </a:lnTo>
                <a:lnTo>
                  <a:pt x="143980" y="250819"/>
                </a:lnTo>
                <a:lnTo>
                  <a:pt x="160793" y="211000"/>
                </a:lnTo>
                <a:lnTo>
                  <a:pt x="166750" y="166687"/>
                </a:lnTo>
                <a:lnTo>
                  <a:pt x="166750" y="0"/>
                </a:lnTo>
              </a:path>
            </a:pathLst>
          </a:custGeom>
          <a:ln w="914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6832727" y="2418410"/>
            <a:ext cx="2009139" cy="344614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537845" marR="396240" indent="-3810">
              <a:lnSpc>
                <a:spcPct val="100000"/>
              </a:lnSpc>
              <a:spcBef>
                <a:spcPts val="110"/>
              </a:spcBef>
            </a:pPr>
            <a:r>
              <a:rPr dirty="0" sz="4000" b="1">
                <a:latin typeface="Times New Roman"/>
                <a:cs typeface="Times New Roman"/>
              </a:rPr>
              <a:t>ة</a:t>
            </a:r>
            <a:r>
              <a:rPr dirty="0" sz="4000" spc="-20" b="1">
                <a:latin typeface="Times New Roman"/>
                <a:cs typeface="Times New Roman"/>
              </a:rPr>
              <a:t>د</a:t>
            </a:r>
            <a:r>
              <a:rPr dirty="0" sz="4000" spc="-95" b="1">
                <a:latin typeface="Times New Roman"/>
                <a:cs typeface="Times New Roman"/>
              </a:rPr>
              <a:t>و</a:t>
            </a:r>
            <a:r>
              <a:rPr dirty="0" sz="4000" spc="-140" b="1">
                <a:latin typeface="Times New Roman"/>
                <a:cs typeface="Times New Roman"/>
              </a:rPr>
              <a:t>ج</a:t>
            </a:r>
            <a:r>
              <a:rPr dirty="0" sz="4000" spc="-385" b="1">
                <a:latin typeface="Times New Roman"/>
                <a:cs typeface="Times New Roman"/>
              </a:rPr>
              <a:t>لا  </a:t>
            </a:r>
            <a:r>
              <a:rPr dirty="0" sz="4000" spc="-905" b="1">
                <a:latin typeface="Times New Roman"/>
                <a:cs typeface="Times New Roman"/>
              </a:rPr>
              <a:t>ينعت  </a:t>
            </a:r>
            <a:r>
              <a:rPr dirty="0" sz="4000" spc="-195" b="1">
                <a:latin typeface="Times New Roman"/>
                <a:cs typeface="Times New Roman"/>
              </a:rPr>
              <a:t>ةه</a:t>
            </a:r>
            <a:r>
              <a:rPr dirty="0" baseline="-2777" sz="6000" spc="-292" b="1">
                <a:latin typeface="Times New Roman"/>
                <a:cs typeface="Times New Roman"/>
              </a:rPr>
              <a:t>َّ</a:t>
            </a:r>
            <a:r>
              <a:rPr dirty="0" sz="4000" spc="-195" b="1">
                <a:latin typeface="Times New Roman"/>
                <a:cs typeface="Times New Roman"/>
              </a:rPr>
              <a:t>ب</a:t>
            </a:r>
            <a:r>
              <a:rPr dirty="0" baseline="10416" sz="6000" spc="-292" b="1">
                <a:latin typeface="Times New Roman"/>
                <a:cs typeface="Times New Roman"/>
              </a:rPr>
              <a:t>ُ</a:t>
            </a:r>
            <a:r>
              <a:rPr dirty="0" sz="4000" spc="-195" b="1">
                <a:latin typeface="Times New Roman"/>
                <a:cs typeface="Times New Roman"/>
              </a:rPr>
              <a:t>لأا</a:t>
            </a:r>
            <a:endParaRPr sz="4000">
              <a:latin typeface="Times New Roman"/>
              <a:cs typeface="Times New Roman"/>
            </a:endParaRPr>
          </a:p>
          <a:p>
            <a:pPr marL="74295">
              <a:lnSpc>
                <a:spcPct val="100000"/>
              </a:lnSpc>
              <a:spcBef>
                <a:spcPts val="5"/>
              </a:spcBef>
            </a:pPr>
            <a:r>
              <a:rPr dirty="0" sz="4000" spc="5" b="1">
                <a:latin typeface="Times New Roman"/>
                <a:cs typeface="Times New Roman"/>
              </a:rPr>
              <a:t>!! </a:t>
            </a:r>
            <a:r>
              <a:rPr dirty="0" sz="4000" spc="-170" b="1">
                <a:latin typeface="Times New Roman"/>
                <a:cs typeface="Times New Roman"/>
              </a:rPr>
              <a:t>ةعور</a:t>
            </a:r>
            <a:r>
              <a:rPr dirty="0" baseline="-6250" sz="6000" spc="-254" b="1">
                <a:latin typeface="Times New Roman"/>
                <a:cs typeface="Times New Roman"/>
              </a:rPr>
              <a:t>َّ</a:t>
            </a:r>
            <a:r>
              <a:rPr dirty="0" baseline="-6250" sz="6000" spc="337" b="1">
                <a:latin typeface="Times New Roman"/>
                <a:cs typeface="Times New Roman"/>
              </a:rPr>
              <a:t> </a:t>
            </a:r>
            <a:r>
              <a:rPr dirty="0" sz="4000" spc="-295" b="1">
                <a:latin typeface="Times New Roman"/>
                <a:cs typeface="Times New Roman"/>
              </a:rPr>
              <a:t>لاو</a:t>
            </a:r>
            <a:endParaRPr sz="4000">
              <a:latin typeface="Times New Roman"/>
              <a:cs typeface="Times New Roman"/>
            </a:endParaRPr>
          </a:p>
          <a:p>
            <a:pPr algn="ctr" marL="4445">
              <a:lnSpc>
                <a:spcPct val="100000"/>
              </a:lnSpc>
              <a:spcBef>
                <a:spcPts val="35"/>
              </a:spcBef>
            </a:pPr>
            <a:r>
              <a:rPr dirty="0" sz="3200" spc="-315" b="1">
                <a:latin typeface="Times New Roman"/>
                <a:cs typeface="Times New Roman"/>
              </a:rPr>
              <a:t>ةمخف</a:t>
            </a:r>
            <a:r>
              <a:rPr dirty="0" sz="3200" spc="30" b="1">
                <a:latin typeface="Times New Roman"/>
                <a:cs typeface="Times New Roman"/>
              </a:rPr>
              <a:t> </a:t>
            </a:r>
            <a:r>
              <a:rPr dirty="0" sz="3200" spc="-420" b="1">
                <a:latin typeface="Times New Roman"/>
                <a:cs typeface="Times New Roman"/>
              </a:rPr>
              <a:t>ينابم</a:t>
            </a:r>
            <a:endParaRPr sz="32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3200" spc="-10" b="1">
                <a:latin typeface="Times New Roman"/>
                <a:cs typeface="Times New Roman"/>
              </a:rPr>
              <a:t>.. </a:t>
            </a:r>
            <a:r>
              <a:rPr dirty="0" sz="3200" spc="-270" b="1">
                <a:latin typeface="Times New Roman"/>
                <a:cs typeface="Times New Roman"/>
              </a:rPr>
              <a:t>ةدقعم</a:t>
            </a:r>
            <a:r>
              <a:rPr dirty="0" sz="3200" spc="-50" b="1">
                <a:latin typeface="Times New Roman"/>
                <a:cs typeface="Times New Roman"/>
              </a:rPr>
              <a:t> </a:t>
            </a:r>
            <a:r>
              <a:rPr dirty="0" sz="3200" spc="35" b="1">
                <a:latin typeface="Times New Roman"/>
                <a:cs typeface="Times New Roman"/>
              </a:rPr>
              <a:t>ةزهجأ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705600" y="1325880"/>
            <a:ext cx="2286000" cy="579120"/>
          </a:xfrm>
          <a:custGeom>
            <a:avLst/>
            <a:gdLst/>
            <a:ahLst/>
            <a:cxnLst/>
            <a:rect l="l" t="t" r="r" b="b"/>
            <a:pathLst>
              <a:path w="2286000" h="579119">
                <a:moveTo>
                  <a:pt x="0" y="579120"/>
                </a:moveTo>
                <a:lnTo>
                  <a:pt x="2286000" y="579120"/>
                </a:lnTo>
                <a:lnTo>
                  <a:pt x="2286000" y="0"/>
                </a:lnTo>
                <a:lnTo>
                  <a:pt x="0" y="0"/>
                </a:lnTo>
                <a:lnTo>
                  <a:pt x="0" y="579120"/>
                </a:lnTo>
                <a:close/>
              </a:path>
            </a:pathLst>
          </a:custGeom>
          <a:solidFill>
            <a:srgbClr val="548E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6705600" y="1350391"/>
            <a:ext cx="2286000" cy="51244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514350">
              <a:lnSpc>
                <a:spcPct val="100000"/>
              </a:lnSpc>
              <a:spcBef>
                <a:spcPts val="90"/>
              </a:spcBef>
            </a:pPr>
            <a:r>
              <a:rPr dirty="0" sz="3200" spc="-90" b="1">
                <a:latin typeface="Arial"/>
                <a:cs typeface="Arial"/>
              </a:rPr>
              <a:t>ئطاخ</a:t>
            </a:r>
            <a:r>
              <a:rPr dirty="0" sz="3200" spc="-20" b="1">
                <a:latin typeface="Arial"/>
                <a:cs typeface="Arial"/>
              </a:rPr>
              <a:t> </a:t>
            </a:r>
            <a:r>
              <a:rPr dirty="0" sz="3200" spc="-185" b="1">
                <a:latin typeface="Arial"/>
                <a:cs typeface="Arial"/>
              </a:rPr>
              <a:t>موهفم</a:t>
            </a:r>
            <a:endParaRPr sz="32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535923" y="687323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2533" y="4644"/>
                </a:lnTo>
                <a:lnTo>
                  <a:pt x="139624" y="17966"/>
                </a:lnTo>
                <a:lnTo>
                  <a:pt x="100793" y="39045"/>
                </a:lnTo>
                <a:lnTo>
                  <a:pt x="66960" y="66960"/>
                </a:lnTo>
                <a:lnTo>
                  <a:pt x="39045" y="100793"/>
                </a:lnTo>
                <a:lnTo>
                  <a:pt x="17966" y="139624"/>
                </a:lnTo>
                <a:lnTo>
                  <a:pt x="4644" y="182533"/>
                </a:lnTo>
                <a:lnTo>
                  <a:pt x="0" y="228600"/>
                </a:lnTo>
                <a:lnTo>
                  <a:pt x="4644" y="274666"/>
                </a:lnTo>
                <a:lnTo>
                  <a:pt x="17966" y="317575"/>
                </a:lnTo>
                <a:lnTo>
                  <a:pt x="39045" y="356406"/>
                </a:lnTo>
                <a:lnTo>
                  <a:pt x="66960" y="390239"/>
                </a:lnTo>
                <a:lnTo>
                  <a:pt x="100793" y="418154"/>
                </a:lnTo>
                <a:lnTo>
                  <a:pt x="139624" y="439233"/>
                </a:lnTo>
                <a:lnTo>
                  <a:pt x="182533" y="452555"/>
                </a:lnTo>
                <a:lnTo>
                  <a:pt x="228600" y="457200"/>
                </a:lnTo>
                <a:lnTo>
                  <a:pt x="274666" y="452555"/>
                </a:lnTo>
                <a:lnTo>
                  <a:pt x="317575" y="439233"/>
                </a:lnTo>
                <a:lnTo>
                  <a:pt x="356406" y="418154"/>
                </a:lnTo>
                <a:lnTo>
                  <a:pt x="390239" y="390239"/>
                </a:lnTo>
                <a:lnTo>
                  <a:pt x="418154" y="356406"/>
                </a:lnTo>
                <a:lnTo>
                  <a:pt x="439233" y="317575"/>
                </a:lnTo>
                <a:lnTo>
                  <a:pt x="452555" y="274666"/>
                </a:lnTo>
                <a:lnTo>
                  <a:pt x="457200" y="228600"/>
                </a:lnTo>
                <a:lnTo>
                  <a:pt x="452555" y="182533"/>
                </a:lnTo>
                <a:lnTo>
                  <a:pt x="439233" y="139624"/>
                </a:lnTo>
                <a:lnTo>
                  <a:pt x="418154" y="100793"/>
                </a:lnTo>
                <a:lnTo>
                  <a:pt x="390239" y="66960"/>
                </a:lnTo>
                <a:lnTo>
                  <a:pt x="356406" y="39045"/>
                </a:lnTo>
                <a:lnTo>
                  <a:pt x="317575" y="17966"/>
                </a:lnTo>
                <a:lnTo>
                  <a:pt x="274666" y="4644"/>
                </a:lnTo>
                <a:lnTo>
                  <a:pt x="2286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8535923" y="687323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0" y="228600"/>
                </a:moveTo>
                <a:lnTo>
                  <a:pt x="4644" y="182533"/>
                </a:lnTo>
                <a:lnTo>
                  <a:pt x="17966" y="139624"/>
                </a:lnTo>
                <a:lnTo>
                  <a:pt x="39045" y="100793"/>
                </a:lnTo>
                <a:lnTo>
                  <a:pt x="66960" y="66960"/>
                </a:lnTo>
                <a:lnTo>
                  <a:pt x="100793" y="39045"/>
                </a:lnTo>
                <a:lnTo>
                  <a:pt x="139624" y="17966"/>
                </a:lnTo>
                <a:lnTo>
                  <a:pt x="182533" y="4644"/>
                </a:lnTo>
                <a:lnTo>
                  <a:pt x="228600" y="0"/>
                </a:lnTo>
                <a:lnTo>
                  <a:pt x="274666" y="4644"/>
                </a:lnTo>
                <a:lnTo>
                  <a:pt x="317575" y="17966"/>
                </a:lnTo>
                <a:lnTo>
                  <a:pt x="356406" y="39045"/>
                </a:lnTo>
                <a:lnTo>
                  <a:pt x="390239" y="66960"/>
                </a:lnTo>
                <a:lnTo>
                  <a:pt x="418154" y="100793"/>
                </a:lnTo>
                <a:lnTo>
                  <a:pt x="439233" y="139624"/>
                </a:lnTo>
                <a:lnTo>
                  <a:pt x="452555" y="182533"/>
                </a:lnTo>
                <a:lnTo>
                  <a:pt x="457200" y="228600"/>
                </a:lnTo>
                <a:lnTo>
                  <a:pt x="452555" y="274666"/>
                </a:lnTo>
                <a:lnTo>
                  <a:pt x="439233" y="317575"/>
                </a:lnTo>
                <a:lnTo>
                  <a:pt x="418154" y="356406"/>
                </a:lnTo>
                <a:lnTo>
                  <a:pt x="390239" y="390239"/>
                </a:lnTo>
                <a:lnTo>
                  <a:pt x="356406" y="418154"/>
                </a:lnTo>
                <a:lnTo>
                  <a:pt x="317575" y="439233"/>
                </a:lnTo>
                <a:lnTo>
                  <a:pt x="274666" y="452555"/>
                </a:lnTo>
                <a:lnTo>
                  <a:pt x="228600" y="457200"/>
                </a:lnTo>
                <a:lnTo>
                  <a:pt x="182533" y="452555"/>
                </a:lnTo>
                <a:lnTo>
                  <a:pt x="139624" y="439233"/>
                </a:lnTo>
                <a:lnTo>
                  <a:pt x="100793" y="418154"/>
                </a:lnTo>
                <a:lnTo>
                  <a:pt x="66960" y="390239"/>
                </a:lnTo>
                <a:lnTo>
                  <a:pt x="39045" y="356406"/>
                </a:lnTo>
                <a:lnTo>
                  <a:pt x="17966" y="317575"/>
                </a:lnTo>
                <a:lnTo>
                  <a:pt x="4644" y="274666"/>
                </a:lnTo>
                <a:lnTo>
                  <a:pt x="0" y="2286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8600693" y="649350"/>
            <a:ext cx="251460" cy="51244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3200" spc="-5" b="1">
                <a:solidFill>
                  <a:srgbClr val="EDEBE0"/>
                </a:solidFill>
                <a:latin typeface="Arial"/>
                <a:cs typeface="Arial"/>
              </a:rPr>
              <a:t>1</a:t>
            </a:r>
            <a:endParaRPr sz="32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722120" y="79247"/>
            <a:ext cx="5661533" cy="134238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2088895" y="240233"/>
            <a:ext cx="4892040" cy="7575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 spc="-220">
                <a:latin typeface="Times New Roman"/>
                <a:cs typeface="Times New Roman"/>
              </a:rPr>
              <a:t>ةدوجلا </a:t>
            </a:r>
            <a:r>
              <a:rPr dirty="0" sz="4800" spc="-5">
                <a:latin typeface="Times New Roman"/>
                <a:cs typeface="Times New Roman"/>
              </a:rPr>
              <a:t>نع </a:t>
            </a:r>
            <a:r>
              <a:rPr dirty="0" sz="4800" spc="-330">
                <a:latin typeface="Times New Roman"/>
                <a:cs typeface="Times New Roman"/>
              </a:rPr>
              <a:t>ةئطاخ</a:t>
            </a:r>
            <a:r>
              <a:rPr dirty="0" sz="4800" spc="165">
                <a:latin typeface="Times New Roman"/>
                <a:cs typeface="Times New Roman"/>
              </a:rPr>
              <a:t> </a:t>
            </a:r>
            <a:r>
              <a:rPr dirty="0" sz="4800" spc="-495">
                <a:latin typeface="Times New Roman"/>
                <a:cs typeface="Times New Roman"/>
              </a:rPr>
              <a:t>ميهافم</a:t>
            </a:r>
            <a:endParaRPr sz="48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74775" y="2084870"/>
            <a:ext cx="5527421" cy="77250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765048" y="1966023"/>
            <a:ext cx="5752846" cy="117481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801623" y="2011679"/>
            <a:ext cx="5526405" cy="771525"/>
          </a:xfrm>
          <a:prstGeom prst="rect">
            <a:avLst/>
          </a:prstGeom>
          <a:solidFill>
            <a:srgbClr val="FFFFFF"/>
          </a:solidFill>
        </p:spPr>
        <p:txBody>
          <a:bodyPr wrap="square" lIns="0" tIns="33020" rIns="0" bIns="0" rtlCol="0" vert="horz">
            <a:spAutoFit/>
          </a:bodyPr>
          <a:lstStyle/>
          <a:p>
            <a:pPr marL="224154">
              <a:lnSpc>
                <a:spcPct val="100000"/>
              </a:lnSpc>
              <a:spcBef>
                <a:spcPts val="260"/>
              </a:spcBef>
            </a:pPr>
            <a:r>
              <a:rPr dirty="0" sz="4400" spc="-795" b="1">
                <a:latin typeface="Arial"/>
                <a:cs typeface="Arial"/>
              </a:rPr>
              <a:t>:ينعت </a:t>
            </a:r>
            <a:r>
              <a:rPr dirty="0" sz="4400" spc="-640" b="1">
                <a:latin typeface="Arial"/>
                <a:cs typeface="Arial"/>
              </a:rPr>
              <a:t>ةيحصلا </a:t>
            </a:r>
            <a:r>
              <a:rPr dirty="0" sz="4400" spc="-320" b="1">
                <a:latin typeface="Arial"/>
                <a:cs typeface="Arial"/>
              </a:rPr>
              <a:t>ةياعرلا</a:t>
            </a:r>
            <a:r>
              <a:rPr dirty="0" sz="4400" spc="-40" b="1">
                <a:latin typeface="Arial"/>
                <a:cs typeface="Arial"/>
              </a:rPr>
              <a:t> </a:t>
            </a:r>
            <a:r>
              <a:rPr dirty="0" sz="4400" spc="-65" b="1">
                <a:latin typeface="Arial"/>
                <a:cs typeface="Arial"/>
              </a:rPr>
              <a:t>ةدوج</a:t>
            </a:r>
            <a:endParaRPr sz="44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606296" y="3806952"/>
            <a:ext cx="4064254" cy="144602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371600" y="3688143"/>
            <a:ext cx="4533646" cy="117481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533144" y="3733800"/>
            <a:ext cx="4063365" cy="1445260"/>
          </a:xfrm>
          <a:custGeom>
            <a:avLst/>
            <a:gdLst/>
            <a:ahLst/>
            <a:cxnLst/>
            <a:rect l="l" t="t" r="r" b="b"/>
            <a:pathLst>
              <a:path w="4063365" h="1445260">
                <a:moveTo>
                  <a:pt x="0" y="1444752"/>
                </a:moveTo>
                <a:lnTo>
                  <a:pt x="4062983" y="1444752"/>
                </a:lnTo>
                <a:lnTo>
                  <a:pt x="4062983" y="0"/>
                </a:lnTo>
                <a:lnTo>
                  <a:pt x="0" y="0"/>
                </a:lnTo>
                <a:lnTo>
                  <a:pt x="0" y="14447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1622552" y="3756786"/>
            <a:ext cx="3883025" cy="6953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4400" spc="-640" b="1">
                <a:latin typeface="Arial"/>
                <a:cs typeface="Arial"/>
              </a:rPr>
              <a:t>ةيحصلا </a:t>
            </a:r>
            <a:r>
              <a:rPr dirty="0" sz="4400" spc="-320" b="1">
                <a:latin typeface="Arial"/>
                <a:cs typeface="Arial"/>
              </a:rPr>
              <a:t>ةياعرلا</a:t>
            </a:r>
            <a:r>
              <a:rPr dirty="0" sz="4400" spc="15" b="1">
                <a:latin typeface="Arial"/>
                <a:cs typeface="Arial"/>
              </a:rPr>
              <a:t> </a:t>
            </a:r>
            <a:r>
              <a:rPr dirty="0" sz="4400" spc="-919" b="1">
                <a:latin typeface="Arial"/>
                <a:cs typeface="Arial"/>
              </a:rPr>
              <a:t>ميدقت</a:t>
            </a:r>
            <a:endParaRPr sz="44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3252215" y="2968701"/>
            <a:ext cx="775525" cy="107421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3374135" y="2895600"/>
            <a:ext cx="384175" cy="685800"/>
          </a:xfrm>
          <a:custGeom>
            <a:avLst/>
            <a:gdLst/>
            <a:ahLst/>
            <a:cxnLst/>
            <a:rect l="l" t="t" r="r" b="b"/>
            <a:pathLst>
              <a:path w="384175" h="685800">
                <a:moveTo>
                  <a:pt x="128015" y="301751"/>
                </a:moveTo>
                <a:lnTo>
                  <a:pt x="0" y="301751"/>
                </a:lnTo>
                <a:lnTo>
                  <a:pt x="192024" y="685800"/>
                </a:lnTo>
                <a:lnTo>
                  <a:pt x="352043" y="365760"/>
                </a:lnTo>
                <a:lnTo>
                  <a:pt x="128015" y="365760"/>
                </a:lnTo>
                <a:lnTo>
                  <a:pt x="128015" y="301751"/>
                </a:lnTo>
                <a:close/>
              </a:path>
              <a:path w="384175" h="685800">
                <a:moveTo>
                  <a:pt x="256031" y="0"/>
                </a:moveTo>
                <a:lnTo>
                  <a:pt x="128015" y="0"/>
                </a:lnTo>
                <a:lnTo>
                  <a:pt x="128015" y="365760"/>
                </a:lnTo>
                <a:lnTo>
                  <a:pt x="256031" y="365760"/>
                </a:lnTo>
                <a:lnTo>
                  <a:pt x="256031" y="0"/>
                </a:lnTo>
                <a:close/>
              </a:path>
              <a:path w="384175" h="685800">
                <a:moveTo>
                  <a:pt x="384048" y="301751"/>
                </a:moveTo>
                <a:lnTo>
                  <a:pt x="256031" y="301751"/>
                </a:lnTo>
                <a:lnTo>
                  <a:pt x="256031" y="365760"/>
                </a:lnTo>
                <a:lnTo>
                  <a:pt x="352043" y="365760"/>
                </a:lnTo>
                <a:lnTo>
                  <a:pt x="384048" y="301751"/>
                </a:lnTo>
                <a:close/>
              </a:path>
            </a:pathLst>
          </a:custGeom>
          <a:solidFill>
            <a:srgbClr val="CC33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222504" y="5205984"/>
            <a:ext cx="1229690" cy="115349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368808" y="5437632"/>
            <a:ext cx="934046" cy="75420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153923" y="5137403"/>
            <a:ext cx="1219200" cy="1143000"/>
          </a:xfrm>
          <a:custGeom>
            <a:avLst/>
            <a:gdLst/>
            <a:ahLst/>
            <a:cxnLst/>
            <a:rect l="l" t="t" r="r" b="b"/>
            <a:pathLst>
              <a:path w="1219200" h="1143000">
                <a:moveTo>
                  <a:pt x="609600" y="0"/>
                </a:moveTo>
                <a:lnTo>
                  <a:pt x="559602" y="1894"/>
                </a:lnTo>
                <a:lnTo>
                  <a:pt x="510718" y="7480"/>
                </a:lnTo>
                <a:lnTo>
                  <a:pt x="463104" y="16611"/>
                </a:lnTo>
                <a:lnTo>
                  <a:pt x="416917" y="29138"/>
                </a:lnTo>
                <a:lnTo>
                  <a:pt x="372314" y="44916"/>
                </a:lnTo>
                <a:lnTo>
                  <a:pt x="329451" y="63796"/>
                </a:lnTo>
                <a:lnTo>
                  <a:pt x="288486" y="85632"/>
                </a:lnTo>
                <a:lnTo>
                  <a:pt x="249576" y="110276"/>
                </a:lnTo>
                <a:lnTo>
                  <a:pt x="212877" y="137582"/>
                </a:lnTo>
                <a:lnTo>
                  <a:pt x="178546" y="167401"/>
                </a:lnTo>
                <a:lnTo>
                  <a:pt x="146740" y="199588"/>
                </a:lnTo>
                <a:lnTo>
                  <a:pt x="117616" y="233994"/>
                </a:lnTo>
                <a:lnTo>
                  <a:pt x="91331" y="270474"/>
                </a:lnTo>
                <a:lnTo>
                  <a:pt x="68041" y="308878"/>
                </a:lnTo>
                <a:lnTo>
                  <a:pt x="47904" y="349061"/>
                </a:lnTo>
                <a:lnTo>
                  <a:pt x="31077" y="390875"/>
                </a:lnTo>
                <a:lnTo>
                  <a:pt x="17716" y="434173"/>
                </a:lnTo>
                <a:lnTo>
                  <a:pt x="7978" y="478808"/>
                </a:lnTo>
                <a:lnTo>
                  <a:pt x="2020" y="524632"/>
                </a:lnTo>
                <a:lnTo>
                  <a:pt x="0" y="571500"/>
                </a:lnTo>
                <a:lnTo>
                  <a:pt x="2020" y="618372"/>
                </a:lnTo>
                <a:lnTo>
                  <a:pt x="7978" y="664200"/>
                </a:lnTo>
                <a:lnTo>
                  <a:pt x="17716" y="708838"/>
                </a:lnTo>
                <a:lnTo>
                  <a:pt x="31077" y="752139"/>
                </a:lnTo>
                <a:lnTo>
                  <a:pt x="47904" y="793954"/>
                </a:lnTo>
                <a:lnTo>
                  <a:pt x="68041" y="834138"/>
                </a:lnTo>
                <a:lnTo>
                  <a:pt x="91331" y="872542"/>
                </a:lnTo>
                <a:lnTo>
                  <a:pt x="117616" y="909021"/>
                </a:lnTo>
                <a:lnTo>
                  <a:pt x="146740" y="943427"/>
                </a:lnTo>
                <a:lnTo>
                  <a:pt x="178546" y="975612"/>
                </a:lnTo>
                <a:lnTo>
                  <a:pt x="212877" y="1005430"/>
                </a:lnTo>
                <a:lnTo>
                  <a:pt x="249576" y="1032734"/>
                </a:lnTo>
                <a:lnTo>
                  <a:pt x="288486" y="1057376"/>
                </a:lnTo>
                <a:lnTo>
                  <a:pt x="329451" y="1079210"/>
                </a:lnTo>
                <a:lnTo>
                  <a:pt x="372314" y="1098089"/>
                </a:lnTo>
                <a:lnTo>
                  <a:pt x="416917" y="1113864"/>
                </a:lnTo>
                <a:lnTo>
                  <a:pt x="463104" y="1126390"/>
                </a:lnTo>
                <a:lnTo>
                  <a:pt x="510718" y="1135520"/>
                </a:lnTo>
                <a:lnTo>
                  <a:pt x="559602" y="1141105"/>
                </a:lnTo>
                <a:lnTo>
                  <a:pt x="609600" y="1143000"/>
                </a:lnTo>
                <a:lnTo>
                  <a:pt x="659597" y="1141105"/>
                </a:lnTo>
                <a:lnTo>
                  <a:pt x="708481" y="1135520"/>
                </a:lnTo>
                <a:lnTo>
                  <a:pt x="756095" y="1126390"/>
                </a:lnTo>
                <a:lnTo>
                  <a:pt x="802282" y="1113864"/>
                </a:lnTo>
                <a:lnTo>
                  <a:pt x="846885" y="1098089"/>
                </a:lnTo>
                <a:lnTo>
                  <a:pt x="889748" y="1079210"/>
                </a:lnTo>
                <a:lnTo>
                  <a:pt x="930713" y="1057376"/>
                </a:lnTo>
                <a:lnTo>
                  <a:pt x="969623" y="1032734"/>
                </a:lnTo>
                <a:lnTo>
                  <a:pt x="1006322" y="1005430"/>
                </a:lnTo>
                <a:lnTo>
                  <a:pt x="1040653" y="975612"/>
                </a:lnTo>
                <a:lnTo>
                  <a:pt x="1072459" y="943427"/>
                </a:lnTo>
                <a:lnTo>
                  <a:pt x="1101583" y="909021"/>
                </a:lnTo>
                <a:lnTo>
                  <a:pt x="1127868" y="872542"/>
                </a:lnTo>
                <a:lnTo>
                  <a:pt x="1151158" y="834138"/>
                </a:lnTo>
                <a:lnTo>
                  <a:pt x="1171295" y="793954"/>
                </a:lnTo>
                <a:lnTo>
                  <a:pt x="1188122" y="752139"/>
                </a:lnTo>
                <a:lnTo>
                  <a:pt x="1201483" y="708838"/>
                </a:lnTo>
                <a:lnTo>
                  <a:pt x="1211221" y="664200"/>
                </a:lnTo>
                <a:lnTo>
                  <a:pt x="1217179" y="618372"/>
                </a:lnTo>
                <a:lnTo>
                  <a:pt x="1219200" y="571500"/>
                </a:lnTo>
                <a:lnTo>
                  <a:pt x="1217179" y="524632"/>
                </a:lnTo>
                <a:lnTo>
                  <a:pt x="1211221" y="478808"/>
                </a:lnTo>
                <a:lnTo>
                  <a:pt x="1201483" y="434173"/>
                </a:lnTo>
                <a:lnTo>
                  <a:pt x="1188122" y="390875"/>
                </a:lnTo>
                <a:lnTo>
                  <a:pt x="1171295" y="349061"/>
                </a:lnTo>
                <a:lnTo>
                  <a:pt x="1151158" y="308878"/>
                </a:lnTo>
                <a:lnTo>
                  <a:pt x="1127868" y="270474"/>
                </a:lnTo>
                <a:lnTo>
                  <a:pt x="1101583" y="233994"/>
                </a:lnTo>
                <a:lnTo>
                  <a:pt x="1072459" y="199588"/>
                </a:lnTo>
                <a:lnTo>
                  <a:pt x="1040653" y="167401"/>
                </a:lnTo>
                <a:lnTo>
                  <a:pt x="1006322" y="137582"/>
                </a:lnTo>
                <a:lnTo>
                  <a:pt x="969623" y="110276"/>
                </a:lnTo>
                <a:lnTo>
                  <a:pt x="930713" y="85632"/>
                </a:lnTo>
                <a:lnTo>
                  <a:pt x="889748" y="63796"/>
                </a:lnTo>
                <a:lnTo>
                  <a:pt x="846885" y="44916"/>
                </a:lnTo>
                <a:lnTo>
                  <a:pt x="802282" y="29138"/>
                </a:lnTo>
                <a:lnTo>
                  <a:pt x="756095" y="16611"/>
                </a:lnTo>
                <a:lnTo>
                  <a:pt x="708481" y="7480"/>
                </a:lnTo>
                <a:lnTo>
                  <a:pt x="659597" y="1894"/>
                </a:lnTo>
                <a:lnTo>
                  <a:pt x="609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53923" y="5137403"/>
            <a:ext cx="1219200" cy="1143000"/>
          </a:xfrm>
          <a:custGeom>
            <a:avLst/>
            <a:gdLst/>
            <a:ahLst/>
            <a:cxnLst/>
            <a:rect l="l" t="t" r="r" b="b"/>
            <a:pathLst>
              <a:path w="1219200" h="1143000">
                <a:moveTo>
                  <a:pt x="0" y="571500"/>
                </a:moveTo>
                <a:lnTo>
                  <a:pt x="2020" y="524632"/>
                </a:lnTo>
                <a:lnTo>
                  <a:pt x="7978" y="478808"/>
                </a:lnTo>
                <a:lnTo>
                  <a:pt x="17716" y="434173"/>
                </a:lnTo>
                <a:lnTo>
                  <a:pt x="31077" y="390875"/>
                </a:lnTo>
                <a:lnTo>
                  <a:pt x="47904" y="349061"/>
                </a:lnTo>
                <a:lnTo>
                  <a:pt x="68041" y="308878"/>
                </a:lnTo>
                <a:lnTo>
                  <a:pt x="91331" y="270474"/>
                </a:lnTo>
                <a:lnTo>
                  <a:pt x="117616" y="233994"/>
                </a:lnTo>
                <a:lnTo>
                  <a:pt x="146740" y="199588"/>
                </a:lnTo>
                <a:lnTo>
                  <a:pt x="178546" y="167401"/>
                </a:lnTo>
                <a:lnTo>
                  <a:pt x="212877" y="137582"/>
                </a:lnTo>
                <a:lnTo>
                  <a:pt x="249576" y="110276"/>
                </a:lnTo>
                <a:lnTo>
                  <a:pt x="288486" y="85632"/>
                </a:lnTo>
                <a:lnTo>
                  <a:pt x="329451" y="63796"/>
                </a:lnTo>
                <a:lnTo>
                  <a:pt x="372314" y="44916"/>
                </a:lnTo>
                <a:lnTo>
                  <a:pt x="416917" y="29138"/>
                </a:lnTo>
                <a:lnTo>
                  <a:pt x="463104" y="16611"/>
                </a:lnTo>
                <a:lnTo>
                  <a:pt x="510718" y="7480"/>
                </a:lnTo>
                <a:lnTo>
                  <a:pt x="559602" y="1894"/>
                </a:lnTo>
                <a:lnTo>
                  <a:pt x="609600" y="0"/>
                </a:lnTo>
                <a:lnTo>
                  <a:pt x="659597" y="1894"/>
                </a:lnTo>
                <a:lnTo>
                  <a:pt x="708481" y="7480"/>
                </a:lnTo>
                <a:lnTo>
                  <a:pt x="756095" y="16611"/>
                </a:lnTo>
                <a:lnTo>
                  <a:pt x="802282" y="29138"/>
                </a:lnTo>
                <a:lnTo>
                  <a:pt x="846885" y="44916"/>
                </a:lnTo>
                <a:lnTo>
                  <a:pt x="889748" y="63796"/>
                </a:lnTo>
                <a:lnTo>
                  <a:pt x="930713" y="85632"/>
                </a:lnTo>
                <a:lnTo>
                  <a:pt x="969623" y="110276"/>
                </a:lnTo>
                <a:lnTo>
                  <a:pt x="1006322" y="137582"/>
                </a:lnTo>
                <a:lnTo>
                  <a:pt x="1040653" y="167401"/>
                </a:lnTo>
                <a:lnTo>
                  <a:pt x="1072459" y="199588"/>
                </a:lnTo>
                <a:lnTo>
                  <a:pt x="1101583" y="233994"/>
                </a:lnTo>
                <a:lnTo>
                  <a:pt x="1127868" y="270474"/>
                </a:lnTo>
                <a:lnTo>
                  <a:pt x="1151158" y="308878"/>
                </a:lnTo>
                <a:lnTo>
                  <a:pt x="1171295" y="349061"/>
                </a:lnTo>
                <a:lnTo>
                  <a:pt x="1188122" y="390875"/>
                </a:lnTo>
                <a:lnTo>
                  <a:pt x="1201483" y="434173"/>
                </a:lnTo>
                <a:lnTo>
                  <a:pt x="1211221" y="478808"/>
                </a:lnTo>
                <a:lnTo>
                  <a:pt x="1217179" y="524632"/>
                </a:lnTo>
                <a:lnTo>
                  <a:pt x="1219200" y="571500"/>
                </a:lnTo>
                <a:lnTo>
                  <a:pt x="1217179" y="618372"/>
                </a:lnTo>
                <a:lnTo>
                  <a:pt x="1211221" y="664200"/>
                </a:lnTo>
                <a:lnTo>
                  <a:pt x="1201483" y="708838"/>
                </a:lnTo>
                <a:lnTo>
                  <a:pt x="1188122" y="752139"/>
                </a:lnTo>
                <a:lnTo>
                  <a:pt x="1171295" y="793954"/>
                </a:lnTo>
                <a:lnTo>
                  <a:pt x="1151158" y="834138"/>
                </a:lnTo>
                <a:lnTo>
                  <a:pt x="1127868" y="872542"/>
                </a:lnTo>
                <a:lnTo>
                  <a:pt x="1101583" y="909021"/>
                </a:lnTo>
                <a:lnTo>
                  <a:pt x="1072459" y="943427"/>
                </a:lnTo>
                <a:lnTo>
                  <a:pt x="1040653" y="975612"/>
                </a:lnTo>
                <a:lnTo>
                  <a:pt x="1006322" y="1005430"/>
                </a:lnTo>
                <a:lnTo>
                  <a:pt x="969623" y="1032734"/>
                </a:lnTo>
                <a:lnTo>
                  <a:pt x="930713" y="1057376"/>
                </a:lnTo>
                <a:lnTo>
                  <a:pt x="889748" y="1079210"/>
                </a:lnTo>
                <a:lnTo>
                  <a:pt x="846885" y="1098089"/>
                </a:lnTo>
                <a:lnTo>
                  <a:pt x="802282" y="1113864"/>
                </a:lnTo>
                <a:lnTo>
                  <a:pt x="756095" y="1126390"/>
                </a:lnTo>
                <a:lnTo>
                  <a:pt x="708481" y="1135520"/>
                </a:lnTo>
                <a:lnTo>
                  <a:pt x="659597" y="1141105"/>
                </a:lnTo>
                <a:lnTo>
                  <a:pt x="609600" y="1143000"/>
                </a:lnTo>
                <a:lnTo>
                  <a:pt x="559602" y="1141105"/>
                </a:lnTo>
                <a:lnTo>
                  <a:pt x="510718" y="1135520"/>
                </a:lnTo>
                <a:lnTo>
                  <a:pt x="463104" y="1126390"/>
                </a:lnTo>
                <a:lnTo>
                  <a:pt x="416917" y="1113864"/>
                </a:lnTo>
                <a:lnTo>
                  <a:pt x="372314" y="1098089"/>
                </a:lnTo>
                <a:lnTo>
                  <a:pt x="329451" y="1079210"/>
                </a:lnTo>
                <a:lnTo>
                  <a:pt x="288486" y="1057376"/>
                </a:lnTo>
                <a:lnTo>
                  <a:pt x="249576" y="1032734"/>
                </a:lnTo>
                <a:lnTo>
                  <a:pt x="212877" y="1005430"/>
                </a:lnTo>
                <a:lnTo>
                  <a:pt x="178546" y="975612"/>
                </a:lnTo>
                <a:lnTo>
                  <a:pt x="146740" y="943427"/>
                </a:lnTo>
                <a:lnTo>
                  <a:pt x="117616" y="909021"/>
                </a:lnTo>
                <a:lnTo>
                  <a:pt x="91331" y="872542"/>
                </a:lnTo>
                <a:lnTo>
                  <a:pt x="68041" y="834138"/>
                </a:lnTo>
                <a:lnTo>
                  <a:pt x="47904" y="793954"/>
                </a:lnTo>
                <a:lnTo>
                  <a:pt x="31077" y="752139"/>
                </a:lnTo>
                <a:lnTo>
                  <a:pt x="17716" y="708838"/>
                </a:lnTo>
                <a:lnTo>
                  <a:pt x="7978" y="664200"/>
                </a:lnTo>
                <a:lnTo>
                  <a:pt x="2020" y="618372"/>
                </a:lnTo>
                <a:lnTo>
                  <a:pt x="0" y="571500"/>
                </a:lnTo>
                <a:close/>
              </a:path>
            </a:pathLst>
          </a:custGeom>
          <a:ln w="9144">
            <a:solidFill>
              <a:srgbClr val="00CC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 txBox="1"/>
          <p:nvPr/>
        </p:nvSpPr>
        <p:spPr>
          <a:xfrm>
            <a:off x="483514" y="5416702"/>
            <a:ext cx="62293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5875" marR="5080" indent="-3810">
              <a:lnSpc>
                <a:spcPct val="100000"/>
              </a:lnSpc>
              <a:spcBef>
                <a:spcPts val="100"/>
              </a:spcBef>
            </a:pPr>
            <a:r>
              <a:rPr dirty="0" sz="1800" spc="5" b="1">
                <a:latin typeface="Arial"/>
                <a:cs typeface="Arial"/>
              </a:rPr>
              <a:t>د</a:t>
            </a:r>
            <a:r>
              <a:rPr dirty="0" sz="1800" spc="-10" b="1">
                <a:latin typeface="Arial"/>
                <a:cs typeface="Arial"/>
              </a:rPr>
              <a:t>ر</a:t>
            </a:r>
            <a:r>
              <a:rPr dirty="0" sz="1800" spc="-70" b="1">
                <a:latin typeface="Arial"/>
                <a:cs typeface="Arial"/>
              </a:rPr>
              <a:t>اوم</a:t>
            </a:r>
            <a:r>
              <a:rPr dirty="0" sz="1800" spc="-80" b="1">
                <a:latin typeface="Arial"/>
                <a:cs typeface="Arial"/>
              </a:rPr>
              <a:t>ل</a:t>
            </a:r>
            <a:r>
              <a:rPr dirty="0" sz="1800" spc="40" b="1">
                <a:latin typeface="Arial"/>
                <a:cs typeface="Arial"/>
              </a:rPr>
              <a:t>ا</a:t>
            </a:r>
            <a:r>
              <a:rPr dirty="0" sz="1800" spc="-425" b="1">
                <a:latin typeface="Arial"/>
                <a:cs typeface="Arial"/>
              </a:rPr>
              <a:t>ب  </a:t>
            </a:r>
            <a:r>
              <a:rPr dirty="0" sz="1800" spc="-135" b="1">
                <a:latin typeface="Arial"/>
                <a:cs typeface="Arial"/>
              </a:rPr>
              <a:t>ةحاتملا</a:t>
            </a:r>
            <a:endParaRPr sz="18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697735" y="1219200"/>
            <a:ext cx="3575685" cy="646430"/>
          </a:xfrm>
          <a:prstGeom prst="rect">
            <a:avLst/>
          </a:prstGeom>
          <a:solidFill>
            <a:srgbClr val="548ED4"/>
          </a:solidFill>
        </p:spPr>
        <p:txBody>
          <a:bodyPr wrap="square" lIns="0" tIns="34290" rIns="0" bIns="0" rtlCol="0" vert="horz">
            <a:spAutoFit/>
          </a:bodyPr>
          <a:lstStyle/>
          <a:p>
            <a:pPr marL="572135">
              <a:lnSpc>
                <a:spcPct val="100000"/>
              </a:lnSpc>
              <a:spcBef>
                <a:spcPts val="270"/>
              </a:spcBef>
            </a:pPr>
            <a:r>
              <a:rPr dirty="0" sz="3600" spc="-575" b="1">
                <a:latin typeface="Arial"/>
                <a:cs typeface="Arial"/>
              </a:rPr>
              <a:t>حيحصلا</a:t>
            </a:r>
            <a:r>
              <a:rPr dirty="0" sz="3600" spc="-445" b="1">
                <a:latin typeface="Arial"/>
                <a:cs typeface="Arial"/>
              </a:rPr>
              <a:t> </a:t>
            </a:r>
            <a:r>
              <a:rPr dirty="0" sz="3600" spc="-254" b="1">
                <a:latin typeface="Arial"/>
                <a:cs typeface="Arial"/>
              </a:rPr>
              <a:t>موهفملا</a:t>
            </a:r>
            <a:endParaRPr sz="360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1524000" y="5205984"/>
            <a:ext cx="1229690" cy="115349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1764792" y="5437632"/>
            <a:ext cx="741972" cy="75420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1455419" y="5137403"/>
            <a:ext cx="1219200" cy="1143000"/>
          </a:xfrm>
          <a:custGeom>
            <a:avLst/>
            <a:gdLst/>
            <a:ahLst/>
            <a:cxnLst/>
            <a:rect l="l" t="t" r="r" b="b"/>
            <a:pathLst>
              <a:path w="1219200" h="1143000">
                <a:moveTo>
                  <a:pt x="609600" y="0"/>
                </a:moveTo>
                <a:lnTo>
                  <a:pt x="559602" y="1894"/>
                </a:lnTo>
                <a:lnTo>
                  <a:pt x="510718" y="7480"/>
                </a:lnTo>
                <a:lnTo>
                  <a:pt x="463104" y="16611"/>
                </a:lnTo>
                <a:lnTo>
                  <a:pt x="416917" y="29138"/>
                </a:lnTo>
                <a:lnTo>
                  <a:pt x="372314" y="44916"/>
                </a:lnTo>
                <a:lnTo>
                  <a:pt x="329451" y="63796"/>
                </a:lnTo>
                <a:lnTo>
                  <a:pt x="288486" y="85632"/>
                </a:lnTo>
                <a:lnTo>
                  <a:pt x="249576" y="110276"/>
                </a:lnTo>
                <a:lnTo>
                  <a:pt x="212877" y="137582"/>
                </a:lnTo>
                <a:lnTo>
                  <a:pt x="178546" y="167401"/>
                </a:lnTo>
                <a:lnTo>
                  <a:pt x="146740" y="199588"/>
                </a:lnTo>
                <a:lnTo>
                  <a:pt x="117616" y="233994"/>
                </a:lnTo>
                <a:lnTo>
                  <a:pt x="91331" y="270474"/>
                </a:lnTo>
                <a:lnTo>
                  <a:pt x="68041" y="308878"/>
                </a:lnTo>
                <a:lnTo>
                  <a:pt x="47904" y="349061"/>
                </a:lnTo>
                <a:lnTo>
                  <a:pt x="31077" y="390875"/>
                </a:lnTo>
                <a:lnTo>
                  <a:pt x="17716" y="434173"/>
                </a:lnTo>
                <a:lnTo>
                  <a:pt x="7978" y="478808"/>
                </a:lnTo>
                <a:lnTo>
                  <a:pt x="2020" y="524632"/>
                </a:lnTo>
                <a:lnTo>
                  <a:pt x="0" y="571500"/>
                </a:lnTo>
                <a:lnTo>
                  <a:pt x="2020" y="618372"/>
                </a:lnTo>
                <a:lnTo>
                  <a:pt x="7978" y="664200"/>
                </a:lnTo>
                <a:lnTo>
                  <a:pt x="17716" y="708838"/>
                </a:lnTo>
                <a:lnTo>
                  <a:pt x="31077" y="752139"/>
                </a:lnTo>
                <a:lnTo>
                  <a:pt x="47904" y="793954"/>
                </a:lnTo>
                <a:lnTo>
                  <a:pt x="68041" y="834138"/>
                </a:lnTo>
                <a:lnTo>
                  <a:pt x="91331" y="872542"/>
                </a:lnTo>
                <a:lnTo>
                  <a:pt x="117616" y="909021"/>
                </a:lnTo>
                <a:lnTo>
                  <a:pt x="146740" y="943427"/>
                </a:lnTo>
                <a:lnTo>
                  <a:pt x="178546" y="975612"/>
                </a:lnTo>
                <a:lnTo>
                  <a:pt x="212877" y="1005430"/>
                </a:lnTo>
                <a:lnTo>
                  <a:pt x="249576" y="1032734"/>
                </a:lnTo>
                <a:lnTo>
                  <a:pt x="288486" y="1057376"/>
                </a:lnTo>
                <a:lnTo>
                  <a:pt x="329451" y="1079210"/>
                </a:lnTo>
                <a:lnTo>
                  <a:pt x="372314" y="1098089"/>
                </a:lnTo>
                <a:lnTo>
                  <a:pt x="416917" y="1113864"/>
                </a:lnTo>
                <a:lnTo>
                  <a:pt x="463104" y="1126390"/>
                </a:lnTo>
                <a:lnTo>
                  <a:pt x="510718" y="1135520"/>
                </a:lnTo>
                <a:lnTo>
                  <a:pt x="559602" y="1141105"/>
                </a:lnTo>
                <a:lnTo>
                  <a:pt x="609600" y="1143000"/>
                </a:lnTo>
                <a:lnTo>
                  <a:pt x="659597" y="1141105"/>
                </a:lnTo>
                <a:lnTo>
                  <a:pt x="708481" y="1135520"/>
                </a:lnTo>
                <a:lnTo>
                  <a:pt x="756095" y="1126390"/>
                </a:lnTo>
                <a:lnTo>
                  <a:pt x="802282" y="1113864"/>
                </a:lnTo>
                <a:lnTo>
                  <a:pt x="846885" y="1098089"/>
                </a:lnTo>
                <a:lnTo>
                  <a:pt x="889748" y="1079210"/>
                </a:lnTo>
                <a:lnTo>
                  <a:pt x="930713" y="1057376"/>
                </a:lnTo>
                <a:lnTo>
                  <a:pt x="969623" y="1032734"/>
                </a:lnTo>
                <a:lnTo>
                  <a:pt x="1006322" y="1005430"/>
                </a:lnTo>
                <a:lnTo>
                  <a:pt x="1040653" y="975612"/>
                </a:lnTo>
                <a:lnTo>
                  <a:pt x="1072459" y="943427"/>
                </a:lnTo>
                <a:lnTo>
                  <a:pt x="1101583" y="909021"/>
                </a:lnTo>
                <a:lnTo>
                  <a:pt x="1127868" y="872542"/>
                </a:lnTo>
                <a:lnTo>
                  <a:pt x="1151158" y="834138"/>
                </a:lnTo>
                <a:lnTo>
                  <a:pt x="1171295" y="793954"/>
                </a:lnTo>
                <a:lnTo>
                  <a:pt x="1188122" y="752139"/>
                </a:lnTo>
                <a:lnTo>
                  <a:pt x="1201483" y="708838"/>
                </a:lnTo>
                <a:lnTo>
                  <a:pt x="1211221" y="664200"/>
                </a:lnTo>
                <a:lnTo>
                  <a:pt x="1217179" y="618372"/>
                </a:lnTo>
                <a:lnTo>
                  <a:pt x="1219200" y="571500"/>
                </a:lnTo>
                <a:lnTo>
                  <a:pt x="1217179" y="524632"/>
                </a:lnTo>
                <a:lnTo>
                  <a:pt x="1211221" y="478808"/>
                </a:lnTo>
                <a:lnTo>
                  <a:pt x="1201483" y="434173"/>
                </a:lnTo>
                <a:lnTo>
                  <a:pt x="1188122" y="390875"/>
                </a:lnTo>
                <a:lnTo>
                  <a:pt x="1171295" y="349061"/>
                </a:lnTo>
                <a:lnTo>
                  <a:pt x="1151158" y="308878"/>
                </a:lnTo>
                <a:lnTo>
                  <a:pt x="1127868" y="270474"/>
                </a:lnTo>
                <a:lnTo>
                  <a:pt x="1101583" y="233994"/>
                </a:lnTo>
                <a:lnTo>
                  <a:pt x="1072459" y="199588"/>
                </a:lnTo>
                <a:lnTo>
                  <a:pt x="1040653" y="167401"/>
                </a:lnTo>
                <a:lnTo>
                  <a:pt x="1006322" y="137582"/>
                </a:lnTo>
                <a:lnTo>
                  <a:pt x="969623" y="110276"/>
                </a:lnTo>
                <a:lnTo>
                  <a:pt x="930713" y="85632"/>
                </a:lnTo>
                <a:lnTo>
                  <a:pt x="889748" y="63796"/>
                </a:lnTo>
                <a:lnTo>
                  <a:pt x="846885" y="44916"/>
                </a:lnTo>
                <a:lnTo>
                  <a:pt x="802282" y="29138"/>
                </a:lnTo>
                <a:lnTo>
                  <a:pt x="756095" y="16611"/>
                </a:lnTo>
                <a:lnTo>
                  <a:pt x="708481" y="7480"/>
                </a:lnTo>
                <a:lnTo>
                  <a:pt x="659597" y="1894"/>
                </a:lnTo>
                <a:lnTo>
                  <a:pt x="609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1455419" y="5137403"/>
            <a:ext cx="1219200" cy="1143000"/>
          </a:xfrm>
          <a:custGeom>
            <a:avLst/>
            <a:gdLst/>
            <a:ahLst/>
            <a:cxnLst/>
            <a:rect l="l" t="t" r="r" b="b"/>
            <a:pathLst>
              <a:path w="1219200" h="1143000">
                <a:moveTo>
                  <a:pt x="0" y="571500"/>
                </a:moveTo>
                <a:lnTo>
                  <a:pt x="2020" y="524632"/>
                </a:lnTo>
                <a:lnTo>
                  <a:pt x="7978" y="478808"/>
                </a:lnTo>
                <a:lnTo>
                  <a:pt x="17716" y="434173"/>
                </a:lnTo>
                <a:lnTo>
                  <a:pt x="31077" y="390875"/>
                </a:lnTo>
                <a:lnTo>
                  <a:pt x="47904" y="349061"/>
                </a:lnTo>
                <a:lnTo>
                  <a:pt x="68041" y="308878"/>
                </a:lnTo>
                <a:lnTo>
                  <a:pt x="91331" y="270474"/>
                </a:lnTo>
                <a:lnTo>
                  <a:pt x="117616" y="233994"/>
                </a:lnTo>
                <a:lnTo>
                  <a:pt x="146740" y="199588"/>
                </a:lnTo>
                <a:lnTo>
                  <a:pt x="178546" y="167401"/>
                </a:lnTo>
                <a:lnTo>
                  <a:pt x="212877" y="137582"/>
                </a:lnTo>
                <a:lnTo>
                  <a:pt x="249576" y="110276"/>
                </a:lnTo>
                <a:lnTo>
                  <a:pt x="288486" y="85632"/>
                </a:lnTo>
                <a:lnTo>
                  <a:pt x="329451" y="63796"/>
                </a:lnTo>
                <a:lnTo>
                  <a:pt x="372314" y="44916"/>
                </a:lnTo>
                <a:lnTo>
                  <a:pt x="416917" y="29138"/>
                </a:lnTo>
                <a:lnTo>
                  <a:pt x="463104" y="16611"/>
                </a:lnTo>
                <a:lnTo>
                  <a:pt x="510718" y="7480"/>
                </a:lnTo>
                <a:lnTo>
                  <a:pt x="559602" y="1894"/>
                </a:lnTo>
                <a:lnTo>
                  <a:pt x="609600" y="0"/>
                </a:lnTo>
                <a:lnTo>
                  <a:pt x="659597" y="1894"/>
                </a:lnTo>
                <a:lnTo>
                  <a:pt x="708481" y="7480"/>
                </a:lnTo>
                <a:lnTo>
                  <a:pt x="756095" y="16611"/>
                </a:lnTo>
                <a:lnTo>
                  <a:pt x="802282" y="29138"/>
                </a:lnTo>
                <a:lnTo>
                  <a:pt x="846885" y="44916"/>
                </a:lnTo>
                <a:lnTo>
                  <a:pt x="889748" y="63796"/>
                </a:lnTo>
                <a:lnTo>
                  <a:pt x="930713" y="85632"/>
                </a:lnTo>
                <a:lnTo>
                  <a:pt x="969623" y="110276"/>
                </a:lnTo>
                <a:lnTo>
                  <a:pt x="1006322" y="137582"/>
                </a:lnTo>
                <a:lnTo>
                  <a:pt x="1040653" y="167401"/>
                </a:lnTo>
                <a:lnTo>
                  <a:pt x="1072459" y="199588"/>
                </a:lnTo>
                <a:lnTo>
                  <a:pt x="1101583" y="233994"/>
                </a:lnTo>
                <a:lnTo>
                  <a:pt x="1127868" y="270474"/>
                </a:lnTo>
                <a:lnTo>
                  <a:pt x="1151158" y="308878"/>
                </a:lnTo>
                <a:lnTo>
                  <a:pt x="1171295" y="349061"/>
                </a:lnTo>
                <a:lnTo>
                  <a:pt x="1188122" y="390875"/>
                </a:lnTo>
                <a:lnTo>
                  <a:pt x="1201483" y="434173"/>
                </a:lnTo>
                <a:lnTo>
                  <a:pt x="1211221" y="478808"/>
                </a:lnTo>
                <a:lnTo>
                  <a:pt x="1217179" y="524632"/>
                </a:lnTo>
                <a:lnTo>
                  <a:pt x="1219200" y="571500"/>
                </a:lnTo>
                <a:lnTo>
                  <a:pt x="1217179" y="618372"/>
                </a:lnTo>
                <a:lnTo>
                  <a:pt x="1211221" y="664200"/>
                </a:lnTo>
                <a:lnTo>
                  <a:pt x="1201483" y="708838"/>
                </a:lnTo>
                <a:lnTo>
                  <a:pt x="1188122" y="752139"/>
                </a:lnTo>
                <a:lnTo>
                  <a:pt x="1171295" y="793954"/>
                </a:lnTo>
                <a:lnTo>
                  <a:pt x="1151158" y="834138"/>
                </a:lnTo>
                <a:lnTo>
                  <a:pt x="1127868" y="872542"/>
                </a:lnTo>
                <a:lnTo>
                  <a:pt x="1101583" y="909021"/>
                </a:lnTo>
                <a:lnTo>
                  <a:pt x="1072459" y="943427"/>
                </a:lnTo>
                <a:lnTo>
                  <a:pt x="1040653" y="975612"/>
                </a:lnTo>
                <a:lnTo>
                  <a:pt x="1006322" y="1005430"/>
                </a:lnTo>
                <a:lnTo>
                  <a:pt x="969623" y="1032734"/>
                </a:lnTo>
                <a:lnTo>
                  <a:pt x="930713" y="1057376"/>
                </a:lnTo>
                <a:lnTo>
                  <a:pt x="889748" y="1079210"/>
                </a:lnTo>
                <a:lnTo>
                  <a:pt x="846885" y="1098089"/>
                </a:lnTo>
                <a:lnTo>
                  <a:pt x="802282" y="1113864"/>
                </a:lnTo>
                <a:lnTo>
                  <a:pt x="756095" y="1126390"/>
                </a:lnTo>
                <a:lnTo>
                  <a:pt x="708481" y="1135520"/>
                </a:lnTo>
                <a:lnTo>
                  <a:pt x="659597" y="1141105"/>
                </a:lnTo>
                <a:lnTo>
                  <a:pt x="609600" y="1143000"/>
                </a:lnTo>
                <a:lnTo>
                  <a:pt x="559602" y="1141105"/>
                </a:lnTo>
                <a:lnTo>
                  <a:pt x="510718" y="1135520"/>
                </a:lnTo>
                <a:lnTo>
                  <a:pt x="463104" y="1126390"/>
                </a:lnTo>
                <a:lnTo>
                  <a:pt x="416917" y="1113864"/>
                </a:lnTo>
                <a:lnTo>
                  <a:pt x="372314" y="1098089"/>
                </a:lnTo>
                <a:lnTo>
                  <a:pt x="329451" y="1079210"/>
                </a:lnTo>
                <a:lnTo>
                  <a:pt x="288486" y="1057376"/>
                </a:lnTo>
                <a:lnTo>
                  <a:pt x="249576" y="1032734"/>
                </a:lnTo>
                <a:lnTo>
                  <a:pt x="212877" y="1005430"/>
                </a:lnTo>
                <a:lnTo>
                  <a:pt x="178546" y="975612"/>
                </a:lnTo>
                <a:lnTo>
                  <a:pt x="146740" y="943427"/>
                </a:lnTo>
                <a:lnTo>
                  <a:pt x="117616" y="909021"/>
                </a:lnTo>
                <a:lnTo>
                  <a:pt x="91331" y="872542"/>
                </a:lnTo>
                <a:lnTo>
                  <a:pt x="68041" y="834138"/>
                </a:lnTo>
                <a:lnTo>
                  <a:pt x="47904" y="793954"/>
                </a:lnTo>
                <a:lnTo>
                  <a:pt x="31077" y="752139"/>
                </a:lnTo>
                <a:lnTo>
                  <a:pt x="17716" y="708838"/>
                </a:lnTo>
                <a:lnTo>
                  <a:pt x="7978" y="664200"/>
                </a:lnTo>
                <a:lnTo>
                  <a:pt x="2020" y="618372"/>
                </a:lnTo>
                <a:lnTo>
                  <a:pt x="0" y="571500"/>
                </a:lnTo>
                <a:close/>
              </a:path>
            </a:pathLst>
          </a:custGeom>
          <a:ln w="9144">
            <a:solidFill>
              <a:srgbClr val="00CC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 txBox="1"/>
          <p:nvPr/>
        </p:nvSpPr>
        <p:spPr>
          <a:xfrm>
            <a:off x="1817877" y="5416702"/>
            <a:ext cx="49339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1590" marR="5080" indent="-9525">
              <a:lnSpc>
                <a:spcPct val="100000"/>
              </a:lnSpc>
              <a:spcBef>
                <a:spcPts val="100"/>
              </a:spcBef>
            </a:pPr>
            <a:r>
              <a:rPr dirty="0" sz="1800" spc="-165" b="1">
                <a:latin typeface="Arial"/>
                <a:cs typeface="Arial"/>
              </a:rPr>
              <a:t>ل</a:t>
            </a:r>
            <a:r>
              <a:rPr dirty="0" sz="1800" spc="-365" b="1">
                <a:latin typeface="Arial"/>
                <a:cs typeface="Arial"/>
              </a:rPr>
              <a:t>ض</a:t>
            </a:r>
            <a:r>
              <a:rPr dirty="0" sz="1800" spc="-610" b="1">
                <a:latin typeface="Arial"/>
                <a:cs typeface="Arial"/>
              </a:rPr>
              <a:t>ف</a:t>
            </a:r>
            <a:r>
              <a:rPr dirty="0" sz="1800" spc="-165" b="1">
                <a:latin typeface="Arial"/>
                <a:cs typeface="Arial"/>
              </a:rPr>
              <a:t>أ</a:t>
            </a:r>
            <a:r>
              <a:rPr dirty="0" sz="1800" spc="-425" b="1">
                <a:latin typeface="Arial"/>
                <a:cs typeface="Arial"/>
              </a:rPr>
              <a:t>ب  </a:t>
            </a:r>
            <a:r>
              <a:rPr dirty="0" sz="1800" spc="-225" b="1">
                <a:latin typeface="Arial"/>
                <a:cs typeface="Arial"/>
              </a:rPr>
              <a:t>ةقيرط</a:t>
            </a:r>
            <a:endParaRPr sz="180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2822448" y="5205984"/>
            <a:ext cx="1391285" cy="115349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2834639" y="5437632"/>
            <a:ext cx="1366774" cy="75420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2753867" y="5137403"/>
            <a:ext cx="1381125" cy="1143000"/>
          </a:xfrm>
          <a:custGeom>
            <a:avLst/>
            <a:gdLst/>
            <a:ahLst/>
            <a:cxnLst/>
            <a:rect l="l" t="t" r="r" b="b"/>
            <a:pathLst>
              <a:path w="1381125" h="1143000">
                <a:moveTo>
                  <a:pt x="690371" y="0"/>
                </a:moveTo>
                <a:lnTo>
                  <a:pt x="638852" y="1567"/>
                </a:lnTo>
                <a:lnTo>
                  <a:pt x="588360" y="6197"/>
                </a:lnTo>
                <a:lnTo>
                  <a:pt x="539029" y="13778"/>
                </a:lnTo>
                <a:lnTo>
                  <a:pt x="490993" y="24199"/>
                </a:lnTo>
                <a:lnTo>
                  <a:pt x="444386" y="37351"/>
                </a:lnTo>
                <a:lnTo>
                  <a:pt x="399340" y="53122"/>
                </a:lnTo>
                <a:lnTo>
                  <a:pt x="355990" y="71402"/>
                </a:lnTo>
                <a:lnTo>
                  <a:pt x="314469" y="92081"/>
                </a:lnTo>
                <a:lnTo>
                  <a:pt x="274911" y="115047"/>
                </a:lnTo>
                <a:lnTo>
                  <a:pt x="237448" y="140191"/>
                </a:lnTo>
                <a:lnTo>
                  <a:pt x="202215" y="167401"/>
                </a:lnTo>
                <a:lnTo>
                  <a:pt x="169346" y="196568"/>
                </a:lnTo>
                <a:lnTo>
                  <a:pt x="138973" y="227580"/>
                </a:lnTo>
                <a:lnTo>
                  <a:pt x="111230" y="260328"/>
                </a:lnTo>
                <a:lnTo>
                  <a:pt x="86251" y="294699"/>
                </a:lnTo>
                <a:lnTo>
                  <a:pt x="64169" y="330585"/>
                </a:lnTo>
                <a:lnTo>
                  <a:pt x="45118" y="367874"/>
                </a:lnTo>
                <a:lnTo>
                  <a:pt x="29231" y="406456"/>
                </a:lnTo>
                <a:lnTo>
                  <a:pt x="16643" y="446220"/>
                </a:lnTo>
                <a:lnTo>
                  <a:pt x="7486" y="487055"/>
                </a:lnTo>
                <a:lnTo>
                  <a:pt x="1893" y="528852"/>
                </a:lnTo>
                <a:lnTo>
                  <a:pt x="0" y="571500"/>
                </a:lnTo>
                <a:lnTo>
                  <a:pt x="1893" y="614152"/>
                </a:lnTo>
                <a:lnTo>
                  <a:pt x="7486" y="655952"/>
                </a:lnTo>
                <a:lnTo>
                  <a:pt x="16643" y="696791"/>
                </a:lnTo>
                <a:lnTo>
                  <a:pt x="29231" y="736557"/>
                </a:lnTo>
                <a:lnTo>
                  <a:pt x="45118" y="775141"/>
                </a:lnTo>
                <a:lnTo>
                  <a:pt x="64169" y="812431"/>
                </a:lnTo>
                <a:lnTo>
                  <a:pt x="86251" y="848317"/>
                </a:lnTo>
                <a:lnTo>
                  <a:pt x="111230" y="882688"/>
                </a:lnTo>
                <a:lnTo>
                  <a:pt x="138973" y="915435"/>
                </a:lnTo>
                <a:lnTo>
                  <a:pt x="169346" y="946446"/>
                </a:lnTo>
                <a:lnTo>
                  <a:pt x="202215" y="975612"/>
                </a:lnTo>
                <a:lnTo>
                  <a:pt x="237448" y="1002821"/>
                </a:lnTo>
                <a:lnTo>
                  <a:pt x="274911" y="1027963"/>
                </a:lnTo>
                <a:lnTo>
                  <a:pt x="314469" y="1050928"/>
                </a:lnTo>
                <a:lnTo>
                  <a:pt x="355990" y="1071605"/>
                </a:lnTo>
                <a:lnTo>
                  <a:pt x="399340" y="1089883"/>
                </a:lnTo>
                <a:lnTo>
                  <a:pt x="444386" y="1105653"/>
                </a:lnTo>
                <a:lnTo>
                  <a:pt x="490993" y="1118803"/>
                </a:lnTo>
                <a:lnTo>
                  <a:pt x="539029" y="1129223"/>
                </a:lnTo>
                <a:lnTo>
                  <a:pt x="588360" y="1136803"/>
                </a:lnTo>
                <a:lnTo>
                  <a:pt x="638852" y="1141432"/>
                </a:lnTo>
                <a:lnTo>
                  <a:pt x="690371" y="1143000"/>
                </a:lnTo>
                <a:lnTo>
                  <a:pt x="741891" y="1141432"/>
                </a:lnTo>
                <a:lnTo>
                  <a:pt x="792383" y="1136803"/>
                </a:lnTo>
                <a:lnTo>
                  <a:pt x="841714" y="1129223"/>
                </a:lnTo>
                <a:lnTo>
                  <a:pt x="889750" y="1118803"/>
                </a:lnTo>
                <a:lnTo>
                  <a:pt x="936357" y="1105653"/>
                </a:lnTo>
                <a:lnTo>
                  <a:pt x="981403" y="1089883"/>
                </a:lnTo>
                <a:lnTo>
                  <a:pt x="1024753" y="1071605"/>
                </a:lnTo>
                <a:lnTo>
                  <a:pt x="1066274" y="1050928"/>
                </a:lnTo>
                <a:lnTo>
                  <a:pt x="1105832" y="1027963"/>
                </a:lnTo>
                <a:lnTo>
                  <a:pt x="1143295" y="1002821"/>
                </a:lnTo>
                <a:lnTo>
                  <a:pt x="1178528" y="975612"/>
                </a:lnTo>
                <a:lnTo>
                  <a:pt x="1211397" y="946446"/>
                </a:lnTo>
                <a:lnTo>
                  <a:pt x="1241770" y="915435"/>
                </a:lnTo>
                <a:lnTo>
                  <a:pt x="1269513" y="882688"/>
                </a:lnTo>
                <a:lnTo>
                  <a:pt x="1294492" y="848317"/>
                </a:lnTo>
                <a:lnTo>
                  <a:pt x="1316574" y="812431"/>
                </a:lnTo>
                <a:lnTo>
                  <a:pt x="1335625" y="775141"/>
                </a:lnTo>
                <a:lnTo>
                  <a:pt x="1351512" y="736557"/>
                </a:lnTo>
                <a:lnTo>
                  <a:pt x="1364100" y="696791"/>
                </a:lnTo>
                <a:lnTo>
                  <a:pt x="1373257" y="655952"/>
                </a:lnTo>
                <a:lnTo>
                  <a:pt x="1378850" y="614152"/>
                </a:lnTo>
                <a:lnTo>
                  <a:pt x="1380744" y="571500"/>
                </a:lnTo>
                <a:lnTo>
                  <a:pt x="1378850" y="528852"/>
                </a:lnTo>
                <a:lnTo>
                  <a:pt x="1373257" y="487055"/>
                </a:lnTo>
                <a:lnTo>
                  <a:pt x="1364100" y="446220"/>
                </a:lnTo>
                <a:lnTo>
                  <a:pt x="1351512" y="406456"/>
                </a:lnTo>
                <a:lnTo>
                  <a:pt x="1335625" y="367874"/>
                </a:lnTo>
                <a:lnTo>
                  <a:pt x="1316574" y="330585"/>
                </a:lnTo>
                <a:lnTo>
                  <a:pt x="1294492" y="294699"/>
                </a:lnTo>
                <a:lnTo>
                  <a:pt x="1269513" y="260328"/>
                </a:lnTo>
                <a:lnTo>
                  <a:pt x="1241770" y="227580"/>
                </a:lnTo>
                <a:lnTo>
                  <a:pt x="1211397" y="196568"/>
                </a:lnTo>
                <a:lnTo>
                  <a:pt x="1178528" y="167401"/>
                </a:lnTo>
                <a:lnTo>
                  <a:pt x="1143295" y="140191"/>
                </a:lnTo>
                <a:lnTo>
                  <a:pt x="1105832" y="115047"/>
                </a:lnTo>
                <a:lnTo>
                  <a:pt x="1066274" y="92081"/>
                </a:lnTo>
                <a:lnTo>
                  <a:pt x="1024753" y="71402"/>
                </a:lnTo>
                <a:lnTo>
                  <a:pt x="981403" y="53122"/>
                </a:lnTo>
                <a:lnTo>
                  <a:pt x="936357" y="37351"/>
                </a:lnTo>
                <a:lnTo>
                  <a:pt x="889750" y="24199"/>
                </a:lnTo>
                <a:lnTo>
                  <a:pt x="841714" y="13778"/>
                </a:lnTo>
                <a:lnTo>
                  <a:pt x="792383" y="6197"/>
                </a:lnTo>
                <a:lnTo>
                  <a:pt x="741891" y="1567"/>
                </a:lnTo>
                <a:lnTo>
                  <a:pt x="6903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2753867" y="5137403"/>
            <a:ext cx="1381125" cy="1143000"/>
          </a:xfrm>
          <a:custGeom>
            <a:avLst/>
            <a:gdLst/>
            <a:ahLst/>
            <a:cxnLst/>
            <a:rect l="l" t="t" r="r" b="b"/>
            <a:pathLst>
              <a:path w="1381125" h="1143000">
                <a:moveTo>
                  <a:pt x="0" y="571500"/>
                </a:moveTo>
                <a:lnTo>
                  <a:pt x="1893" y="528852"/>
                </a:lnTo>
                <a:lnTo>
                  <a:pt x="7486" y="487055"/>
                </a:lnTo>
                <a:lnTo>
                  <a:pt x="16643" y="446220"/>
                </a:lnTo>
                <a:lnTo>
                  <a:pt x="29231" y="406456"/>
                </a:lnTo>
                <a:lnTo>
                  <a:pt x="45118" y="367874"/>
                </a:lnTo>
                <a:lnTo>
                  <a:pt x="64169" y="330585"/>
                </a:lnTo>
                <a:lnTo>
                  <a:pt x="86251" y="294699"/>
                </a:lnTo>
                <a:lnTo>
                  <a:pt x="111230" y="260328"/>
                </a:lnTo>
                <a:lnTo>
                  <a:pt x="138973" y="227580"/>
                </a:lnTo>
                <a:lnTo>
                  <a:pt x="169346" y="196568"/>
                </a:lnTo>
                <a:lnTo>
                  <a:pt x="202215" y="167401"/>
                </a:lnTo>
                <a:lnTo>
                  <a:pt x="237448" y="140191"/>
                </a:lnTo>
                <a:lnTo>
                  <a:pt x="274911" y="115047"/>
                </a:lnTo>
                <a:lnTo>
                  <a:pt x="314469" y="92081"/>
                </a:lnTo>
                <a:lnTo>
                  <a:pt x="355990" y="71402"/>
                </a:lnTo>
                <a:lnTo>
                  <a:pt x="399340" y="53122"/>
                </a:lnTo>
                <a:lnTo>
                  <a:pt x="444386" y="37351"/>
                </a:lnTo>
                <a:lnTo>
                  <a:pt x="490993" y="24199"/>
                </a:lnTo>
                <a:lnTo>
                  <a:pt x="539029" y="13778"/>
                </a:lnTo>
                <a:lnTo>
                  <a:pt x="588360" y="6197"/>
                </a:lnTo>
                <a:lnTo>
                  <a:pt x="638852" y="1567"/>
                </a:lnTo>
                <a:lnTo>
                  <a:pt x="690371" y="0"/>
                </a:lnTo>
                <a:lnTo>
                  <a:pt x="741891" y="1567"/>
                </a:lnTo>
                <a:lnTo>
                  <a:pt x="792383" y="6197"/>
                </a:lnTo>
                <a:lnTo>
                  <a:pt x="841714" y="13778"/>
                </a:lnTo>
                <a:lnTo>
                  <a:pt x="889750" y="24199"/>
                </a:lnTo>
                <a:lnTo>
                  <a:pt x="936357" y="37351"/>
                </a:lnTo>
                <a:lnTo>
                  <a:pt x="981403" y="53122"/>
                </a:lnTo>
                <a:lnTo>
                  <a:pt x="1024753" y="71402"/>
                </a:lnTo>
                <a:lnTo>
                  <a:pt x="1066274" y="92081"/>
                </a:lnTo>
                <a:lnTo>
                  <a:pt x="1105832" y="115047"/>
                </a:lnTo>
                <a:lnTo>
                  <a:pt x="1143295" y="140191"/>
                </a:lnTo>
                <a:lnTo>
                  <a:pt x="1178528" y="167401"/>
                </a:lnTo>
                <a:lnTo>
                  <a:pt x="1211397" y="196568"/>
                </a:lnTo>
                <a:lnTo>
                  <a:pt x="1241770" y="227580"/>
                </a:lnTo>
                <a:lnTo>
                  <a:pt x="1269513" y="260328"/>
                </a:lnTo>
                <a:lnTo>
                  <a:pt x="1294492" y="294699"/>
                </a:lnTo>
                <a:lnTo>
                  <a:pt x="1316574" y="330585"/>
                </a:lnTo>
                <a:lnTo>
                  <a:pt x="1335625" y="367874"/>
                </a:lnTo>
                <a:lnTo>
                  <a:pt x="1351512" y="406456"/>
                </a:lnTo>
                <a:lnTo>
                  <a:pt x="1364100" y="446220"/>
                </a:lnTo>
                <a:lnTo>
                  <a:pt x="1373257" y="487055"/>
                </a:lnTo>
                <a:lnTo>
                  <a:pt x="1378850" y="528852"/>
                </a:lnTo>
                <a:lnTo>
                  <a:pt x="1380744" y="571500"/>
                </a:lnTo>
                <a:lnTo>
                  <a:pt x="1378850" y="614152"/>
                </a:lnTo>
                <a:lnTo>
                  <a:pt x="1373257" y="655952"/>
                </a:lnTo>
                <a:lnTo>
                  <a:pt x="1364100" y="696791"/>
                </a:lnTo>
                <a:lnTo>
                  <a:pt x="1351512" y="736557"/>
                </a:lnTo>
                <a:lnTo>
                  <a:pt x="1335625" y="775141"/>
                </a:lnTo>
                <a:lnTo>
                  <a:pt x="1316574" y="812431"/>
                </a:lnTo>
                <a:lnTo>
                  <a:pt x="1294492" y="848317"/>
                </a:lnTo>
                <a:lnTo>
                  <a:pt x="1269513" y="882688"/>
                </a:lnTo>
                <a:lnTo>
                  <a:pt x="1241770" y="915435"/>
                </a:lnTo>
                <a:lnTo>
                  <a:pt x="1211397" y="946446"/>
                </a:lnTo>
                <a:lnTo>
                  <a:pt x="1178528" y="975612"/>
                </a:lnTo>
                <a:lnTo>
                  <a:pt x="1143295" y="1002821"/>
                </a:lnTo>
                <a:lnTo>
                  <a:pt x="1105832" y="1027963"/>
                </a:lnTo>
                <a:lnTo>
                  <a:pt x="1066274" y="1050928"/>
                </a:lnTo>
                <a:lnTo>
                  <a:pt x="1024753" y="1071605"/>
                </a:lnTo>
                <a:lnTo>
                  <a:pt x="981403" y="1089883"/>
                </a:lnTo>
                <a:lnTo>
                  <a:pt x="936357" y="1105653"/>
                </a:lnTo>
                <a:lnTo>
                  <a:pt x="889750" y="1118803"/>
                </a:lnTo>
                <a:lnTo>
                  <a:pt x="841714" y="1129223"/>
                </a:lnTo>
                <a:lnTo>
                  <a:pt x="792383" y="1136803"/>
                </a:lnTo>
                <a:lnTo>
                  <a:pt x="741891" y="1141432"/>
                </a:lnTo>
                <a:lnTo>
                  <a:pt x="690371" y="1143000"/>
                </a:lnTo>
                <a:lnTo>
                  <a:pt x="638852" y="1141432"/>
                </a:lnTo>
                <a:lnTo>
                  <a:pt x="588360" y="1136803"/>
                </a:lnTo>
                <a:lnTo>
                  <a:pt x="539029" y="1129223"/>
                </a:lnTo>
                <a:lnTo>
                  <a:pt x="490993" y="1118803"/>
                </a:lnTo>
                <a:lnTo>
                  <a:pt x="444386" y="1105653"/>
                </a:lnTo>
                <a:lnTo>
                  <a:pt x="399340" y="1089883"/>
                </a:lnTo>
                <a:lnTo>
                  <a:pt x="355990" y="1071605"/>
                </a:lnTo>
                <a:lnTo>
                  <a:pt x="314469" y="1050928"/>
                </a:lnTo>
                <a:lnTo>
                  <a:pt x="274911" y="1027963"/>
                </a:lnTo>
                <a:lnTo>
                  <a:pt x="237448" y="1002821"/>
                </a:lnTo>
                <a:lnTo>
                  <a:pt x="202215" y="975612"/>
                </a:lnTo>
                <a:lnTo>
                  <a:pt x="169346" y="946446"/>
                </a:lnTo>
                <a:lnTo>
                  <a:pt x="138973" y="915435"/>
                </a:lnTo>
                <a:lnTo>
                  <a:pt x="111230" y="882688"/>
                </a:lnTo>
                <a:lnTo>
                  <a:pt x="86251" y="848317"/>
                </a:lnTo>
                <a:lnTo>
                  <a:pt x="64169" y="812431"/>
                </a:lnTo>
                <a:lnTo>
                  <a:pt x="45118" y="775141"/>
                </a:lnTo>
                <a:lnTo>
                  <a:pt x="29231" y="736557"/>
                </a:lnTo>
                <a:lnTo>
                  <a:pt x="16643" y="696791"/>
                </a:lnTo>
                <a:lnTo>
                  <a:pt x="7486" y="655952"/>
                </a:lnTo>
                <a:lnTo>
                  <a:pt x="1893" y="614152"/>
                </a:lnTo>
                <a:lnTo>
                  <a:pt x="0" y="571500"/>
                </a:lnTo>
                <a:close/>
              </a:path>
            </a:pathLst>
          </a:custGeom>
          <a:ln w="9144">
            <a:solidFill>
              <a:srgbClr val="00CC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 txBox="1"/>
          <p:nvPr/>
        </p:nvSpPr>
        <p:spPr>
          <a:xfrm>
            <a:off x="2885948" y="5416702"/>
            <a:ext cx="111633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444500">
              <a:lnSpc>
                <a:spcPct val="100000"/>
              </a:lnSpc>
              <a:spcBef>
                <a:spcPts val="100"/>
              </a:spcBef>
            </a:pPr>
            <a:r>
              <a:rPr dirty="0" sz="1800" spc="-480" b="1">
                <a:latin typeface="Arial"/>
                <a:cs typeface="Arial"/>
              </a:rPr>
              <a:t>يف  </a:t>
            </a:r>
            <a:r>
              <a:rPr dirty="0" sz="1800" spc="-185" b="1">
                <a:latin typeface="Arial"/>
                <a:cs typeface="Arial"/>
              </a:rPr>
              <a:t>بسانملا</a:t>
            </a:r>
            <a:r>
              <a:rPr dirty="0" sz="1800" spc="-85" b="1">
                <a:latin typeface="Arial"/>
                <a:cs typeface="Arial"/>
              </a:rPr>
              <a:t> </a:t>
            </a:r>
            <a:r>
              <a:rPr dirty="0" sz="1800" spc="-190" b="1">
                <a:latin typeface="Arial"/>
                <a:cs typeface="Arial"/>
              </a:rPr>
              <a:t>تقولا</a:t>
            </a:r>
            <a:endParaRPr sz="1800">
              <a:latin typeface="Arial"/>
              <a:cs typeface="Arial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4123944" y="5221223"/>
            <a:ext cx="1229690" cy="115349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4312920" y="5452871"/>
            <a:ext cx="848702" cy="75420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4055364" y="5152644"/>
            <a:ext cx="1219200" cy="1143000"/>
          </a:xfrm>
          <a:custGeom>
            <a:avLst/>
            <a:gdLst/>
            <a:ahLst/>
            <a:cxnLst/>
            <a:rect l="l" t="t" r="r" b="b"/>
            <a:pathLst>
              <a:path w="1219200" h="1143000">
                <a:moveTo>
                  <a:pt x="609600" y="0"/>
                </a:moveTo>
                <a:lnTo>
                  <a:pt x="559602" y="1894"/>
                </a:lnTo>
                <a:lnTo>
                  <a:pt x="510718" y="7480"/>
                </a:lnTo>
                <a:lnTo>
                  <a:pt x="463104" y="16611"/>
                </a:lnTo>
                <a:lnTo>
                  <a:pt x="416917" y="29138"/>
                </a:lnTo>
                <a:lnTo>
                  <a:pt x="372314" y="44916"/>
                </a:lnTo>
                <a:lnTo>
                  <a:pt x="329451" y="63796"/>
                </a:lnTo>
                <a:lnTo>
                  <a:pt x="288486" y="85632"/>
                </a:lnTo>
                <a:lnTo>
                  <a:pt x="249576" y="110276"/>
                </a:lnTo>
                <a:lnTo>
                  <a:pt x="212877" y="137582"/>
                </a:lnTo>
                <a:lnTo>
                  <a:pt x="178546" y="167401"/>
                </a:lnTo>
                <a:lnTo>
                  <a:pt x="146740" y="199588"/>
                </a:lnTo>
                <a:lnTo>
                  <a:pt x="117616" y="233994"/>
                </a:lnTo>
                <a:lnTo>
                  <a:pt x="91331" y="270474"/>
                </a:lnTo>
                <a:lnTo>
                  <a:pt x="68041" y="308878"/>
                </a:lnTo>
                <a:lnTo>
                  <a:pt x="47904" y="349061"/>
                </a:lnTo>
                <a:lnTo>
                  <a:pt x="31077" y="390875"/>
                </a:lnTo>
                <a:lnTo>
                  <a:pt x="17716" y="434173"/>
                </a:lnTo>
                <a:lnTo>
                  <a:pt x="7978" y="478808"/>
                </a:lnTo>
                <a:lnTo>
                  <a:pt x="2020" y="524632"/>
                </a:lnTo>
                <a:lnTo>
                  <a:pt x="0" y="571499"/>
                </a:lnTo>
                <a:lnTo>
                  <a:pt x="2020" y="618372"/>
                </a:lnTo>
                <a:lnTo>
                  <a:pt x="7978" y="664200"/>
                </a:lnTo>
                <a:lnTo>
                  <a:pt x="17716" y="708838"/>
                </a:lnTo>
                <a:lnTo>
                  <a:pt x="31077" y="752139"/>
                </a:lnTo>
                <a:lnTo>
                  <a:pt x="47904" y="793954"/>
                </a:lnTo>
                <a:lnTo>
                  <a:pt x="68041" y="834138"/>
                </a:lnTo>
                <a:lnTo>
                  <a:pt x="91331" y="872542"/>
                </a:lnTo>
                <a:lnTo>
                  <a:pt x="117616" y="909021"/>
                </a:lnTo>
                <a:lnTo>
                  <a:pt x="146740" y="943427"/>
                </a:lnTo>
                <a:lnTo>
                  <a:pt x="178546" y="975612"/>
                </a:lnTo>
                <a:lnTo>
                  <a:pt x="212877" y="1005430"/>
                </a:lnTo>
                <a:lnTo>
                  <a:pt x="249576" y="1032734"/>
                </a:lnTo>
                <a:lnTo>
                  <a:pt x="288486" y="1057376"/>
                </a:lnTo>
                <a:lnTo>
                  <a:pt x="329451" y="1079210"/>
                </a:lnTo>
                <a:lnTo>
                  <a:pt x="372314" y="1098089"/>
                </a:lnTo>
                <a:lnTo>
                  <a:pt x="416917" y="1113864"/>
                </a:lnTo>
                <a:lnTo>
                  <a:pt x="463104" y="1126390"/>
                </a:lnTo>
                <a:lnTo>
                  <a:pt x="510718" y="1135520"/>
                </a:lnTo>
                <a:lnTo>
                  <a:pt x="559602" y="1141105"/>
                </a:lnTo>
                <a:lnTo>
                  <a:pt x="609600" y="1142999"/>
                </a:lnTo>
                <a:lnTo>
                  <a:pt x="659597" y="1141105"/>
                </a:lnTo>
                <a:lnTo>
                  <a:pt x="708481" y="1135520"/>
                </a:lnTo>
                <a:lnTo>
                  <a:pt x="756095" y="1126390"/>
                </a:lnTo>
                <a:lnTo>
                  <a:pt x="802282" y="1113864"/>
                </a:lnTo>
                <a:lnTo>
                  <a:pt x="846885" y="1098089"/>
                </a:lnTo>
                <a:lnTo>
                  <a:pt x="889748" y="1079210"/>
                </a:lnTo>
                <a:lnTo>
                  <a:pt x="930713" y="1057376"/>
                </a:lnTo>
                <a:lnTo>
                  <a:pt x="969623" y="1032734"/>
                </a:lnTo>
                <a:lnTo>
                  <a:pt x="1006322" y="1005430"/>
                </a:lnTo>
                <a:lnTo>
                  <a:pt x="1040653" y="975612"/>
                </a:lnTo>
                <a:lnTo>
                  <a:pt x="1072459" y="943427"/>
                </a:lnTo>
                <a:lnTo>
                  <a:pt x="1101583" y="909021"/>
                </a:lnTo>
                <a:lnTo>
                  <a:pt x="1127868" y="872542"/>
                </a:lnTo>
                <a:lnTo>
                  <a:pt x="1151158" y="834138"/>
                </a:lnTo>
                <a:lnTo>
                  <a:pt x="1171295" y="793954"/>
                </a:lnTo>
                <a:lnTo>
                  <a:pt x="1188122" y="752139"/>
                </a:lnTo>
                <a:lnTo>
                  <a:pt x="1201483" y="708838"/>
                </a:lnTo>
                <a:lnTo>
                  <a:pt x="1211221" y="664200"/>
                </a:lnTo>
                <a:lnTo>
                  <a:pt x="1217179" y="618372"/>
                </a:lnTo>
                <a:lnTo>
                  <a:pt x="1219200" y="571499"/>
                </a:lnTo>
                <a:lnTo>
                  <a:pt x="1217179" y="524632"/>
                </a:lnTo>
                <a:lnTo>
                  <a:pt x="1211221" y="478808"/>
                </a:lnTo>
                <a:lnTo>
                  <a:pt x="1201483" y="434173"/>
                </a:lnTo>
                <a:lnTo>
                  <a:pt x="1188122" y="390875"/>
                </a:lnTo>
                <a:lnTo>
                  <a:pt x="1171295" y="349061"/>
                </a:lnTo>
                <a:lnTo>
                  <a:pt x="1151158" y="308878"/>
                </a:lnTo>
                <a:lnTo>
                  <a:pt x="1127868" y="270474"/>
                </a:lnTo>
                <a:lnTo>
                  <a:pt x="1101583" y="233994"/>
                </a:lnTo>
                <a:lnTo>
                  <a:pt x="1072459" y="199588"/>
                </a:lnTo>
                <a:lnTo>
                  <a:pt x="1040653" y="167401"/>
                </a:lnTo>
                <a:lnTo>
                  <a:pt x="1006322" y="137582"/>
                </a:lnTo>
                <a:lnTo>
                  <a:pt x="969623" y="110276"/>
                </a:lnTo>
                <a:lnTo>
                  <a:pt x="930713" y="85632"/>
                </a:lnTo>
                <a:lnTo>
                  <a:pt x="889748" y="63796"/>
                </a:lnTo>
                <a:lnTo>
                  <a:pt x="846885" y="44916"/>
                </a:lnTo>
                <a:lnTo>
                  <a:pt x="802282" y="29138"/>
                </a:lnTo>
                <a:lnTo>
                  <a:pt x="756095" y="16611"/>
                </a:lnTo>
                <a:lnTo>
                  <a:pt x="708481" y="7480"/>
                </a:lnTo>
                <a:lnTo>
                  <a:pt x="659597" y="1894"/>
                </a:lnTo>
                <a:lnTo>
                  <a:pt x="609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4055364" y="5152644"/>
            <a:ext cx="1219200" cy="1143000"/>
          </a:xfrm>
          <a:custGeom>
            <a:avLst/>
            <a:gdLst/>
            <a:ahLst/>
            <a:cxnLst/>
            <a:rect l="l" t="t" r="r" b="b"/>
            <a:pathLst>
              <a:path w="1219200" h="1143000">
                <a:moveTo>
                  <a:pt x="0" y="571499"/>
                </a:moveTo>
                <a:lnTo>
                  <a:pt x="2020" y="524632"/>
                </a:lnTo>
                <a:lnTo>
                  <a:pt x="7978" y="478808"/>
                </a:lnTo>
                <a:lnTo>
                  <a:pt x="17716" y="434173"/>
                </a:lnTo>
                <a:lnTo>
                  <a:pt x="31077" y="390875"/>
                </a:lnTo>
                <a:lnTo>
                  <a:pt x="47904" y="349061"/>
                </a:lnTo>
                <a:lnTo>
                  <a:pt x="68041" y="308878"/>
                </a:lnTo>
                <a:lnTo>
                  <a:pt x="91331" y="270474"/>
                </a:lnTo>
                <a:lnTo>
                  <a:pt x="117616" y="233994"/>
                </a:lnTo>
                <a:lnTo>
                  <a:pt x="146740" y="199588"/>
                </a:lnTo>
                <a:lnTo>
                  <a:pt x="178546" y="167401"/>
                </a:lnTo>
                <a:lnTo>
                  <a:pt x="212877" y="137582"/>
                </a:lnTo>
                <a:lnTo>
                  <a:pt x="249576" y="110276"/>
                </a:lnTo>
                <a:lnTo>
                  <a:pt x="288486" y="85632"/>
                </a:lnTo>
                <a:lnTo>
                  <a:pt x="329451" y="63796"/>
                </a:lnTo>
                <a:lnTo>
                  <a:pt x="372314" y="44916"/>
                </a:lnTo>
                <a:lnTo>
                  <a:pt x="416917" y="29138"/>
                </a:lnTo>
                <a:lnTo>
                  <a:pt x="463104" y="16611"/>
                </a:lnTo>
                <a:lnTo>
                  <a:pt x="510718" y="7480"/>
                </a:lnTo>
                <a:lnTo>
                  <a:pt x="559602" y="1894"/>
                </a:lnTo>
                <a:lnTo>
                  <a:pt x="609600" y="0"/>
                </a:lnTo>
                <a:lnTo>
                  <a:pt x="659597" y="1894"/>
                </a:lnTo>
                <a:lnTo>
                  <a:pt x="708481" y="7480"/>
                </a:lnTo>
                <a:lnTo>
                  <a:pt x="756095" y="16611"/>
                </a:lnTo>
                <a:lnTo>
                  <a:pt x="802282" y="29138"/>
                </a:lnTo>
                <a:lnTo>
                  <a:pt x="846885" y="44916"/>
                </a:lnTo>
                <a:lnTo>
                  <a:pt x="889748" y="63796"/>
                </a:lnTo>
                <a:lnTo>
                  <a:pt x="930713" y="85632"/>
                </a:lnTo>
                <a:lnTo>
                  <a:pt x="969623" y="110276"/>
                </a:lnTo>
                <a:lnTo>
                  <a:pt x="1006322" y="137582"/>
                </a:lnTo>
                <a:lnTo>
                  <a:pt x="1040653" y="167401"/>
                </a:lnTo>
                <a:lnTo>
                  <a:pt x="1072459" y="199588"/>
                </a:lnTo>
                <a:lnTo>
                  <a:pt x="1101583" y="233994"/>
                </a:lnTo>
                <a:lnTo>
                  <a:pt x="1127868" y="270474"/>
                </a:lnTo>
                <a:lnTo>
                  <a:pt x="1151158" y="308878"/>
                </a:lnTo>
                <a:lnTo>
                  <a:pt x="1171295" y="349061"/>
                </a:lnTo>
                <a:lnTo>
                  <a:pt x="1188122" y="390875"/>
                </a:lnTo>
                <a:lnTo>
                  <a:pt x="1201483" y="434173"/>
                </a:lnTo>
                <a:lnTo>
                  <a:pt x="1211221" y="478808"/>
                </a:lnTo>
                <a:lnTo>
                  <a:pt x="1217179" y="524632"/>
                </a:lnTo>
                <a:lnTo>
                  <a:pt x="1219200" y="571499"/>
                </a:lnTo>
                <a:lnTo>
                  <a:pt x="1217179" y="618372"/>
                </a:lnTo>
                <a:lnTo>
                  <a:pt x="1211221" y="664200"/>
                </a:lnTo>
                <a:lnTo>
                  <a:pt x="1201483" y="708838"/>
                </a:lnTo>
                <a:lnTo>
                  <a:pt x="1188122" y="752139"/>
                </a:lnTo>
                <a:lnTo>
                  <a:pt x="1171295" y="793954"/>
                </a:lnTo>
                <a:lnTo>
                  <a:pt x="1151158" y="834138"/>
                </a:lnTo>
                <a:lnTo>
                  <a:pt x="1127868" y="872542"/>
                </a:lnTo>
                <a:lnTo>
                  <a:pt x="1101583" y="909021"/>
                </a:lnTo>
                <a:lnTo>
                  <a:pt x="1072459" y="943427"/>
                </a:lnTo>
                <a:lnTo>
                  <a:pt x="1040653" y="975612"/>
                </a:lnTo>
                <a:lnTo>
                  <a:pt x="1006322" y="1005430"/>
                </a:lnTo>
                <a:lnTo>
                  <a:pt x="969623" y="1032734"/>
                </a:lnTo>
                <a:lnTo>
                  <a:pt x="930713" y="1057376"/>
                </a:lnTo>
                <a:lnTo>
                  <a:pt x="889748" y="1079210"/>
                </a:lnTo>
                <a:lnTo>
                  <a:pt x="846885" y="1098089"/>
                </a:lnTo>
                <a:lnTo>
                  <a:pt x="802282" y="1113864"/>
                </a:lnTo>
                <a:lnTo>
                  <a:pt x="756095" y="1126390"/>
                </a:lnTo>
                <a:lnTo>
                  <a:pt x="708481" y="1135520"/>
                </a:lnTo>
                <a:lnTo>
                  <a:pt x="659597" y="1141105"/>
                </a:lnTo>
                <a:lnTo>
                  <a:pt x="609600" y="1142999"/>
                </a:lnTo>
                <a:lnTo>
                  <a:pt x="559602" y="1141105"/>
                </a:lnTo>
                <a:lnTo>
                  <a:pt x="510718" y="1135520"/>
                </a:lnTo>
                <a:lnTo>
                  <a:pt x="463104" y="1126390"/>
                </a:lnTo>
                <a:lnTo>
                  <a:pt x="416917" y="1113864"/>
                </a:lnTo>
                <a:lnTo>
                  <a:pt x="372314" y="1098089"/>
                </a:lnTo>
                <a:lnTo>
                  <a:pt x="329451" y="1079210"/>
                </a:lnTo>
                <a:lnTo>
                  <a:pt x="288486" y="1057376"/>
                </a:lnTo>
                <a:lnTo>
                  <a:pt x="249576" y="1032734"/>
                </a:lnTo>
                <a:lnTo>
                  <a:pt x="212877" y="1005430"/>
                </a:lnTo>
                <a:lnTo>
                  <a:pt x="178546" y="975612"/>
                </a:lnTo>
                <a:lnTo>
                  <a:pt x="146740" y="943427"/>
                </a:lnTo>
                <a:lnTo>
                  <a:pt x="117616" y="909021"/>
                </a:lnTo>
                <a:lnTo>
                  <a:pt x="91331" y="872542"/>
                </a:lnTo>
                <a:lnTo>
                  <a:pt x="68041" y="834138"/>
                </a:lnTo>
                <a:lnTo>
                  <a:pt x="47904" y="793954"/>
                </a:lnTo>
                <a:lnTo>
                  <a:pt x="31077" y="752139"/>
                </a:lnTo>
                <a:lnTo>
                  <a:pt x="17716" y="708838"/>
                </a:lnTo>
                <a:lnTo>
                  <a:pt x="7978" y="664200"/>
                </a:lnTo>
                <a:lnTo>
                  <a:pt x="2020" y="618372"/>
                </a:lnTo>
                <a:lnTo>
                  <a:pt x="0" y="571499"/>
                </a:lnTo>
                <a:close/>
              </a:path>
            </a:pathLst>
          </a:custGeom>
          <a:ln w="9144">
            <a:solidFill>
              <a:srgbClr val="00CC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 txBox="1"/>
          <p:nvPr/>
        </p:nvSpPr>
        <p:spPr>
          <a:xfrm>
            <a:off x="4364482" y="5430418"/>
            <a:ext cx="599440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800" spc="-100" b="1">
                <a:latin typeface="Arial"/>
                <a:cs typeface="Arial"/>
              </a:rPr>
              <a:t>نمل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1800" spc="35" b="1">
                <a:latin typeface="Arial"/>
                <a:cs typeface="Arial"/>
              </a:rPr>
              <a:t>ا</a:t>
            </a:r>
            <a:r>
              <a:rPr dirty="0" sz="1800" spc="45" b="1">
                <a:latin typeface="Arial"/>
                <a:cs typeface="Arial"/>
              </a:rPr>
              <a:t>هج</a:t>
            </a:r>
            <a:r>
              <a:rPr dirty="0" sz="1800" spc="25" b="1">
                <a:latin typeface="Arial"/>
                <a:cs typeface="Arial"/>
              </a:rPr>
              <a:t>ا</a:t>
            </a:r>
            <a:r>
              <a:rPr dirty="0" sz="1800" spc="-695" b="1">
                <a:latin typeface="Arial"/>
                <a:cs typeface="Arial"/>
              </a:rPr>
              <a:t>ت</a:t>
            </a:r>
            <a:r>
              <a:rPr dirty="0" sz="1800" spc="-110" b="1">
                <a:latin typeface="Arial"/>
                <a:cs typeface="Arial"/>
              </a:rPr>
              <a:t>ح</a:t>
            </a:r>
            <a:r>
              <a:rPr dirty="0" sz="1800" spc="-675" b="1">
                <a:latin typeface="Arial"/>
                <a:cs typeface="Arial"/>
              </a:rPr>
              <a:t>ي</a:t>
            </a:r>
            <a:endParaRPr sz="1800">
              <a:latin typeface="Arial"/>
              <a:cs typeface="Arial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5422391" y="5221223"/>
            <a:ext cx="1229690" cy="115349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5419344" y="5413235"/>
            <a:ext cx="1232725" cy="83955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5353811" y="5152644"/>
            <a:ext cx="1219200" cy="1143000"/>
          </a:xfrm>
          <a:custGeom>
            <a:avLst/>
            <a:gdLst/>
            <a:ahLst/>
            <a:cxnLst/>
            <a:rect l="l" t="t" r="r" b="b"/>
            <a:pathLst>
              <a:path w="1219200" h="1143000">
                <a:moveTo>
                  <a:pt x="609600" y="0"/>
                </a:moveTo>
                <a:lnTo>
                  <a:pt x="559602" y="1894"/>
                </a:lnTo>
                <a:lnTo>
                  <a:pt x="510718" y="7480"/>
                </a:lnTo>
                <a:lnTo>
                  <a:pt x="463104" y="16611"/>
                </a:lnTo>
                <a:lnTo>
                  <a:pt x="416917" y="29138"/>
                </a:lnTo>
                <a:lnTo>
                  <a:pt x="372314" y="44916"/>
                </a:lnTo>
                <a:lnTo>
                  <a:pt x="329451" y="63796"/>
                </a:lnTo>
                <a:lnTo>
                  <a:pt x="288486" y="85632"/>
                </a:lnTo>
                <a:lnTo>
                  <a:pt x="249576" y="110276"/>
                </a:lnTo>
                <a:lnTo>
                  <a:pt x="212877" y="137582"/>
                </a:lnTo>
                <a:lnTo>
                  <a:pt x="178546" y="167401"/>
                </a:lnTo>
                <a:lnTo>
                  <a:pt x="146740" y="199588"/>
                </a:lnTo>
                <a:lnTo>
                  <a:pt x="117616" y="233994"/>
                </a:lnTo>
                <a:lnTo>
                  <a:pt x="91331" y="270474"/>
                </a:lnTo>
                <a:lnTo>
                  <a:pt x="68041" y="308878"/>
                </a:lnTo>
                <a:lnTo>
                  <a:pt x="47904" y="349061"/>
                </a:lnTo>
                <a:lnTo>
                  <a:pt x="31077" y="390875"/>
                </a:lnTo>
                <a:lnTo>
                  <a:pt x="17716" y="434173"/>
                </a:lnTo>
                <a:lnTo>
                  <a:pt x="7978" y="478808"/>
                </a:lnTo>
                <a:lnTo>
                  <a:pt x="2020" y="524632"/>
                </a:lnTo>
                <a:lnTo>
                  <a:pt x="0" y="571499"/>
                </a:lnTo>
                <a:lnTo>
                  <a:pt x="2020" y="618372"/>
                </a:lnTo>
                <a:lnTo>
                  <a:pt x="7978" y="664200"/>
                </a:lnTo>
                <a:lnTo>
                  <a:pt x="17716" y="708838"/>
                </a:lnTo>
                <a:lnTo>
                  <a:pt x="31077" y="752139"/>
                </a:lnTo>
                <a:lnTo>
                  <a:pt x="47904" y="793954"/>
                </a:lnTo>
                <a:lnTo>
                  <a:pt x="68041" y="834138"/>
                </a:lnTo>
                <a:lnTo>
                  <a:pt x="91331" y="872542"/>
                </a:lnTo>
                <a:lnTo>
                  <a:pt x="117616" y="909021"/>
                </a:lnTo>
                <a:lnTo>
                  <a:pt x="146740" y="943427"/>
                </a:lnTo>
                <a:lnTo>
                  <a:pt x="178546" y="975612"/>
                </a:lnTo>
                <a:lnTo>
                  <a:pt x="212877" y="1005430"/>
                </a:lnTo>
                <a:lnTo>
                  <a:pt x="249576" y="1032734"/>
                </a:lnTo>
                <a:lnTo>
                  <a:pt x="288486" y="1057376"/>
                </a:lnTo>
                <a:lnTo>
                  <a:pt x="329451" y="1079210"/>
                </a:lnTo>
                <a:lnTo>
                  <a:pt x="372314" y="1098089"/>
                </a:lnTo>
                <a:lnTo>
                  <a:pt x="416917" y="1113864"/>
                </a:lnTo>
                <a:lnTo>
                  <a:pt x="463104" y="1126390"/>
                </a:lnTo>
                <a:lnTo>
                  <a:pt x="510718" y="1135520"/>
                </a:lnTo>
                <a:lnTo>
                  <a:pt x="559602" y="1141105"/>
                </a:lnTo>
                <a:lnTo>
                  <a:pt x="609600" y="1142999"/>
                </a:lnTo>
                <a:lnTo>
                  <a:pt x="659597" y="1141105"/>
                </a:lnTo>
                <a:lnTo>
                  <a:pt x="708481" y="1135520"/>
                </a:lnTo>
                <a:lnTo>
                  <a:pt x="756095" y="1126390"/>
                </a:lnTo>
                <a:lnTo>
                  <a:pt x="802282" y="1113864"/>
                </a:lnTo>
                <a:lnTo>
                  <a:pt x="846885" y="1098089"/>
                </a:lnTo>
                <a:lnTo>
                  <a:pt x="889748" y="1079210"/>
                </a:lnTo>
                <a:lnTo>
                  <a:pt x="930713" y="1057376"/>
                </a:lnTo>
                <a:lnTo>
                  <a:pt x="969623" y="1032734"/>
                </a:lnTo>
                <a:lnTo>
                  <a:pt x="1006322" y="1005430"/>
                </a:lnTo>
                <a:lnTo>
                  <a:pt x="1040653" y="975612"/>
                </a:lnTo>
                <a:lnTo>
                  <a:pt x="1072459" y="943427"/>
                </a:lnTo>
                <a:lnTo>
                  <a:pt x="1101583" y="909021"/>
                </a:lnTo>
                <a:lnTo>
                  <a:pt x="1127868" y="872542"/>
                </a:lnTo>
                <a:lnTo>
                  <a:pt x="1151158" y="834138"/>
                </a:lnTo>
                <a:lnTo>
                  <a:pt x="1171295" y="793954"/>
                </a:lnTo>
                <a:lnTo>
                  <a:pt x="1188122" y="752139"/>
                </a:lnTo>
                <a:lnTo>
                  <a:pt x="1201483" y="708838"/>
                </a:lnTo>
                <a:lnTo>
                  <a:pt x="1211221" y="664200"/>
                </a:lnTo>
                <a:lnTo>
                  <a:pt x="1217179" y="618372"/>
                </a:lnTo>
                <a:lnTo>
                  <a:pt x="1219199" y="571499"/>
                </a:lnTo>
                <a:lnTo>
                  <a:pt x="1217179" y="524632"/>
                </a:lnTo>
                <a:lnTo>
                  <a:pt x="1211221" y="478808"/>
                </a:lnTo>
                <a:lnTo>
                  <a:pt x="1201483" y="434173"/>
                </a:lnTo>
                <a:lnTo>
                  <a:pt x="1188122" y="390875"/>
                </a:lnTo>
                <a:lnTo>
                  <a:pt x="1171295" y="349061"/>
                </a:lnTo>
                <a:lnTo>
                  <a:pt x="1151158" y="308878"/>
                </a:lnTo>
                <a:lnTo>
                  <a:pt x="1127868" y="270474"/>
                </a:lnTo>
                <a:lnTo>
                  <a:pt x="1101583" y="233994"/>
                </a:lnTo>
                <a:lnTo>
                  <a:pt x="1072459" y="199588"/>
                </a:lnTo>
                <a:lnTo>
                  <a:pt x="1040653" y="167401"/>
                </a:lnTo>
                <a:lnTo>
                  <a:pt x="1006322" y="137582"/>
                </a:lnTo>
                <a:lnTo>
                  <a:pt x="969623" y="110276"/>
                </a:lnTo>
                <a:lnTo>
                  <a:pt x="930713" y="85632"/>
                </a:lnTo>
                <a:lnTo>
                  <a:pt x="889748" y="63796"/>
                </a:lnTo>
                <a:lnTo>
                  <a:pt x="846885" y="44916"/>
                </a:lnTo>
                <a:lnTo>
                  <a:pt x="802282" y="29138"/>
                </a:lnTo>
                <a:lnTo>
                  <a:pt x="756095" y="16611"/>
                </a:lnTo>
                <a:lnTo>
                  <a:pt x="708481" y="7480"/>
                </a:lnTo>
                <a:lnTo>
                  <a:pt x="659597" y="1894"/>
                </a:lnTo>
                <a:lnTo>
                  <a:pt x="609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5353811" y="5152644"/>
            <a:ext cx="1219200" cy="1143000"/>
          </a:xfrm>
          <a:custGeom>
            <a:avLst/>
            <a:gdLst/>
            <a:ahLst/>
            <a:cxnLst/>
            <a:rect l="l" t="t" r="r" b="b"/>
            <a:pathLst>
              <a:path w="1219200" h="1143000">
                <a:moveTo>
                  <a:pt x="0" y="571499"/>
                </a:moveTo>
                <a:lnTo>
                  <a:pt x="2020" y="524632"/>
                </a:lnTo>
                <a:lnTo>
                  <a:pt x="7978" y="478808"/>
                </a:lnTo>
                <a:lnTo>
                  <a:pt x="17716" y="434173"/>
                </a:lnTo>
                <a:lnTo>
                  <a:pt x="31077" y="390875"/>
                </a:lnTo>
                <a:lnTo>
                  <a:pt x="47904" y="349061"/>
                </a:lnTo>
                <a:lnTo>
                  <a:pt x="68041" y="308878"/>
                </a:lnTo>
                <a:lnTo>
                  <a:pt x="91331" y="270474"/>
                </a:lnTo>
                <a:lnTo>
                  <a:pt x="117616" y="233994"/>
                </a:lnTo>
                <a:lnTo>
                  <a:pt x="146740" y="199588"/>
                </a:lnTo>
                <a:lnTo>
                  <a:pt x="178546" y="167401"/>
                </a:lnTo>
                <a:lnTo>
                  <a:pt x="212877" y="137582"/>
                </a:lnTo>
                <a:lnTo>
                  <a:pt x="249576" y="110276"/>
                </a:lnTo>
                <a:lnTo>
                  <a:pt x="288486" y="85632"/>
                </a:lnTo>
                <a:lnTo>
                  <a:pt x="329451" y="63796"/>
                </a:lnTo>
                <a:lnTo>
                  <a:pt x="372314" y="44916"/>
                </a:lnTo>
                <a:lnTo>
                  <a:pt x="416917" y="29138"/>
                </a:lnTo>
                <a:lnTo>
                  <a:pt x="463104" y="16611"/>
                </a:lnTo>
                <a:lnTo>
                  <a:pt x="510718" y="7480"/>
                </a:lnTo>
                <a:lnTo>
                  <a:pt x="559602" y="1894"/>
                </a:lnTo>
                <a:lnTo>
                  <a:pt x="609600" y="0"/>
                </a:lnTo>
                <a:lnTo>
                  <a:pt x="659597" y="1894"/>
                </a:lnTo>
                <a:lnTo>
                  <a:pt x="708481" y="7480"/>
                </a:lnTo>
                <a:lnTo>
                  <a:pt x="756095" y="16611"/>
                </a:lnTo>
                <a:lnTo>
                  <a:pt x="802282" y="29138"/>
                </a:lnTo>
                <a:lnTo>
                  <a:pt x="846885" y="44916"/>
                </a:lnTo>
                <a:lnTo>
                  <a:pt x="889748" y="63796"/>
                </a:lnTo>
                <a:lnTo>
                  <a:pt x="930713" y="85632"/>
                </a:lnTo>
                <a:lnTo>
                  <a:pt x="969623" y="110276"/>
                </a:lnTo>
                <a:lnTo>
                  <a:pt x="1006322" y="137582"/>
                </a:lnTo>
                <a:lnTo>
                  <a:pt x="1040653" y="167401"/>
                </a:lnTo>
                <a:lnTo>
                  <a:pt x="1072459" y="199588"/>
                </a:lnTo>
                <a:lnTo>
                  <a:pt x="1101583" y="233994"/>
                </a:lnTo>
                <a:lnTo>
                  <a:pt x="1127868" y="270474"/>
                </a:lnTo>
                <a:lnTo>
                  <a:pt x="1151158" y="308878"/>
                </a:lnTo>
                <a:lnTo>
                  <a:pt x="1171295" y="349061"/>
                </a:lnTo>
                <a:lnTo>
                  <a:pt x="1188122" y="390875"/>
                </a:lnTo>
                <a:lnTo>
                  <a:pt x="1201483" y="434173"/>
                </a:lnTo>
                <a:lnTo>
                  <a:pt x="1211221" y="478808"/>
                </a:lnTo>
                <a:lnTo>
                  <a:pt x="1217179" y="524632"/>
                </a:lnTo>
                <a:lnTo>
                  <a:pt x="1219199" y="571499"/>
                </a:lnTo>
                <a:lnTo>
                  <a:pt x="1217179" y="618372"/>
                </a:lnTo>
                <a:lnTo>
                  <a:pt x="1211221" y="664200"/>
                </a:lnTo>
                <a:lnTo>
                  <a:pt x="1201483" y="708838"/>
                </a:lnTo>
                <a:lnTo>
                  <a:pt x="1188122" y="752139"/>
                </a:lnTo>
                <a:lnTo>
                  <a:pt x="1171295" y="793954"/>
                </a:lnTo>
                <a:lnTo>
                  <a:pt x="1151158" y="834138"/>
                </a:lnTo>
                <a:lnTo>
                  <a:pt x="1127868" y="872542"/>
                </a:lnTo>
                <a:lnTo>
                  <a:pt x="1101583" y="909021"/>
                </a:lnTo>
                <a:lnTo>
                  <a:pt x="1072459" y="943427"/>
                </a:lnTo>
                <a:lnTo>
                  <a:pt x="1040653" y="975612"/>
                </a:lnTo>
                <a:lnTo>
                  <a:pt x="1006322" y="1005430"/>
                </a:lnTo>
                <a:lnTo>
                  <a:pt x="969623" y="1032734"/>
                </a:lnTo>
                <a:lnTo>
                  <a:pt x="930713" y="1057376"/>
                </a:lnTo>
                <a:lnTo>
                  <a:pt x="889748" y="1079210"/>
                </a:lnTo>
                <a:lnTo>
                  <a:pt x="846885" y="1098089"/>
                </a:lnTo>
                <a:lnTo>
                  <a:pt x="802282" y="1113864"/>
                </a:lnTo>
                <a:lnTo>
                  <a:pt x="756095" y="1126390"/>
                </a:lnTo>
                <a:lnTo>
                  <a:pt x="708481" y="1135520"/>
                </a:lnTo>
                <a:lnTo>
                  <a:pt x="659597" y="1141105"/>
                </a:lnTo>
                <a:lnTo>
                  <a:pt x="609600" y="1142999"/>
                </a:lnTo>
                <a:lnTo>
                  <a:pt x="559602" y="1141105"/>
                </a:lnTo>
                <a:lnTo>
                  <a:pt x="510718" y="1135520"/>
                </a:lnTo>
                <a:lnTo>
                  <a:pt x="463104" y="1126390"/>
                </a:lnTo>
                <a:lnTo>
                  <a:pt x="416917" y="1113864"/>
                </a:lnTo>
                <a:lnTo>
                  <a:pt x="372314" y="1098089"/>
                </a:lnTo>
                <a:lnTo>
                  <a:pt x="329451" y="1079210"/>
                </a:lnTo>
                <a:lnTo>
                  <a:pt x="288486" y="1057376"/>
                </a:lnTo>
                <a:lnTo>
                  <a:pt x="249576" y="1032734"/>
                </a:lnTo>
                <a:lnTo>
                  <a:pt x="212877" y="1005430"/>
                </a:lnTo>
                <a:lnTo>
                  <a:pt x="178546" y="975612"/>
                </a:lnTo>
                <a:lnTo>
                  <a:pt x="146740" y="943427"/>
                </a:lnTo>
                <a:lnTo>
                  <a:pt x="117616" y="909021"/>
                </a:lnTo>
                <a:lnTo>
                  <a:pt x="91331" y="872542"/>
                </a:lnTo>
                <a:lnTo>
                  <a:pt x="68041" y="834138"/>
                </a:lnTo>
                <a:lnTo>
                  <a:pt x="47904" y="793954"/>
                </a:lnTo>
                <a:lnTo>
                  <a:pt x="31077" y="752139"/>
                </a:lnTo>
                <a:lnTo>
                  <a:pt x="17716" y="708838"/>
                </a:lnTo>
                <a:lnTo>
                  <a:pt x="7978" y="664200"/>
                </a:lnTo>
                <a:lnTo>
                  <a:pt x="2020" y="618372"/>
                </a:lnTo>
                <a:lnTo>
                  <a:pt x="0" y="571499"/>
                </a:lnTo>
                <a:close/>
              </a:path>
            </a:pathLst>
          </a:custGeom>
          <a:ln w="9144">
            <a:solidFill>
              <a:srgbClr val="00CC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 txBox="1"/>
          <p:nvPr/>
        </p:nvSpPr>
        <p:spPr>
          <a:xfrm>
            <a:off x="5616321" y="5399938"/>
            <a:ext cx="699135" cy="3295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000" spc="-265" b="1">
                <a:latin typeface="Arial"/>
                <a:cs typeface="Arial"/>
              </a:rPr>
              <a:t>ةبسانملا</a:t>
            </a:r>
            <a:endParaRPr sz="200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5488304" y="5705347"/>
            <a:ext cx="954405" cy="32956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000" spc="-190" b="1">
                <a:latin typeface="Arial"/>
                <a:cs typeface="Arial"/>
              </a:rPr>
              <a:t>ةيرورضلاو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18068" y="6434734"/>
            <a:ext cx="1962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888888"/>
                </a:solidFill>
                <a:latin typeface="Arial"/>
                <a:cs typeface="Arial"/>
              </a:rPr>
              <a:t>22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547104" y="1713039"/>
            <a:ext cx="2592197" cy="43690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284976" y="2664015"/>
            <a:ext cx="2854198" cy="33296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645147" y="1644395"/>
            <a:ext cx="2500630" cy="4358640"/>
          </a:xfrm>
          <a:custGeom>
            <a:avLst/>
            <a:gdLst/>
            <a:ahLst/>
            <a:cxnLst/>
            <a:rect l="l" t="t" r="r" b="b"/>
            <a:pathLst>
              <a:path w="2500629" h="4358640">
                <a:moveTo>
                  <a:pt x="2333752" y="0"/>
                </a:moveTo>
                <a:lnTo>
                  <a:pt x="333375" y="0"/>
                </a:lnTo>
                <a:lnTo>
                  <a:pt x="289106" y="5957"/>
                </a:lnTo>
                <a:lnTo>
                  <a:pt x="249310" y="22765"/>
                </a:lnTo>
                <a:lnTo>
                  <a:pt x="215582" y="48831"/>
                </a:lnTo>
                <a:lnTo>
                  <a:pt x="189516" y="82559"/>
                </a:lnTo>
                <a:lnTo>
                  <a:pt x="172708" y="122355"/>
                </a:lnTo>
                <a:lnTo>
                  <a:pt x="166750" y="166624"/>
                </a:lnTo>
                <a:lnTo>
                  <a:pt x="166750" y="4025265"/>
                </a:lnTo>
                <a:lnTo>
                  <a:pt x="0" y="4025265"/>
                </a:lnTo>
                <a:lnTo>
                  <a:pt x="32486" y="4031814"/>
                </a:lnTo>
                <a:lnTo>
                  <a:pt x="59007" y="4049675"/>
                </a:lnTo>
                <a:lnTo>
                  <a:pt x="76884" y="4076169"/>
                </a:lnTo>
                <a:lnTo>
                  <a:pt x="83438" y="4108615"/>
                </a:lnTo>
                <a:lnTo>
                  <a:pt x="76884" y="4141053"/>
                </a:lnTo>
                <a:lnTo>
                  <a:pt x="59007" y="4167543"/>
                </a:lnTo>
                <a:lnTo>
                  <a:pt x="32486" y="4185403"/>
                </a:lnTo>
                <a:lnTo>
                  <a:pt x="0" y="4191952"/>
                </a:lnTo>
                <a:lnTo>
                  <a:pt x="166750" y="4191952"/>
                </a:lnTo>
                <a:lnTo>
                  <a:pt x="160793" y="4236265"/>
                </a:lnTo>
                <a:lnTo>
                  <a:pt x="143980" y="4276084"/>
                </a:lnTo>
                <a:lnTo>
                  <a:pt x="117903" y="4309819"/>
                </a:lnTo>
                <a:lnTo>
                  <a:pt x="84153" y="4335883"/>
                </a:lnTo>
                <a:lnTo>
                  <a:pt x="44322" y="4352685"/>
                </a:lnTo>
                <a:lnTo>
                  <a:pt x="0" y="4358640"/>
                </a:lnTo>
                <a:lnTo>
                  <a:pt x="2000377" y="4358640"/>
                </a:lnTo>
                <a:lnTo>
                  <a:pt x="2044645" y="4352685"/>
                </a:lnTo>
                <a:lnTo>
                  <a:pt x="2084441" y="4335883"/>
                </a:lnTo>
                <a:lnTo>
                  <a:pt x="2118169" y="4309819"/>
                </a:lnTo>
                <a:lnTo>
                  <a:pt x="2144235" y="4276084"/>
                </a:lnTo>
                <a:lnTo>
                  <a:pt x="2161043" y="4236265"/>
                </a:lnTo>
                <a:lnTo>
                  <a:pt x="2167001" y="4191952"/>
                </a:lnTo>
                <a:lnTo>
                  <a:pt x="2167001" y="333375"/>
                </a:lnTo>
                <a:lnTo>
                  <a:pt x="333501" y="333375"/>
                </a:lnTo>
                <a:lnTo>
                  <a:pt x="301015" y="326822"/>
                </a:lnTo>
                <a:lnTo>
                  <a:pt x="274494" y="308959"/>
                </a:lnTo>
                <a:lnTo>
                  <a:pt x="256617" y="282475"/>
                </a:lnTo>
                <a:lnTo>
                  <a:pt x="250062" y="250062"/>
                </a:lnTo>
                <a:lnTo>
                  <a:pt x="256617" y="217576"/>
                </a:lnTo>
                <a:lnTo>
                  <a:pt x="274494" y="191055"/>
                </a:lnTo>
                <a:lnTo>
                  <a:pt x="301015" y="173178"/>
                </a:lnTo>
                <a:lnTo>
                  <a:pt x="333501" y="166624"/>
                </a:lnTo>
                <a:lnTo>
                  <a:pt x="2500376" y="166624"/>
                </a:lnTo>
                <a:lnTo>
                  <a:pt x="2494418" y="122355"/>
                </a:lnTo>
                <a:lnTo>
                  <a:pt x="2477610" y="82559"/>
                </a:lnTo>
                <a:lnTo>
                  <a:pt x="2451544" y="48831"/>
                </a:lnTo>
                <a:lnTo>
                  <a:pt x="2417816" y="22765"/>
                </a:lnTo>
                <a:lnTo>
                  <a:pt x="2378020" y="5957"/>
                </a:lnTo>
                <a:lnTo>
                  <a:pt x="2333752" y="0"/>
                </a:lnTo>
                <a:close/>
              </a:path>
              <a:path w="2500629" h="4358640">
                <a:moveTo>
                  <a:pt x="2500376" y="166624"/>
                </a:moveTo>
                <a:lnTo>
                  <a:pt x="500125" y="166624"/>
                </a:lnTo>
                <a:lnTo>
                  <a:pt x="494168" y="210946"/>
                </a:lnTo>
                <a:lnTo>
                  <a:pt x="477360" y="250777"/>
                </a:lnTo>
                <a:lnTo>
                  <a:pt x="451294" y="284527"/>
                </a:lnTo>
                <a:lnTo>
                  <a:pt x="417566" y="310604"/>
                </a:lnTo>
                <a:lnTo>
                  <a:pt x="377770" y="327417"/>
                </a:lnTo>
                <a:lnTo>
                  <a:pt x="333501" y="333375"/>
                </a:lnTo>
                <a:lnTo>
                  <a:pt x="2333752" y="333375"/>
                </a:lnTo>
                <a:lnTo>
                  <a:pt x="2378020" y="327417"/>
                </a:lnTo>
                <a:lnTo>
                  <a:pt x="2417816" y="310604"/>
                </a:lnTo>
                <a:lnTo>
                  <a:pt x="2451544" y="284527"/>
                </a:lnTo>
                <a:lnTo>
                  <a:pt x="2477610" y="250777"/>
                </a:lnTo>
                <a:lnTo>
                  <a:pt x="2494418" y="210946"/>
                </a:lnTo>
                <a:lnTo>
                  <a:pt x="2500376" y="1666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478525" y="1811020"/>
            <a:ext cx="666750" cy="4192270"/>
          </a:xfrm>
          <a:custGeom>
            <a:avLst/>
            <a:gdLst/>
            <a:ahLst/>
            <a:cxnLst/>
            <a:rect l="l" t="t" r="r" b="b"/>
            <a:pathLst>
              <a:path w="666750" h="4192270">
                <a:moveTo>
                  <a:pt x="666748" y="0"/>
                </a:moveTo>
                <a:lnTo>
                  <a:pt x="500124" y="0"/>
                </a:lnTo>
                <a:lnTo>
                  <a:pt x="467638" y="6554"/>
                </a:lnTo>
                <a:lnTo>
                  <a:pt x="441116" y="24431"/>
                </a:lnTo>
                <a:lnTo>
                  <a:pt x="423239" y="50952"/>
                </a:lnTo>
                <a:lnTo>
                  <a:pt x="416685" y="83438"/>
                </a:lnTo>
                <a:lnTo>
                  <a:pt x="423239" y="115851"/>
                </a:lnTo>
                <a:lnTo>
                  <a:pt x="441116" y="142335"/>
                </a:lnTo>
                <a:lnTo>
                  <a:pt x="467638" y="160198"/>
                </a:lnTo>
                <a:lnTo>
                  <a:pt x="500124" y="166750"/>
                </a:lnTo>
                <a:lnTo>
                  <a:pt x="544393" y="160793"/>
                </a:lnTo>
                <a:lnTo>
                  <a:pt x="584188" y="143980"/>
                </a:lnTo>
                <a:lnTo>
                  <a:pt x="617916" y="117903"/>
                </a:lnTo>
                <a:lnTo>
                  <a:pt x="643982" y="84153"/>
                </a:lnTo>
                <a:lnTo>
                  <a:pt x="660791" y="44322"/>
                </a:lnTo>
                <a:lnTo>
                  <a:pt x="666748" y="0"/>
                </a:lnTo>
                <a:close/>
              </a:path>
              <a:path w="666750" h="4192270">
                <a:moveTo>
                  <a:pt x="166749" y="3858641"/>
                </a:moveTo>
                <a:lnTo>
                  <a:pt x="122426" y="3864595"/>
                </a:lnTo>
                <a:lnTo>
                  <a:pt x="82595" y="3881397"/>
                </a:lnTo>
                <a:lnTo>
                  <a:pt x="48845" y="3907461"/>
                </a:lnTo>
                <a:lnTo>
                  <a:pt x="22768" y="3941196"/>
                </a:lnTo>
                <a:lnTo>
                  <a:pt x="5956" y="3981015"/>
                </a:lnTo>
                <a:lnTo>
                  <a:pt x="0" y="4025341"/>
                </a:lnTo>
                <a:lnTo>
                  <a:pt x="5956" y="4069641"/>
                </a:lnTo>
                <a:lnTo>
                  <a:pt x="22768" y="4109460"/>
                </a:lnTo>
                <a:lnTo>
                  <a:pt x="48845" y="4143195"/>
                </a:lnTo>
                <a:lnTo>
                  <a:pt x="82595" y="4169259"/>
                </a:lnTo>
                <a:lnTo>
                  <a:pt x="122426" y="4186061"/>
                </a:lnTo>
                <a:lnTo>
                  <a:pt x="166749" y="4192016"/>
                </a:lnTo>
                <a:lnTo>
                  <a:pt x="211018" y="4186061"/>
                </a:lnTo>
                <a:lnTo>
                  <a:pt x="250813" y="4169259"/>
                </a:lnTo>
                <a:lnTo>
                  <a:pt x="284541" y="4143195"/>
                </a:lnTo>
                <a:lnTo>
                  <a:pt x="310607" y="4109460"/>
                </a:lnTo>
                <a:lnTo>
                  <a:pt x="327416" y="4069641"/>
                </a:lnTo>
                <a:lnTo>
                  <a:pt x="333371" y="4025341"/>
                </a:lnTo>
                <a:lnTo>
                  <a:pt x="166749" y="4025341"/>
                </a:lnTo>
                <a:lnTo>
                  <a:pt x="199162" y="4018789"/>
                </a:lnTo>
                <a:lnTo>
                  <a:pt x="225645" y="4000925"/>
                </a:lnTo>
                <a:lnTo>
                  <a:pt x="243508" y="3974431"/>
                </a:lnTo>
                <a:lnTo>
                  <a:pt x="250061" y="3941991"/>
                </a:lnTo>
                <a:lnTo>
                  <a:pt x="243508" y="3909545"/>
                </a:lnTo>
                <a:lnTo>
                  <a:pt x="225645" y="3883051"/>
                </a:lnTo>
                <a:lnTo>
                  <a:pt x="199162" y="3865190"/>
                </a:lnTo>
                <a:lnTo>
                  <a:pt x="166749" y="3858641"/>
                </a:lnTo>
                <a:close/>
              </a:path>
            </a:pathLst>
          </a:custGeom>
          <a:solidFill>
            <a:srgbClr val="CDCDC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478523" y="1644395"/>
            <a:ext cx="2667000" cy="4358640"/>
          </a:xfrm>
          <a:custGeom>
            <a:avLst/>
            <a:gdLst/>
            <a:ahLst/>
            <a:cxnLst/>
            <a:rect l="l" t="t" r="r" b="b"/>
            <a:pathLst>
              <a:path w="2667000" h="4358640">
                <a:moveTo>
                  <a:pt x="333375" y="4025265"/>
                </a:moveTo>
                <a:lnTo>
                  <a:pt x="333375" y="166624"/>
                </a:lnTo>
                <a:lnTo>
                  <a:pt x="339332" y="122355"/>
                </a:lnTo>
                <a:lnTo>
                  <a:pt x="356140" y="82559"/>
                </a:lnTo>
                <a:lnTo>
                  <a:pt x="382206" y="48831"/>
                </a:lnTo>
                <a:lnTo>
                  <a:pt x="415934" y="22765"/>
                </a:lnTo>
                <a:lnTo>
                  <a:pt x="455730" y="5957"/>
                </a:lnTo>
                <a:lnTo>
                  <a:pt x="499999" y="0"/>
                </a:lnTo>
                <a:lnTo>
                  <a:pt x="2500376" y="0"/>
                </a:lnTo>
                <a:lnTo>
                  <a:pt x="2544644" y="5957"/>
                </a:lnTo>
                <a:lnTo>
                  <a:pt x="2584440" y="22765"/>
                </a:lnTo>
                <a:lnTo>
                  <a:pt x="2618168" y="48831"/>
                </a:lnTo>
                <a:lnTo>
                  <a:pt x="2644234" y="82559"/>
                </a:lnTo>
                <a:lnTo>
                  <a:pt x="2661042" y="122355"/>
                </a:lnTo>
                <a:lnTo>
                  <a:pt x="2667000" y="166624"/>
                </a:lnTo>
                <a:lnTo>
                  <a:pt x="2661042" y="210946"/>
                </a:lnTo>
                <a:lnTo>
                  <a:pt x="2644234" y="250777"/>
                </a:lnTo>
                <a:lnTo>
                  <a:pt x="2618168" y="284527"/>
                </a:lnTo>
                <a:lnTo>
                  <a:pt x="2584440" y="310604"/>
                </a:lnTo>
                <a:lnTo>
                  <a:pt x="2544644" y="327417"/>
                </a:lnTo>
                <a:lnTo>
                  <a:pt x="2500376" y="333375"/>
                </a:lnTo>
                <a:lnTo>
                  <a:pt x="2333625" y="333375"/>
                </a:lnTo>
                <a:lnTo>
                  <a:pt x="2333625" y="4191952"/>
                </a:lnTo>
                <a:lnTo>
                  <a:pt x="2327667" y="4236265"/>
                </a:lnTo>
                <a:lnTo>
                  <a:pt x="2310859" y="4276084"/>
                </a:lnTo>
                <a:lnTo>
                  <a:pt x="2284793" y="4309819"/>
                </a:lnTo>
                <a:lnTo>
                  <a:pt x="2251065" y="4335883"/>
                </a:lnTo>
                <a:lnTo>
                  <a:pt x="2211269" y="4352685"/>
                </a:lnTo>
                <a:lnTo>
                  <a:pt x="2167001" y="4358640"/>
                </a:lnTo>
                <a:lnTo>
                  <a:pt x="166624" y="4358640"/>
                </a:lnTo>
                <a:lnTo>
                  <a:pt x="122355" y="4352685"/>
                </a:lnTo>
                <a:lnTo>
                  <a:pt x="82559" y="4335883"/>
                </a:lnTo>
                <a:lnTo>
                  <a:pt x="48831" y="4309819"/>
                </a:lnTo>
                <a:lnTo>
                  <a:pt x="22765" y="4276084"/>
                </a:lnTo>
                <a:lnTo>
                  <a:pt x="5957" y="4236265"/>
                </a:lnTo>
                <a:lnTo>
                  <a:pt x="0" y="4191952"/>
                </a:lnTo>
                <a:lnTo>
                  <a:pt x="5957" y="4147639"/>
                </a:lnTo>
                <a:lnTo>
                  <a:pt x="22765" y="4107820"/>
                </a:lnTo>
                <a:lnTo>
                  <a:pt x="48831" y="4074085"/>
                </a:lnTo>
                <a:lnTo>
                  <a:pt x="82559" y="4048021"/>
                </a:lnTo>
                <a:lnTo>
                  <a:pt x="122355" y="4031219"/>
                </a:lnTo>
                <a:lnTo>
                  <a:pt x="166624" y="4025265"/>
                </a:lnTo>
                <a:lnTo>
                  <a:pt x="333375" y="4025265"/>
                </a:lnTo>
                <a:close/>
              </a:path>
            </a:pathLst>
          </a:custGeom>
          <a:ln w="914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895210" y="1644395"/>
            <a:ext cx="250190" cy="333375"/>
          </a:xfrm>
          <a:custGeom>
            <a:avLst/>
            <a:gdLst/>
            <a:ahLst/>
            <a:cxnLst/>
            <a:rect l="l" t="t" r="r" b="b"/>
            <a:pathLst>
              <a:path w="250190" h="333375">
                <a:moveTo>
                  <a:pt x="83312" y="0"/>
                </a:moveTo>
                <a:lnTo>
                  <a:pt x="127634" y="5957"/>
                </a:lnTo>
                <a:lnTo>
                  <a:pt x="167465" y="22765"/>
                </a:lnTo>
                <a:lnTo>
                  <a:pt x="201215" y="48831"/>
                </a:lnTo>
                <a:lnTo>
                  <a:pt x="227292" y="82559"/>
                </a:lnTo>
                <a:lnTo>
                  <a:pt x="244105" y="122355"/>
                </a:lnTo>
                <a:lnTo>
                  <a:pt x="250063" y="166624"/>
                </a:lnTo>
                <a:lnTo>
                  <a:pt x="244105" y="210946"/>
                </a:lnTo>
                <a:lnTo>
                  <a:pt x="227292" y="250777"/>
                </a:lnTo>
                <a:lnTo>
                  <a:pt x="201215" y="284527"/>
                </a:lnTo>
                <a:lnTo>
                  <a:pt x="167465" y="310604"/>
                </a:lnTo>
                <a:lnTo>
                  <a:pt x="127634" y="327417"/>
                </a:lnTo>
                <a:lnTo>
                  <a:pt x="83312" y="333375"/>
                </a:lnTo>
                <a:lnTo>
                  <a:pt x="50899" y="326822"/>
                </a:lnTo>
                <a:lnTo>
                  <a:pt x="24415" y="308959"/>
                </a:lnTo>
                <a:lnTo>
                  <a:pt x="6552" y="282475"/>
                </a:lnTo>
                <a:lnTo>
                  <a:pt x="0" y="250062"/>
                </a:lnTo>
                <a:lnTo>
                  <a:pt x="6552" y="217576"/>
                </a:lnTo>
                <a:lnTo>
                  <a:pt x="24415" y="191055"/>
                </a:lnTo>
                <a:lnTo>
                  <a:pt x="50899" y="173178"/>
                </a:lnTo>
                <a:lnTo>
                  <a:pt x="83312" y="166624"/>
                </a:lnTo>
                <a:lnTo>
                  <a:pt x="250063" y="166624"/>
                </a:lnTo>
              </a:path>
            </a:pathLst>
          </a:custGeom>
          <a:ln w="914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978522" y="1977770"/>
            <a:ext cx="1833880" cy="0"/>
          </a:xfrm>
          <a:custGeom>
            <a:avLst/>
            <a:gdLst/>
            <a:ahLst/>
            <a:cxnLst/>
            <a:rect l="l" t="t" r="r" b="b"/>
            <a:pathLst>
              <a:path w="1833879" h="0">
                <a:moveTo>
                  <a:pt x="1833626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640576" y="5665089"/>
            <a:ext cx="175895" cy="1758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645147" y="5669660"/>
            <a:ext cx="167005" cy="333375"/>
          </a:xfrm>
          <a:custGeom>
            <a:avLst/>
            <a:gdLst/>
            <a:ahLst/>
            <a:cxnLst/>
            <a:rect l="l" t="t" r="r" b="b"/>
            <a:pathLst>
              <a:path w="167004" h="333375">
                <a:moveTo>
                  <a:pt x="0" y="333375"/>
                </a:moveTo>
                <a:lnTo>
                  <a:pt x="44322" y="327420"/>
                </a:lnTo>
                <a:lnTo>
                  <a:pt x="84153" y="310618"/>
                </a:lnTo>
                <a:lnTo>
                  <a:pt x="117903" y="284554"/>
                </a:lnTo>
                <a:lnTo>
                  <a:pt x="143980" y="250819"/>
                </a:lnTo>
                <a:lnTo>
                  <a:pt x="160793" y="211000"/>
                </a:lnTo>
                <a:lnTo>
                  <a:pt x="166750" y="166687"/>
                </a:lnTo>
                <a:lnTo>
                  <a:pt x="166750" y="0"/>
                </a:lnTo>
              </a:path>
            </a:pathLst>
          </a:custGeom>
          <a:ln w="914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7303134" y="2729864"/>
            <a:ext cx="1205230" cy="6953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4400" spc="-204" b="1">
                <a:latin typeface="Times New Roman"/>
                <a:cs typeface="Times New Roman"/>
              </a:rPr>
              <a:t>ةدوجلا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937375" y="4120388"/>
            <a:ext cx="1748155" cy="142811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70180">
              <a:lnSpc>
                <a:spcPct val="100000"/>
              </a:lnSpc>
              <a:spcBef>
                <a:spcPts val="90"/>
              </a:spcBef>
            </a:pPr>
            <a:r>
              <a:rPr dirty="0" sz="4400" spc="-560" b="1">
                <a:latin typeface="Times New Roman"/>
                <a:cs typeface="Times New Roman"/>
              </a:rPr>
              <a:t>نكمي</a:t>
            </a:r>
            <a:r>
              <a:rPr dirty="0" sz="4400" spc="-70" b="1">
                <a:latin typeface="Times New Roman"/>
                <a:cs typeface="Times New Roman"/>
              </a:rPr>
              <a:t> </a:t>
            </a:r>
            <a:r>
              <a:rPr dirty="0" sz="4400" spc="-275" b="1">
                <a:latin typeface="Times New Roman"/>
                <a:cs typeface="Times New Roman"/>
              </a:rPr>
              <a:t>لاو</a:t>
            </a:r>
            <a:endParaRPr sz="4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z="4800" b="1">
                <a:latin typeface="Times New Roman"/>
                <a:cs typeface="Times New Roman"/>
              </a:rPr>
              <a:t>!!</a:t>
            </a:r>
            <a:r>
              <a:rPr dirty="0" sz="4800" spc="-170" b="1">
                <a:latin typeface="Times New Roman"/>
                <a:cs typeface="Times New Roman"/>
              </a:rPr>
              <a:t> </a:t>
            </a:r>
            <a:r>
              <a:rPr dirty="0" sz="4400" spc="-615" b="1">
                <a:latin typeface="Times New Roman"/>
                <a:cs typeface="Times New Roman"/>
              </a:rPr>
              <a:t>اهسايق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705600" y="868680"/>
            <a:ext cx="2286000" cy="579120"/>
          </a:xfrm>
          <a:prstGeom prst="rect">
            <a:avLst/>
          </a:prstGeom>
          <a:solidFill>
            <a:srgbClr val="548ED4"/>
          </a:solidFill>
        </p:spPr>
        <p:txBody>
          <a:bodyPr wrap="square" lIns="0" tIns="35560" rIns="0" bIns="0" rtlCol="0" vert="horz">
            <a:spAutoFit/>
          </a:bodyPr>
          <a:lstStyle/>
          <a:p>
            <a:pPr marL="514350">
              <a:lnSpc>
                <a:spcPct val="100000"/>
              </a:lnSpc>
              <a:spcBef>
                <a:spcPts val="280"/>
              </a:spcBef>
            </a:pPr>
            <a:r>
              <a:rPr dirty="0" sz="3200" spc="-90" b="1">
                <a:latin typeface="Arial"/>
                <a:cs typeface="Arial"/>
              </a:rPr>
              <a:t>ئطاخ</a:t>
            </a:r>
            <a:r>
              <a:rPr dirty="0" sz="3200" spc="-15" b="1">
                <a:latin typeface="Arial"/>
                <a:cs typeface="Arial"/>
              </a:rPr>
              <a:t> </a:t>
            </a:r>
            <a:r>
              <a:rPr dirty="0" sz="3200" spc="-185" b="1">
                <a:latin typeface="Arial"/>
                <a:cs typeface="Arial"/>
              </a:rPr>
              <a:t>موهفم</a:t>
            </a:r>
            <a:endParaRPr sz="32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535923" y="153923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2533" y="4644"/>
                </a:lnTo>
                <a:lnTo>
                  <a:pt x="139624" y="17966"/>
                </a:lnTo>
                <a:lnTo>
                  <a:pt x="100793" y="39045"/>
                </a:lnTo>
                <a:lnTo>
                  <a:pt x="66960" y="66960"/>
                </a:lnTo>
                <a:lnTo>
                  <a:pt x="39045" y="100793"/>
                </a:lnTo>
                <a:lnTo>
                  <a:pt x="17966" y="139624"/>
                </a:lnTo>
                <a:lnTo>
                  <a:pt x="4644" y="182533"/>
                </a:lnTo>
                <a:lnTo>
                  <a:pt x="0" y="228600"/>
                </a:lnTo>
                <a:lnTo>
                  <a:pt x="4644" y="274666"/>
                </a:lnTo>
                <a:lnTo>
                  <a:pt x="17966" y="317575"/>
                </a:lnTo>
                <a:lnTo>
                  <a:pt x="39045" y="356406"/>
                </a:lnTo>
                <a:lnTo>
                  <a:pt x="66960" y="390239"/>
                </a:lnTo>
                <a:lnTo>
                  <a:pt x="100793" y="418154"/>
                </a:lnTo>
                <a:lnTo>
                  <a:pt x="139624" y="439233"/>
                </a:lnTo>
                <a:lnTo>
                  <a:pt x="182533" y="452555"/>
                </a:lnTo>
                <a:lnTo>
                  <a:pt x="228600" y="457200"/>
                </a:lnTo>
                <a:lnTo>
                  <a:pt x="274666" y="452555"/>
                </a:lnTo>
                <a:lnTo>
                  <a:pt x="317575" y="439233"/>
                </a:lnTo>
                <a:lnTo>
                  <a:pt x="356406" y="418154"/>
                </a:lnTo>
                <a:lnTo>
                  <a:pt x="390239" y="390239"/>
                </a:lnTo>
                <a:lnTo>
                  <a:pt x="418154" y="356406"/>
                </a:lnTo>
                <a:lnTo>
                  <a:pt x="439233" y="317575"/>
                </a:lnTo>
                <a:lnTo>
                  <a:pt x="452555" y="274666"/>
                </a:lnTo>
                <a:lnTo>
                  <a:pt x="457200" y="228600"/>
                </a:lnTo>
                <a:lnTo>
                  <a:pt x="452555" y="182533"/>
                </a:lnTo>
                <a:lnTo>
                  <a:pt x="439233" y="139624"/>
                </a:lnTo>
                <a:lnTo>
                  <a:pt x="418154" y="100793"/>
                </a:lnTo>
                <a:lnTo>
                  <a:pt x="390239" y="66960"/>
                </a:lnTo>
                <a:lnTo>
                  <a:pt x="356406" y="39045"/>
                </a:lnTo>
                <a:lnTo>
                  <a:pt x="317575" y="17966"/>
                </a:lnTo>
                <a:lnTo>
                  <a:pt x="274666" y="4644"/>
                </a:lnTo>
                <a:lnTo>
                  <a:pt x="2286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8535923" y="153923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0" y="228600"/>
                </a:moveTo>
                <a:lnTo>
                  <a:pt x="4644" y="182533"/>
                </a:lnTo>
                <a:lnTo>
                  <a:pt x="17966" y="139624"/>
                </a:lnTo>
                <a:lnTo>
                  <a:pt x="39045" y="100793"/>
                </a:lnTo>
                <a:lnTo>
                  <a:pt x="66960" y="66960"/>
                </a:lnTo>
                <a:lnTo>
                  <a:pt x="100793" y="39045"/>
                </a:lnTo>
                <a:lnTo>
                  <a:pt x="139624" y="17966"/>
                </a:lnTo>
                <a:lnTo>
                  <a:pt x="182533" y="4644"/>
                </a:lnTo>
                <a:lnTo>
                  <a:pt x="228600" y="0"/>
                </a:lnTo>
                <a:lnTo>
                  <a:pt x="274666" y="4644"/>
                </a:lnTo>
                <a:lnTo>
                  <a:pt x="317575" y="17966"/>
                </a:lnTo>
                <a:lnTo>
                  <a:pt x="356406" y="39045"/>
                </a:lnTo>
                <a:lnTo>
                  <a:pt x="390239" y="66960"/>
                </a:lnTo>
                <a:lnTo>
                  <a:pt x="418154" y="100793"/>
                </a:lnTo>
                <a:lnTo>
                  <a:pt x="439233" y="139624"/>
                </a:lnTo>
                <a:lnTo>
                  <a:pt x="452555" y="182533"/>
                </a:lnTo>
                <a:lnTo>
                  <a:pt x="457200" y="228600"/>
                </a:lnTo>
                <a:lnTo>
                  <a:pt x="452555" y="274666"/>
                </a:lnTo>
                <a:lnTo>
                  <a:pt x="439233" y="317575"/>
                </a:lnTo>
                <a:lnTo>
                  <a:pt x="418154" y="356406"/>
                </a:lnTo>
                <a:lnTo>
                  <a:pt x="390239" y="390239"/>
                </a:lnTo>
                <a:lnTo>
                  <a:pt x="356406" y="418154"/>
                </a:lnTo>
                <a:lnTo>
                  <a:pt x="317575" y="439233"/>
                </a:lnTo>
                <a:lnTo>
                  <a:pt x="274666" y="452555"/>
                </a:lnTo>
                <a:lnTo>
                  <a:pt x="228600" y="457200"/>
                </a:lnTo>
                <a:lnTo>
                  <a:pt x="182533" y="452555"/>
                </a:lnTo>
                <a:lnTo>
                  <a:pt x="139624" y="439233"/>
                </a:lnTo>
                <a:lnTo>
                  <a:pt x="100793" y="418154"/>
                </a:lnTo>
                <a:lnTo>
                  <a:pt x="66960" y="390239"/>
                </a:lnTo>
                <a:lnTo>
                  <a:pt x="39045" y="356406"/>
                </a:lnTo>
                <a:lnTo>
                  <a:pt x="17966" y="317575"/>
                </a:lnTo>
                <a:lnTo>
                  <a:pt x="4644" y="274666"/>
                </a:lnTo>
                <a:lnTo>
                  <a:pt x="0" y="2286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8600693" y="115569"/>
            <a:ext cx="251460" cy="51244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3200" spc="-5" b="1">
                <a:solidFill>
                  <a:srgbClr val="EDEBE0"/>
                </a:solidFill>
                <a:latin typeface="Arial"/>
                <a:cs typeface="Arial"/>
              </a:rPr>
              <a:t>2</a:t>
            </a:r>
            <a:endParaRPr sz="32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402323" y="1523"/>
            <a:ext cx="0" cy="6858000"/>
          </a:xfrm>
          <a:custGeom>
            <a:avLst/>
            <a:gdLst/>
            <a:ahLst/>
            <a:cxnLst/>
            <a:rect l="l" t="t" r="r" b="b"/>
            <a:pathLst>
              <a:path w="0"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396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1499616" y="304800"/>
            <a:ext cx="3596640" cy="585470"/>
          </a:xfrm>
          <a:prstGeom prst="rect">
            <a:avLst/>
          </a:prstGeom>
          <a:solidFill>
            <a:srgbClr val="548ED4"/>
          </a:solidFill>
        </p:spPr>
        <p:txBody>
          <a:bodyPr wrap="square" lIns="0" tIns="35560" rIns="0" bIns="0" rtlCol="0" vert="horz">
            <a:spAutoFit/>
          </a:bodyPr>
          <a:lstStyle/>
          <a:p>
            <a:pPr marL="721360">
              <a:lnSpc>
                <a:spcPct val="100000"/>
              </a:lnSpc>
              <a:spcBef>
                <a:spcPts val="280"/>
              </a:spcBef>
            </a:pPr>
            <a:r>
              <a:rPr dirty="0" sz="3200" spc="-515" b="1">
                <a:latin typeface="Arial"/>
                <a:cs typeface="Arial"/>
              </a:rPr>
              <a:t>حيحصلا</a:t>
            </a:r>
            <a:r>
              <a:rPr dirty="0" sz="3200" spc="-345" b="1">
                <a:latin typeface="Arial"/>
                <a:cs typeface="Arial"/>
              </a:rPr>
              <a:t> </a:t>
            </a:r>
            <a:r>
              <a:rPr dirty="0" sz="3200" spc="-235" b="1">
                <a:latin typeface="Arial"/>
                <a:cs typeface="Arial"/>
              </a:rPr>
              <a:t>موهفملا</a:t>
            </a:r>
            <a:endParaRPr sz="32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45008" y="1185633"/>
            <a:ext cx="5944997" cy="5225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749808" y="1127696"/>
            <a:ext cx="5761990" cy="74809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71856" y="1112519"/>
            <a:ext cx="5943600" cy="521334"/>
          </a:xfrm>
          <a:custGeom>
            <a:avLst/>
            <a:gdLst/>
            <a:ahLst/>
            <a:cxnLst/>
            <a:rect l="l" t="t" r="r" b="b"/>
            <a:pathLst>
              <a:path w="5943600" h="521335">
                <a:moveTo>
                  <a:pt x="0" y="521208"/>
                </a:moveTo>
                <a:lnTo>
                  <a:pt x="5943600" y="521208"/>
                </a:lnTo>
                <a:lnTo>
                  <a:pt x="5943600" y="0"/>
                </a:lnTo>
                <a:lnTo>
                  <a:pt x="0" y="0"/>
                </a:lnTo>
                <a:lnTo>
                  <a:pt x="0" y="5212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877316" y="1136091"/>
            <a:ext cx="5357495" cy="4540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800" spc="-390" b="1">
                <a:latin typeface="Arial"/>
                <a:cs typeface="Arial"/>
              </a:rPr>
              <a:t>اهسايق </a:t>
            </a:r>
            <a:r>
              <a:rPr dirty="0" sz="2800" spc="-280" b="1">
                <a:latin typeface="Arial"/>
                <a:cs typeface="Arial"/>
              </a:rPr>
              <a:t>نكميو </a:t>
            </a:r>
            <a:r>
              <a:rPr dirty="0" sz="2800" spc="-240" b="1">
                <a:latin typeface="Arial"/>
                <a:cs typeface="Arial"/>
              </a:rPr>
              <a:t>ةسوسحم </a:t>
            </a:r>
            <a:r>
              <a:rPr dirty="0" sz="2800" spc="-405" b="1">
                <a:latin typeface="Arial"/>
                <a:cs typeface="Arial"/>
              </a:rPr>
              <a:t>ةيحصلا </a:t>
            </a:r>
            <a:r>
              <a:rPr dirty="0" sz="2800" spc="-200" b="1">
                <a:latin typeface="Arial"/>
                <a:cs typeface="Arial"/>
              </a:rPr>
              <a:t>ةياعرلا</a:t>
            </a:r>
            <a:r>
              <a:rPr dirty="0" sz="2800" spc="-80" b="1">
                <a:latin typeface="Arial"/>
                <a:cs typeface="Arial"/>
              </a:rPr>
              <a:t> </a:t>
            </a:r>
            <a:r>
              <a:rPr dirty="0" sz="2800" spc="-35" b="1">
                <a:latin typeface="Arial"/>
                <a:cs typeface="Arial"/>
              </a:rPr>
              <a:t>ةدوج</a:t>
            </a:r>
            <a:endParaRPr sz="28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865367" y="3397453"/>
            <a:ext cx="3219450" cy="757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baseline="2314" sz="7200" b="1">
                <a:latin typeface="Times New Roman"/>
                <a:cs typeface="Times New Roman"/>
              </a:rPr>
              <a:t>= </a:t>
            </a:r>
            <a:r>
              <a:rPr dirty="0" sz="4400" spc="-380" b="1">
                <a:latin typeface="Times New Roman"/>
                <a:cs typeface="Times New Roman"/>
              </a:rPr>
              <a:t>ةسوسحم</a:t>
            </a:r>
            <a:r>
              <a:rPr dirty="0" sz="4400" spc="70" b="1">
                <a:latin typeface="Times New Roman"/>
                <a:cs typeface="Times New Roman"/>
              </a:rPr>
              <a:t> </a:t>
            </a:r>
            <a:r>
              <a:rPr dirty="0" sz="4400" spc="-555" b="1">
                <a:latin typeface="Times New Roman"/>
                <a:cs typeface="Times New Roman"/>
              </a:rPr>
              <a:t>ريغ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566159" y="2572809"/>
            <a:ext cx="1153490" cy="9302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526535" y="2715704"/>
            <a:ext cx="1308989" cy="74809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3497579" y="2506979"/>
            <a:ext cx="1143000" cy="914400"/>
          </a:xfrm>
          <a:custGeom>
            <a:avLst/>
            <a:gdLst/>
            <a:ahLst/>
            <a:cxnLst/>
            <a:rect l="l" t="t" r="r" b="b"/>
            <a:pathLst>
              <a:path w="1143000" h="914400">
                <a:moveTo>
                  <a:pt x="275209" y="0"/>
                </a:moveTo>
                <a:lnTo>
                  <a:pt x="0" y="457200"/>
                </a:lnTo>
                <a:lnTo>
                  <a:pt x="275209" y="914400"/>
                </a:lnTo>
                <a:lnTo>
                  <a:pt x="275209" y="685800"/>
                </a:lnTo>
                <a:lnTo>
                  <a:pt x="1143000" y="685800"/>
                </a:lnTo>
                <a:lnTo>
                  <a:pt x="1143000" y="228600"/>
                </a:lnTo>
                <a:lnTo>
                  <a:pt x="275209" y="228600"/>
                </a:lnTo>
                <a:lnTo>
                  <a:pt x="2752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3497579" y="2506979"/>
            <a:ext cx="1143000" cy="914400"/>
          </a:xfrm>
          <a:custGeom>
            <a:avLst/>
            <a:gdLst/>
            <a:ahLst/>
            <a:cxnLst/>
            <a:rect l="l" t="t" r="r" b="b"/>
            <a:pathLst>
              <a:path w="1143000" h="914400">
                <a:moveTo>
                  <a:pt x="0" y="457200"/>
                </a:moveTo>
                <a:lnTo>
                  <a:pt x="275209" y="0"/>
                </a:lnTo>
                <a:lnTo>
                  <a:pt x="275209" y="228600"/>
                </a:lnTo>
                <a:lnTo>
                  <a:pt x="1143000" y="228600"/>
                </a:lnTo>
                <a:lnTo>
                  <a:pt x="1143000" y="685800"/>
                </a:lnTo>
                <a:lnTo>
                  <a:pt x="275209" y="685800"/>
                </a:lnTo>
                <a:lnTo>
                  <a:pt x="275209" y="914400"/>
                </a:lnTo>
                <a:lnTo>
                  <a:pt x="0" y="4572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/>
          <p:nvPr/>
        </p:nvSpPr>
        <p:spPr>
          <a:xfrm>
            <a:off x="4385817" y="2639644"/>
            <a:ext cx="1878964" cy="757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19841" sz="4200" b="1">
                <a:latin typeface="Times New Roman"/>
                <a:cs typeface="Times New Roman"/>
              </a:rPr>
              <a:t>ُ</a:t>
            </a:r>
            <a:r>
              <a:rPr dirty="0" baseline="19841" sz="4200" spc="547" b="1">
                <a:latin typeface="Times New Roman"/>
                <a:cs typeface="Times New Roman"/>
              </a:rPr>
              <a:t> </a:t>
            </a:r>
            <a:r>
              <a:rPr dirty="0" sz="4800" spc="-380" b="1">
                <a:latin typeface="Times New Roman"/>
                <a:cs typeface="Times New Roman"/>
              </a:rPr>
              <a:t>ماظنلا</a:t>
            </a:r>
            <a:endParaRPr sz="48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655314" y="2727172"/>
            <a:ext cx="892810" cy="4533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800" spc="-350" b="1">
                <a:latin typeface="Times New Roman"/>
                <a:cs typeface="Times New Roman"/>
              </a:rPr>
              <a:t>تلاخ</a:t>
            </a:r>
            <a:r>
              <a:rPr dirty="0" baseline="4960" sz="4200" spc="-525" b="1">
                <a:latin typeface="Times New Roman"/>
                <a:cs typeface="Times New Roman"/>
              </a:rPr>
              <a:t>َ </a:t>
            </a:r>
            <a:r>
              <a:rPr dirty="0" sz="2800" spc="-390" b="1">
                <a:latin typeface="Times New Roman"/>
                <a:cs typeface="Times New Roman"/>
              </a:rPr>
              <a:t>د</a:t>
            </a:r>
            <a:r>
              <a:rPr dirty="0" sz="2800" spc="-390" b="1">
                <a:latin typeface="Times New Roman"/>
                <a:cs typeface="Times New Roman"/>
              </a:rPr>
              <a:t>ْ</a:t>
            </a:r>
            <a:r>
              <a:rPr dirty="0" sz="2800" spc="-165" b="1">
                <a:latin typeface="Times New Roman"/>
                <a:cs typeface="Times New Roman"/>
              </a:rPr>
              <a:t> </a:t>
            </a:r>
            <a:r>
              <a:rPr dirty="0" sz="2800" spc="-819" b="1">
                <a:latin typeface="Times New Roman"/>
                <a:cs typeface="Times New Roman"/>
              </a:rPr>
              <a:t>م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2118360" y="2609049"/>
            <a:ext cx="1305940" cy="81817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2237232" y="2697416"/>
            <a:ext cx="1263205" cy="74809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2049779" y="2540507"/>
            <a:ext cx="1295400" cy="807720"/>
          </a:xfrm>
          <a:custGeom>
            <a:avLst/>
            <a:gdLst/>
            <a:ahLst/>
            <a:cxnLst/>
            <a:rect l="l" t="t" r="r" b="b"/>
            <a:pathLst>
              <a:path w="1295400" h="807720">
                <a:moveTo>
                  <a:pt x="1160780" y="0"/>
                </a:moveTo>
                <a:lnTo>
                  <a:pt x="134619" y="0"/>
                </a:lnTo>
                <a:lnTo>
                  <a:pt x="92090" y="6868"/>
                </a:lnTo>
                <a:lnTo>
                  <a:pt x="55138" y="25989"/>
                </a:lnTo>
                <a:lnTo>
                  <a:pt x="25989" y="55138"/>
                </a:lnTo>
                <a:lnTo>
                  <a:pt x="6868" y="92090"/>
                </a:lnTo>
                <a:lnTo>
                  <a:pt x="0" y="134619"/>
                </a:lnTo>
                <a:lnTo>
                  <a:pt x="0" y="673100"/>
                </a:lnTo>
                <a:lnTo>
                  <a:pt x="6868" y="715629"/>
                </a:lnTo>
                <a:lnTo>
                  <a:pt x="25989" y="752581"/>
                </a:lnTo>
                <a:lnTo>
                  <a:pt x="55138" y="781730"/>
                </a:lnTo>
                <a:lnTo>
                  <a:pt x="92090" y="800851"/>
                </a:lnTo>
                <a:lnTo>
                  <a:pt x="134619" y="807719"/>
                </a:lnTo>
                <a:lnTo>
                  <a:pt x="1160780" y="807719"/>
                </a:lnTo>
                <a:lnTo>
                  <a:pt x="1203309" y="800851"/>
                </a:lnTo>
                <a:lnTo>
                  <a:pt x="1240261" y="781730"/>
                </a:lnTo>
                <a:lnTo>
                  <a:pt x="1269410" y="752581"/>
                </a:lnTo>
                <a:lnTo>
                  <a:pt x="1288531" y="715629"/>
                </a:lnTo>
                <a:lnTo>
                  <a:pt x="1295399" y="673100"/>
                </a:lnTo>
                <a:lnTo>
                  <a:pt x="1295399" y="134619"/>
                </a:lnTo>
                <a:lnTo>
                  <a:pt x="1288531" y="92090"/>
                </a:lnTo>
                <a:lnTo>
                  <a:pt x="1269410" y="55138"/>
                </a:lnTo>
                <a:lnTo>
                  <a:pt x="1240261" y="25989"/>
                </a:lnTo>
                <a:lnTo>
                  <a:pt x="1203309" y="6868"/>
                </a:lnTo>
                <a:lnTo>
                  <a:pt x="11607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2049779" y="2540507"/>
            <a:ext cx="1295400" cy="807720"/>
          </a:xfrm>
          <a:custGeom>
            <a:avLst/>
            <a:gdLst/>
            <a:ahLst/>
            <a:cxnLst/>
            <a:rect l="l" t="t" r="r" b="b"/>
            <a:pathLst>
              <a:path w="1295400" h="807720">
                <a:moveTo>
                  <a:pt x="0" y="134619"/>
                </a:moveTo>
                <a:lnTo>
                  <a:pt x="6868" y="92090"/>
                </a:lnTo>
                <a:lnTo>
                  <a:pt x="25989" y="55138"/>
                </a:lnTo>
                <a:lnTo>
                  <a:pt x="55138" y="25989"/>
                </a:lnTo>
                <a:lnTo>
                  <a:pt x="92090" y="6868"/>
                </a:lnTo>
                <a:lnTo>
                  <a:pt x="134619" y="0"/>
                </a:lnTo>
                <a:lnTo>
                  <a:pt x="1160780" y="0"/>
                </a:lnTo>
                <a:lnTo>
                  <a:pt x="1203309" y="6868"/>
                </a:lnTo>
                <a:lnTo>
                  <a:pt x="1240261" y="25989"/>
                </a:lnTo>
                <a:lnTo>
                  <a:pt x="1269410" y="55138"/>
                </a:lnTo>
                <a:lnTo>
                  <a:pt x="1288531" y="92090"/>
                </a:lnTo>
                <a:lnTo>
                  <a:pt x="1295399" y="134619"/>
                </a:lnTo>
                <a:lnTo>
                  <a:pt x="1295399" y="673100"/>
                </a:lnTo>
                <a:lnTo>
                  <a:pt x="1288531" y="715629"/>
                </a:lnTo>
                <a:lnTo>
                  <a:pt x="1269410" y="752581"/>
                </a:lnTo>
                <a:lnTo>
                  <a:pt x="1240261" y="781730"/>
                </a:lnTo>
                <a:lnTo>
                  <a:pt x="1203309" y="800851"/>
                </a:lnTo>
                <a:lnTo>
                  <a:pt x="1160780" y="807719"/>
                </a:lnTo>
                <a:lnTo>
                  <a:pt x="134619" y="807719"/>
                </a:lnTo>
                <a:lnTo>
                  <a:pt x="92090" y="800851"/>
                </a:lnTo>
                <a:lnTo>
                  <a:pt x="55138" y="781730"/>
                </a:lnTo>
                <a:lnTo>
                  <a:pt x="25989" y="752581"/>
                </a:lnTo>
                <a:lnTo>
                  <a:pt x="6868" y="715629"/>
                </a:lnTo>
                <a:lnTo>
                  <a:pt x="0" y="673100"/>
                </a:lnTo>
                <a:lnTo>
                  <a:pt x="0" y="134619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746759" y="2572809"/>
            <a:ext cx="1153490" cy="9302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597408" y="2715704"/>
            <a:ext cx="1418590" cy="74809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678180" y="2506979"/>
            <a:ext cx="1143000" cy="914400"/>
          </a:xfrm>
          <a:custGeom>
            <a:avLst/>
            <a:gdLst/>
            <a:ahLst/>
            <a:cxnLst/>
            <a:rect l="l" t="t" r="r" b="b"/>
            <a:pathLst>
              <a:path w="1143000" h="914400">
                <a:moveTo>
                  <a:pt x="275234" y="0"/>
                </a:moveTo>
                <a:lnTo>
                  <a:pt x="0" y="457200"/>
                </a:lnTo>
                <a:lnTo>
                  <a:pt x="275234" y="914400"/>
                </a:lnTo>
                <a:lnTo>
                  <a:pt x="275234" y="685800"/>
                </a:lnTo>
                <a:lnTo>
                  <a:pt x="1143000" y="685800"/>
                </a:lnTo>
                <a:lnTo>
                  <a:pt x="1143000" y="228600"/>
                </a:lnTo>
                <a:lnTo>
                  <a:pt x="275234" y="228600"/>
                </a:lnTo>
                <a:lnTo>
                  <a:pt x="2752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678180" y="2506979"/>
            <a:ext cx="1143000" cy="914400"/>
          </a:xfrm>
          <a:custGeom>
            <a:avLst/>
            <a:gdLst/>
            <a:ahLst/>
            <a:cxnLst/>
            <a:rect l="l" t="t" r="r" b="b"/>
            <a:pathLst>
              <a:path w="1143000" h="914400">
                <a:moveTo>
                  <a:pt x="0" y="457200"/>
                </a:moveTo>
                <a:lnTo>
                  <a:pt x="275234" y="0"/>
                </a:lnTo>
                <a:lnTo>
                  <a:pt x="275234" y="228600"/>
                </a:lnTo>
                <a:lnTo>
                  <a:pt x="1143000" y="228600"/>
                </a:lnTo>
                <a:lnTo>
                  <a:pt x="1143000" y="685800"/>
                </a:lnTo>
                <a:lnTo>
                  <a:pt x="275234" y="685800"/>
                </a:lnTo>
                <a:lnTo>
                  <a:pt x="275234" y="914400"/>
                </a:lnTo>
                <a:lnTo>
                  <a:pt x="0" y="4572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 txBox="1"/>
          <p:nvPr/>
        </p:nvSpPr>
        <p:spPr>
          <a:xfrm>
            <a:off x="1565452" y="2706065"/>
            <a:ext cx="1685925" cy="4540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dirty="0" baseline="-9920" sz="4200" b="1">
                <a:latin typeface="Times New Roman"/>
                <a:cs typeface="Times New Roman"/>
              </a:rPr>
              <a:t>ُ</a:t>
            </a:r>
            <a:r>
              <a:rPr dirty="0" baseline="-9920" sz="4200" spc="607" b="1">
                <a:latin typeface="Times New Roman"/>
                <a:cs typeface="Times New Roman"/>
              </a:rPr>
              <a:t> </a:t>
            </a:r>
            <a:r>
              <a:rPr dirty="0" sz="2800" spc="-245" b="1">
                <a:latin typeface="Times New Roman"/>
                <a:cs typeface="Times New Roman"/>
              </a:rPr>
              <a:t>تايلمع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99820" y="2727477"/>
            <a:ext cx="1052830" cy="4533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sz="2800" spc="-200" b="1">
                <a:latin typeface="Times New Roman"/>
                <a:cs typeface="Times New Roman"/>
              </a:rPr>
              <a:t>تاجر</a:t>
            </a:r>
            <a:r>
              <a:rPr dirty="0" baseline="-5952" sz="4200" spc="-300" b="1">
                <a:latin typeface="Times New Roman"/>
                <a:cs typeface="Times New Roman"/>
              </a:rPr>
              <a:t>َ </a:t>
            </a:r>
            <a:r>
              <a:rPr dirty="0" sz="2800" spc="-655" b="1">
                <a:latin typeface="Times New Roman"/>
                <a:cs typeface="Times New Roman"/>
              </a:rPr>
              <a:t>خ</a:t>
            </a:r>
            <a:r>
              <a:rPr dirty="0" baseline="5952" sz="4200" spc="-982" b="1">
                <a:latin typeface="Times New Roman"/>
                <a:cs typeface="Times New Roman"/>
              </a:rPr>
              <a:t>ْ</a:t>
            </a:r>
            <a:r>
              <a:rPr dirty="0" baseline="5952" sz="4200" spc="-930" b="1">
                <a:latin typeface="Times New Roman"/>
                <a:cs typeface="Times New Roman"/>
              </a:rPr>
              <a:t> </a:t>
            </a:r>
            <a:r>
              <a:rPr dirty="0" sz="2800" spc="-819" b="1">
                <a:latin typeface="Times New Roman"/>
                <a:cs typeface="Times New Roman"/>
              </a:rPr>
              <a:t>م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353305" y="3898773"/>
            <a:ext cx="549910" cy="4533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800" spc="-310">
                <a:latin typeface="Arial"/>
                <a:cs typeface="Arial"/>
              </a:rPr>
              <a:t>ءابط</a:t>
            </a:r>
            <a:endParaRPr sz="28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890011" y="3945254"/>
            <a:ext cx="269875" cy="3987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3100"/>
              </a:lnSpc>
            </a:pPr>
            <a:r>
              <a:rPr dirty="0" sz="2800" spc="-335">
                <a:latin typeface="Arial"/>
                <a:cs typeface="Arial"/>
              </a:rPr>
              <a:t>ل</a:t>
            </a:r>
            <a:r>
              <a:rPr dirty="0" sz="2800" spc="-130">
                <a:latin typeface="Arial"/>
                <a:cs typeface="Arial"/>
              </a:rPr>
              <a:t>أ</a:t>
            </a:r>
            <a:r>
              <a:rPr dirty="0" sz="2800">
                <a:latin typeface="Arial"/>
                <a:cs typeface="Arial"/>
              </a:rPr>
              <a:t>ا</a:t>
            </a:r>
            <a:endParaRPr sz="2800">
              <a:latin typeface="Arial"/>
              <a:cs typeface="Aria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3721608" y="4617783"/>
            <a:ext cx="1525397" cy="178739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4096511" y="4587189"/>
            <a:ext cx="1211402" cy="190639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3648455" y="4544567"/>
            <a:ext cx="1524000" cy="1786255"/>
          </a:xfrm>
          <a:custGeom>
            <a:avLst/>
            <a:gdLst/>
            <a:ahLst/>
            <a:cxnLst/>
            <a:rect l="l" t="t" r="r" b="b"/>
            <a:pathLst>
              <a:path w="1524000" h="1786254">
                <a:moveTo>
                  <a:pt x="0" y="1786127"/>
                </a:moveTo>
                <a:lnTo>
                  <a:pt x="1524000" y="1786127"/>
                </a:lnTo>
                <a:lnTo>
                  <a:pt x="1524000" y="0"/>
                </a:lnTo>
                <a:lnTo>
                  <a:pt x="0" y="0"/>
                </a:lnTo>
                <a:lnTo>
                  <a:pt x="0" y="17861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 txBox="1"/>
          <p:nvPr/>
        </p:nvSpPr>
        <p:spPr>
          <a:xfrm>
            <a:off x="4163948" y="4420237"/>
            <a:ext cx="932180" cy="18561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71450" marR="5080" indent="-159385">
              <a:lnSpc>
                <a:spcPct val="150100"/>
              </a:lnSpc>
              <a:spcBef>
                <a:spcPts val="105"/>
              </a:spcBef>
            </a:pPr>
            <a:r>
              <a:rPr dirty="0" sz="2000" spc="-340" b="1">
                <a:latin typeface="Arial"/>
                <a:cs typeface="Arial"/>
              </a:rPr>
              <a:t>سايق </a:t>
            </a:r>
            <a:r>
              <a:rPr dirty="0" sz="2000" spc="-254" b="1">
                <a:latin typeface="Arial"/>
                <a:cs typeface="Arial"/>
              </a:rPr>
              <a:t>نكمي  </a:t>
            </a:r>
            <a:r>
              <a:rPr dirty="0" sz="2000" spc="100" b="1">
                <a:latin typeface="Arial"/>
                <a:cs typeface="Arial"/>
              </a:rPr>
              <a:t>م</a:t>
            </a:r>
            <a:r>
              <a:rPr dirty="0" sz="2000" spc="90" b="1">
                <a:latin typeface="Arial"/>
                <a:cs typeface="Arial"/>
              </a:rPr>
              <a:t>ه</a:t>
            </a:r>
            <a:r>
              <a:rPr dirty="0" sz="2000" spc="-755" b="1">
                <a:latin typeface="Arial"/>
                <a:cs typeface="Arial"/>
              </a:rPr>
              <a:t>ت</a:t>
            </a:r>
            <a:r>
              <a:rPr dirty="0" sz="2000" spc="-5" b="1">
                <a:latin typeface="Arial"/>
                <a:cs typeface="Arial"/>
              </a:rPr>
              <a:t>لاه</a:t>
            </a:r>
            <a:r>
              <a:rPr dirty="0" sz="2000" spc="-15" b="1">
                <a:latin typeface="Arial"/>
                <a:cs typeface="Arial"/>
              </a:rPr>
              <a:t>ؤ</a:t>
            </a:r>
            <a:r>
              <a:rPr dirty="0" sz="2000" spc="85" b="1">
                <a:latin typeface="Arial"/>
                <a:cs typeface="Arial"/>
              </a:rPr>
              <a:t>م  </a:t>
            </a:r>
            <a:r>
              <a:rPr dirty="0" sz="2000" spc="-204" b="1">
                <a:latin typeface="Arial"/>
                <a:cs typeface="Arial"/>
              </a:rPr>
              <a:t>مهتاربخ</a:t>
            </a:r>
            <a:endParaRPr sz="2000">
              <a:latin typeface="Arial"/>
              <a:cs typeface="Arial"/>
            </a:endParaRPr>
          </a:p>
          <a:p>
            <a:pPr algn="just" marL="235585">
              <a:lnSpc>
                <a:spcPct val="100000"/>
              </a:lnSpc>
              <a:spcBef>
                <a:spcPts val="1200"/>
              </a:spcBef>
            </a:pPr>
            <a:r>
              <a:rPr dirty="0" sz="2000" spc="-5" b="1">
                <a:latin typeface="Arial"/>
                <a:cs typeface="Arial"/>
              </a:rPr>
              <a:t>..</a:t>
            </a:r>
            <a:r>
              <a:rPr dirty="0" sz="2000" spc="-65" b="1">
                <a:latin typeface="Arial"/>
                <a:cs typeface="Arial"/>
              </a:rPr>
              <a:t> </a:t>
            </a:r>
            <a:r>
              <a:rPr dirty="0" sz="2000" spc="-95" b="1">
                <a:latin typeface="Arial"/>
                <a:cs typeface="Arial"/>
              </a:rPr>
              <a:t>مهئادأ</a:t>
            </a:r>
            <a:endParaRPr sz="20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368042" y="3898773"/>
            <a:ext cx="1203960" cy="4533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800">
                <a:latin typeface="Arial"/>
                <a:cs typeface="Arial"/>
              </a:rPr>
              <a:t>ت</a:t>
            </a:r>
            <a:r>
              <a:rPr dirty="0" sz="2800" spc="-20">
                <a:latin typeface="Arial"/>
                <a:cs typeface="Arial"/>
              </a:rPr>
              <a:t>ا</a:t>
            </a:r>
            <a:r>
              <a:rPr dirty="0" sz="2800">
                <a:latin typeface="Arial"/>
                <a:cs typeface="Arial"/>
              </a:rPr>
              <a:t>ء</a:t>
            </a:r>
            <a:r>
              <a:rPr dirty="0" sz="2800" spc="-15">
                <a:latin typeface="Arial"/>
                <a:cs typeface="Arial"/>
              </a:rPr>
              <a:t>ا</a:t>
            </a:r>
            <a:r>
              <a:rPr dirty="0" sz="2800" spc="-165">
                <a:latin typeface="Arial"/>
                <a:cs typeface="Arial"/>
              </a:rPr>
              <a:t>رجل</a:t>
            </a:r>
            <a:r>
              <a:rPr dirty="0" sz="2800" spc="-65">
                <a:latin typeface="Arial"/>
                <a:cs typeface="Arial"/>
              </a:rPr>
              <a:t>إ</a:t>
            </a:r>
            <a:r>
              <a:rPr dirty="0" sz="2800">
                <a:latin typeface="Arial"/>
                <a:cs typeface="Arial"/>
              </a:rPr>
              <a:t>ا</a:t>
            </a:r>
            <a:endParaRPr sz="2800">
              <a:latin typeface="Arial"/>
              <a:cs typeface="Arial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2121407" y="4617783"/>
            <a:ext cx="1449196" cy="178739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2292095" y="4587189"/>
            <a:ext cx="1339342" cy="190639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2048255" y="4544567"/>
            <a:ext cx="1447800" cy="1786255"/>
          </a:xfrm>
          <a:custGeom>
            <a:avLst/>
            <a:gdLst/>
            <a:ahLst/>
            <a:cxnLst/>
            <a:rect l="l" t="t" r="r" b="b"/>
            <a:pathLst>
              <a:path w="1447800" h="1786254">
                <a:moveTo>
                  <a:pt x="0" y="1786127"/>
                </a:moveTo>
                <a:lnTo>
                  <a:pt x="1447799" y="1786127"/>
                </a:lnTo>
                <a:lnTo>
                  <a:pt x="1447799" y="0"/>
                </a:lnTo>
                <a:lnTo>
                  <a:pt x="0" y="0"/>
                </a:lnTo>
                <a:lnTo>
                  <a:pt x="0" y="17861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 txBox="1"/>
          <p:nvPr/>
        </p:nvSpPr>
        <p:spPr>
          <a:xfrm>
            <a:off x="2358898" y="4420237"/>
            <a:ext cx="1059815" cy="1856105"/>
          </a:xfrm>
          <a:prstGeom prst="rect">
            <a:avLst/>
          </a:prstGeom>
        </p:spPr>
        <p:txBody>
          <a:bodyPr wrap="square" lIns="0" tIns="165735" rIns="0" bIns="0" rtlCol="0" vert="horz">
            <a:spAutoFit/>
          </a:bodyPr>
          <a:lstStyle/>
          <a:p>
            <a:pPr algn="r" marR="6985">
              <a:lnSpc>
                <a:spcPct val="100000"/>
              </a:lnSpc>
              <a:spcBef>
                <a:spcPts val="1305"/>
              </a:spcBef>
            </a:pPr>
            <a:r>
              <a:rPr dirty="0" sz="2000" spc="-340" b="1">
                <a:latin typeface="Arial"/>
                <a:cs typeface="Arial"/>
              </a:rPr>
              <a:t>سايق </a:t>
            </a:r>
            <a:r>
              <a:rPr dirty="0" sz="2000" spc="-290" b="1">
                <a:latin typeface="Arial"/>
                <a:cs typeface="Arial"/>
              </a:rPr>
              <a:t> </a:t>
            </a:r>
            <a:r>
              <a:rPr dirty="0" sz="2000" spc="-260" b="1">
                <a:latin typeface="Arial"/>
                <a:cs typeface="Arial"/>
              </a:rPr>
              <a:t>نكمي</a:t>
            </a:r>
            <a:endParaRPr sz="2000">
              <a:latin typeface="Arial"/>
              <a:cs typeface="Arial"/>
            </a:endParaRPr>
          </a:p>
          <a:p>
            <a:pPr algn="r" marL="12700" marR="5080" indent="222885">
              <a:lnSpc>
                <a:spcPct val="150100"/>
              </a:lnSpc>
            </a:pPr>
            <a:r>
              <a:rPr dirty="0" sz="2000" spc="-75" b="1">
                <a:latin typeface="Arial"/>
                <a:cs typeface="Arial"/>
              </a:rPr>
              <a:t>تاءارجل</a:t>
            </a:r>
            <a:r>
              <a:rPr dirty="0" sz="2000" spc="-50" b="1">
                <a:latin typeface="Arial"/>
                <a:cs typeface="Arial"/>
              </a:rPr>
              <a:t>إ</a:t>
            </a:r>
            <a:r>
              <a:rPr dirty="0" sz="2000" spc="-5" b="1">
                <a:latin typeface="Arial"/>
                <a:cs typeface="Arial"/>
              </a:rPr>
              <a:t>ا  </a:t>
            </a:r>
            <a:r>
              <a:rPr dirty="0" sz="2000" spc="-275" b="1">
                <a:latin typeface="Arial"/>
                <a:cs typeface="Arial"/>
              </a:rPr>
              <a:t>ريياعملا</a:t>
            </a:r>
            <a:r>
              <a:rPr dirty="0" sz="2000" spc="-70" b="1">
                <a:latin typeface="Arial"/>
                <a:cs typeface="Arial"/>
              </a:rPr>
              <a:t> </a:t>
            </a:r>
            <a:r>
              <a:rPr dirty="0" sz="2000" spc="-310" b="1">
                <a:latin typeface="Arial"/>
                <a:cs typeface="Arial"/>
              </a:rPr>
              <a:t>قفو</a:t>
            </a:r>
            <a:endParaRPr sz="2000">
              <a:latin typeface="Arial"/>
              <a:cs typeface="Arial"/>
            </a:endParaRPr>
          </a:p>
          <a:p>
            <a:pPr algn="r" marR="5715">
              <a:lnSpc>
                <a:spcPct val="100000"/>
              </a:lnSpc>
              <a:spcBef>
                <a:spcPts val="1200"/>
              </a:spcBef>
            </a:pPr>
            <a:r>
              <a:rPr dirty="0" sz="2000" spc="-20" b="1">
                <a:latin typeface="Arial"/>
                <a:cs typeface="Arial"/>
              </a:rPr>
              <a:t>ةد</a:t>
            </a:r>
            <a:r>
              <a:rPr dirty="0" sz="2000" spc="90" b="1">
                <a:latin typeface="Arial"/>
                <a:cs typeface="Arial"/>
              </a:rPr>
              <a:t>م</a:t>
            </a:r>
            <a:r>
              <a:rPr dirty="0" sz="2000" spc="-755" b="1">
                <a:latin typeface="Arial"/>
                <a:cs typeface="Arial"/>
              </a:rPr>
              <a:t>ت</a:t>
            </a:r>
            <a:r>
              <a:rPr dirty="0" sz="2000" spc="-160" b="1">
                <a:latin typeface="Arial"/>
                <a:cs typeface="Arial"/>
              </a:rPr>
              <a:t>ع</a:t>
            </a:r>
            <a:r>
              <a:rPr dirty="0" sz="2000" spc="-120" b="1">
                <a:latin typeface="Arial"/>
                <a:cs typeface="Arial"/>
              </a:rPr>
              <a:t>م</a:t>
            </a:r>
            <a:r>
              <a:rPr dirty="0" sz="2000" spc="-450" b="1">
                <a:latin typeface="Arial"/>
                <a:cs typeface="Arial"/>
              </a:rPr>
              <a:t>ل</a:t>
            </a:r>
            <a:r>
              <a:rPr dirty="0" sz="2000" spc="-5" b="1">
                <a:latin typeface="Arial"/>
                <a:cs typeface="Arial"/>
              </a:rPr>
              <a:t>ا</a:t>
            </a:r>
            <a:endParaRPr sz="20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438099" y="3898773"/>
            <a:ext cx="1454785" cy="4533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800" spc="-85">
                <a:latin typeface="Arial"/>
                <a:cs typeface="Arial"/>
              </a:rPr>
              <a:t>ةمدخلا</a:t>
            </a:r>
            <a:r>
              <a:rPr dirty="0" sz="2800" spc="-110">
                <a:latin typeface="Arial"/>
                <a:cs typeface="Arial"/>
              </a:rPr>
              <a:t> </a:t>
            </a:r>
            <a:r>
              <a:rPr dirty="0" sz="2800" spc="-610">
                <a:latin typeface="Arial"/>
                <a:cs typeface="Arial"/>
              </a:rPr>
              <a:t>يقلتم</a:t>
            </a:r>
            <a:endParaRPr sz="2800">
              <a:latin typeface="Arial"/>
              <a:cs typeface="Arial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521208" y="4617783"/>
            <a:ext cx="1449197" cy="178739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658368" y="4587189"/>
            <a:ext cx="1372996" cy="190639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448055" y="4544567"/>
            <a:ext cx="1447800" cy="1786255"/>
          </a:xfrm>
          <a:custGeom>
            <a:avLst/>
            <a:gdLst/>
            <a:ahLst/>
            <a:cxnLst/>
            <a:rect l="l" t="t" r="r" b="b"/>
            <a:pathLst>
              <a:path w="1447800" h="1786254">
                <a:moveTo>
                  <a:pt x="0" y="1786127"/>
                </a:moveTo>
                <a:lnTo>
                  <a:pt x="1447800" y="1786127"/>
                </a:lnTo>
                <a:lnTo>
                  <a:pt x="1447800" y="0"/>
                </a:lnTo>
                <a:lnTo>
                  <a:pt x="0" y="0"/>
                </a:lnTo>
                <a:lnTo>
                  <a:pt x="0" y="17861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 txBox="1"/>
          <p:nvPr/>
        </p:nvSpPr>
        <p:spPr>
          <a:xfrm>
            <a:off x="724916" y="4420237"/>
            <a:ext cx="1094105" cy="1861820"/>
          </a:xfrm>
          <a:prstGeom prst="rect">
            <a:avLst/>
          </a:prstGeom>
        </p:spPr>
        <p:txBody>
          <a:bodyPr wrap="square" lIns="0" tIns="165735" rIns="0" bIns="0" rtlCol="0" vert="horz">
            <a:spAutoFit/>
          </a:bodyPr>
          <a:lstStyle/>
          <a:p>
            <a:pPr algn="r" marR="7620">
              <a:lnSpc>
                <a:spcPct val="100000"/>
              </a:lnSpc>
              <a:spcBef>
                <a:spcPts val="1305"/>
              </a:spcBef>
            </a:pPr>
            <a:r>
              <a:rPr dirty="0" sz="2000" spc="-340" b="1">
                <a:latin typeface="Arial"/>
                <a:cs typeface="Arial"/>
              </a:rPr>
              <a:t>سايق </a:t>
            </a:r>
            <a:r>
              <a:rPr dirty="0" sz="2000" spc="-290" b="1">
                <a:latin typeface="Arial"/>
                <a:cs typeface="Arial"/>
              </a:rPr>
              <a:t> </a:t>
            </a:r>
            <a:r>
              <a:rPr dirty="0" sz="2000" spc="-260" b="1">
                <a:latin typeface="Arial"/>
                <a:cs typeface="Arial"/>
              </a:rPr>
              <a:t>نكمي</a:t>
            </a:r>
            <a:endParaRPr sz="2000">
              <a:latin typeface="Arial"/>
              <a:cs typeface="Arial"/>
            </a:endParaRPr>
          </a:p>
          <a:p>
            <a:pPr algn="r" marL="12700" marR="5080" indent="703580">
              <a:lnSpc>
                <a:spcPct val="150100"/>
              </a:lnSpc>
            </a:pPr>
            <a:r>
              <a:rPr dirty="0" sz="2000" spc="15" b="1">
                <a:latin typeface="Arial"/>
                <a:cs typeface="Arial"/>
              </a:rPr>
              <a:t>ا</a:t>
            </a:r>
            <a:r>
              <a:rPr dirty="0" sz="2000" spc="-210" b="1">
                <a:latin typeface="Arial"/>
                <a:cs typeface="Arial"/>
              </a:rPr>
              <a:t>ضر  </a:t>
            </a:r>
            <a:r>
              <a:rPr dirty="0" sz="2000" spc="-65" b="1">
                <a:latin typeface="Arial"/>
                <a:cs typeface="Arial"/>
              </a:rPr>
              <a:t>ةمدخلا</a:t>
            </a:r>
            <a:r>
              <a:rPr dirty="0" sz="2000" spc="-80" b="1">
                <a:latin typeface="Arial"/>
                <a:cs typeface="Arial"/>
              </a:rPr>
              <a:t> </a:t>
            </a:r>
            <a:r>
              <a:rPr dirty="0" sz="2000" spc="-365" b="1">
                <a:latin typeface="Arial"/>
                <a:cs typeface="Arial"/>
              </a:rPr>
              <a:t>يقلتم</a:t>
            </a:r>
            <a:endParaRPr sz="2000">
              <a:latin typeface="Arial"/>
              <a:cs typeface="Arial"/>
            </a:endParaRPr>
          </a:p>
          <a:p>
            <a:pPr algn="r" marR="6350">
              <a:lnSpc>
                <a:spcPct val="100000"/>
              </a:lnSpc>
              <a:spcBef>
                <a:spcPts val="1250"/>
              </a:spcBef>
            </a:pPr>
            <a:r>
              <a:rPr dirty="0" baseline="1388" sz="3000" spc="-120" b="1">
                <a:latin typeface="Arial"/>
                <a:cs typeface="Arial"/>
              </a:rPr>
              <a:t>اهمد</a:t>
            </a:r>
            <a:r>
              <a:rPr dirty="0" sz="2000" spc="-80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ِّ </a:t>
            </a:r>
            <a:r>
              <a:rPr dirty="0" baseline="1388" sz="3000" spc="-359" b="1">
                <a:latin typeface="Arial"/>
                <a:cs typeface="Arial"/>
              </a:rPr>
              <a:t>قم</a:t>
            </a:r>
            <a:r>
              <a:rPr dirty="0" baseline="1388" sz="3000" spc="67" b="1">
                <a:latin typeface="Arial"/>
                <a:cs typeface="Arial"/>
              </a:rPr>
              <a:t> </a:t>
            </a:r>
            <a:r>
              <a:rPr dirty="0" baseline="1388" sz="3000" spc="-15" b="1">
                <a:latin typeface="Arial"/>
                <a:cs typeface="Arial"/>
              </a:rPr>
              <a:t>وأ</a:t>
            </a:r>
            <a:endParaRPr baseline="1388" sz="3000">
              <a:latin typeface="Arial"/>
              <a:cs typeface="Arial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4221479" y="3534155"/>
            <a:ext cx="228600" cy="368935"/>
          </a:xfrm>
          <a:custGeom>
            <a:avLst/>
            <a:gdLst/>
            <a:ahLst/>
            <a:cxnLst/>
            <a:rect l="l" t="t" r="r" b="b"/>
            <a:pathLst>
              <a:path w="228600" h="368935">
                <a:moveTo>
                  <a:pt x="76200" y="140208"/>
                </a:moveTo>
                <a:lnTo>
                  <a:pt x="0" y="140208"/>
                </a:lnTo>
                <a:lnTo>
                  <a:pt x="114300" y="368808"/>
                </a:lnTo>
                <a:lnTo>
                  <a:pt x="209550" y="178308"/>
                </a:lnTo>
                <a:lnTo>
                  <a:pt x="76200" y="178308"/>
                </a:lnTo>
                <a:lnTo>
                  <a:pt x="76200" y="140208"/>
                </a:lnTo>
                <a:close/>
              </a:path>
              <a:path w="228600" h="368935">
                <a:moveTo>
                  <a:pt x="152400" y="0"/>
                </a:moveTo>
                <a:lnTo>
                  <a:pt x="76200" y="0"/>
                </a:lnTo>
                <a:lnTo>
                  <a:pt x="76200" y="178308"/>
                </a:lnTo>
                <a:lnTo>
                  <a:pt x="152400" y="178308"/>
                </a:lnTo>
                <a:lnTo>
                  <a:pt x="152400" y="0"/>
                </a:lnTo>
                <a:close/>
              </a:path>
              <a:path w="228600" h="368935">
                <a:moveTo>
                  <a:pt x="228600" y="140208"/>
                </a:moveTo>
                <a:lnTo>
                  <a:pt x="152400" y="140208"/>
                </a:lnTo>
                <a:lnTo>
                  <a:pt x="152400" y="178308"/>
                </a:lnTo>
                <a:lnTo>
                  <a:pt x="209550" y="178308"/>
                </a:lnTo>
                <a:lnTo>
                  <a:pt x="228600" y="140208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2545079" y="3534155"/>
            <a:ext cx="228600" cy="368935"/>
          </a:xfrm>
          <a:custGeom>
            <a:avLst/>
            <a:gdLst/>
            <a:ahLst/>
            <a:cxnLst/>
            <a:rect l="l" t="t" r="r" b="b"/>
            <a:pathLst>
              <a:path w="228600" h="368935">
                <a:moveTo>
                  <a:pt x="76200" y="140208"/>
                </a:moveTo>
                <a:lnTo>
                  <a:pt x="0" y="140208"/>
                </a:lnTo>
                <a:lnTo>
                  <a:pt x="114300" y="368808"/>
                </a:lnTo>
                <a:lnTo>
                  <a:pt x="209550" y="178308"/>
                </a:lnTo>
                <a:lnTo>
                  <a:pt x="76200" y="178308"/>
                </a:lnTo>
                <a:lnTo>
                  <a:pt x="76200" y="140208"/>
                </a:lnTo>
                <a:close/>
              </a:path>
              <a:path w="228600" h="368935">
                <a:moveTo>
                  <a:pt x="152400" y="0"/>
                </a:moveTo>
                <a:lnTo>
                  <a:pt x="76200" y="0"/>
                </a:lnTo>
                <a:lnTo>
                  <a:pt x="76200" y="178308"/>
                </a:lnTo>
                <a:lnTo>
                  <a:pt x="152400" y="178308"/>
                </a:lnTo>
                <a:lnTo>
                  <a:pt x="152400" y="0"/>
                </a:lnTo>
                <a:close/>
              </a:path>
              <a:path w="228600" h="368935">
                <a:moveTo>
                  <a:pt x="228600" y="140208"/>
                </a:moveTo>
                <a:lnTo>
                  <a:pt x="152400" y="140208"/>
                </a:lnTo>
                <a:lnTo>
                  <a:pt x="152400" y="178308"/>
                </a:lnTo>
                <a:lnTo>
                  <a:pt x="209550" y="178308"/>
                </a:lnTo>
                <a:lnTo>
                  <a:pt x="228600" y="140208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1249680" y="3534155"/>
            <a:ext cx="228600" cy="368935"/>
          </a:xfrm>
          <a:custGeom>
            <a:avLst/>
            <a:gdLst/>
            <a:ahLst/>
            <a:cxnLst/>
            <a:rect l="l" t="t" r="r" b="b"/>
            <a:pathLst>
              <a:path w="228600" h="368935">
                <a:moveTo>
                  <a:pt x="76200" y="140208"/>
                </a:moveTo>
                <a:lnTo>
                  <a:pt x="0" y="140208"/>
                </a:lnTo>
                <a:lnTo>
                  <a:pt x="114300" y="368808"/>
                </a:lnTo>
                <a:lnTo>
                  <a:pt x="209550" y="178308"/>
                </a:lnTo>
                <a:lnTo>
                  <a:pt x="76200" y="178308"/>
                </a:lnTo>
                <a:lnTo>
                  <a:pt x="76200" y="140208"/>
                </a:lnTo>
                <a:close/>
              </a:path>
              <a:path w="228600" h="368935">
                <a:moveTo>
                  <a:pt x="152400" y="0"/>
                </a:moveTo>
                <a:lnTo>
                  <a:pt x="76200" y="0"/>
                </a:lnTo>
                <a:lnTo>
                  <a:pt x="76200" y="178308"/>
                </a:lnTo>
                <a:lnTo>
                  <a:pt x="152400" y="178308"/>
                </a:lnTo>
                <a:lnTo>
                  <a:pt x="152400" y="0"/>
                </a:lnTo>
                <a:close/>
              </a:path>
              <a:path w="228600" h="368935">
                <a:moveTo>
                  <a:pt x="228600" y="140208"/>
                </a:moveTo>
                <a:lnTo>
                  <a:pt x="152400" y="140208"/>
                </a:lnTo>
                <a:lnTo>
                  <a:pt x="152400" y="178308"/>
                </a:lnTo>
                <a:lnTo>
                  <a:pt x="209550" y="178308"/>
                </a:lnTo>
                <a:lnTo>
                  <a:pt x="228600" y="140208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4943855" y="3974591"/>
            <a:ext cx="1295400" cy="460375"/>
          </a:xfrm>
          <a:custGeom>
            <a:avLst/>
            <a:gdLst/>
            <a:ahLst/>
            <a:cxnLst/>
            <a:rect l="l" t="t" r="r" b="b"/>
            <a:pathLst>
              <a:path w="1295400" h="460375">
                <a:moveTo>
                  <a:pt x="0" y="460248"/>
                </a:moveTo>
                <a:lnTo>
                  <a:pt x="1295400" y="460248"/>
                </a:lnTo>
                <a:lnTo>
                  <a:pt x="1295400" y="0"/>
                </a:lnTo>
                <a:lnTo>
                  <a:pt x="0" y="0"/>
                </a:lnTo>
                <a:lnTo>
                  <a:pt x="0" y="4602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 txBox="1"/>
          <p:nvPr/>
        </p:nvSpPr>
        <p:spPr>
          <a:xfrm>
            <a:off x="5661152" y="3999738"/>
            <a:ext cx="49974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175" b="1">
                <a:latin typeface="Arial"/>
                <a:cs typeface="Arial"/>
              </a:rPr>
              <a:t>ة</a:t>
            </a:r>
            <a:r>
              <a:rPr dirty="0" sz="2400" spc="-540" b="1">
                <a:latin typeface="Arial"/>
                <a:cs typeface="Arial"/>
              </a:rPr>
              <a:t>ل</a:t>
            </a:r>
            <a:r>
              <a:rPr dirty="0" sz="2400" spc="-505" b="1">
                <a:latin typeface="Arial"/>
                <a:cs typeface="Arial"/>
              </a:rPr>
              <a:t>ث</a:t>
            </a:r>
            <a:r>
              <a:rPr dirty="0" sz="2400" spc="-275" b="1">
                <a:latin typeface="Arial"/>
                <a:cs typeface="Arial"/>
              </a:rPr>
              <a:t>م</a:t>
            </a:r>
            <a:r>
              <a:rPr dirty="0" sz="2400" b="1">
                <a:latin typeface="Arial"/>
                <a:cs typeface="Arial"/>
              </a:rPr>
              <a:t>أ</a:t>
            </a:r>
            <a:endParaRPr sz="2400">
              <a:latin typeface="Arial"/>
              <a:cs typeface="Arial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4945379" y="4108703"/>
            <a:ext cx="609600" cy="173990"/>
          </a:xfrm>
          <a:custGeom>
            <a:avLst/>
            <a:gdLst/>
            <a:ahLst/>
            <a:cxnLst/>
            <a:rect l="l" t="t" r="r" b="b"/>
            <a:pathLst>
              <a:path w="609600" h="173989">
                <a:moveTo>
                  <a:pt x="173736" y="0"/>
                </a:moveTo>
                <a:lnTo>
                  <a:pt x="0" y="86868"/>
                </a:lnTo>
                <a:lnTo>
                  <a:pt x="173736" y="173736"/>
                </a:lnTo>
                <a:lnTo>
                  <a:pt x="173736" y="115824"/>
                </a:lnTo>
                <a:lnTo>
                  <a:pt x="144780" y="115824"/>
                </a:lnTo>
                <a:lnTo>
                  <a:pt x="144780" y="57912"/>
                </a:lnTo>
                <a:lnTo>
                  <a:pt x="173736" y="57912"/>
                </a:lnTo>
                <a:lnTo>
                  <a:pt x="173736" y="0"/>
                </a:lnTo>
                <a:close/>
              </a:path>
              <a:path w="609600" h="173989">
                <a:moveTo>
                  <a:pt x="173736" y="57912"/>
                </a:moveTo>
                <a:lnTo>
                  <a:pt x="144780" y="57912"/>
                </a:lnTo>
                <a:lnTo>
                  <a:pt x="144780" y="115824"/>
                </a:lnTo>
                <a:lnTo>
                  <a:pt x="173736" y="115824"/>
                </a:lnTo>
                <a:lnTo>
                  <a:pt x="173736" y="57912"/>
                </a:lnTo>
                <a:close/>
              </a:path>
              <a:path w="609600" h="173989">
                <a:moveTo>
                  <a:pt x="609600" y="57912"/>
                </a:moveTo>
                <a:lnTo>
                  <a:pt x="173736" y="57912"/>
                </a:lnTo>
                <a:lnTo>
                  <a:pt x="173736" y="115824"/>
                </a:lnTo>
                <a:lnTo>
                  <a:pt x="609600" y="115824"/>
                </a:lnTo>
                <a:lnTo>
                  <a:pt x="609600" y="5791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445008" y="1859318"/>
            <a:ext cx="5944997" cy="52561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2459735" y="1801304"/>
            <a:ext cx="4052189" cy="74809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371856" y="1786127"/>
            <a:ext cx="5943600" cy="524510"/>
          </a:xfrm>
          <a:custGeom>
            <a:avLst/>
            <a:gdLst/>
            <a:ahLst/>
            <a:cxnLst/>
            <a:rect l="l" t="t" r="r" b="b"/>
            <a:pathLst>
              <a:path w="5943600" h="524510">
                <a:moveTo>
                  <a:pt x="0" y="524256"/>
                </a:moveTo>
                <a:lnTo>
                  <a:pt x="5943600" y="524256"/>
                </a:lnTo>
                <a:lnTo>
                  <a:pt x="5943600" y="0"/>
                </a:lnTo>
                <a:lnTo>
                  <a:pt x="0" y="0"/>
                </a:lnTo>
                <a:lnTo>
                  <a:pt x="0" y="52425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 txBox="1"/>
          <p:nvPr/>
        </p:nvSpPr>
        <p:spPr>
          <a:xfrm>
            <a:off x="2587879" y="1810588"/>
            <a:ext cx="3649345" cy="4540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800" spc="-180" b="1">
                <a:latin typeface="Arial"/>
                <a:cs typeface="Arial"/>
              </a:rPr>
              <a:t>ماظن </a:t>
            </a:r>
            <a:r>
              <a:rPr dirty="0" sz="2800" spc="5" b="1">
                <a:latin typeface="Arial"/>
                <a:cs typeface="Arial"/>
              </a:rPr>
              <a:t>نع </a:t>
            </a:r>
            <a:r>
              <a:rPr dirty="0" sz="2800" spc="-200" b="1">
                <a:latin typeface="Arial"/>
                <a:cs typeface="Arial"/>
              </a:rPr>
              <a:t>ةرابع </a:t>
            </a:r>
            <a:r>
              <a:rPr dirty="0" sz="2800" spc="-405" b="1">
                <a:latin typeface="Arial"/>
                <a:cs typeface="Arial"/>
              </a:rPr>
              <a:t>ةيحصلا</a:t>
            </a:r>
            <a:r>
              <a:rPr dirty="0" sz="2800" spc="-110" b="1">
                <a:latin typeface="Arial"/>
                <a:cs typeface="Arial"/>
              </a:rPr>
              <a:t> </a:t>
            </a:r>
            <a:r>
              <a:rPr dirty="0" sz="2800" spc="-200" b="1">
                <a:latin typeface="Arial"/>
                <a:cs typeface="Arial"/>
              </a:rPr>
              <a:t>ةياعرلا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18068" y="6434734"/>
            <a:ext cx="1962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888888"/>
                </a:solidFill>
                <a:latin typeface="Arial"/>
                <a:cs typeface="Arial"/>
              </a:rPr>
              <a:t>23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699504" y="1594103"/>
            <a:ext cx="2439797" cy="34395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967728" y="2346960"/>
            <a:ext cx="1985645" cy="26926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788022" y="1525524"/>
            <a:ext cx="2357755" cy="3429000"/>
          </a:xfrm>
          <a:custGeom>
            <a:avLst/>
            <a:gdLst/>
            <a:ahLst/>
            <a:cxnLst/>
            <a:rect l="l" t="t" r="r" b="b"/>
            <a:pathLst>
              <a:path w="2357754" h="3429000">
                <a:moveTo>
                  <a:pt x="2200275" y="0"/>
                </a:moveTo>
                <a:lnTo>
                  <a:pt x="314325" y="0"/>
                </a:lnTo>
                <a:lnTo>
                  <a:pt x="264678" y="8011"/>
                </a:lnTo>
                <a:lnTo>
                  <a:pt x="221554" y="30317"/>
                </a:lnTo>
                <a:lnTo>
                  <a:pt x="187543" y="64328"/>
                </a:lnTo>
                <a:lnTo>
                  <a:pt x="165237" y="107452"/>
                </a:lnTo>
                <a:lnTo>
                  <a:pt x="157225" y="157099"/>
                </a:lnTo>
                <a:lnTo>
                  <a:pt x="157225" y="3114675"/>
                </a:lnTo>
                <a:lnTo>
                  <a:pt x="0" y="3114675"/>
                </a:lnTo>
                <a:lnTo>
                  <a:pt x="30606" y="3120850"/>
                </a:lnTo>
                <a:lnTo>
                  <a:pt x="55594" y="3137693"/>
                </a:lnTo>
                <a:lnTo>
                  <a:pt x="72437" y="3162681"/>
                </a:lnTo>
                <a:lnTo>
                  <a:pt x="78612" y="3193288"/>
                </a:lnTo>
                <a:lnTo>
                  <a:pt x="72437" y="3223821"/>
                </a:lnTo>
                <a:lnTo>
                  <a:pt x="55594" y="3248771"/>
                </a:lnTo>
                <a:lnTo>
                  <a:pt x="30606" y="3265600"/>
                </a:lnTo>
                <a:lnTo>
                  <a:pt x="0" y="3271774"/>
                </a:lnTo>
                <a:lnTo>
                  <a:pt x="157225" y="3271774"/>
                </a:lnTo>
                <a:lnTo>
                  <a:pt x="149213" y="3321482"/>
                </a:lnTo>
                <a:lnTo>
                  <a:pt x="126900" y="3364644"/>
                </a:lnTo>
                <a:lnTo>
                  <a:pt x="92870" y="3398674"/>
                </a:lnTo>
                <a:lnTo>
                  <a:pt x="49708" y="3420987"/>
                </a:lnTo>
                <a:lnTo>
                  <a:pt x="0" y="3429000"/>
                </a:lnTo>
                <a:lnTo>
                  <a:pt x="1885950" y="3429000"/>
                </a:lnTo>
                <a:lnTo>
                  <a:pt x="1935658" y="3420987"/>
                </a:lnTo>
                <a:lnTo>
                  <a:pt x="1978820" y="3398674"/>
                </a:lnTo>
                <a:lnTo>
                  <a:pt x="2012850" y="3364644"/>
                </a:lnTo>
                <a:lnTo>
                  <a:pt x="2035163" y="3321482"/>
                </a:lnTo>
                <a:lnTo>
                  <a:pt x="2043176" y="3271774"/>
                </a:lnTo>
                <a:lnTo>
                  <a:pt x="2043176" y="314325"/>
                </a:lnTo>
                <a:lnTo>
                  <a:pt x="314325" y="314325"/>
                </a:lnTo>
                <a:lnTo>
                  <a:pt x="283791" y="308149"/>
                </a:lnTo>
                <a:lnTo>
                  <a:pt x="258841" y="291306"/>
                </a:lnTo>
                <a:lnTo>
                  <a:pt x="242012" y="266319"/>
                </a:lnTo>
                <a:lnTo>
                  <a:pt x="235838" y="235712"/>
                </a:lnTo>
                <a:lnTo>
                  <a:pt x="242012" y="205158"/>
                </a:lnTo>
                <a:lnTo>
                  <a:pt x="258841" y="180165"/>
                </a:lnTo>
                <a:lnTo>
                  <a:pt x="283791" y="163292"/>
                </a:lnTo>
                <a:lnTo>
                  <a:pt x="314325" y="157099"/>
                </a:lnTo>
                <a:lnTo>
                  <a:pt x="2357501" y="157099"/>
                </a:lnTo>
                <a:lnTo>
                  <a:pt x="2349488" y="107452"/>
                </a:lnTo>
                <a:lnTo>
                  <a:pt x="2327175" y="64328"/>
                </a:lnTo>
                <a:lnTo>
                  <a:pt x="2293145" y="30317"/>
                </a:lnTo>
                <a:lnTo>
                  <a:pt x="2249983" y="8011"/>
                </a:lnTo>
                <a:lnTo>
                  <a:pt x="2200275" y="0"/>
                </a:lnTo>
                <a:close/>
              </a:path>
              <a:path w="2357754" h="3429000">
                <a:moveTo>
                  <a:pt x="2357501" y="157099"/>
                </a:moveTo>
                <a:lnTo>
                  <a:pt x="471550" y="157099"/>
                </a:lnTo>
                <a:lnTo>
                  <a:pt x="463538" y="206807"/>
                </a:lnTo>
                <a:lnTo>
                  <a:pt x="441225" y="249969"/>
                </a:lnTo>
                <a:lnTo>
                  <a:pt x="407195" y="283999"/>
                </a:lnTo>
                <a:lnTo>
                  <a:pt x="364033" y="306312"/>
                </a:lnTo>
                <a:lnTo>
                  <a:pt x="314325" y="314325"/>
                </a:lnTo>
                <a:lnTo>
                  <a:pt x="2200275" y="314325"/>
                </a:lnTo>
                <a:lnTo>
                  <a:pt x="2249983" y="306312"/>
                </a:lnTo>
                <a:lnTo>
                  <a:pt x="2293145" y="283999"/>
                </a:lnTo>
                <a:lnTo>
                  <a:pt x="2327175" y="249969"/>
                </a:lnTo>
                <a:lnTo>
                  <a:pt x="2349488" y="206807"/>
                </a:lnTo>
                <a:lnTo>
                  <a:pt x="2357501" y="1570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630923" y="1682623"/>
            <a:ext cx="628650" cy="3272154"/>
          </a:xfrm>
          <a:custGeom>
            <a:avLst/>
            <a:gdLst/>
            <a:ahLst/>
            <a:cxnLst/>
            <a:rect l="l" t="t" r="r" b="b"/>
            <a:pathLst>
              <a:path w="628650" h="3272154">
                <a:moveTo>
                  <a:pt x="628650" y="0"/>
                </a:moveTo>
                <a:lnTo>
                  <a:pt x="471424" y="0"/>
                </a:lnTo>
                <a:lnTo>
                  <a:pt x="440890" y="6193"/>
                </a:lnTo>
                <a:lnTo>
                  <a:pt x="415940" y="23066"/>
                </a:lnTo>
                <a:lnTo>
                  <a:pt x="399111" y="48059"/>
                </a:lnTo>
                <a:lnTo>
                  <a:pt x="392937" y="78612"/>
                </a:lnTo>
                <a:lnTo>
                  <a:pt x="399111" y="109220"/>
                </a:lnTo>
                <a:lnTo>
                  <a:pt x="415940" y="134207"/>
                </a:lnTo>
                <a:lnTo>
                  <a:pt x="440890" y="151050"/>
                </a:lnTo>
                <a:lnTo>
                  <a:pt x="471424" y="157225"/>
                </a:lnTo>
                <a:lnTo>
                  <a:pt x="521132" y="149213"/>
                </a:lnTo>
                <a:lnTo>
                  <a:pt x="564294" y="126900"/>
                </a:lnTo>
                <a:lnTo>
                  <a:pt x="598324" y="92870"/>
                </a:lnTo>
                <a:lnTo>
                  <a:pt x="620637" y="49708"/>
                </a:lnTo>
                <a:lnTo>
                  <a:pt x="628650" y="0"/>
                </a:lnTo>
                <a:close/>
              </a:path>
              <a:path w="628650" h="3272154">
                <a:moveTo>
                  <a:pt x="157099" y="2957576"/>
                </a:moveTo>
                <a:lnTo>
                  <a:pt x="107452" y="2965587"/>
                </a:lnTo>
                <a:lnTo>
                  <a:pt x="64328" y="2987893"/>
                </a:lnTo>
                <a:lnTo>
                  <a:pt x="30317" y="3021904"/>
                </a:lnTo>
                <a:lnTo>
                  <a:pt x="8011" y="3065028"/>
                </a:lnTo>
                <a:lnTo>
                  <a:pt x="0" y="3114675"/>
                </a:lnTo>
                <a:lnTo>
                  <a:pt x="8011" y="3164383"/>
                </a:lnTo>
                <a:lnTo>
                  <a:pt x="30317" y="3207545"/>
                </a:lnTo>
                <a:lnTo>
                  <a:pt x="64328" y="3241575"/>
                </a:lnTo>
                <a:lnTo>
                  <a:pt x="107452" y="3263888"/>
                </a:lnTo>
                <a:lnTo>
                  <a:pt x="157099" y="3271901"/>
                </a:lnTo>
                <a:lnTo>
                  <a:pt x="206807" y="3263888"/>
                </a:lnTo>
                <a:lnTo>
                  <a:pt x="249969" y="3241575"/>
                </a:lnTo>
                <a:lnTo>
                  <a:pt x="283999" y="3207545"/>
                </a:lnTo>
                <a:lnTo>
                  <a:pt x="306312" y="3164383"/>
                </a:lnTo>
                <a:lnTo>
                  <a:pt x="314325" y="3114675"/>
                </a:lnTo>
                <a:lnTo>
                  <a:pt x="157099" y="3114675"/>
                </a:lnTo>
                <a:lnTo>
                  <a:pt x="187705" y="3108501"/>
                </a:lnTo>
                <a:lnTo>
                  <a:pt x="212693" y="3091672"/>
                </a:lnTo>
                <a:lnTo>
                  <a:pt x="229536" y="3066722"/>
                </a:lnTo>
                <a:lnTo>
                  <a:pt x="235711" y="3036189"/>
                </a:lnTo>
                <a:lnTo>
                  <a:pt x="229536" y="3005581"/>
                </a:lnTo>
                <a:lnTo>
                  <a:pt x="212693" y="2980594"/>
                </a:lnTo>
                <a:lnTo>
                  <a:pt x="187705" y="2963751"/>
                </a:lnTo>
                <a:lnTo>
                  <a:pt x="157099" y="2957576"/>
                </a:lnTo>
                <a:close/>
              </a:path>
            </a:pathLst>
          </a:custGeom>
          <a:solidFill>
            <a:srgbClr val="CDCDC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630923" y="1525524"/>
            <a:ext cx="2514600" cy="3429000"/>
          </a:xfrm>
          <a:custGeom>
            <a:avLst/>
            <a:gdLst/>
            <a:ahLst/>
            <a:cxnLst/>
            <a:rect l="l" t="t" r="r" b="b"/>
            <a:pathLst>
              <a:path w="2514600" h="3429000">
                <a:moveTo>
                  <a:pt x="314325" y="3114675"/>
                </a:moveTo>
                <a:lnTo>
                  <a:pt x="314325" y="157099"/>
                </a:lnTo>
                <a:lnTo>
                  <a:pt x="322336" y="107452"/>
                </a:lnTo>
                <a:lnTo>
                  <a:pt x="344642" y="64328"/>
                </a:lnTo>
                <a:lnTo>
                  <a:pt x="378653" y="30317"/>
                </a:lnTo>
                <a:lnTo>
                  <a:pt x="421777" y="8011"/>
                </a:lnTo>
                <a:lnTo>
                  <a:pt x="471424" y="0"/>
                </a:lnTo>
                <a:lnTo>
                  <a:pt x="2357374" y="0"/>
                </a:lnTo>
                <a:lnTo>
                  <a:pt x="2407082" y="8011"/>
                </a:lnTo>
                <a:lnTo>
                  <a:pt x="2450244" y="30317"/>
                </a:lnTo>
                <a:lnTo>
                  <a:pt x="2484274" y="64328"/>
                </a:lnTo>
                <a:lnTo>
                  <a:pt x="2506587" y="107452"/>
                </a:lnTo>
                <a:lnTo>
                  <a:pt x="2514600" y="157099"/>
                </a:lnTo>
                <a:lnTo>
                  <a:pt x="2506587" y="206807"/>
                </a:lnTo>
                <a:lnTo>
                  <a:pt x="2484274" y="249969"/>
                </a:lnTo>
                <a:lnTo>
                  <a:pt x="2450244" y="283999"/>
                </a:lnTo>
                <a:lnTo>
                  <a:pt x="2407082" y="306312"/>
                </a:lnTo>
                <a:lnTo>
                  <a:pt x="2357374" y="314325"/>
                </a:lnTo>
                <a:lnTo>
                  <a:pt x="2200275" y="314325"/>
                </a:lnTo>
                <a:lnTo>
                  <a:pt x="2200275" y="3271774"/>
                </a:lnTo>
                <a:lnTo>
                  <a:pt x="2192262" y="3321482"/>
                </a:lnTo>
                <a:lnTo>
                  <a:pt x="2169949" y="3364644"/>
                </a:lnTo>
                <a:lnTo>
                  <a:pt x="2135919" y="3398674"/>
                </a:lnTo>
                <a:lnTo>
                  <a:pt x="2092757" y="3420987"/>
                </a:lnTo>
                <a:lnTo>
                  <a:pt x="2043049" y="3429000"/>
                </a:lnTo>
                <a:lnTo>
                  <a:pt x="157099" y="3429000"/>
                </a:lnTo>
                <a:lnTo>
                  <a:pt x="107452" y="3420987"/>
                </a:lnTo>
                <a:lnTo>
                  <a:pt x="64328" y="3398674"/>
                </a:lnTo>
                <a:lnTo>
                  <a:pt x="30317" y="3364644"/>
                </a:lnTo>
                <a:lnTo>
                  <a:pt x="8011" y="3321482"/>
                </a:lnTo>
                <a:lnTo>
                  <a:pt x="0" y="3271774"/>
                </a:lnTo>
                <a:lnTo>
                  <a:pt x="8011" y="3222127"/>
                </a:lnTo>
                <a:lnTo>
                  <a:pt x="30317" y="3179003"/>
                </a:lnTo>
                <a:lnTo>
                  <a:pt x="64328" y="3144992"/>
                </a:lnTo>
                <a:lnTo>
                  <a:pt x="107452" y="3122686"/>
                </a:lnTo>
                <a:lnTo>
                  <a:pt x="157099" y="3114675"/>
                </a:lnTo>
                <a:lnTo>
                  <a:pt x="314325" y="3114675"/>
                </a:lnTo>
                <a:close/>
              </a:path>
            </a:pathLst>
          </a:custGeom>
          <a:ln w="914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023861" y="1525524"/>
            <a:ext cx="236220" cy="314325"/>
          </a:xfrm>
          <a:custGeom>
            <a:avLst/>
            <a:gdLst/>
            <a:ahLst/>
            <a:cxnLst/>
            <a:rect l="l" t="t" r="r" b="b"/>
            <a:pathLst>
              <a:path w="236220" h="314325">
                <a:moveTo>
                  <a:pt x="78486" y="0"/>
                </a:moveTo>
                <a:lnTo>
                  <a:pt x="128194" y="8011"/>
                </a:lnTo>
                <a:lnTo>
                  <a:pt x="171356" y="30317"/>
                </a:lnTo>
                <a:lnTo>
                  <a:pt x="205386" y="64328"/>
                </a:lnTo>
                <a:lnTo>
                  <a:pt x="227699" y="107452"/>
                </a:lnTo>
                <a:lnTo>
                  <a:pt x="235712" y="157099"/>
                </a:lnTo>
                <a:lnTo>
                  <a:pt x="227699" y="206807"/>
                </a:lnTo>
                <a:lnTo>
                  <a:pt x="205386" y="249969"/>
                </a:lnTo>
                <a:lnTo>
                  <a:pt x="171356" y="283999"/>
                </a:lnTo>
                <a:lnTo>
                  <a:pt x="128194" y="306312"/>
                </a:lnTo>
                <a:lnTo>
                  <a:pt x="78486" y="314325"/>
                </a:lnTo>
                <a:lnTo>
                  <a:pt x="47952" y="308149"/>
                </a:lnTo>
                <a:lnTo>
                  <a:pt x="23002" y="291306"/>
                </a:lnTo>
                <a:lnTo>
                  <a:pt x="6173" y="266319"/>
                </a:lnTo>
                <a:lnTo>
                  <a:pt x="0" y="235712"/>
                </a:lnTo>
                <a:lnTo>
                  <a:pt x="6173" y="205158"/>
                </a:lnTo>
                <a:lnTo>
                  <a:pt x="23002" y="180165"/>
                </a:lnTo>
                <a:lnTo>
                  <a:pt x="47952" y="163292"/>
                </a:lnTo>
                <a:lnTo>
                  <a:pt x="78486" y="157099"/>
                </a:lnTo>
                <a:lnTo>
                  <a:pt x="235712" y="157099"/>
                </a:lnTo>
              </a:path>
            </a:pathLst>
          </a:custGeom>
          <a:ln w="914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102347" y="1839848"/>
            <a:ext cx="1729105" cy="0"/>
          </a:xfrm>
          <a:custGeom>
            <a:avLst/>
            <a:gdLst/>
            <a:ahLst/>
            <a:cxnLst/>
            <a:rect l="l" t="t" r="r" b="b"/>
            <a:pathLst>
              <a:path w="1729104" h="0">
                <a:moveTo>
                  <a:pt x="1728851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783451" y="4635627"/>
            <a:ext cx="166370" cy="1662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788022" y="4640198"/>
            <a:ext cx="157480" cy="314325"/>
          </a:xfrm>
          <a:custGeom>
            <a:avLst/>
            <a:gdLst/>
            <a:ahLst/>
            <a:cxnLst/>
            <a:rect l="l" t="t" r="r" b="b"/>
            <a:pathLst>
              <a:path w="157479" h="314325">
                <a:moveTo>
                  <a:pt x="0" y="314325"/>
                </a:moveTo>
                <a:lnTo>
                  <a:pt x="49708" y="306312"/>
                </a:lnTo>
                <a:lnTo>
                  <a:pt x="92870" y="283999"/>
                </a:lnTo>
                <a:lnTo>
                  <a:pt x="126900" y="249969"/>
                </a:lnTo>
                <a:lnTo>
                  <a:pt x="149213" y="206807"/>
                </a:lnTo>
                <a:lnTo>
                  <a:pt x="157225" y="157099"/>
                </a:lnTo>
                <a:lnTo>
                  <a:pt x="157225" y="0"/>
                </a:lnTo>
              </a:path>
            </a:pathLst>
          </a:custGeom>
          <a:ln w="914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7302118" y="2334672"/>
            <a:ext cx="1252855" cy="2357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93040" marR="159385" indent="33020">
              <a:lnSpc>
                <a:spcPct val="107600"/>
              </a:lnSpc>
              <a:spcBef>
                <a:spcPts val="100"/>
              </a:spcBef>
            </a:pPr>
            <a:r>
              <a:rPr dirty="0" sz="3200" spc="-5" b="1">
                <a:latin typeface="Times New Roman"/>
                <a:cs typeface="Times New Roman"/>
              </a:rPr>
              <a:t>ة</a:t>
            </a:r>
            <a:r>
              <a:rPr dirty="0" sz="3200" spc="5" b="1">
                <a:latin typeface="Times New Roman"/>
                <a:cs typeface="Times New Roman"/>
              </a:rPr>
              <a:t>د</a:t>
            </a:r>
            <a:r>
              <a:rPr dirty="0" sz="3200" spc="-195" b="1">
                <a:latin typeface="Times New Roman"/>
                <a:cs typeface="Times New Roman"/>
              </a:rPr>
              <a:t>وجلا  </a:t>
            </a:r>
            <a:r>
              <a:rPr dirty="0" sz="3200" spc="-455" b="1">
                <a:latin typeface="Times New Roman"/>
                <a:cs typeface="Times New Roman"/>
              </a:rPr>
              <a:t>ب</a:t>
            </a:r>
            <a:r>
              <a:rPr dirty="0" baseline="6944" sz="4800" spc="-682" b="1">
                <a:latin typeface="Times New Roman"/>
                <a:cs typeface="Times New Roman"/>
              </a:rPr>
              <a:t>َّ</a:t>
            </a:r>
            <a:r>
              <a:rPr dirty="0" sz="3200" spc="-455" b="1">
                <a:latin typeface="Times New Roman"/>
                <a:cs typeface="Times New Roman"/>
              </a:rPr>
              <a:t>لطتت</a:t>
            </a:r>
            <a:endParaRPr sz="3200">
              <a:latin typeface="Times New Roman"/>
              <a:cs typeface="Times New Roman"/>
            </a:endParaRPr>
          </a:p>
          <a:p>
            <a:pPr marL="114300">
              <a:lnSpc>
                <a:spcPts val="5700"/>
              </a:lnSpc>
            </a:pPr>
            <a:r>
              <a:rPr dirty="0" sz="4800" spc="-940" b="1">
                <a:latin typeface="Times New Roman"/>
                <a:cs typeface="Times New Roman"/>
              </a:rPr>
              <a:t>تاقفن</a:t>
            </a:r>
            <a:endParaRPr sz="48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75"/>
              </a:spcBef>
            </a:pPr>
            <a:r>
              <a:rPr dirty="0" sz="3600" b="1">
                <a:latin typeface="Times New Roman"/>
                <a:cs typeface="Times New Roman"/>
              </a:rPr>
              <a:t>!!</a:t>
            </a:r>
            <a:r>
              <a:rPr dirty="0" sz="3600" spc="-110" b="1">
                <a:latin typeface="Times New Roman"/>
                <a:cs typeface="Times New Roman"/>
              </a:rPr>
              <a:t> </a:t>
            </a:r>
            <a:r>
              <a:rPr dirty="0" sz="3200" spc="-330" b="1">
                <a:latin typeface="Times New Roman"/>
                <a:cs typeface="Times New Roman"/>
              </a:rPr>
              <a:t>ةيلاع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705600" y="792480"/>
            <a:ext cx="2286000" cy="579120"/>
          </a:xfrm>
          <a:prstGeom prst="rect">
            <a:avLst/>
          </a:prstGeom>
          <a:ln w="24384">
            <a:solidFill>
              <a:srgbClr val="4F81BC"/>
            </a:solidFill>
          </a:ln>
        </p:spPr>
        <p:txBody>
          <a:bodyPr wrap="square" lIns="0" tIns="23495" rIns="0" bIns="0" rtlCol="0" vert="horz">
            <a:spAutoFit/>
          </a:bodyPr>
          <a:lstStyle/>
          <a:p>
            <a:pPr marL="514350">
              <a:lnSpc>
                <a:spcPct val="100000"/>
              </a:lnSpc>
              <a:spcBef>
                <a:spcPts val="185"/>
              </a:spcBef>
            </a:pPr>
            <a:r>
              <a:rPr dirty="0" sz="3200" spc="-90" b="1">
                <a:latin typeface="Arial"/>
                <a:cs typeface="Arial"/>
              </a:rPr>
              <a:t>ئطاخ</a:t>
            </a:r>
            <a:r>
              <a:rPr dirty="0" sz="3200" spc="-20" b="1">
                <a:latin typeface="Arial"/>
                <a:cs typeface="Arial"/>
              </a:rPr>
              <a:t> </a:t>
            </a:r>
            <a:r>
              <a:rPr dirty="0" sz="3200" spc="-185" b="1">
                <a:latin typeface="Arial"/>
                <a:cs typeface="Arial"/>
              </a:rPr>
              <a:t>موهفم</a:t>
            </a:r>
            <a:endParaRPr sz="32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535923" y="230124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2533" y="4644"/>
                </a:lnTo>
                <a:lnTo>
                  <a:pt x="139624" y="17966"/>
                </a:lnTo>
                <a:lnTo>
                  <a:pt x="100793" y="39045"/>
                </a:lnTo>
                <a:lnTo>
                  <a:pt x="66960" y="66960"/>
                </a:lnTo>
                <a:lnTo>
                  <a:pt x="39045" y="100793"/>
                </a:lnTo>
                <a:lnTo>
                  <a:pt x="17966" y="139624"/>
                </a:lnTo>
                <a:lnTo>
                  <a:pt x="4644" y="182533"/>
                </a:lnTo>
                <a:lnTo>
                  <a:pt x="0" y="228600"/>
                </a:lnTo>
                <a:lnTo>
                  <a:pt x="4644" y="274666"/>
                </a:lnTo>
                <a:lnTo>
                  <a:pt x="17966" y="317575"/>
                </a:lnTo>
                <a:lnTo>
                  <a:pt x="39045" y="356406"/>
                </a:lnTo>
                <a:lnTo>
                  <a:pt x="66960" y="390239"/>
                </a:lnTo>
                <a:lnTo>
                  <a:pt x="100793" y="418154"/>
                </a:lnTo>
                <a:lnTo>
                  <a:pt x="139624" y="439233"/>
                </a:lnTo>
                <a:lnTo>
                  <a:pt x="182533" y="452555"/>
                </a:lnTo>
                <a:lnTo>
                  <a:pt x="228600" y="457200"/>
                </a:lnTo>
                <a:lnTo>
                  <a:pt x="274666" y="452555"/>
                </a:lnTo>
                <a:lnTo>
                  <a:pt x="317575" y="439233"/>
                </a:lnTo>
                <a:lnTo>
                  <a:pt x="356406" y="418154"/>
                </a:lnTo>
                <a:lnTo>
                  <a:pt x="390239" y="390239"/>
                </a:lnTo>
                <a:lnTo>
                  <a:pt x="418154" y="356406"/>
                </a:lnTo>
                <a:lnTo>
                  <a:pt x="439233" y="317575"/>
                </a:lnTo>
                <a:lnTo>
                  <a:pt x="452555" y="274666"/>
                </a:lnTo>
                <a:lnTo>
                  <a:pt x="457200" y="228600"/>
                </a:lnTo>
                <a:lnTo>
                  <a:pt x="452555" y="182533"/>
                </a:lnTo>
                <a:lnTo>
                  <a:pt x="439233" y="139624"/>
                </a:lnTo>
                <a:lnTo>
                  <a:pt x="418154" y="100793"/>
                </a:lnTo>
                <a:lnTo>
                  <a:pt x="390239" y="66960"/>
                </a:lnTo>
                <a:lnTo>
                  <a:pt x="356406" y="39045"/>
                </a:lnTo>
                <a:lnTo>
                  <a:pt x="317575" y="17966"/>
                </a:lnTo>
                <a:lnTo>
                  <a:pt x="274666" y="4644"/>
                </a:lnTo>
                <a:lnTo>
                  <a:pt x="2286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8535923" y="230124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0" y="228600"/>
                </a:moveTo>
                <a:lnTo>
                  <a:pt x="4644" y="182533"/>
                </a:lnTo>
                <a:lnTo>
                  <a:pt x="17966" y="139624"/>
                </a:lnTo>
                <a:lnTo>
                  <a:pt x="39045" y="100793"/>
                </a:lnTo>
                <a:lnTo>
                  <a:pt x="66960" y="66960"/>
                </a:lnTo>
                <a:lnTo>
                  <a:pt x="100793" y="39045"/>
                </a:lnTo>
                <a:lnTo>
                  <a:pt x="139624" y="17966"/>
                </a:lnTo>
                <a:lnTo>
                  <a:pt x="182533" y="4644"/>
                </a:lnTo>
                <a:lnTo>
                  <a:pt x="228600" y="0"/>
                </a:lnTo>
                <a:lnTo>
                  <a:pt x="274666" y="4644"/>
                </a:lnTo>
                <a:lnTo>
                  <a:pt x="317575" y="17966"/>
                </a:lnTo>
                <a:lnTo>
                  <a:pt x="356406" y="39045"/>
                </a:lnTo>
                <a:lnTo>
                  <a:pt x="390239" y="66960"/>
                </a:lnTo>
                <a:lnTo>
                  <a:pt x="418154" y="100793"/>
                </a:lnTo>
                <a:lnTo>
                  <a:pt x="439233" y="139624"/>
                </a:lnTo>
                <a:lnTo>
                  <a:pt x="452555" y="182533"/>
                </a:lnTo>
                <a:lnTo>
                  <a:pt x="457200" y="228600"/>
                </a:lnTo>
                <a:lnTo>
                  <a:pt x="452555" y="274666"/>
                </a:lnTo>
                <a:lnTo>
                  <a:pt x="439233" y="317575"/>
                </a:lnTo>
                <a:lnTo>
                  <a:pt x="418154" y="356406"/>
                </a:lnTo>
                <a:lnTo>
                  <a:pt x="390239" y="390239"/>
                </a:lnTo>
                <a:lnTo>
                  <a:pt x="356406" y="418154"/>
                </a:lnTo>
                <a:lnTo>
                  <a:pt x="317575" y="439233"/>
                </a:lnTo>
                <a:lnTo>
                  <a:pt x="274666" y="452555"/>
                </a:lnTo>
                <a:lnTo>
                  <a:pt x="228600" y="457200"/>
                </a:lnTo>
                <a:lnTo>
                  <a:pt x="182533" y="452555"/>
                </a:lnTo>
                <a:lnTo>
                  <a:pt x="139624" y="439233"/>
                </a:lnTo>
                <a:lnTo>
                  <a:pt x="100793" y="418154"/>
                </a:lnTo>
                <a:lnTo>
                  <a:pt x="66960" y="390239"/>
                </a:lnTo>
                <a:lnTo>
                  <a:pt x="39045" y="356406"/>
                </a:lnTo>
                <a:lnTo>
                  <a:pt x="17966" y="317575"/>
                </a:lnTo>
                <a:lnTo>
                  <a:pt x="4644" y="274666"/>
                </a:lnTo>
                <a:lnTo>
                  <a:pt x="0" y="2286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8600693" y="191465"/>
            <a:ext cx="251460" cy="5124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200" spc="-5" b="1">
                <a:solidFill>
                  <a:srgbClr val="EDEBE0"/>
                </a:solidFill>
                <a:latin typeface="Arial"/>
                <a:cs typeface="Arial"/>
              </a:rPr>
              <a:t>3</a:t>
            </a:r>
            <a:endParaRPr sz="32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554723" y="1523"/>
            <a:ext cx="0" cy="6858000"/>
          </a:xfrm>
          <a:custGeom>
            <a:avLst/>
            <a:gdLst/>
            <a:ahLst/>
            <a:cxnLst/>
            <a:rect l="l" t="t" r="r" b="b"/>
            <a:pathLst>
              <a:path w="0"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396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219200" y="2819400"/>
            <a:ext cx="2133600" cy="1676400"/>
          </a:xfrm>
          <a:custGeom>
            <a:avLst/>
            <a:gdLst/>
            <a:ahLst/>
            <a:cxnLst/>
            <a:rect l="l" t="t" r="r" b="b"/>
            <a:pathLst>
              <a:path w="2133600" h="1676400">
                <a:moveTo>
                  <a:pt x="0" y="838200"/>
                </a:moveTo>
                <a:lnTo>
                  <a:pt x="1305" y="796366"/>
                </a:lnTo>
                <a:lnTo>
                  <a:pt x="5181" y="755063"/>
                </a:lnTo>
                <a:lnTo>
                  <a:pt x="11567" y="714339"/>
                </a:lnTo>
                <a:lnTo>
                  <a:pt x="20401" y="674242"/>
                </a:lnTo>
                <a:lnTo>
                  <a:pt x="31622" y="634819"/>
                </a:lnTo>
                <a:lnTo>
                  <a:pt x="45169" y="596120"/>
                </a:lnTo>
                <a:lnTo>
                  <a:pt x="60981" y="558192"/>
                </a:lnTo>
                <a:lnTo>
                  <a:pt x="78996" y="521082"/>
                </a:lnTo>
                <a:lnTo>
                  <a:pt x="99155" y="484840"/>
                </a:lnTo>
                <a:lnTo>
                  <a:pt x="121394" y="449513"/>
                </a:lnTo>
                <a:lnTo>
                  <a:pt x="145654" y="415148"/>
                </a:lnTo>
                <a:lnTo>
                  <a:pt x="171874" y="381795"/>
                </a:lnTo>
                <a:lnTo>
                  <a:pt x="199991" y="349501"/>
                </a:lnTo>
                <a:lnTo>
                  <a:pt x="229946" y="318314"/>
                </a:lnTo>
                <a:lnTo>
                  <a:pt x="261676" y="288283"/>
                </a:lnTo>
                <a:lnTo>
                  <a:pt x="295121" y="259454"/>
                </a:lnTo>
                <a:lnTo>
                  <a:pt x="330219" y="231877"/>
                </a:lnTo>
                <a:lnTo>
                  <a:pt x="366910" y="205599"/>
                </a:lnTo>
                <a:lnTo>
                  <a:pt x="405133" y="180669"/>
                </a:lnTo>
                <a:lnTo>
                  <a:pt x="444825" y="157133"/>
                </a:lnTo>
                <a:lnTo>
                  <a:pt x="485926" y="135041"/>
                </a:lnTo>
                <a:lnTo>
                  <a:pt x="528376" y="114441"/>
                </a:lnTo>
                <a:lnTo>
                  <a:pt x="572112" y="95379"/>
                </a:lnTo>
                <a:lnTo>
                  <a:pt x="617074" y="77906"/>
                </a:lnTo>
                <a:lnTo>
                  <a:pt x="663201" y="62067"/>
                </a:lnTo>
                <a:lnTo>
                  <a:pt x="710430" y="47912"/>
                </a:lnTo>
                <a:lnTo>
                  <a:pt x="758702" y="35489"/>
                </a:lnTo>
                <a:lnTo>
                  <a:pt x="807956" y="24845"/>
                </a:lnTo>
                <a:lnTo>
                  <a:pt x="858129" y="16029"/>
                </a:lnTo>
                <a:lnTo>
                  <a:pt x="909161" y="9088"/>
                </a:lnTo>
                <a:lnTo>
                  <a:pt x="960991" y="4071"/>
                </a:lnTo>
                <a:lnTo>
                  <a:pt x="1013558" y="1025"/>
                </a:lnTo>
                <a:lnTo>
                  <a:pt x="1066800" y="0"/>
                </a:lnTo>
                <a:lnTo>
                  <a:pt x="1120041" y="1025"/>
                </a:lnTo>
                <a:lnTo>
                  <a:pt x="1172608" y="4071"/>
                </a:lnTo>
                <a:lnTo>
                  <a:pt x="1224438" y="9088"/>
                </a:lnTo>
                <a:lnTo>
                  <a:pt x="1275470" y="16029"/>
                </a:lnTo>
                <a:lnTo>
                  <a:pt x="1325643" y="24845"/>
                </a:lnTo>
                <a:lnTo>
                  <a:pt x="1374897" y="35489"/>
                </a:lnTo>
                <a:lnTo>
                  <a:pt x="1423169" y="47912"/>
                </a:lnTo>
                <a:lnTo>
                  <a:pt x="1470398" y="62067"/>
                </a:lnTo>
                <a:lnTo>
                  <a:pt x="1516525" y="77906"/>
                </a:lnTo>
                <a:lnTo>
                  <a:pt x="1561487" y="95379"/>
                </a:lnTo>
                <a:lnTo>
                  <a:pt x="1605223" y="114441"/>
                </a:lnTo>
                <a:lnTo>
                  <a:pt x="1647673" y="135041"/>
                </a:lnTo>
                <a:lnTo>
                  <a:pt x="1688774" y="157133"/>
                </a:lnTo>
                <a:lnTo>
                  <a:pt x="1728466" y="180669"/>
                </a:lnTo>
                <a:lnTo>
                  <a:pt x="1766689" y="205599"/>
                </a:lnTo>
                <a:lnTo>
                  <a:pt x="1803380" y="231877"/>
                </a:lnTo>
                <a:lnTo>
                  <a:pt x="1838478" y="259454"/>
                </a:lnTo>
                <a:lnTo>
                  <a:pt x="1871923" y="288283"/>
                </a:lnTo>
                <a:lnTo>
                  <a:pt x="1903653" y="318314"/>
                </a:lnTo>
                <a:lnTo>
                  <a:pt x="1933608" y="349501"/>
                </a:lnTo>
                <a:lnTo>
                  <a:pt x="1961725" y="381795"/>
                </a:lnTo>
                <a:lnTo>
                  <a:pt x="1987945" y="415148"/>
                </a:lnTo>
                <a:lnTo>
                  <a:pt x="2012205" y="449513"/>
                </a:lnTo>
                <a:lnTo>
                  <a:pt x="2034444" y="484840"/>
                </a:lnTo>
                <a:lnTo>
                  <a:pt x="2054603" y="521082"/>
                </a:lnTo>
                <a:lnTo>
                  <a:pt x="2072618" y="558192"/>
                </a:lnTo>
                <a:lnTo>
                  <a:pt x="2088430" y="596120"/>
                </a:lnTo>
                <a:lnTo>
                  <a:pt x="2101977" y="634819"/>
                </a:lnTo>
                <a:lnTo>
                  <a:pt x="2113198" y="674242"/>
                </a:lnTo>
                <a:lnTo>
                  <a:pt x="2122032" y="714339"/>
                </a:lnTo>
                <a:lnTo>
                  <a:pt x="2128418" y="755063"/>
                </a:lnTo>
                <a:lnTo>
                  <a:pt x="2132294" y="796366"/>
                </a:lnTo>
                <a:lnTo>
                  <a:pt x="2133600" y="838200"/>
                </a:lnTo>
                <a:lnTo>
                  <a:pt x="2132294" y="880033"/>
                </a:lnTo>
                <a:lnTo>
                  <a:pt x="2128418" y="921336"/>
                </a:lnTo>
                <a:lnTo>
                  <a:pt x="2122032" y="962060"/>
                </a:lnTo>
                <a:lnTo>
                  <a:pt x="2113198" y="1002157"/>
                </a:lnTo>
                <a:lnTo>
                  <a:pt x="2101977" y="1041580"/>
                </a:lnTo>
                <a:lnTo>
                  <a:pt x="2088430" y="1080279"/>
                </a:lnTo>
                <a:lnTo>
                  <a:pt x="2072618" y="1118207"/>
                </a:lnTo>
                <a:lnTo>
                  <a:pt x="2054603" y="1155317"/>
                </a:lnTo>
                <a:lnTo>
                  <a:pt x="2034444" y="1191559"/>
                </a:lnTo>
                <a:lnTo>
                  <a:pt x="2012205" y="1226886"/>
                </a:lnTo>
                <a:lnTo>
                  <a:pt x="1987945" y="1261251"/>
                </a:lnTo>
                <a:lnTo>
                  <a:pt x="1961725" y="1294604"/>
                </a:lnTo>
                <a:lnTo>
                  <a:pt x="1933608" y="1326898"/>
                </a:lnTo>
                <a:lnTo>
                  <a:pt x="1903653" y="1358085"/>
                </a:lnTo>
                <a:lnTo>
                  <a:pt x="1871923" y="1388116"/>
                </a:lnTo>
                <a:lnTo>
                  <a:pt x="1838478" y="1416945"/>
                </a:lnTo>
                <a:lnTo>
                  <a:pt x="1803380" y="1444522"/>
                </a:lnTo>
                <a:lnTo>
                  <a:pt x="1766689" y="1470800"/>
                </a:lnTo>
                <a:lnTo>
                  <a:pt x="1728466" y="1495730"/>
                </a:lnTo>
                <a:lnTo>
                  <a:pt x="1688774" y="1519266"/>
                </a:lnTo>
                <a:lnTo>
                  <a:pt x="1647673" y="1541358"/>
                </a:lnTo>
                <a:lnTo>
                  <a:pt x="1605223" y="1561958"/>
                </a:lnTo>
                <a:lnTo>
                  <a:pt x="1561487" y="1581020"/>
                </a:lnTo>
                <a:lnTo>
                  <a:pt x="1516525" y="1598493"/>
                </a:lnTo>
                <a:lnTo>
                  <a:pt x="1470398" y="1614332"/>
                </a:lnTo>
                <a:lnTo>
                  <a:pt x="1423169" y="1628487"/>
                </a:lnTo>
                <a:lnTo>
                  <a:pt x="1374897" y="1640910"/>
                </a:lnTo>
                <a:lnTo>
                  <a:pt x="1325643" y="1651554"/>
                </a:lnTo>
                <a:lnTo>
                  <a:pt x="1275470" y="1660370"/>
                </a:lnTo>
                <a:lnTo>
                  <a:pt x="1224438" y="1667311"/>
                </a:lnTo>
                <a:lnTo>
                  <a:pt x="1172608" y="1672328"/>
                </a:lnTo>
                <a:lnTo>
                  <a:pt x="1120041" y="1675374"/>
                </a:lnTo>
                <a:lnTo>
                  <a:pt x="1066800" y="1676400"/>
                </a:lnTo>
                <a:lnTo>
                  <a:pt x="1013558" y="1675374"/>
                </a:lnTo>
                <a:lnTo>
                  <a:pt x="960991" y="1672328"/>
                </a:lnTo>
                <a:lnTo>
                  <a:pt x="909161" y="1667311"/>
                </a:lnTo>
                <a:lnTo>
                  <a:pt x="858129" y="1660370"/>
                </a:lnTo>
                <a:lnTo>
                  <a:pt x="807956" y="1651554"/>
                </a:lnTo>
                <a:lnTo>
                  <a:pt x="758702" y="1640910"/>
                </a:lnTo>
                <a:lnTo>
                  <a:pt x="710430" y="1628487"/>
                </a:lnTo>
                <a:lnTo>
                  <a:pt x="663201" y="1614332"/>
                </a:lnTo>
                <a:lnTo>
                  <a:pt x="617074" y="1598493"/>
                </a:lnTo>
                <a:lnTo>
                  <a:pt x="572112" y="1581020"/>
                </a:lnTo>
                <a:lnTo>
                  <a:pt x="528376" y="1561958"/>
                </a:lnTo>
                <a:lnTo>
                  <a:pt x="485926" y="1541358"/>
                </a:lnTo>
                <a:lnTo>
                  <a:pt x="444825" y="1519266"/>
                </a:lnTo>
                <a:lnTo>
                  <a:pt x="405133" y="1495730"/>
                </a:lnTo>
                <a:lnTo>
                  <a:pt x="366910" y="1470800"/>
                </a:lnTo>
                <a:lnTo>
                  <a:pt x="330219" y="1444522"/>
                </a:lnTo>
                <a:lnTo>
                  <a:pt x="295121" y="1416945"/>
                </a:lnTo>
                <a:lnTo>
                  <a:pt x="261676" y="1388116"/>
                </a:lnTo>
                <a:lnTo>
                  <a:pt x="229946" y="1358085"/>
                </a:lnTo>
                <a:lnTo>
                  <a:pt x="199991" y="1326898"/>
                </a:lnTo>
                <a:lnTo>
                  <a:pt x="171874" y="1294604"/>
                </a:lnTo>
                <a:lnTo>
                  <a:pt x="145654" y="1261251"/>
                </a:lnTo>
                <a:lnTo>
                  <a:pt x="121394" y="1226886"/>
                </a:lnTo>
                <a:lnTo>
                  <a:pt x="99155" y="1191559"/>
                </a:lnTo>
                <a:lnTo>
                  <a:pt x="78996" y="1155317"/>
                </a:lnTo>
                <a:lnTo>
                  <a:pt x="60981" y="1118207"/>
                </a:lnTo>
                <a:lnTo>
                  <a:pt x="45169" y="1080279"/>
                </a:lnTo>
                <a:lnTo>
                  <a:pt x="31622" y="1041580"/>
                </a:lnTo>
                <a:lnTo>
                  <a:pt x="20401" y="1002157"/>
                </a:lnTo>
                <a:lnTo>
                  <a:pt x="11567" y="962060"/>
                </a:lnTo>
                <a:lnTo>
                  <a:pt x="5181" y="921336"/>
                </a:lnTo>
                <a:lnTo>
                  <a:pt x="1305" y="880033"/>
                </a:lnTo>
                <a:lnTo>
                  <a:pt x="0" y="838200"/>
                </a:lnTo>
                <a:close/>
              </a:path>
            </a:pathLst>
          </a:custGeom>
          <a:ln w="24384">
            <a:solidFill>
              <a:srgbClr val="4F81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2169032" y="3085287"/>
            <a:ext cx="793115" cy="1111250"/>
          </a:xfrm>
          <a:prstGeom prst="rect">
            <a:avLst/>
          </a:prstGeom>
        </p:spPr>
        <p:txBody>
          <a:bodyPr wrap="square" lIns="0" tIns="40005" rIns="0" bIns="0" rtlCol="0" vert="horz">
            <a:spAutoFit/>
          </a:bodyPr>
          <a:lstStyle/>
          <a:p>
            <a:pPr marL="12700" marR="5080" indent="2540">
              <a:lnSpc>
                <a:spcPts val="4230"/>
              </a:lnSpc>
              <a:spcBef>
                <a:spcPts val="315"/>
              </a:spcBef>
            </a:pPr>
            <a:r>
              <a:rPr dirty="0" sz="3600" spc="-10" b="1">
                <a:latin typeface="Arial"/>
                <a:cs typeface="Arial"/>
              </a:rPr>
              <a:t>ةد</a:t>
            </a:r>
            <a:r>
              <a:rPr dirty="0" sz="3600" spc="15" b="1">
                <a:latin typeface="Arial"/>
                <a:cs typeface="Arial"/>
              </a:rPr>
              <a:t>اعإ  </a:t>
            </a:r>
            <a:r>
              <a:rPr dirty="0" sz="3600" spc="-254" b="1">
                <a:latin typeface="Arial"/>
                <a:cs typeface="Arial"/>
              </a:rPr>
              <a:t>لمعلا</a:t>
            </a:r>
            <a:endParaRPr sz="36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505200" y="2743200"/>
            <a:ext cx="2133600" cy="1676400"/>
          </a:xfrm>
          <a:custGeom>
            <a:avLst/>
            <a:gdLst/>
            <a:ahLst/>
            <a:cxnLst/>
            <a:rect l="l" t="t" r="r" b="b"/>
            <a:pathLst>
              <a:path w="2133600" h="1676400">
                <a:moveTo>
                  <a:pt x="0" y="838200"/>
                </a:moveTo>
                <a:lnTo>
                  <a:pt x="1305" y="796366"/>
                </a:lnTo>
                <a:lnTo>
                  <a:pt x="5181" y="755063"/>
                </a:lnTo>
                <a:lnTo>
                  <a:pt x="11567" y="714339"/>
                </a:lnTo>
                <a:lnTo>
                  <a:pt x="20401" y="674242"/>
                </a:lnTo>
                <a:lnTo>
                  <a:pt x="31622" y="634819"/>
                </a:lnTo>
                <a:lnTo>
                  <a:pt x="45169" y="596120"/>
                </a:lnTo>
                <a:lnTo>
                  <a:pt x="60981" y="558192"/>
                </a:lnTo>
                <a:lnTo>
                  <a:pt x="78996" y="521082"/>
                </a:lnTo>
                <a:lnTo>
                  <a:pt x="99155" y="484840"/>
                </a:lnTo>
                <a:lnTo>
                  <a:pt x="121394" y="449513"/>
                </a:lnTo>
                <a:lnTo>
                  <a:pt x="145654" y="415148"/>
                </a:lnTo>
                <a:lnTo>
                  <a:pt x="171874" y="381795"/>
                </a:lnTo>
                <a:lnTo>
                  <a:pt x="199991" y="349501"/>
                </a:lnTo>
                <a:lnTo>
                  <a:pt x="229946" y="318314"/>
                </a:lnTo>
                <a:lnTo>
                  <a:pt x="261676" y="288283"/>
                </a:lnTo>
                <a:lnTo>
                  <a:pt x="295121" y="259454"/>
                </a:lnTo>
                <a:lnTo>
                  <a:pt x="330219" y="231877"/>
                </a:lnTo>
                <a:lnTo>
                  <a:pt x="366910" y="205599"/>
                </a:lnTo>
                <a:lnTo>
                  <a:pt x="405133" y="180669"/>
                </a:lnTo>
                <a:lnTo>
                  <a:pt x="444825" y="157133"/>
                </a:lnTo>
                <a:lnTo>
                  <a:pt x="485926" y="135041"/>
                </a:lnTo>
                <a:lnTo>
                  <a:pt x="528376" y="114441"/>
                </a:lnTo>
                <a:lnTo>
                  <a:pt x="572112" y="95379"/>
                </a:lnTo>
                <a:lnTo>
                  <a:pt x="617074" y="77906"/>
                </a:lnTo>
                <a:lnTo>
                  <a:pt x="663201" y="62067"/>
                </a:lnTo>
                <a:lnTo>
                  <a:pt x="710430" y="47912"/>
                </a:lnTo>
                <a:lnTo>
                  <a:pt x="758702" y="35489"/>
                </a:lnTo>
                <a:lnTo>
                  <a:pt x="807956" y="24845"/>
                </a:lnTo>
                <a:lnTo>
                  <a:pt x="858129" y="16029"/>
                </a:lnTo>
                <a:lnTo>
                  <a:pt x="909161" y="9088"/>
                </a:lnTo>
                <a:lnTo>
                  <a:pt x="960991" y="4071"/>
                </a:lnTo>
                <a:lnTo>
                  <a:pt x="1013558" y="1025"/>
                </a:lnTo>
                <a:lnTo>
                  <a:pt x="1066800" y="0"/>
                </a:lnTo>
                <a:lnTo>
                  <a:pt x="1120041" y="1025"/>
                </a:lnTo>
                <a:lnTo>
                  <a:pt x="1172608" y="4071"/>
                </a:lnTo>
                <a:lnTo>
                  <a:pt x="1224438" y="9088"/>
                </a:lnTo>
                <a:lnTo>
                  <a:pt x="1275470" y="16029"/>
                </a:lnTo>
                <a:lnTo>
                  <a:pt x="1325643" y="24845"/>
                </a:lnTo>
                <a:lnTo>
                  <a:pt x="1374897" y="35489"/>
                </a:lnTo>
                <a:lnTo>
                  <a:pt x="1423169" y="47912"/>
                </a:lnTo>
                <a:lnTo>
                  <a:pt x="1470398" y="62067"/>
                </a:lnTo>
                <a:lnTo>
                  <a:pt x="1516525" y="77906"/>
                </a:lnTo>
                <a:lnTo>
                  <a:pt x="1561487" y="95379"/>
                </a:lnTo>
                <a:lnTo>
                  <a:pt x="1605223" y="114441"/>
                </a:lnTo>
                <a:lnTo>
                  <a:pt x="1647673" y="135041"/>
                </a:lnTo>
                <a:lnTo>
                  <a:pt x="1688774" y="157133"/>
                </a:lnTo>
                <a:lnTo>
                  <a:pt x="1728466" y="180669"/>
                </a:lnTo>
                <a:lnTo>
                  <a:pt x="1766689" y="205599"/>
                </a:lnTo>
                <a:lnTo>
                  <a:pt x="1803380" y="231877"/>
                </a:lnTo>
                <a:lnTo>
                  <a:pt x="1838478" y="259454"/>
                </a:lnTo>
                <a:lnTo>
                  <a:pt x="1871923" y="288283"/>
                </a:lnTo>
                <a:lnTo>
                  <a:pt x="1903653" y="318314"/>
                </a:lnTo>
                <a:lnTo>
                  <a:pt x="1933608" y="349501"/>
                </a:lnTo>
                <a:lnTo>
                  <a:pt x="1961725" y="381795"/>
                </a:lnTo>
                <a:lnTo>
                  <a:pt x="1987945" y="415148"/>
                </a:lnTo>
                <a:lnTo>
                  <a:pt x="2012205" y="449513"/>
                </a:lnTo>
                <a:lnTo>
                  <a:pt x="2034444" y="484840"/>
                </a:lnTo>
                <a:lnTo>
                  <a:pt x="2054603" y="521082"/>
                </a:lnTo>
                <a:lnTo>
                  <a:pt x="2072618" y="558192"/>
                </a:lnTo>
                <a:lnTo>
                  <a:pt x="2088430" y="596120"/>
                </a:lnTo>
                <a:lnTo>
                  <a:pt x="2101977" y="634819"/>
                </a:lnTo>
                <a:lnTo>
                  <a:pt x="2113198" y="674242"/>
                </a:lnTo>
                <a:lnTo>
                  <a:pt x="2122032" y="714339"/>
                </a:lnTo>
                <a:lnTo>
                  <a:pt x="2128418" y="755063"/>
                </a:lnTo>
                <a:lnTo>
                  <a:pt x="2132294" y="796366"/>
                </a:lnTo>
                <a:lnTo>
                  <a:pt x="2133600" y="838200"/>
                </a:lnTo>
                <a:lnTo>
                  <a:pt x="2132294" y="880033"/>
                </a:lnTo>
                <a:lnTo>
                  <a:pt x="2128418" y="921336"/>
                </a:lnTo>
                <a:lnTo>
                  <a:pt x="2122032" y="962060"/>
                </a:lnTo>
                <a:lnTo>
                  <a:pt x="2113198" y="1002157"/>
                </a:lnTo>
                <a:lnTo>
                  <a:pt x="2101977" y="1041580"/>
                </a:lnTo>
                <a:lnTo>
                  <a:pt x="2088430" y="1080279"/>
                </a:lnTo>
                <a:lnTo>
                  <a:pt x="2072618" y="1118207"/>
                </a:lnTo>
                <a:lnTo>
                  <a:pt x="2054603" y="1155317"/>
                </a:lnTo>
                <a:lnTo>
                  <a:pt x="2034444" y="1191559"/>
                </a:lnTo>
                <a:lnTo>
                  <a:pt x="2012205" y="1226886"/>
                </a:lnTo>
                <a:lnTo>
                  <a:pt x="1987945" y="1261251"/>
                </a:lnTo>
                <a:lnTo>
                  <a:pt x="1961725" y="1294604"/>
                </a:lnTo>
                <a:lnTo>
                  <a:pt x="1933608" y="1326898"/>
                </a:lnTo>
                <a:lnTo>
                  <a:pt x="1903653" y="1358085"/>
                </a:lnTo>
                <a:lnTo>
                  <a:pt x="1871923" y="1388116"/>
                </a:lnTo>
                <a:lnTo>
                  <a:pt x="1838478" y="1416945"/>
                </a:lnTo>
                <a:lnTo>
                  <a:pt x="1803380" y="1444522"/>
                </a:lnTo>
                <a:lnTo>
                  <a:pt x="1766689" y="1470800"/>
                </a:lnTo>
                <a:lnTo>
                  <a:pt x="1728466" y="1495730"/>
                </a:lnTo>
                <a:lnTo>
                  <a:pt x="1688774" y="1519266"/>
                </a:lnTo>
                <a:lnTo>
                  <a:pt x="1647673" y="1541358"/>
                </a:lnTo>
                <a:lnTo>
                  <a:pt x="1605223" y="1561958"/>
                </a:lnTo>
                <a:lnTo>
                  <a:pt x="1561487" y="1581020"/>
                </a:lnTo>
                <a:lnTo>
                  <a:pt x="1516525" y="1598493"/>
                </a:lnTo>
                <a:lnTo>
                  <a:pt x="1470398" y="1614332"/>
                </a:lnTo>
                <a:lnTo>
                  <a:pt x="1423169" y="1628487"/>
                </a:lnTo>
                <a:lnTo>
                  <a:pt x="1374897" y="1640910"/>
                </a:lnTo>
                <a:lnTo>
                  <a:pt x="1325643" y="1651554"/>
                </a:lnTo>
                <a:lnTo>
                  <a:pt x="1275470" y="1660370"/>
                </a:lnTo>
                <a:lnTo>
                  <a:pt x="1224438" y="1667311"/>
                </a:lnTo>
                <a:lnTo>
                  <a:pt x="1172608" y="1672328"/>
                </a:lnTo>
                <a:lnTo>
                  <a:pt x="1120041" y="1675374"/>
                </a:lnTo>
                <a:lnTo>
                  <a:pt x="1066800" y="1676400"/>
                </a:lnTo>
                <a:lnTo>
                  <a:pt x="1013558" y="1675374"/>
                </a:lnTo>
                <a:lnTo>
                  <a:pt x="960991" y="1672328"/>
                </a:lnTo>
                <a:lnTo>
                  <a:pt x="909161" y="1667311"/>
                </a:lnTo>
                <a:lnTo>
                  <a:pt x="858129" y="1660370"/>
                </a:lnTo>
                <a:lnTo>
                  <a:pt x="807956" y="1651554"/>
                </a:lnTo>
                <a:lnTo>
                  <a:pt x="758702" y="1640910"/>
                </a:lnTo>
                <a:lnTo>
                  <a:pt x="710430" y="1628487"/>
                </a:lnTo>
                <a:lnTo>
                  <a:pt x="663201" y="1614332"/>
                </a:lnTo>
                <a:lnTo>
                  <a:pt x="617074" y="1598493"/>
                </a:lnTo>
                <a:lnTo>
                  <a:pt x="572112" y="1581020"/>
                </a:lnTo>
                <a:lnTo>
                  <a:pt x="528376" y="1561958"/>
                </a:lnTo>
                <a:lnTo>
                  <a:pt x="485926" y="1541358"/>
                </a:lnTo>
                <a:lnTo>
                  <a:pt x="444825" y="1519266"/>
                </a:lnTo>
                <a:lnTo>
                  <a:pt x="405133" y="1495730"/>
                </a:lnTo>
                <a:lnTo>
                  <a:pt x="366910" y="1470800"/>
                </a:lnTo>
                <a:lnTo>
                  <a:pt x="330219" y="1444522"/>
                </a:lnTo>
                <a:lnTo>
                  <a:pt x="295121" y="1416945"/>
                </a:lnTo>
                <a:lnTo>
                  <a:pt x="261676" y="1388116"/>
                </a:lnTo>
                <a:lnTo>
                  <a:pt x="229946" y="1358085"/>
                </a:lnTo>
                <a:lnTo>
                  <a:pt x="199991" y="1326898"/>
                </a:lnTo>
                <a:lnTo>
                  <a:pt x="171874" y="1294604"/>
                </a:lnTo>
                <a:lnTo>
                  <a:pt x="145654" y="1261251"/>
                </a:lnTo>
                <a:lnTo>
                  <a:pt x="121394" y="1226886"/>
                </a:lnTo>
                <a:lnTo>
                  <a:pt x="99155" y="1191559"/>
                </a:lnTo>
                <a:lnTo>
                  <a:pt x="78996" y="1155317"/>
                </a:lnTo>
                <a:lnTo>
                  <a:pt x="60981" y="1118207"/>
                </a:lnTo>
                <a:lnTo>
                  <a:pt x="45169" y="1080279"/>
                </a:lnTo>
                <a:lnTo>
                  <a:pt x="31622" y="1041580"/>
                </a:lnTo>
                <a:lnTo>
                  <a:pt x="20401" y="1002157"/>
                </a:lnTo>
                <a:lnTo>
                  <a:pt x="11567" y="962060"/>
                </a:lnTo>
                <a:lnTo>
                  <a:pt x="5181" y="921336"/>
                </a:lnTo>
                <a:lnTo>
                  <a:pt x="1305" y="880033"/>
                </a:lnTo>
                <a:lnTo>
                  <a:pt x="0" y="838200"/>
                </a:lnTo>
                <a:close/>
              </a:path>
            </a:pathLst>
          </a:custGeom>
          <a:ln w="24384">
            <a:solidFill>
              <a:srgbClr val="4F81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4284979" y="3204413"/>
            <a:ext cx="963294" cy="6953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400" spc="-100" b="1">
                <a:latin typeface="Arial"/>
                <a:cs typeface="Arial"/>
              </a:rPr>
              <a:t>ردهلا</a:t>
            </a:r>
            <a:endParaRPr sz="44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752600" y="4343400"/>
            <a:ext cx="3505200" cy="1676400"/>
          </a:xfrm>
          <a:custGeom>
            <a:avLst/>
            <a:gdLst/>
            <a:ahLst/>
            <a:cxnLst/>
            <a:rect l="l" t="t" r="r" b="b"/>
            <a:pathLst>
              <a:path w="3505200" h="1676400">
                <a:moveTo>
                  <a:pt x="1752600" y="0"/>
                </a:moveTo>
                <a:lnTo>
                  <a:pt x="1688345" y="552"/>
                </a:lnTo>
                <a:lnTo>
                  <a:pt x="1624673" y="2198"/>
                </a:lnTo>
                <a:lnTo>
                  <a:pt x="1561624" y="4918"/>
                </a:lnTo>
                <a:lnTo>
                  <a:pt x="1499237" y="8693"/>
                </a:lnTo>
                <a:lnTo>
                  <a:pt x="1437552" y="13504"/>
                </a:lnTo>
                <a:lnTo>
                  <a:pt x="1376608" y="19333"/>
                </a:lnTo>
                <a:lnTo>
                  <a:pt x="1316445" y="26160"/>
                </a:lnTo>
                <a:lnTo>
                  <a:pt x="1257102" y="33966"/>
                </a:lnTo>
                <a:lnTo>
                  <a:pt x="1198619" y="42732"/>
                </a:lnTo>
                <a:lnTo>
                  <a:pt x="1141036" y="52441"/>
                </a:lnTo>
                <a:lnTo>
                  <a:pt x="1084393" y="63071"/>
                </a:lnTo>
                <a:lnTo>
                  <a:pt x="1028728" y="74606"/>
                </a:lnTo>
                <a:lnTo>
                  <a:pt x="974081" y="87024"/>
                </a:lnTo>
                <a:lnTo>
                  <a:pt x="920493" y="100309"/>
                </a:lnTo>
                <a:lnTo>
                  <a:pt x="868002" y="114441"/>
                </a:lnTo>
                <a:lnTo>
                  <a:pt x="816648" y="129400"/>
                </a:lnTo>
                <a:lnTo>
                  <a:pt x="766472" y="145168"/>
                </a:lnTo>
                <a:lnTo>
                  <a:pt x="717511" y="161726"/>
                </a:lnTo>
                <a:lnTo>
                  <a:pt x="669806" y="179056"/>
                </a:lnTo>
                <a:lnTo>
                  <a:pt x="623397" y="197137"/>
                </a:lnTo>
                <a:lnTo>
                  <a:pt x="578323" y="215951"/>
                </a:lnTo>
                <a:lnTo>
                  <a:pt x="534624" y="235480"/>
                </a:lnTo>
                <a:lnTo>
                  <a:pt x="492338" y="255704"/>
                </a:lnTo>
                <a:lnTo>
                  <a:pt x="451507" y="276604"/>
                </a:lnTo>
                <a:lnTo>
                  <a:pt x="412169" y="298162"/>
                </a:lnTo>
                <a:lnTo>
                  <a:pt x="374365" y="320358"/>
                </a:lnTo>
                <a:lnTo>
                  <a:pt x="338132" y="343174"/>
                </a:lnTo>
                <a:lnTo>
                  <a:pt x="303512" y="366590"/>
                </a:lnTo>
                <a:lnTo>
                  <a:pt x="270544" y="390588"/>
                </a:lnTo>
                <a:lnTo>
                  <a:pt x="239267" y="415148"/>
                </a:lnTo>
                <a:lnTo>
                  <a:pt x="209722" y="440253"/>
                </a:lnTo>
                <a:lnTo>
                  <a:pt x="155981" y="492017"/>
                </a:lnTo>
                <a:lnTo>
                  <a:pt x="109640" y="545728"/>
                </a:lnTo>
                <a:lnTo>
                  <a:pt x="71014" y="601236"/>
                </a:lnTo>
                <a:lnTo>
                  <a:pt x="40420" y="658389"/>
                </a:lnTo>
                <a:lnTo>
                  <a:pt x="18175" y="717035"/>
                </a:lnTo>
                <a:lnTo>
                  <a:pt x="4596" y="777022"/>
                </a:lnTo>
                <a:lnTo>
                  <a:pt x="0" y="838200"/>
                </a:lnTo>
                <a:lnTo>
                  <a:pt x="1155" y="868928"/>
                </a:lnTo>
                <a:lnTo>
                  <a:pt x="10283" y="929531"/>
                </a:lnTo>
                <a:lnTo>
                  <a:pt x="28234" y="988868"/>
                </a:lnTo>
                <a:lnTo>
                  <a:pt x="54693" y="1046787"/>
                </a:lnTo>
                <a:lnTo>
                  <a:pt x="89342" y="1103137"/>
                </a:lnTo>
                <a:lnTo>
                  <a:pt x="131866" y="1157766"/>
                </a:lnTo>
                <a:lnTo>
                  <a:pt x="181946" y="1210523"/>
                </a:lnTo>
                <a:lnTo>
                  <a:pt x="239267" y="1261256"/>
                </a:lnTo>
                <a:lnTo>
                  <a:pt x="270544" y="1285817"/>
                </a:lnTo>
                <a:lnTo>
                  <a:pt x="303512" y="1309815"/>
                </a:lnTo>
                <a:lnTo>
                  <a:pt x="338132" y="1333231"/>
                </a:lnTo>
                <a:lnTo>
                  <a:pt x="374365" y="1356046"/>
                </a:lnTo>
                <a:lnTo>
                  <a:pt x="412169" y="1378242"/>
                </a:lnTo>
                <a:lnTo>
                  <a:pt x="451507" y="1399800"/>
                </a:lnTo>
                <a:lnTo>
                  <a:pt x="492338" y="1420700"/>
                </a:lnTo>
                <a:lnTo>
                  <a:pt x="534624" y="1440924"/>
                </a:lnTo>
                <a:lnTo>
                  <a:pt x="578323" y="1460452"/>
                </a:lnTo>
                <a:lnTo>
                  <a:pt x="623397" y="1479266"/>
                </a:lnTo>
                <a:lnTo>
                  <a:pt x="669806" y="1497347"/>
                </a:lnTo>
                <a:lnTo>
                  <a:pt x="717511" y="1514676"/>
                </a:lnTo>
                <a:lnTo>
                  <a:pt x="766472" y="1531234"/>
                </a:lnTo>
                <a:lnTo>
                  <a:pt x="816648" y="1547002"/>
                </a:lnTo>
                <a:lnTo>
                  <a:pt x="868002" y="1561961"/>
                </a:lnTo>
                <a:lnTo>
                  <a:pt x="920493" y="1576092"/>
                </a:lnTo>
                <a:lnTo>
                  <a:pt x="974081" y="1589377"/>
                </a:lnTo>
                <a:lnTo>
                  <a:pt x="1028728" y="1601795"/>
                </a:lnTo>
                <a:lnTo>
                  <a:pt x="1084393" y="1613329"/>
                </a:lnTo>
                <a:lnTo>
                  <a:pt x="1141036" y="1623960"/>
                </a:lnTo>
                <a:lnTo>
                  <a:pt x="1198619" y="1633668"/>
                </a:lnTo>
                <a:lnTo>
                  <a:pt x="1257102" y="1642434"/>
                </a:lnTo>
                <a:lnTo>
                  <a:pt x="1316445" y="1650240"/>
                </a:lnTo>
                <a:lnTo>
                  <a:pt x="1376608" y="1657067"/>
                </a:lnTo>
                <a:lnTo>
                  <a:pt x="1437552" y="1662895"/>
                </a:lnTo>
                <a:lnTo>
                  <a:pt x="1499237" y="1667706"/>
                </a:lnTo>
                <a:lnTo>
                  <a:pt x="1561624" y="1671481"/>
                </a:lnTo>
                <a:lnTo>
                  <a:pt x="1624673" y="1674201"/>
                </a:lnTo>
                <a:lnTo>
                  <a:pt x="1688345" y="1675847"/>
                </a:lnTo>
                <a:lnTo>
                  <a:pt x="1752600" y="1676400"/>
                </a:lnTo>
                <a:lnTo>
                  <a:pt x="1816854" y="1675847"/>
                </a:lnTo>
                <a:lnTo>
                  <a:pt x="1880526" y="1674201"/>
                </a:lnTo>
                <a:lnTo>
                  <a:pt x="1943575" y="1671481"/>
                </a:lnTo>
                <a:lnTo>
                  <a:pt x="2005962" y="1667706"/>
                </a:lnTo>
                <a:lnTo>
                  <a:pt x="2067647" y="1662895"/>
                </a:lnTo>
                <a:lnTo>
                  <a:pt x="2128591" y="1657067"/>
                </a:lnTo>
                <a:lnTo>
                  <a:pt x="2188754" y="1650240"/>
                </a:lnTo>
                <a:lnTo>
                  <a:pt x="2248097" y="1642434"/>
                </a:lnTo>
                <a:lnTo>
                  <a:pt x="2306580" y="1633668"/>
                </a:lnTo>
                <a:lnTo>
                  <a:pt x="2364163" y="1623960"/>
                </a:lnTo>
                <a:lnTo>
                  <a:pt x="2420806" y="1613329"/>
                </a:lnTo>
                <a:lnTo>
                  <a:pt x="2476471" y="1601795"/>
                </a:lnTo>
                <a:lnTo>
                  <a:pt x="2531118" y="1589377"/>
                </a:lnTo>
                <a:lnTo>
                  <a:pt x="2584706" y="1576092"/>
                </a:lnTo>
                <a:lnTo>
                  <a:pt x="2637197" y="1561961"/>
                </a:lnTo>
                <a:lnTo>
                  <a:pt x="2688551" y="1547002"/>
                </a:lnTo>
                <a:lnTo>
                  <a:pt x="2738727" y="1531234"/>
                </a:lnTo>
                <a:lnTo>
                  <a:pt x="2787688" y="1514676"/>
                </a:lnTo>
                <a:lnTo>
                  <a:pt x="2835393" y="1497347"/>
                </a:lnTo>
                <a:lnTo>
                  <a:pt x="2881802" y="1479266"/>
                </a:lnTo>
                <a:lnTo>
                  <a:pt x="2926876" y="1460452"/>
                </a:lnTo>
                <a:lnTo>
                  <a:pt x="2970575" y="1440924"/>
                </a:lnTo>
                <a:lnTo>
                  <a:pt x="3012861" y="1420700"/>
                </a:lnTo>
                <a:lnTo>
                  <a:pt x="3053692" y="1399800"/>
                </a:lnTo>
                <a:lnTo>
                  <a:pt x="3093030" y="1378242"/>
                </a:lnTo>
                <a:lnTo>
                  <a:pt x="3130834" y="1356046"/>
                </a:lnTo>
                <a:lnTo>
                  <a:pt x="3167067" y="1333231"/>
                </a:lnTo>
                <a:lnTo>
                  <a:pt x="3201687" y="1309815"/>
                </a:lnTo>
                <a:lnTo>
                  <a:pt x="3234655" y="1285817"/>
                </a:lnTo>
                <a:lnTo>
                  <a:pt x="3265932" y="1261256"/>
                </a:lnTo>
                <a:lnTo>
                  <a:pt x="3295477" y="1236152"/>
                </a:lnTo>
                <a:lnTo>
                  <a:pt x="3349218" y="1184388"/>
                </a:lnTo>
                <a:lnTo>
                  <a:pt x="3395559" y="1130676"/>
                </a:lnTo>
                <a:lnTo>
                  <a:pt x="3434185" y="1075167"/>
                </a:lnTo>
                <a:lnTo>
                  <a:pt x="3464779" y="1018014"/>
                </a:lnTo>
                <a:lnTo>
                  <a:pt x="3487024" y="959367"/>
                </a:lnTo>
                <a:lnTo>
                  <a:pt x="3500603" y="899379"/>
                </a:lnTo>
                <a:lnTo>
                  <a:pt x="3505200" y="838200"/>
                </a:lnTo>
                <a:lnTo>
                  <a:pt x="3504044" y="807471"/>
                </a:lnTo>
                <a:lnTo>
                  <a:pt x="3494916" y="746870"/>
                </a:lnTo>
                <a:lnTo>
                  <a:pt x="3476965" y="687535"/>
                </a:lnTo>
                <a:lnTo>
                  <a:pt x="3450506" y="629617"/>
                </a:lnTo>
                <a:lnTo>
                  <a:pt x="3415857" y="573267"/>
                </a:lnTo>
                <a:lnTo>
                  <a:pt x="3373333" y="518639"/>
                </a:lnTo>
                <a:lnTo>
                  <a:pt x="3323253" y="465882"/>
                </a:lnTo>
                <a:lnTo>
                  <a:pt x="3265931" y="415148"/>
                </a:lnTo>
                <a:lnTo>
                  <a:pt x="3234655" y="390588"/>
                </a:lnTo>
                <a:lnTo>
                  <a:pt x="3201687" y="366590"/>
                </a:lnTo>
                <a:lnTo>
                  <a:pt x="3167067" y="343174"/>
                </a:lnTo>
                <a:lnTo>
                  <a:pt x="3130834" y="320358"/>
                </a:lnTo>
                <a:lnTo>
                  <a:pt x="3093030" y="298162"/>
                </a:lnTo>
                <a:lnTo>
                  <a:pt x="3053692" y="276604"/>
                </a:lnTo>
                <a:lnTo>
                  <a:pt x="3012861" y="255704"/>
                </a:lnTo>
                <a:lnTo>
                  <a:pt x="2970575" y="235480"/>
                </a:lnTo>
                <a:lnTo>
                  <a:pt x="2926876" y="215951"/>
                </a:lnTo>
                <a:lnTo>
                  <a:pt x="2881802" y="197137"/>
                </a:lnTo>
                <a:lnTo>
                  <a:pt x="2835393" y="179056"/>
                </a:lnTo>
                <a:lnTo>
                  <a:pt x="2787688" y="161726"/>
                </a:lnTo>
                <a:lnTo>
                  <a:pt x="2738727" y="145168"/>
                </a:lnTo>
                <a:lnTo>
                  <a:pt x="2688551" y="129400"/>
                </a:lnTo>
                <a:lnTo>
                  <a:pt x="2637197" y="114441"/>
                </a:lnTo>
                <a:lnTo>
                  <a:pt x="2584706" y="100309"/>
                </a:lnTo>
                <a:lnTo>
                  <a:pt x="2531118" y="87024"/>
                </a:lnTo>
                <a:lnTo>
                  <a:pt x="2476471" y="74606"/>
                </a:lnTo>
                <a:lnTo>
                  <a:pt x="2420806" y="63071"/>
                </a:lnTo>
                <a:lnTo>
                  <a:pt x="2364163" y="52441"/>
                </a:lnTo>
                <a:lnTo>
                  <a:pt x="2306580" y="42732"/>
                </a:lnTo>
                <a:lnTo>
                  <a:pt x="2248097" y="33966"/>
                </a:lnTo>
                <a:lnTo>
                  <a:pt x="2188754" y="26160"/>
                </a:lnTo>
                <a:lnTo>
                  <a:pt x="2128591" y="19333"/>
                </a:lnTo>
                <a:lnTo>
                  <a:pt x="2067647" y="13504"/>
                </a:lnTo>
                <a:lnTo>
                  <a:pt x="2005962" y="8693"/>
                </a:lnTo>
                <a:lnTo>
                  <a:pt x="1943575" y="4918"/>
                </a:lnTo>
                <a:lnTo>
                  <a:pt x="1880526" y="2198"/>
                </a:lnTo>
                <a:lnTo>
                  <a:pt x="1816854" y="552"/>
                </a:lnTo>
                <a:lnTo>
                  <a:pt x="1752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752600" y="4343400"/>
            <a:ext cx="3505200" cy="1676400"/>
          </a:xfrm>
          <a:custGeom>
            <a:avLst/>
            <a:gdLst/>
            <a:ahLst/>
            <a:cxnLst/>
            <a:rect l="l" t="t" r="r" b="b"/>
            <a:pathLst>
              <a:path w="3505200" h="1676400">
                <a:moveTo>
                  <a:pt x="0" y="838200"/>
                </a:moveTo>
                <a:lnTo>
                  <a:pt x="4596" y="777022"/>
                </a:lnTo>
                <a:lnTo>
                  <a:pt x="18175" y="717035"/>
                </a:lnTo>
                <a:lnTo>
                  <a:pt x="40420" y="658389"/>
                </a:lnTo>
                <a:lnTo>
                  <a:pt x="71014" y="601236"/>
                </a:lnTo>
                <a:lnTo>
                  <a:pt x="109640" y="545728"/>
                </a:lnTo>
                <a:lnTo>
                  <a:pt x="155981" y="492017"/>
                </a:lnTo>
                <a:lnTo>
                  <a:pt x="209722" y="440253"/>
                </a:lnTo>
                <a:lnTo>
                  <a:pt x="239267" y="415148"/>
                </a:lnTo>
                <a:lnTo>
                  <a:pt x="270544" y="390588"/>
                </a:lnTo>
                <a:lnTo>
                  <a:pt x="303512" y="366590"/>
                </a:lnTo>
                <a:lnTo>
                  <a:pt x="338132" y="343174"/>
                </a:lnTo>
                <a:lnTo>
                  <a:pt x="374365" y="320358"/>
                </a:lnTo>
                <a:lnTo>
                  <a:pt x="412169" y="298162"/>
                </a:lnTo>
                <a:lnTo>
                  <a:pt x="451507" y="276604"/>
                </a:lnTo>
                <a:lnTo>
                  <a:pt x="492338" y="255704"/>
                </a:lnTo>
                <a:lnTo>
                  <a:pt x="534624" y="235480"/>
                </a:lnTo>
                <a:lnTo>
                  <a:pt x="578323" y="215951"/>
                </a:lnTo>
                <a:lnTo>
                  <a:pt x="623397" y="197137"/>
                </a:lnTo>
                <a:lnTo>
                  <a:pt x="669806" y="179056"/>
                </a:lnTo>
                <a:lnTo>
                  <a:pt x="717511" y="161726"/>
                </a:lnTo>
                <a:lnTo>
                  <a:pt x="766472" y="145168"/>
                </a:lnTo>
                <a:lnTo>
                  <a:pt x="816648" y="129400"/>
                </a:lnTo>
                <a:lnTo>
                  <a:pt x="868002" y="114441"/>
                </a:lnTo>
                <a:lnTo>
                  <a:pt x="920493" y="100309"/>
                </a:lnTo>
                <a:lnTo>
                  <a:pt x="974081" y="87024"/>
                </a:lnTo>
                <a:lnTo>
                  <a:pt x="1028728" y="74606"/>
                </a:lnTo>
                <a:lnTo>
                  <a:pt x="1084393" y="63071"/>
                </a:lnTo>
                <a:lnTo>
                  <a:pt x="1141036" y="52441"/>
                </a:lnTo>
                <a:lnTo>
                  <a:pt x="1198619" y="42732"/>
                </a:lnTo>
                <a:lnTo>
                  <a:pt x="1257102" y="33966"/>
                </a:lnTo>
                <a:lnTo>
                  <a:pt x="1316445" y="26160"/>
                </a:lnTo>
                <a:lnTo>
                  <a:pt x="1376608" y="19333"/>
                </a:lnTo>
                <a:lnTo>
                  <a:pt x="1437552" y="13504"/>
                </a:lnTo>
                <a:lnTo>
                  <a:pt x="1499237" y="8693"/>
                </a:lnTo>
                <a:lnTo>
                  <a:pt x="1561624" y="4918"/>
                </a:lnTo>
                <a:lnTo>
                  <a:pt x="1624673" y="2198"/>
                </a:lnTo>
                <a:lnTo>
                  <a:pt x="1688345" y="552"/>
                </a:lnTo>
                <a:lnTo>
                  <a:pt x="1752600" y="0"/>
                </a:lnTo>
                <a:lnTo>
                  <a:pt x="1816854" y="552"/>
                </a:lnTo>
                <a:lnTo>
                  <a:pt x="1880526" y="2198"/>
                </a:lnTo>
                <a:lnTo>
                  <a:pt x="1943575" y="4918"/>
                </a:lnTo>
                <a:lnTo>
                  <a:pt x="2005962" y="8693"/>
                </a:lnTo>
                <a:lnTo>
                  <a:pt x="2067647" y="13504"/>
                </a:lnTo>
                <a:lnTo>
                  <a:pt x="2128591" y="19333"/>
                </a:lnTo>
                <a:lnTo>
                  <a:pt x="2188754" y="26160"/>
                </a:lnTo>
                <a:lnTo>
                  <a:pt x="2248097" y="33966"/>
                </a:lnTo>
                <a:lnTo>
                  <a:pt x="2306580" y="42732"/>
                </a:lnTo>
                <a:lnTo>
                  <a:pt x="2364163" y="52441"/>
                </a:lnTo>
                <a:lnTo>
                  <a:pt x="2420806" y="63071"/>
                </a:lnTo>
                <a:lnTo>
                  <a:pt x="2476471" y="74606"/>
                </a:lnTo>
                <a:lnTo>
                  <a:pt x="2531118" y="87024"/>
                </a:lnTo>
                <a:lnTo>
                  <a:pt x="2584706" y="100309"/>
                </a:lnTo>
                <a:lnTo>
                  <a:pt x="2637197" y="114441"/>
                </a:lnTo>
                <a:lnTo>
                  <a:pt x="2688551" y="129400"/>
                </a:lnTo>
                <a:lnTo>
                  <a:pt x="2738727" y="145168"/>
                </a:lnTo>
                <a:lnTo>
                  <a:pt x="2787688" y="161726"/>
                </a:lnTo>
                <a:lnTo>
                  <a:pt x="2835393" y="179056"/>
                </a:lnTo>
                <a:lnTo>
                  <a:pt x="2881802" y="197137"/>
                </a:lnTo>
                <a:lnTo>
                  <a:pt x="2926876" y="215951"/>
                </a:lnTo>
                <a:lnTo>
                  <a:pt x="2970575" y="235480"/>
                </a:lnTo>
                <a:lnTo>
                  <a:pt x="3012861" y="255704"/>
                </a:lnTo>
                <a:lnTo>
                  <a:pt x="3053692" y="276604"/>
                </a:lnTo>
                <a:lnTo>
                  <a:pt x="3093030" y="298162"/>
                </a:lnTo>
                <a:lnTo>
                  <a:pt x="3130834" y="320358"/>
                </a:lnTo>
                <a:lnTo>
                  <a:pt x="3167067" y="343174"/>
                </a:lnTo>
                <a:lnTo>
                  <a:pt x="3201687" y="366590"/>
                </a:lnTo>
                <a:lnTo>
                  <a:pt x="3234655" y="390588"/>
                </a:lnTo>
                <a:lnTo>
                  <a:pt x="3265931" y="415148"/>
                </a:lnTo>
                <a:lnTo>
                  <a:pt x="3295477" y="440253"/>
                </a:lnTo>
                <a:lnTo>
                  <a:pt x="3349218" y="492017"/>
                </a:lnTo>
                <a:lnTo>
                  <a:pt x="3395559" y="545728"/>
                </a:lnTo>
                <a:lnTo>
                  <a:pt x="3434185" y="601236"/>
                </a:lnTo>
                <a:lnTo>
                  <a:pt x="3464779" y="658389"/>
                </a:lnTo>
                <a:lnTo>
                  <a:pt x="3487024" y="717035"/>
                </a:lnTo>
                <a:lnTo>
                  <a:pt x="3500603" y="777022"/>
                </a:lnTo>
                <a:lnTo>
                  <a:pt x="3505200" y="838200"/>
                </a:lnTo>
                <a:lnTo>
                  <a:pt x="3504044" y="868928"/>
                </a:lnTo>
                <a:lnTo>
                  <a:pt x="3494916" y="929531"/>
                </a:lnTo>
                <a:lnTo>
                  <a:pt x="3476965" y="988868"/>
                </a:lnTo>
                <a:lnTo>
                  <a:pt x="3450506" y="1046787"/>
                </a:lnTo>
                <a:lnTo>
                  <a:pt x="3415857" y="1103137"/>
                </a:lnTo>
                <a:lnTo>
                  <a:pt x="3373333" y="1157766"/>
                </a:lnTo>
                <a:lnTo>
                  <a:pt x="3323253" y="1210523"/>
                </a:lnTo>
                <a:lnTo>
                  <a:pt x="3265932" y="1261256"/>
                </a:lnTo>
                <a:lnTo>
                  <a:pt x="3234655" y="1285817"/>
                </a:lnTo>
                <a:lnTo>
                  <a:pt x="3201687" y="1309815"/>
                </a:lnTo>
                <a:lnTo>
                  <a:pt x="3167067" y="1333231"/>
                </a:lnTo>
                <a:lnTo>
                  <a:pt x="3130834" y="1356046"/>
                </a:lnTo>
                <a:lnTo>
                  <a:pt x="3093030" y="1378242"/>
                </a:lnTo>
                <a:lnTo>
                  <a:pt x="3053692" y="1399800"/>
                </a:lnTo>
                <a:lnTo>
                  <a:pt x="3012861" y="1420700"/>
                </a:lnTo>
                <a:lnTo>
                  <a:pt x="2970575" y="1440924"/>
                </a:lnTo>
                <a:lnTo>
                  <a:pt x="2926876" y="1460452"/>
                </a:lnTo>
                <a:lnTo>
                  <a:pt x="2881802" y="1479266"/>
                </a:lnTo>
                <a:lnTo>
                  <a:pt x="2835393" y="1497347"/>
                </a:lnTo>
                <a:lnTo>
                  <a:pt x="2787688" y="1514676"/>
                </a:lnTo>
                <a:lnTo>
                  <a:pt x="2738727" y="1531234"/>
                </a:lnTo>
                <a:lnTo>
                  <a:pt x="2688551" y="1547002"/>
                </a:lnTo>
                <a:lnTo>
                  <a:pt x="2637197" y="1561961"/>
                </a:lnTo>
                <a:lnTo>
                  <a:pt x="2584706" y="1576092"/>
                </a:lnTo>
                <a:lnTo>
                  <a:pt x="2531118" y="1589377"/>
                </a:lnTo>
                <a:lnTo>
                  <a:pt x="2476471" y="1601795"/>
                </a:lnTo>
                <a:lnTo>
                  <a:pt x="2420806" y="1613329"/>
                </a:lnTo>
                <a:lnTo>
                  <a:pt x="2364163" y="1623960"/>
                </a:lnTo>
                <a:lnTo>
                  <a:pt x="2306580" y="1633668"/>
                </a:lnTo>
                <a:lnTo>
                  <a:pt x="2248097" y="1642434"/>
                </a:lnTo>
                <a:lnTo>
                  <a:pt x="2188754" y="1650240"/>
                </a:lnTo>
                <a:lnTo>
                  <a:pt x="2128591" y="1657067"/>
                </a:lnTo>
                <a:lnTo>
                  <a:pt x="2067647" y="1662895"/>
                </a:lnTo>
                <a:lnTo>
                  <a:pt x="2005962" y="1667706"/>
                </a:lnTo>
                <a:lnTo>
                  <a:pt x="1943575" y="1671481"/>
                </a:lnTo>
                <a:lnTo>
                  <a:pt x="1880526" y="1674201"/>
                </a:lnTo>
                <a:lnTo>
                  <a:pt x="1816854" y="1675847"/>
                </a:lnTo>
                <a:lnTo>
                  <a:pt x="1752600" y="1676400"/>
                </a:lnTo>
                <a:lnTo>
                  <a:pt x="1688345" y="1675847"/>
                </a:lnTo>
                <a:lnTo>
                  <a:pt x="1624673" y="1674201"/>
                </a:lnTo>
                <a:lnTo>
                  <a:pt x="1561624" y="1671481"/>
                </a:lnTo>
                <a:lnTo>
                  <a:pt x="1499237" y="1667706"/>
                </a:lnTo>
                <a:lnTo>
                  <a:pt x="1437552" y="1662895"/>
                </a:lnTo>
                <a:lnTo>
                  <a:pt x="1376608" y="1657067"/>
                </a:lnTo>
                <a:lnTo>
                  <a:pt x="1316445" y="1650240"/>
                </a:lnTo>
                <a:lnTo>
                  <a:pt x="1257102" y="1642434"/>
                </a:lnTo>
                <a:lnTo>
                  <a:pt x="1198619" y="1633668"/>
                </a:lnTo>
                <a:lnTo>
                  <a:pt x="1141036" y="1623960"/>
                </a:lnTo>
                <a:lnTo>
                  <a:pt x="1084393" y="1613329"/>
                </a:lnTo>
                <a:lnTo>
                  <a:pt x="1028728" y="1601795"/>
                </a:lnTo>
                <a:lnTo>
                  <a:pt x="974081" y="1589377"/>
                </a:lnTo>
                <a:lnTo>
                  <a:pt x="920493" y="1576092"/>
                </a:lnTo>
                <a:lnTo>
                  <a:pt x="868002" y="1561961"/>
                </a:lnTo>
                <a:lnTo>
                  <a:pt x="816648" y="1547002"/>
                </a:lnTo>
                <a:lnTo>
                  <a:pt x="766472" y="1531234"/>
                </a:lnTo>
                <a:lnTo>
                  <a:pt x="717511" y="1514676"/>
                </a:lnTo>
                <a:lnTo>
                  <a:pt x="669806" y="1497347"/>
                </a:lnTo>
                <a:lnTo>
                  <a:pt x="623397" y="1479266"/>
                </a:lnTo>
                <a:lnTo>
                  <a:pt x="578323" y="1460452"/>
                </a:lnTo>
                <a:lnTo>
                  <a:pt x="534624" y="1440924"/>
                </a:lnTo>
                <a:lnTo>
                  <a:pt x="492338" y="1420700"/>
                </a:lnTo>
                <a:lnTo>
                  <a:pt x="451507" y="1399800"/>
                </a:lnTo>
                <a:lnTo>
                  <a:pt x="412169" y="1378242"/>
                </a:lnTo>
                <a:lnTo>
                  <a:pt x="374365" y="1356046"/>
                </a:lnTo>
                <a:lnTo>
                  <a:pt x="338132" y="1333231"/>
                </a:lnTo>
                <a:lnTo>
                  <a:pt x="303512" y="1309815"/>
                </a:lnTo>
                <a:lnTo>
                  <a:pt x="270544" y="1285817"/>
                </a:lnTo>
                <a:lnTo>
                  <a:pt x="239267" y="1261256"/>
                </a:lnTo>
                <a:lnTo>
                  <a:pt x="209722" y="1236152"/>
                </a:lnTo>
                <a:lnTo>
                  <a:pt x="155981" y="1184388"/>
                </a:lnTo>
                <a:lnTo>
                  <a:pt x="109640" y="1130676"/>
                </a:lnTo>
                <a:lnTo>
                  <a:pt x="71014" y="1075167"/>
                </a:lnTo>
                <a:lnTo>
                  <a:pt x="40420" y="1018014"/>
                </a:lnTo>
                <a:lnTo>
                  <a:pt x="18175" y="959367"/>
                </a:lnTo>
                <a:lnTo>
                  <a:pt x="4596" y="899379"/>
                </a:lnTo>
                <a:lnTo>
                  <a:pt x="0" y="838200"/>
                </a:lnTo>
                <a:close/>
              </a:path>
            </a:pathLst>
          </a:custGeom>
          <a:ln w="24384">
            <a:solidFill>
              <a:srgbClr val="4F81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3101720" y="4872304"/>
            <a:ext cx="1564005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195" b="1">
                <a:latin typeface="Arial"/>
                <a:cs typeface="Arial"/>
              </a:rPr>
              <a:t>ةيجاودزلاا</a:t>
            </a:r>
            <a:endParaRPr sz="36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471422" y="2520188"/>
            <a:ext cx="3736340" cy="3406775"/>
          </a:xfrm>
          <a:custGeom>
            <a:avLst/>
            <a:gdLst/>
            <a:ahLst/>
            <a:cxnLst/>
            <a:rect l="l" t="t" r="r" b="b"/>
            <a:pathLst>
              <a:path w="3736340" h="3406775">
                <a:moveTo>
                  <a:pt x="3735831" y="0"/>
                </a:moveTo>
                <a:lnTo>
                  <a:pt x="0" y="3406762"/>
                </a:lnTo>
              </a:path>
            </a:pathLst>
          </a:custGeom>
          <a:ln w="57150">
            <a:solidFill>
              <a:srgbClr val="CC33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967229" y="2471673"/>
            <a:ext cx="3387090" cy="3528060"/>
          </a:xfrm>
          <a:custGeom>
            <a:avLst/>
            <a:gdLst/>
            <a:ahLst/>
            <a:cxnLst/>
            <a:rect l="l" t="t" r="r" b="b"/>
            <a:pathLst>
              <a:path w="3387090" h="3528060">
                <a:moveTo>
                  <a:pt x="3387090" y="3527539"/>
                </a:moveTo>
                <a:lnTo>
                  <a:pt x="0" y="0"/>
                </a:lnTo>
              </a:path>
            </a:pathLst>
          </a:custGeom>
          <a:ln w="57150">
            <a:solidFill>
              <a:srgbClr val="CC33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1600200" y="685800"/>
            <a:ext cx="3352800" cy="579120"/>
          </a:xfrm>
          <a:prstGeom prst="rect">
            <a:avLst/>
          </a:prstGeom>
          <a:ln w="24383">
            <a:solidFill>
              <a:srgbClr val="4F81BC"/>
            </a:solidFill>
          </a:ln>
        </p:spPr>
        <p:txBody>
          <a:bodyPr wrap="square" lIns="0" tIns="24130" rIns="0" bIns="0" rtlCol="0" vert="horz">
            <a:spAutoFit/>
          </a:bodyPr>
          <a:lstStyle/>
          <a:p>
            <a:pPr marL="1103630">
              <a:lnSpc>
                <a:spcPct val="100000"/>
              </a:lnSpc>
              <a:spcBef>
                <a:spcPts val="190"/>
              </a:spcBef>
            </a:pPr>
            <a:r>
              <a:rPr dirty="0" sz="3200" spc="-515" b="1">
                <a:latin typeface="Arial"/>
                <a:cs typeface="Arial"/>
              </a:rPr>
              <a:t>حيحصلا</a:t>
            </a:r>
            <a:r>
              <a:rPr dirty="0" sz="3200" spc="-360" b="1">
                <a:latin typeface="Arial"/>
                <a:cs typeface="Arial"/>
              </a:rPr>
              <a:t> </a:t>
            </a:r>
            <a:r>
              <a:rPr dirty="0" sz="3200" spc="-235" b="1">
                <a:latin typeface="Arial"/>
                <a:cs typeface="Arial"/>
              </a:rPr>
              <a:t>موهفملا</a:t>
            </a:r>
            <a:endParaRPr sz="32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25552" y="1597202"/>
            <a:ext cx="6249797" cy="48902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246888" y="1542326"/>
            <a:ext cx="6335141" cy="69630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52400" y="1524000"/>
            <a:ext cx="6248400" cy="487680"/>
          </a:xfrm>
          <a:custGeom>
            <a:avLst/>
            <a:gdLst/>
            <a:ahLst/>
            <a:cxnLst/>
            <a:rect l="l" t="t" r="r" b="b"/>
            <a:pathLst>
              <a:path w="6248400" h="487680">
                <a:moveTo>
                  <a:pt x="0" y="487679"/>
                </a:moveTo>
                <a:lnTo>
                  <a:pt x="6248400" y="487679"/>
                </a:lnTo>
                <a:lnTo>
                  <a:pt x="6248400" y="0"/>
                </a:lnTo>
                <a:lnTo>
                  <a:pt x="0" y="0"/>
                </a:lnTo>
                <a:lnTo>
                  <a:pt x="0" y="4876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/>
          <p:nvPr/>
        </p:nvSpPr>
        <p:spPr>
          <a:xfrm>
            <a:off x="359156" y="1548764"/>
            <a:ext cx="5963285" cy="42100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600" spc="-345" b="1">
                <a:latin typeface="Arial"/>
                <a:cs typeface="Arial"/>
              </a:rPr>
              <a:t>:يدافت </a:t>
            </a:r>
            <a:r>
              <a:rPr dirty="0" sz="2600" spc="-125" b="1">
                <a:latin typeface="Arial"/>
                <a:cs typeface="Arial"/>
              </a:rPr>
              <a:t>للاخ </a:t>
            </a:r>
            <a:r>
              <a:rPr dirty="0" sz="2600" spc="55" b="1">
                <a:latin typeface="Arial"/>
                <a:cs typeface="Arial"/>
              </a:rPr>
              <a:t>نم </a:t>
            </a:r>
            <a:r>
              <a:rPr dirty="0" sz="2600" spc="-400" b="1">
                <a:latin typeface="Arial"/>
                <a:cs typeface="Arial"/>
              </a:rPr>
              <a:t>،تاقفنلا </a:t>
            </a:r>
            <a:r>
              <a:rPr dirty="0" sz="2600" spc="-540" b="1">
                <a:latin typeface="Arial"/>
                <a:cs typeface="Arial"/>
              </a:rPr>
              <a:t>رفوي </a:t>
            </a:r>
            <a:r>
              <a:rPr dirty="0" sz="2600" spc="-215" b="1">
                <a:latin typeface="Arial"/>
                <a:cs typeface="Arial"/>
              </a:rPr>
              <a:t>ةدوجلل </a:t>
            </a:r>
            <a:r>
              <a:rPr dirty="0" sz="2600" spc="-425" b="1">
                <a:latin typeface="Arial"/>
                <a:cs typeface="Arial"/>
              </a:rPr>
              <a:t>حيحصلا</a:t>
            </a:r>
            <a:r>
              <a:rPr dirty="0" sz="2600" spc="-390" b="1">
                <a:latin typeface="Arial"/>
                <a:cs typeface="Arial"/>
              </a:rPr>
              <a:t> </a:t>
            </a:r>
            <a:r>
              <a:rPr dirty="0" sz="2600" spc="-509" b="1">
                <a:latin typeface="Arial"/>
                <a:cs typeface="Arial"/>
              </a:rPr>
              <a:t>قيبطتلا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18068" y="6434734"/>
            <a:ext cx="1962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888888"/>
                </a:solidFill>
                <a:latin typeface="Arial"/>
                <a:cs typeface="Arial"/>
              </a:rPr>
              <a:t>24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25552" y="2816351"/>
            <a:ext cx="5792597" cy="23512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74320" y="2709672"/>
            <a:ext cx="5786374" cy="26835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52400" y="2743200"/>
            <a:ext cx="5791200" cy="2350135"/>
          </a:xfrm>
          <a:custGeom>
            <a:avLst/>
            <a:gdLst/>
            <a:ahLst/>
            <a:cxnLst/>
            <a:rect l="l" t="t" r="r" b="b"/>
            <a:pathLst>
              <a:path w="5791200" h="2350135">
                <a:moveTo>
                  <a:pt x="0" y="2350008"/>
                </a:moveTo>
                <a:lnTo>
                  <a:pt x="5791200" y="2350008"/>
                </a:lnTo>
                <a:lnTo>
                  <a:pt x="5791200" y="0"/>
                </a:lnTo>
                <a:lnTo>
                  <a:pt x="0" y="0"/>
                </a:lnTo>
                <a:lnTo>
                  <a:pt x="0" y="23500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346862" y="2454898"/>
            <a:ext cx="5409565" cy="2592705"/>
          </a:xfrm>
          <a:prstGeom prst="rect">
            <a:avLst/>
          </a:prstGeom>
        </p:spPr>
        <p:txBody>
          <a:bodyPr wrap="square" lIns="0" tIns="32131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2530"/>
              </a:spcBef>
            </a:pPr>
            <a:r>
              <a:rPr dirty="0" sz="3600" spc="-340" b="1">
                <a:latin typeface="Arial"/>
                <a:cs typeface="Arial"/>
              </a:rPr>
              <a:t>رودب </a:t>
            </a:r>
            <a:r>
              <a:rPr dirty="0" sz="4000" spc="-190" b="1">
                <a:latin typeface="Arial"/>
                <a:cs typeface="Arial"/>
              </a:rPr>
              <a:t>ةدوجلا </a:t>
            </a:r>
            <a:r>
              <a:rPr dirty="0" sz="4000" spc="-5" b="1">
                <a:latin typeface="Arial"/>
                <a:cs typeface="Arial"/>
              </a:rPr>
              <a:t>تارادإ</a:t>
            </a:r>
            <a:r>
              <a:rPr dirty="0" sz="4000" spc="-385" b="1">
                <a:latin typeface="Arial"/>
                <a:cs typeface="Arial"/>
              </a:rPr>
              <a:t> </a:t>
            </a:r>
            <a:r>
              <a:rPr dirty="0" sz="3600" spc="-600" b="1">
                <a:latin typeface="Arial"/>
                <a:cs typeface="Arial"/>
              </a:rPr>
              <a:t>موقت</a:t>
            </a:r>
            <a:endParaRPr sz="3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175"/>
              </a:spcBef>
            </a:pPr>
            <a:r>
              <a:rPr dirty="0" sz="3600" spc="-165" b="1">
                <a:latin typeface="Arial"/>
                <a:cs typeface="Arial"/>
              </a:rPr>
              <a:t>ةدوجلا </a:t>
            </a:r>
            <a:r>
              <a:rPr dirty="0" sz="3600" spc="-114" b="1">
                <a:latin typeface="Arial"/>
                <a:cs typeface="Arial"/>
              </a:rPr>
              <a:t>دوهجل </a:t>
            </a:r>
            <a:r>
              <a:rPr dirty="0" sz="3600" spc="-1585" b="1">
                <a:latin typeface="Arial"/>
                <a:cs typeface="Arial"/>
              </a:rPr>
              <a:t>قس</a:t>
            </a:r>
            <a:r>
              <a:rPr dirty="0" baseline="-3858" sz="5400" spc="352" b="1">
                <a:latin typeface="Arial"/>
                <a:cs typeface="Arial"/>
              </a:rPr>
              <a:t> </a:t>
            </a:r>
            <a:r>
              <a:rPr dirty="0" baseline="-3086" sz="5400" b="1">
                <a:latin typeface="Arial"/>
                <a:cs typeface="Arial"/>
              </a:rPr>
              <a:t>ِّ </a:t>
            </a:r>
            <a:r>
              <a:rPr dirty="0" baseline="6172" sz="5400" spc="-765" b="1">
                <a:latin typeface="Arial"/>
                <a:cs typeface="Arial"/>
              </a:rPr>
              <a:t>َ</a:t>
            </a:r>
            <a:r>
              <a:rPr dirty="0" sz="3600" spc="-509" b="1">
                <a:latin typeface="Arial"/>
                <a:cs typeface="Arial"/>
              </a:rPr>
              <a:t>نم</a:t>
            </a:r>
            <a:r>
              <a:rPr dirty="0" baseline="-6172" sz="5400" spc="-765" b="1">
                <a:latin typeface="Arial"/>
                <a:cs typeface="Arial"/>
              </a:rPr>
              <a:t>ُ </a:t>
            </a:r>
            <a:r>
              <a:rPr dirty="0" sz="3600" spc="-260" b="1">
                <a:latin typeface="Arial"/>
                <a:cs typeface="Arial"/>
              </a:rPr>
              <a:t>لاو </a:t>
            </a:r>
            <a:r>
              <a:rPr dirty="0" sz="3600" spc="-1590" b="1">
                <a:latin typeface="Arial"/>
                <a:cs typeface="Arial"/>
              </a:rPr>
              <a:t>رس</a:t>
            </a:r>
            <a:r>
              <a:rPr dirty="0" baseline="-3858" sz="5400" spc="352" b="1">
                <a:latin typeface="Arial"/>
                <a:cs typeface="Arial"/>
              </a:rPr>
              <a:t> </a:t>
            </a:r>
            <a:r>
              <a:rPr dirty="0" baseline="-3086" sz="5400" b="1">
                <a:latin typeface="Arial"/>
                <a:cs typeface="Arial"/>
              </a:rPr>
              <a:t>ِّ </a:t>
            </a:r>
            <a:r>
              <a:rPr dirty="0" sz="3600" spc="-1165" b="1">
                <a:latin typeface="Arial"/>
                <a:cs typeface="Arial"/>
              </a:rPr>
              <a:t>ي</a:t>
            </a:r>
            <a:r>
              <a:rPr dirty="0" baseline="-2314" sz="5400" spc="-1747" b="1">
                <a:latin typeface="Arial"/>
                <a:cs typeface="Arial"/>
              </a:rPr>
              <a:t>َ</a:t>
            </a:r>
            <a:r>
              <a:rPr dirty="0" baseline="-2314" sz="5400" spc="-30" b="1">
                <a:latin typeface="Arial"/>
                <a:cs typeface="Arial"/>
              </a:rPr>
              <a:t> </a:t>
            </a:r>
            <a:r>
              <a:rPr dirty="0" sz="3600" spc="-530" b="1">
                <a:latin typeface="Arial"/>
                <a:cs typeface="Arial"/>
              </a:rPr>
              <a:t>م</a:t>
            </a:r>
            <a:r>
              <a:rPr dirty="0" baseline="-6172" sz="5400" spc="-794" b="1">
                <a:latin typeface="Arial"/>
                <a:cs typeface="Arial"/>
              </a:rPr>
              <a:t>ُ</a:t>
            </a:r>
            <a:r>
              <a:rPr dirty="0" baseline="-6172" sz="5400" spc="-750" b="1">
                <a:latin typeface="Arial"/>
                <a:cs typeface="Arial"/>
              </a:rPr>
              <a:t> </a:t>
            </a:r>
            <a:r>
              <a:rPr dirty="0" sz="3600" spc="-395" b="1">
                <a:latin typeface="Arial"/>
                <a:cs typeface="Arial"/>
              </a:rPr>
              <a:t>لا</a:t>
            </a:r>
            <a:endParaRPr sz="3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165"/>
              </a:spcBef>
            </a:pPr>
            <a:r>
              <a:rPr dirty="0" sz="2400" spc="-685" b="1">
                <a:latin typeface="Arial"/>
                <a:cs typeface="Arial"/>
              </a:rPr>
              <a:t>ةي</a:t>
            </a:r>
            <a:r>
              <a:rPr dirty="0" baseline="-2314" sz="3600" spc="967" b="1">
                <a:latin typeface="Arial"/>
                <a:cs typeface="Arial"/>
              </a:rPr>
              <a:t> </a:t>
            </a:r>
            <a:r>
              <a:rPr dirty="0" sz="2400" spc="-345" b="1">
                <a:latin typeface="Arial"/>
                <a:cs typeface="Arial"/>
              </a:rPr>
              <a:t>حصلا </a:t>
            </a:r>
            <a:r>
              <a:rPr dirty="0" sz="2400" spc="-690" b="1">
                <a:latin typeface="Arial"/>
                <a:cs typeface="Arial"/>
              </a:rPr>
              <a:t>تاسس</a:t>
            </a:r>
            <a:r>
              <a:rPr dirty="0" baseline="-3472" sz="3600" spc="2085" b="1">
                <a:latin typeface="Arial"/>
                <a:cs typeface="Arial"/>
              </a:rPr>
              <a:t> </a:t>
            </a:r>
            <a:r>
              <a:rPr dirty="0" sz="2400" spc="-100" b="1">
                <a:latin typeface="Arial"/>
                <a:cs typeface="Arial"/>
              </a:rPr>
              <a:t>ؤملا </a:t>
            </a:r>
            <a:r>
              <a:rPr dirty="0" sz="2400" spc="-625" b="1">
                <a:latin typeface="Arial"/>
                <a:cs typeface="Arial"/>
              </a:rPr>
              <a:t>يف </a:t>
            </a:r>
            <a:r>
              <a:rPr dirty="0" sz="3600" spc="-165" b="1">
                <a:latin typeface="Arial"/>
                <a:cs typeface="Arial"/>
              </a:rPr>
              <a:t>ةدوجلا </a:t>
            </a:r>
            <a:r>
              <a:rPr dirty="0" sz="3600" spc="-365" b="1">
                <a:latin typeface="Arial"/>
                <a:cs typeface="Arial"/>
              </a:rPr>
              <a:t>ميهافم</a:t>
            </a:r>
            <a:r>
              <a:rPr dirty="0" sz="3600" spc="-330" b="1">
                <a:latin typeface="Arial"/>
                <a:cs typeface="Arial"/>
              </a:rPr>
              <a:t> </a:t>
            </a:r>
            <a:r>
              <a:rPr dirty="0" sz="3600" spc="-690" b="1">
                <a:latin typeface="Arial"/>
                <a:cs typeface="Arial"/>
              </a:rPr>
              <a:t>رشنو</a:t>
            </a:r>
            <a:endParaRPr sz="3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24000" y="716280"/>
            <a:ext cx="3352800" cy="579120"/>
          </a:xfrm>
          <a:prstGeom prst="rect">
            <a:avLst/>
          </a:prstGeom>
          <a:ln w="24383">
            <a:solidFill>
              <a:srgbClr val="4F81BC"/>
            </a:solidFill>
          </a:ln>
        </p:spPr>
        <p:txBody>
          <a:bodyPr wrap="square" lIns="0" tIns="23495" rIns="0" bIns="0" rtlCol="0" vert="horz">
            <a:spAutoFit/>
          </a:bodyPr>
          <a:lstStyle/>
          <a:p>
            <a:pPr marL="1103630">
              <a:lnSpc>
                <a:spcPct val="100000"/>
              </a:lnSpc>
              <a:spcBef>
                <a:spcPts val="185"/>
              </a:spcBef>
            </a:pPr>
            <a:r>
              <a:rPr dirty="0" sz="3200" spc="-515" b="1">
                <a:latin typeface="Arial"/>
                <a:cs typeface="Arial"/>
              </a:rPr>
              <a:t>حيحصلا</a:t>
            </a:r>
            <a:r>
              <a:rPr dirty="0" sz="3200" spc="-360" b="1">
                <a:latin typeface="Arial"/>
                <a:cs typeface="Arial"/>
              </a:rPr>
              <a:t> </a:t>
            </a:r>
            <a:r>
              <a:rPr dirty="0" sz="3200" spc="-235" b="1">
                <a:latin typeface="Arial"/>
                <a:cs typeface="Arial"/>
              </a:rPr>
              <a:t>موهفملا</a:t>
            </a:r>
            <a:endParaRPr sz="32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30351" y="1597088"/>
            <a:ext cx="5106797" cy="82429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18159" y="1456944"/>
            <a:ext cx="5393309" cy="128142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7200" y="1524000"/>
            <a:ext cx="5105400" cy="822960"/>
          </a:xfrm>
          <a:custGeom>
            <a:avLst/>
            <a:gdLst/>
            <a:ahLst/>
            <a:cxnLst/>
            <a:rect l="l" t="t" r="r" b="b"/>
            <a:pathLst>
              <a:path w="5105400" h="822960">
                <a:moveTo>
                  <a:pt x="0" y="822960"/>
                </a:moveTo>
                <a:lnTo>
                  <a:pt x="5105400" y="822960"/>
                </a:lnTo>
                <a:lnTo>
                  <a:pt x="5105400" y="0"/>
                </a:lnTo>
                <a:lnTo>
                  <a:pt x="0" y="0"/>
                </a:lnTo>
                <a:lnTo>
                  <a:pt x="0" y="8229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798372" y="1539316"/>
            <a:ext cx="4690110" cy="757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 spc="-530" b="1">
                <a:latin typeface="Arial"/>
                <a:cs typeface="Arial"/>
              </a:rPr>
              <a:t>عيمجلا </a:t>
            </a:r>
            <a:r>
              <a:rPr dirty="0" sz="4800" spc="-525" b="1">
                <a:latin typeface="Arial"/>
                <a:cs typeface="Arial"/>
              </a:rPr>
              <a:t>ةيلوؤسم</a:t>
            </a:r>
            <a:r>
              <a:rPr dirty="0" sz="4800" spc="-305" b="1">
                <a:latin typeface="Arial"/>
                <a:cs typeface="Arial"/>
              </a:rPr>
              <a:t> </a:t>
            </a:r>
            <a:r>
              <a:rPr dirty="0" sz="4800" spc="-220" b="1">
                <a:latin typeface="Arial"/>
                <a:cs typeface="Arial"/>
              </a:rPr>
              <a:t>ةدوجلا</a:t>
            </a:r>
            <a:endParaRPr sz="48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097523" y="1523"/>
            <a:ext cx="0" cy="6858000"/>
          </a:xfrm>
          <a:custGeom>
            <a:avLst/>
            <a:gdLst/>
            <a:ahLst/>
            <a:cxnLst/>
            <a:rect l="l" t="t" r="r" b="b"/>
            <a:pathLst>
              <a:path w="0"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396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242303" y="1594103"/>
            <a:ext cx="2896997" cy="351574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099047" y="2450592"/>
            <a:ext cx="2960878" cy="211962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359397" y="1525524"/>
            <a:ext cx="2786380" cy="3505200"/>
          </a:xfrm>
          <a:custGeom>
            <a:avLst/>
            <a:gdLst/>
            <a:ahLst/>
            <a:cxnLst/>
            <a:rect l="l" t="t" r="r" b="b"/>
            <a:pathLst>
              <a:path w="2786379" h="3505200">
                <a:moveTo>
                  <a:pt x="2600452" y="0"/>
                </a:moveTo>
                <a:lnTo>
                  <a:pt x="371601" y="0"/>
                </a:lnTo>
                <a:lnTo>
                  <a:pt x="322208" y="6636"/>
                </a:lnTo>
                <a:lnTo>
                  <a:pt x="277824" y="25362"/>
                </a:lnTo>
                <a:lnTo>
                  <a:pt x="240220" y="54403"/>
                </a:lnTo>
                <a:lnTo>
                  <a:pt x="211168" y="91985"/>
                </a:lnTo>
                <a:lnTo>
                  <a:pt x="192437" y="136333"/>
                </a:lnTo>
                <a:lnTo>
                  <a:pt x="185800" y="185674"/>
                </a:lnTo>
                <a:lnTo>
                  <a:pt x="185800" y="3133725"/>
                </a:lnTo>
                <a:lnTo>
                  <a:pt x="0" y="3133725"/>
                </a:lnTo>
                <a:lnTo>
                  <a:pt x="36171" y="3141015"/>
                </a:lnTo>
                <a:lnTo>
                  <a:pt x="65722" y="3160903"/>
                </a:lnTo>
                <a:lnTo>
                  <a:pt x="85653" y="3190410"/>
                </a:lnTo>
                <a:lnTo>
                  <a:pt x="92963" y="3226562"/>
                </a:lnTo>
                <a:lnTo>
                  <a:pt x="85653" y="3262733"/>
                </a:lnTo>
                <a:lnTo>
                  <a:pt x="65722" y="3292284"/>
                </a:lnTo>
                <a:lnTo>
                  <a:pt x="36171" y="3312215"/>
                </a:lnTo>
                <a:lnTo>
                  <a:pt x="0" y="3319526"/>
                </a:lnTo>
                <a:lnTo>
                  <a:pt x="185800" y="3319526"/>
                </a:lnTo>
                <a:lnTo>
                  <a:pt x="179164" y="3368866"/>
                </a:lnTo>
                <a:lnTo>
                  <a:pt x="160433" y="3413214"/>
                </a:lnTo>
                <a:lnTo>
                  <a:pt x="131381" y="3450796"/>
                </a:lnTo>
                <a:lnTo>
                  <a:pt x="93777" y="3479837"/>
                </a:lnTo>
                <a:lnTo>
                  <a:pt x="49393" y="3498563"/>
                </a:lnTo>
                <a:lnTo>
                  <a:pt x="0" y="3505200"/>
                </a:lnTo>
                <a:lnTo>
                  <a:pt x="2228977" y="3505200"/>
                </a:lnTo>
                <a:lnTo>
                  <a:pt x="2278317" y="3498563"/>
                </a:lnTo>
                <a:lnTo>
                  <a:pt x="2322665" y="3479837"/>
                </a:lnTo>
                <a:lnTo>
                  <a:pt x="2360247" y="3450796"/>
                </a:lnTo>
                <a:lnTo>
                  <a:pt x="2389288" y="3413214"/>
                </a:lnTo>
                <a:lnTo>
                  <a:pt x="2408014" y="3368866"/>
                </a:lnTo>
                <a:lnTo>
                  <a:pt x="2414651" y="3319526"/>
                </a:lnTo>
                <a:lnTo>
                  <a:pt x="2414651" y="371475"/>
                </a:lnTo>
                <a:lnTo>
                  <a:pt x="371601" y="371475"/>
                </a:lnTo>
                <a:lnTo>
                  <a:pt x="335430" y="364184"/>
                </a:lnTo>
                <a:lnTo>
                  <a:pt x="305879" y="344296"/>
                </a:lnTo>
                <a:lnTo>
                  <a:pt x="285948" y="314789"/>
                </a:lnTo>
                <a:lnTo>
                  <a:pt x="278637" y="278638"/>
                </a:lnTo>
                <a:lnTo>
                  <a:pt x="285948" y="242466"/>
                </a:lnTo>
                <a:lnTo>
                  <a:pt x="305879" y="212915"/>
                </a:lnTo>
                <a:lnTo>
                  <a:pt x="335430" y="192984"/>
                </a:lnTo>
                <a:lnTo>
                  <a:pt x="371601" y="185674"/>
                </a:lnTo>
                <a:lnTo>
                  <a:pt x="2786126" y="185674"/>
                </a:lnTo>
                <a:lnTo>
                  <a:pt x="2779489" y="136333"/>
                </a:lnTo>
                <a:lnTo>
                  <a:pt x="2760763" y="91985"/>
                </a:lnTo>
                <a:lnTo>
                  <a:pt x="2731722" y="54403"/>
                </a:lnTo>
                <a:lnTo>
                  <a:pt x="2694140" y="25362"/>
                </a:lnTo>
                <a:lnTo>
                  <a:pt x="2649792" y="6636"/>
                </a:lnTo>
                <a:lnTo>
                  <a:pt x="2600452" y="0"/>
                </a:lnTo>
                <a:close/>
              </a:path>
              <a:path w="2786379" h="3505200">
                <a:moveTo>
                  <a:pt x="2786126" y="185674"/>
                </a:moveTo>
                <a:lnTo>
                  <a:pt x="557276" y="185674"/>
                </a:lnTo>
                <a:lnTo>
                  <a:pt x="550639" y="235067"/>
                </a:lnTo>
                <a:lnTo>
                  <a:pt x="531913" y="279451"/>
                </a:lnTo>
                <a:lnTo>
                  <a:pt x="502872" y="317055"/>
                </a:lnTo>
                <a:lnTo>
                  <a:pt x="465290" y="346107"/>
                </a:lnTo>
                <a:lnTo>
                  <a:pt x="420942" y="364838"/>
                </a:lnTo>
                <a:lnTo>
                  <a:pt x="371601" y="371475"/>
                </a:lnTo>
                <a:lnTo>
                  <a:pt x="2600452" y="371475"/>
                </a:lnTo>
                <a:lnTo>
                  <a:pt x="2649792" y="364838"/>
                </a:lnTo>
                <a:lnTo>
                  <a:pt x="2694140" y="346107"/>
                </a:lnTo>
                <a:lnTo>
                  <a:pt x="2731722" y="317055"/>
                </a:lnTo>
                <a:lnTo>
                  <a:pt x="2760763" y="279451"/>
                </a:lnTo>
                <a:lnTo>
                  <a:pt x="2779489" y="235067"/>
                </a:lnTo>
                <a:lnTo>
                  <a:pt x="2786126" y="18567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173723" y="1711198"/>
            <a:ext cx="742950" cy="3319779"/>
          </a:xfrm>
          <a:custGeom>
            <a:avLst/>
            <a:gdLst/>
            <a:ahLst/>
            <a:cxnLst/>
            <a:rect l="l" t="t" r="r" b="b"/>
            <a:pathLst>
              <a:path w="742950" h="3319779">
                <a:moveTo>
                  <a:pt x="742950" y="0"/>
                </a:moveTo>
                <a:lnTo>
                  <a:pt x="557276" y="0"/>
                </a:lnTo>
                <a:lnTo>
                  <a:pt x="521104" y="7310"/>
                </a:lnTo>
                <a:lnTo>
                  <a:pt x="491553" y="27241"/>
                </a:lnTo>
                <a:lnTo>
                  <a:pt x="471622" y="56792"/>
                </a:lnTo>
                <a:lnTo>
                  <a:pt x="464311" y="92963"/>
                </a:lnTo>
                <a:lnTo>
                  <a:pt x="471622" y="129115"/>
                </a:lnTo>
                <a:lnTo>
                  <a:pt x="491553" y="158622"/>
                </a:lnTo>
                <a:lnTo>
                  <a:pt x="521104" y="178510"/>
                </a:lnTo>
                <a:lnTo>
                  <a:pt x="557276" y="185800"/>
                </a:lnTo>
                <a:lnTo>
                  <a:pt x="606616" y="179164"/>
                </a:lnTo>
                <a:lnTo>
                  <a:pt x="650964" y="160433"/>
                </a:lnTo>
                <a:lnTo>
                  <a:pt x="688546" y="131381"/>
                </a:lnTo>
                <a:lnTo>
                  <a:pt x="717587" y="93777"/>
                </a:lnTo>
                <a:lnTo>
                  <a:pt x="736313" y="49393"/>
                </a:lnTo>
                <a:lnTo>
                  <a:pt x="742950" y="0"/>
                </a:lnTo>
                <a:close/>
              </a:path>
              <a:path w="742950" h="3319779">
                <a:moveTo>
                  <a:pt x="185800" y="2948051"/>
                </a:moveTo>
                <a:lnTo>
                  <a:pt x="136407" y="2954687"/>
                </a:lnTo>
                <a:lnTo>
                  <a:pt x="92023" y="2973418"/>
                </a:lnTo>
                <a:lnTo>
                  <a:pt x="54419" y="3002470"/>
                </a:lnTo>
                <a:lnTo>
                  <a:pt x="25367" y="3040074"/>
                </a:lnTo>
                <a:lnTo>
                  <a:pt x="6636" y="3084458"/>
                </a:lnTo>
                <a:lnTo>
                  <a:pt x="0" y="3133852"/>
                </a:lnTo>
                <a:lnTo>
                  <a:pt x="6636" y="3183192"/>
                </a:lnTo>
                <a:lnTo>
                  <a:pt x="25367" y="3227540"/>
                </a:lnTo>
                <a:lnTo>
                  <a:pt x="54419" y="3265122"/>
                </a:lnTo>
                <a:lnTo>
                  <a:pt x="92023" y="3294163"/>
                </a:lnTo>
                <a:lnTo>
                  <a:pt x="136407" y="3312889"/>
                </a:lnTo>
                <a:lnTo>
                  <a:pt x="185800" y="3319526"/>
                </a:lnTo>
                <a:lnTo>
                  <a:pt x="235141" y="3312889"/>
                </a:lnTo>
                <a:lnTo>
                  <a:pt x="279489" y="3294163"/>
                </a:lnTo>
                <a:lnTo>
                  <a:pt x="317071" y="3265122"/>
                </a:lnTo>
                <a:lnTo>
                  <a:pt x="346112" y="3227540"/>
                </a:lnTo>
                <a:lnTo>
                  <a:pt x="364838" y="3183192"/>
                </a:lnTo>
                <a:lnTo>
                  <a:pt x="371475" y="3133852"/>
                </a:lnTo>
                <a:lnTo>
                  <a:pt x="185800" y="3133852"/>
                </a:lnTo>
                <a:lnTo>
                  <a:pt x="221898" y="3126541"/>
                </a:lnTo>
                <a:lnTo>
                  <a:pt x="251412" y="3106610"/>
                </a:lnTo>
                <a:lnTo>
                  <a:pt x="271329" y="3077059"/>
                </a:lnTo>
                <a:lnTo>
                  <a:pt x="278638" y="3040888"/>
                </a:lnTo>
                <a:lnTo>
                  <a:pt x="271329" y="3004736"/>
                </a:lnTo>
                <a:lnTo>
                  <a:pt x="251412" y="2975229"/>
                </a:lnTo>
                <a:lnTo>
                  <a:pt x="221898" y="2955341"/>
                </a:lnTo>
                <a:lnTo>
                  <a:pt x="185800" y="2948051"/>
                </a:lnTo>
                <a:close/>
              </a:path>
            </a:pathLst>
          </a:custGeom>
          <a:solidFill>
            <a:srgbClr val="CDCDC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6173723" y="1525524"/>
            <a:ext cx="2971800" cy="3505200"/>
          </a:xfrm>
          <a:custGeom>
            <a:avLst/>
            <a:gdLst/>
            <a:ahLst/>
            <a:cxnLst/>
            <a:rect l="l" t="t" r="r" b="b"/>
            <a:pathLst>
              <a:path w="2971800" h="3505200">
                <a:moveTo>
                  <a:pt x="371475" y="3133725"/>
                </a:moveTo>
                <a:lnTo>
                  <a:pt x="371475" y="185674"/>
                </a:lnTo>
                <a:lnTo>
                  <a:pt x="378111" y="136333"/>
                </a:lnTo>
                <a:lnTo>
                  <a:pt x="396842" y="91985"/>
                </a:lnTo>
                <a:lnTo>
                  <a:pt x="425894" y="54403"/>
                </a:lnTo>
                <a:lnTo>
                  <a:pt x="463498" y="25362"/>
                </a:lnTo>
                <a:lnTo>
                  <a:pt x="507882" y="6636"/>
                </a:lnTo>
                <a:lnTo>
                  <a:pt x="557276" y="0"/>
                </a:lnTo>
                <a:lnTo>
                  <a:pt x="2786126" y="0"/>
                </a:lnTo>
                <a:lnTo>
                  <a:pt x="2835466" y="6636"/>
                </a:lnTo>
                <a:lnTo>
                  <a:pt x="2879814" y="25362"/>
                </a:lnTo>
                <a:lnTo>
                  <a:pt x="2917396" y="54403"/>
                </a:lnTo>
                <a:lnTo>
                  <a:pt x="2946437" y="91985"/>
                </a:lnTo>
                <a:lnTo>
                  <a:pt x="2965163" y="136333"/>
                </a:lnTo>
                <a:lnTo>
                  <a:pt x="2971800" y="185674"/>
                </a:lnTo>
                <a:lnTo>
                  <a:pt x="2965163" y="235067"/>
                </a:lnTo>
                <a:lnTo>
                  <a:pt x="2946437" y="279451"/>
                </a:lnTo>
                <a:lnTo>
                  <a:pt x="2917396" y="317055"/>
                </a:lnTo>
                <a:lnTo>
                  <a:pt x="2879814" y="346107"/>
                </a:lnTo>
                <a:lnTo>
                  <a:pt x="2835466" y="364838"/>
                </a:lnTo>
                <a:lnTo>
                  <a:pt x="2786126" y="371475"/>
                </a:lnTo>
                <a:lnTo>
                  <a:pt x="2600325" y="371475"/>
                </a:lnTo>
                <a:lnTo>
                  <a:pt x="2600325" y="3319526"/>
                </a:lnTo>
                <a:lnTo>
                  <a:pt x="2593688" y="3368866"/>
                </a:lnTo>
                <a:lnTo>
                  <a:pt x="2574962" y="3413214"/>
                </a:lnTo>
                <a:lnTo>
                  <a:pt x="2545921" y="3450796"/>
                </a:lnTo>
                <a:lnTo>
                  <a:pt x="2508339" y="3479837"/>
                </a:lnTo>
                <a:lnTo>
                  <a:pt x="2463991" y="3498563"/>
                </a:lnTo>
                <a:lnTo>
                  <a:pt x="2414651" y="3505200"/>
                </a:lnTo>
                <a:lnTo>
                  <a:pt x="185674" y="3505200"/>
                </a:lnTo>
                <a:lnTo>
                  <a:pt x="136333" y="3498563"/>
                </a:lnTo>
                <a:lnTo>
                  <a:pt x="91985" y="3479837"/>
                </a:lnTo>
                <a:lnTo>
                  <a:pt x="54403" y="3450796"/>
                </a:lnTo>
                <a:lnTo>
                  <a:pt x="25362" y="3413214"/>
                </a:lnTo>
                <a:lnTo>
                  <a:pt x="6636" y="3368866"/>
                </a:lnTo>
                <a:lnTo>
                  <a:pt x="0" y="3319526"/>
                </a:lnTo>
                <a:lnTo>
                  <a:pt x="6636" y="3270132"/>
                </a:lnTo>
                <a:lnTo>
                  <a:pt x="25362" y="3225748"/>
                </a:lnTo>
                <a:lnTo>
                  <a:pt x="54403" y="3188144"/>
                </a:lnTo>
                <a:lnTo>
                  <a:pt x="91985" y="3159092"/>
                </a:lnTo>
                <a:lnTo>
                  <a:pt x="136333" y="3140361"/>
                </a:lnTo>
                <a:lnTo>
                  <a:pt x="185674" y="3133725"/>
                </a:lnTo>
                <a:lnTo>
                  <a:pt x="371475" y="3133725"/>
                </a:lnTo>
                <a:close/>
              </a:path>
            </a:pathLst>
          </a:custGeom>
          <a:ln w="914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6638035" y="1525524"/>
            <a:ext cx="278765" cy="371475"/>
          </a:xfrm>
          <a:custGeom>
            <a:avLst/>
            <a:gdLst/>
            <a:ahLst/>
            <a:cxnLst/>
            <a:rect l="l" t="t" r="r" b="b"/>
            <a:pathLst>
              <a:path w="278765" h="371475">
                <a:moveTo>
                  <a:pt x="92964" y="0"/>
                </a:moveTo>
                <a:lnTo>
                  <a:pt x="142304" y="6636"/>
                </a:lnTo>
                <a:lnTo>
                  <a:pt x="186652" y="25362"/>
                </a:lnTo>
                <a:lnTo>
                  <a:pt x="224234" y="54403"/>
                </a:lnTo>
                <a:lnTo>
                  <a:pt x="253275" y="91985"/>
                </a:lnTo>
                <a:lnTo>
                  <a:pt x="272001" y="136333"/>
                </a:lnTo>
                <a:lnTo>
                  <a:pt x="278638" y="185674"/>
                </a:lnTo>
                <a:lnTo>
                  <a:pt x="272001" y="235067"/>
                </a:lnTo>
                <a:lnTo>
                  <a:pt x="253275" y="279451"/>
                </a:lnTo>
                <a:lnTo>
                  <a:pt x="224234" y="317055"/>
                </a:lnTo>
                <a:lnTo>
                  <a:pt x="186652" y="346107"/>
                </a:lnTo>
                <a:lnTo>
                  <a:pt x="142304" y="364838"/>
                </a:lnTo>
                <a:lnTo>
                  <a:pt x="92964" y="371475"/>
                </a:lnTo>
                <a:lnTo>
                  <a:pt x="56792" y="364184"/>
                </a:lnTo>
                <a:lnTo>
                  <a:pt x="27241" y="344296"/>
                </a:lnTo>
                <a:lnTo>
                  <a:pt x="7310" y="314789"/>
                </a:lnTo>
                <a:lnTo>
                  <a:pt x="0" y="278638"/>
                </a:lnTo>
                <a:lnTo>
                  <a:pt x="7310" y="242466"/>
                </a:lnTo>
                <a:lnTo>
                  <a:pt x="27241" y="212915"/>
                </a:lnTo>
                <a:lnTo>
                  <a:pt x="56792" y="192984"/>
                </a:lnTo>
                <a:lnTo>
                  <a:pt x="92964" y="185674"/>
                </a:lnTo>
                <a:lnTo>
                  <a:pt x="278638" y="185674"/>
                </a:lnTo>
              </a:path>
            </a:pathLst>
          </a:custGeom>
          <a:ln w="914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6731000" y="1896998"/>
            <a:ext cx="2043430" cy="0"/>
          </a:xfrm>
          <a:custGeom>
            <a:avLst/>
            <a:gdLst/>
            <a:ahLst/>
            <a:cxnLst/>
            <a:rect l="l" t="t" r="r" b="b"/>
            <a:pathLst>
              <a:path w="2043429" h="0">
                <a:moveTo>
                  <a:pt x="2043049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6354826" y="4654677"/>
            <a:ext cx="194945" cy="19494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6359397" y="4659248"/>
            <a:ext cx="186055" cy="371475"/>
          </a:xfrm>
          <a:custGeom>
            <a:avLst/>
            <a:gdLst/>
            <a:ahLst/>
            <a:cxnLst/>
            <a:rect l="l" t="t" r="r" b="b"/>
            <a:pathLst>
              <a:path w="186054" h="371475">
                <a:moveTo>
                  <a:pt x="0" y="371475"/>
                </a:moveTo>
                <a:lnTo>
                  <a:pt x="49393" y="364838"/>
                </a:lnTo>
                <a:lnTo>
                  <a:pt x="93777" y="346112"/>
                </a:lnTo>
                <a:lnTo>
                  <a:pt x="131381" y="317071"/>
                </a:lnTo>
                <a:lnTo>
                  <a:pt x="160433" y="279489"/>
                </a:lnTo>
                <a:lnTo>
                  <a:pt x="179164" y="235141"/>
                </a:lnTo>
                <a:lnTo>
                  <a:pt x="185800" y="185800"/>
                </a:lnTo>
                <a:lnTo>
                  <a:pt x="185800" y="0"/>
                </a:lnTo>
              </a:path>
            </a:pathLst>
          </a:custGeom>
          <a:ln w="914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6258814" y="2489149"/>
            <a:ext cx="2437765" cy="17335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ts val="4315"/>
              </a:lnSpc>
              <a:spcBef>
                <a:spcPts val="100"/>
              </a:spcBef>
            </a:pPr>
            <a:r>
              <a:rPr dirty="0" sz="3600" spc="-165" b="1">
                <a:latin typeface="Times New Roman"/>
                <a:cs typeface="Times New Roman"/>
              </a:rPr>
              <a:t>ةدوجلا</a:t>
            </a:r>
            <a:r>
              <a:rPr dirty="0" sz="3600" spc="-120" b="1">
                <a:latin typeface="Times New Roman"/>
                <a:cs typeface="Times New Roman"/>
              </a:rPr>
              <a:t> </a:t>
            </a:r>
            <a:r>
              <a:rPr dirty="0" sz="3600" spc="-810" b="1">
                <a:latin typeface="Times New Roman"/>
                <a:cs typeface="Times New Roman"/>
              </a:rPr>
              <a:t>قيبطت</a:t>
            </a:r>
            <a:endParaRPr sz="3600">
              <a:latin typeface="Times New Roman"/>
              <a:cs typeface="Times New Roman"/>
            </a:endParaRPr>
          </a:p>
          <a:p>
            <a:pPr algn="r" marR="5715">
              <a:lnSpc>
                <a:spcPts val="4795"/>
              </a:lnSpc>
            </a:pPr>
            <a:r>
              <a:rPr dirty="0" sz="4000" spc="-425" b="1">
                <a:latin typeface="Times New Roman"/>
                <a:cs typeface="Times New Roman"/>
              </a:rPr>
              <a:t>ة</a:t>
            </a:r>
            <a:r>
              <a:rPr dirty="0" sz="4000" spc="-805" b="1">
                <a:latin typeface="Times New Roman"/>
                <a:cs typeface="Times New Roman"/>
              </a:rPr>
              <a:t>ي</a:t>
            </a:r>
            <a:r>
              <a:rPr dirty="0" sz="4000" spc="-295" b="1">
                <a:latin typeface="Times New Roman"/>
                <a:cs typeface="Times New Roman"/>
              </a:rPr>
              <a:t>لو</a:t>
            </a:r>
            <a:r>
              <a:rPr dirty="0" sz="4000" spc="-315" b="1">
                <a:latin typeface="Times New Roman"/>
                <a:cs typeface="Times New Roman"/>
              </a:rPr>
              <a:t>ؤ</a:t>
            </a:r>
            <a:r>
              <a:rPr dirty="0" sz="4000" spc="-475" b="1">
                <a:latin typeface="Times New Roman"/>
                <a:cs typeface="Times New Roman"/>
              </a:rPr>
              <a:t>سم</a:t>
            </a:r>
            <a:endParaRPr sz="4000">
              <a:latin typeface="Times New Roman"/>
              <a:cs typeface="Times New Roman"/>
            </a:endParaRPr>
          </a:p>
          <a:p>
            <a:pPr algn="r" marR="9525">
              <a:lnSpc>
                <a:spcPct val="100000"/>
              </a:lnSpc>
              <a:spcBef>
                <a:spcPts val="20"/>
              </a:spcBef>
            </a:pPr>
            <a:r>
              <a:rPr dirty="0" sz="3200" spc="-10" b="1">
                <a:latin typeface="Times New Roman"/>
                <a:cs typeface="Times New Roman"/>
              </a:rPr>
              <a:t>!! </a:t>
            </a:r>
            <a:r>
              <a:rPr dirty="0" sz="3600" spc="-165" b="1">
                <a:latin typeface="Times New Roman"/>
                <a:cs typeface="Times New Roman"/>
              </a:rPr>
              <a:t>ةدوجلا</a:t>
            </a:r>
            <a:r>
              <a:rPr dirty="0" sz="3600" spc="-15" b="1">
                <a:latin typeface="Times New Roman"/>
                <a:cs typeface="Times New Roman"/>
              </a:rPr>
              <a:t> </a:t>
            </a:r>
            <a:r>
              <a:rPr dirty="0" sz="3600" spc="-5" b="1">
                <a:latin typeface="Times New Roman"/>
                <a:cs typeface="Times New Roman"/>
              </a:rPr>
              <a:t>تارادإ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477000" y="792480"/>
            <a:ext cx="2286000" cy="579120"/>
          </a:xfrm>
          <a:prstGeom prst="rect">
            <a:avLst/>
          </a:prstGeom>
          <a:ln w="24384">
            <a:solidFill>
              <a:srgbClr val="4F81BC"/>
            </a:solidFill>
          </a:ln>
        </p:spPr>
        <p:txBody>
          <a:bodyPr wrap="square" lIns="0" tIns="23495" rIns="0" bIns="0" rtlCol="0" vert="horz">
            <a:spAutoFit/>
          </a:bodyPr>
          <a:lstStyle/>
          <a:p>
            <a:pPr marL="514350">
              <a:lnSpc>
                <a:spcPct val="100000"/>
              </a:lnSpc>
              <a:spcBef>
                <a:spcPts val="185"/>
              </a:spcBef>
            </a:pPr>
            <a:r>
              <a:rPr dirty="0" sz="3200" spc="-90" b="1">
                <a:latin typeface="Arial"/>
                <a:cs typeface="Arial"/>
              </a:rPr>
              <a:t>ئطاخ</a:t>
            </a:r>
            <a:r>
              <a:rPr dirty="0" sz="3200" spc="-20" b="1">
                <a:latin typeface="Arial"/>
                <a:cs typeface="Arial"/>
              </a:rPr>
              <a:t> </a:t>
            </a:r>
            <a:r>
              <a:rPr dirty="0" sz="3200" spc="-185" b="1">
                <a:latin typeface="Arial"/>
                <a:cs typeface="Arial"/>
              </a:rPr>
              <a:t>موهفم</a:t>
            </a:r>
            <a:endParaRPr sz="32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8459723" y="230124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2533" y="4644"/>
                </a:lnTo>
                <a:lnTo>
                  <a:pt x="139624" y="17966"/>
                </a:lnTo>
                <a:lnTo>
                  <a:pt x="100793" y="39045"/>
                </a:lnTo>
                <a:lnTo>
                  <a:pt x="66960" y="66960"/>
                </a:lnTo>
                <a:lnTo>
                  <a:pt x="39045" y="100793"/>
                </a:lnTo>
                <a:lnTo>
                  <a:pt x="17966" y="139624"/>
                </a:lnTo>
                <a:lnTo>
                  <a:pt x="4644" y="182533"/>
                </a:lnTo>
                <a:lnTo>
                  <a:pt x="0" y="228600"/>
                </a:lnTo>
                <a:lnTo>
                  <a:pt x="4644" y="274666"/>
                </a:lnTo>
                <a:lnTo>
                  <a:pt x="17966" y="317575"/>
                </a:lnTo>
                <a:lnTo>
                  <a:pt x="39045" y="356406"/>
                </a:lnTo>
                <a:lnTo>
                  <a:pt x="66960" y="390239"/>
                </a:lnTo>
                <a:lnTo>
                  <a:pt x="100793" y="418154"/>
                </a:lnTo>
                <a:lnTo>
                  <a:pt x="139624" y="439233"/>
                </a:lnTo>
                <a:lnTo>
                  <a:pt x="182533" y="452555"/>
                </a:lnTo>
                <a:lnTo>
                  <a:pt x="228600" y="457200"/>
                </a:lnTo>
                <a:lnTo>
                  <a:pt x="274666" y="452555"/>
                </a:lnTo>
                <a:lnTo>
                  <a:pt x="317575" y="439233"/>
                </a:lnTo>
                <a:lnTo>
                  <a:pt x="356406" y="418154"/>
                </a:lnTo>
                <a:lnTo>
                  <a:pt x="390239" y="390239"/>
                </a:lnTo>
                <a:lnTo>
                  <a:pt x="418154" y="356406"/>
                </a:lnTo>
                <a:lnTo>
                  <a:pt x="439233" y="317575"/>
                </a:lnTo>
                <a:lnTo>
                  <a:pt x="452555" y="274666"/>
                </a:lnTo>
                <a:lnTo>
                  <a:pt x="457200" y="228600"/>
                </a:lnTo>
                <a:lnTo>
                  <a:pt x="452555" y="182533"/>
                </a:lnTo>
                <a:lnTo>
                  <a:pt x="439233" y="139624"/>
                </a:lnTo>
                <a:lnTo>
                  <a:pt x="418154" y="100793"/>
                </a:lnTo>
                <a:lnTo>
                  <a:pt x="390239" y="66960"/>
                </a:lnTo>
                <a:lnTo>
                  <a:pt x="356406" y="39045"/>
                </a:lnTo>
                <a:lnTo>
                  <a:pt x="317575" y="17966"/>
                </a:lnTo>
                <a:lnTo>
                  <a:pt x="274666" y="4644"/>
                </a:lnTo>
                <a:lnTo>
                  <a:pt x="2286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8459723" y="230124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0" y="228600"/>
                </a:moveTo>
                <a:lnTo>
                  <a:pt x="4644" y="182533"/>
                </a:lnTo>
                <a:lnTo>
                  <a:pt x="17966" y="139624"/>
                </a:lnTo>
                <a:lnTo>
                  <a:pt x="39045" y="100793"/>
                </a:lnTo>
                <a:lnTo>
                  <a:pt x="66960" y="66960"/>
                </a:lnTo>
                <a:lnTo>
                  <a:pt x="100793" y="39045"/>
                </a:lnTo>
                <a:lnTo>
                  <a:pt x="139624" y="17966"/>
                </a:lnTo>
                <a:lnTo>
                  <a:pt x="182533" y="4644"/>
                </a:lnTo>
                <a:lnTo>
                  <a:pt x="228600" y="0"/>
                </a:lnTo>
                <a:lnTo>
                  <a:pt x="274666" y="4644"/>
                </a:lnTo>
                <a:lnTo>
                  <a:pt x="317575" y="17966"/>
                </a:lnTo>
                <a:lnTo>
                  <a:pt x="356406" y="39045"/>
                </a:lnTo>
                <a:lnTo>
                  <a:pt x="390239" y="66960"/>
                </a:lnTo>
                <a:lnTo>
                  <a:pt x="418154" y="100793"/>
                </a:lnTo>
                <a:lnTo>
                  <a:pt x="439233" y="139624"/>
                </a:lnTo>
                <a:lnTo>
                  <a:pt x="452555" y="182533"/>
                </a:lnTo>
                <a:lnTo>
                  <a:pt x="457200" y="228600"/>
                </a:lnTo>
                <a:lnTo>
                  <a:pt x="452555" y="274666"/>
                </a:lnTo>
                <a:lnTo>
                  <a:pt x="439233" y="317575"/>
                </a:lnTo>
                <a:lnTo>
                  <a:pt x="418154" y="356406"/>
                </a:lnTo>
                <a:lnTo>
                  <a:pt x="390239" y="390239"/>
                </a:lnTo>
                <a:lnTo>
                  <a:pt x="356406" y="418154"/>
                </a:lnTo>
                <a:lnTo>
                  <a:pt x="317575" y="439233"/>
                </a:lnTo>
                <a:lnTo>
                  <a:pt x="274666" y="452555"/>
                </a:lnTo>
                <a:lnTo>
                  <a:pt x="228600" y="457200"/>
                </a:lnTo>
                <a:lnTo>
                  <a:pt x="182533" y="452555"/>
                </a:lnTo>
                <a:lnTo>
                  <a:pt x="139624" y="439233"/>
                </a:lnTo>
                <a:lnTo>
                  <a:pt x="100793" y="418154"/>
                </a:lnTo>
                <a:lnTo>
                  <a:pt x="66960" y="390239"/>
                </a:lnTo>
                <a:lnTo>
                  <a:pt x="39045" y="356406"/>
                </a:lnTo>
                <a:lnTo>
                  <a:pt x="17966" y="317575"/>
                </a:lnTo>
                <a:lnTo>
                  <a:pt x="4644" y="274666"/>
                </a:lnTo>
                <a:lnTo>
                  <a:pt x="0" y="2286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8524493" y="191465"/>
            <a:ext cx="251460" cy="5124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200" spc="-5" b="1">
                <a:solidFill>
                  <a:srgbClr val="EDEBE0"/>
                </a:solidFill>
                <a:latin typeface="Arial"/>
                <a:cs typeface="Arial"/>
              </a:rPr>
              <a:t>4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6494" y="1161668"/>
            <a:ext cx="8010525" cy="307594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algn="r" marL="12700" marR="5080" indent="828040">
              <a:lnSpc>
                <a:spcPct val="100000"/>
              </a:lnSpc>
              <a:spcBef>
                <a:spcPts val="105"/>
              </a:spcBef>
            </a:pPr>
            <a:r>
              <a:rPr dirty="0" sz="4000" spc="-285"/>
              <a:t>لمعلا </a:t>
            </a:r>
            <a:r>
              <a:rPr dirty="0" sz="4000" spc="-409"/>
              <a:t>ىلع </a:t>
            </a:r>
            <a:r>
              <a:rPr dirty="0" sz="4000" spc="-705"/>
              <a:t>دمتعي </a:t>
            </a:r>
            <a:r>
              <a:rPr dirty="0" sz="4000" spc="-190"/>
              <a:t>يجهنم </a:t>
            </a:r>
            <a:r>
              <a:rPr dirty="0" sz="4000" spc="-340"/>
              <a:t>بولسأ( </a:t>
            </a:r>
            <a:r>
              <a:rPr dirty="0" sz="4000"/>
              <a:t>:</a:t>
            </a:r>
            <a:r>
              <a:rPr dirty="0" sz="4000" spc="-95"/>
              <a:t> </a:t>
            </a:r>
            <a:r>
              <a:rPr dirty="0" sz="4000" spc="114"/>
              <a:t>يه</a:t>
            </a:r>
            <a:r>
              <a:rPr dirty="0" sz="4000" spc="1125"/>
              <a:t> </a:t>
            </a:r>
            <a:r>
              <a:rPr dirty="0" sz="4000" spc="5" b="0">
                <a:latin typeface="Wingdings"/>
                <a:cs typeface="Wingdings"/>
              </a:rPr>
              <a:t></a:t>
            </a:r>
            <a:r>
              <a:rPr dirty="0" sz="4000" b="0">
                <a:latin typeface="Times New Roman"/>
                <a:cs typeface="Times New Roman"/>
              </a:rPr>
              <a:t> </a:t>
            </a:r>
            <a:r>
              <a:rPr dirty="0" sz="4000" spc="-445"/>
              <a:t>رمتسملا </a:t>
            </a:r>
            <a:r>
              <a:rPr dirty="0" sz="4000" spc="-755"/>
              <a:t>نيسحتلا </a:t>
            </a:r>
            <a:r>
              <a:rPr dirty="0" sz="4000" spc="-1040"/>
              <a:t>يف </a:t>
            </a:r>
            <a:r>
              <a:rPr dirty="0" sz="4000" spc="-465"/>
              <a:t>نيلماعلا</a:t>
            </a:r>
            <a:r>
              <a:rPr dirty="0" sz="4000" spc="-235"/>
              <a:t> </a:t>
            </a:r>
            <a:r>
              <a:rPr dirty="0" sz="4000" spc="-195"/>
              <a:t>ةكراشمو</a:t>
            </a:r>
            <a:r>
              <a:rPr dirty="0" sz="4000" spc="20"/>
              <a:t> </a:t>
            </a:r>
            <a:r>
              <a:rPr dirty="0" sz="4000" spc="-160"/>
              <a:t>يعامجلا </a:t>
            </a:r>
            <a:r>
              <a:rPr dirty="0" sz="4000" spc="-365"/>
              <a:t> </a:t>
            </a:r>
            <a:r>
              <a:rPr dirty="0" sz="4000" spc="-345"/>
              <a:t>لثملأا </a:t>
            </a:r>
            <a:r>
              <a:rPr dirty="0" sz="4000" spc="-365"/>
              <a:t>مادختسلااو </a:t>
            </a:r>
            <a:r>
              <a:rPr dirty="0" sz="4000" spc="-530"/>
              <a:t>ةأشنملل</a:t>
            </a:r>
            <a:r>
              <a:rPr dirty="0" sz="4000" spc="-425"/>
              <a:t> </a:t>
            </a:r>
            <a:r>
              <a:rPr dirty="0" sz="4000" spc="-595"/>
              <a:t>ةفلتخملا</a:t>
            </a:r>
            <a:r>
              <a:rPr dirty="0" sz="4000" spc="-515"/>
              <a:t> </a:t>
            </a:r>
            <a:r>
              <a:rPr dirty="0" sz="4000" spc="-575"/>
              <a:t>تايلمعلل </a:t>
            </a:r>
            <a:r>
              <a:rPr dirty="0" sz="4000" spc="-480"/>
              <a:t> </a:t>
            </a:r>
            <a:r>
              <a:rPr dirty="0" sz="4000" spc="-335"/>
              <a:t>يمكلا  </a:t>
            </a:r>
            <a:r>
              <a:rPr dirty="0" sz="4000" spc="-715"/>
              <a:t>ليلحتلا   </a:t>
            </a:r>
            <a:r>
              <a:rPr dirty="0" sz="4000" spc="-5"/>
              <a:t>تاودأ </a:t>
            </a:r>
            <a:r>
              <a:rPr dirty="0" sz="4000" spc="-484"/>
              <a:t>مادختسابو  </a:t>
            </a:r>
            <a:r>
              <a:rPr dirty="0" sz="4000" spc="-295"/>
              <a:t>ةحاتملا</a:t>
            </a:r>
            <a:r>
              <a:rPr dirty="0" sz="4000" spc="-625"/>
              <a:t> </a:t>
            </a:r>
            <a:r>
              <a:rPr dirty="0" sz="4000" spc="-225"/>
              <a:t>دراوملل</a:t>
            </a:r>
            <a:endParaRPr sz="4000">
              <a:latin typeface="Times New Roman"/>
              <a:cs typeface="Times New Roman"/>
            </a:endParaRPr>
          </a:p>
          <a:p>
            <a:pPr algn="r" marR="6985">
              <a:lnSpc>
                <a:spcPct val="100000"/>
              </a:lnSpc>
              <a:spcBef>
                <a:spcPts val="10"/>
              </a:spcBef>
            </a:pPr>
            <a:r>
              <a:rPr dirty="0" sz="4000" spc="-415"/>
              <a:t>)ليمعلا  </a:t>
            </a:r>
            <a:r>
              <a:rPr dirty="0" sz="4000" spc="-365"/>
              <a:t>اضر</a:t>
            </a:r>
            <a:r>
              <a:rPr dirty="0" sz="4000" spc="-305"/>
              <a:t> </a:t>
            </a:r>
            <a:r>
              <a:rPr dirty="0" sz="4000" spc="-880"/>
              <a:t>قيقحتل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2814827" y="424052"/>
            <a:ext cx="3633470" cy="7298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623990" y="4332554"/>
            <a:ext cx="8233409" cy="23107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10"/>
              </a:spcBef>
            </a:pPr>
            <a:r>
              <a:rPr dirty="0" sz="4000" spc="65" b="1">
                <a:latin typeface="Arial"/>
                <a:cs typeface="Arial"/>
              </a:rPr>
              <a:t>نمو </a:t>
            </a:r>
            <a:r>
              <a:rPr dirty="0" sz="4000" spc="-740" b="1">
                <a:latin typeface="Arial"/>
                <a:cs typeface="Arial"/>
              </a:rPr>
              <a:t>حيحص   </a:t>
            </a:r>
            <a:r>
              <a:rPr dirty="0" sz="4000" spc="-855" b="1">
                <a:latin typeface="Arial"/>
                <a:cs typeface="Arial"/>
              </a:rPr>
              <a:t>لكشب     </a:t>
            </a:r>
            <a:r>
              <a:rPr dirty="0" sz="4000" spc="-640" b="1">
                <a:latin typeface="Arial"/>
                <a:cs typeface="Arial"/>
              </a:rPr>
              <a:t>حيحصلا  </a:t>
            </a:r>
            <a:r>
              <a:rPr dirty="0" sz="4000" spc="-475" b="1">
                <a:latin typeface="Arial"/>
                <a:cs typeface="Arial"/>
              </a:rPr>
              <a:t>لمعلاب  </a:t>
            </a:r>
            <a:r>
              <a:rPr dirty="0" sz="4000" spc="-495" b="1">
                <a:latin typeface="Arial"/>
                <a:cs typeface="Arial"/>
              </a:rPr>
              <a:t>مايقلا(  </a:t>
            </a:r>
            <a:r>
              <a:rPr dirty="0" sz="4000" b="1">
                <a:latin typeface="Arial"/>
                <a:cs typeface="Arial"/>
              </a:rPr>
              <a:t>: </a:t>
            </a:r>
            <a:r>
              <a:rPr dirty="0" sz="4000" spc="120" b="1">
                <a:latin typeface="Arial"/>
                <a:cs typeface="Arial"/>
              </a:rPr>
              <a:t>يه</a:t>
            </a:r>
            <a:r>
              <a:rPr dirty="0" sz="4000" spc="-330" b="1">
                <a:latin typeface="Arial"/>
                <a:cs typeface="Arial"/>
              </a:rPr>
              <a:t> </a:t>
            </a:r>
            <a:r>
              <a:rPr dirty="0" sz="4000" spc="5">
                <a:latin typeface="Wingdings"/>
                <a:cs typeface="Wingdings"/>
              </a:rPr>
              <a:t></a:t>
            </a:r>
            <a:endParaRPr sz="4000">
              <a:latin typeface="Wingdings"/>
              <a:cs typeface="Wingdings"/>
            </a:endParaRPr>
          </a:p>
          <a:p>
            <a:pPr algn="r" marR="12065">
              <a:lnSpc>
                <a:spcPct val="100000"/>
              </a:lnSpc>
            </a:pPr>
            <a:r>
              <a:rPr dirty="0" sz="4000" spc="-1040" b="1">
                <a:latin typeface="Arial"/>
                <a:cs typeface="Arial"/>
              </a:rPr>
              <a:t>يف                </a:t>
            </a:r>
            <a:r>
              <a:rPr dirty="0" sz="4000" spc="-475" b="1">
                <a:latin typeface="Arial"/>
                <a:cs typeface="Arial"/>
              </a:rPr>
              <a:t>كلهتسملا  </a:t>
            </a:r>
            <a:r>
              <a:rPr dirty="0" sz="4000" spc="-1135" b="1">
                <a:latin typeface="Arial"/>
                <a:cs typeface="Arial"/>
              </a:rPr>
              <a:t>مييقت</a:t>
            </a:r>
            <a:r>
              <a:rPr dirty="0" sz="4000" spc="-25" b="1">
                <a:latin typeface="Arial"/>
                <a:cs typeface="Arial"/>
              </a:rPr>
              <a:t> </a:t>
            </a:r>
            <a:r>
              <a:rPr dirty="0" sz="4000" spc="-409" b="1">
                <a:latin typeface="Arial"/>
                <a:cs typeface="Arial"/>
              </a:rPr>
              <a:t>ىلع  </a:t>
            </a:r>
            <a:r>
              <a:rPr dirty="0" sz="4000" spc="-250" b="1">
                <a:latin typeface="Arial"/>
                <a:cs typeface="Arial"/>
              </a:rPr>
              <a:t>دامتعلاا </a:t>
            </a:r>
            <a:r>
              <a:rPr dirty="0" sz="4000" spc="-35" b="1">
                <a:latin typeface="Arial"/>
                <a:cs typeface="Arial"/>
              </a:rPr>
              <a:t>عم </a:t>
            </a:r>
            <a:r>
              <a:rPr dirty="0" sz="4000" spc="70" b="1">
                <a:latin typeface="Arial"/>
                <a:cs typeface="Arial"/>
              </a:rPr>
              <a:t>ةرم</a:t>
            </a:r>
            <a:r>
              <a:rPr dirty="0" sz="4000" spc="-229" b="1">
                <a:latin typeface="Arial"/>
                <a:cs typeface="Arial"/>
              </a:rPr>
              <a:t> </a:t>
            </a:r>
            <a:r>
              <a:rPr dirty="0" sz="4000" spc="-5" b="1">
                <a:latin typeface="Arial"/>
                <a:cs typeface="Arial"/>
              </a:rPr>
              <a:t>لوأ</a:t>
            </a:r>
            <a:endParaRPr sz="4000">
              <a:latin typeface="Arial"/>
              <a:cs typeface="Arial"/>
            </a:endParaRPr>
          </a:p>
          <a:p>
            <a:pPr algn="r" marR="6350">
              <a:lnSpc>
                <a:spcPct val="100000"/>
              </a:lnSpc>
              <a:spcBef>
                <a:spcPts val="5"/>
              </a:spcBef>
            </a:pPr>
            <a:r>
              <a:rPr dirty="0" sz="4000" spc="-95" b="1">
                <a:latin typeface="Arial"/>
                <a:cs typeface="Arial"/>
              </a:rPr>
              <a:t>.)ءادلأا </a:t>
            </a:r>
            <a:r>
              <a:rPr dirty="0" sz="4000" spc="-880" b="1">
                <a:latin typeface="Arial"/>
                <a:cs typeface="Arial"/>
              </a:rPr>
              <a:t>نيسحت    </a:t>
            </a:r>
            <a:r>
              <a:rPr dirty="0" sz="4000" spc="-865" b="1">
                <a:latin typeface="Arial"/>
                <a:cs typeface="Arial"/>
              </a:rPr>
              <a:t> </a:t>
            </a:r>
            <a:r>
              <a:rPr dirty="0" sz="4000" spc="-409" b="1">
                <a:latin typeface="Arial"/>
                <a:cs typeface="Arial"/>
              </a:rPr>
              <a:t>ةفرعم</a:t>
            </a:r>
            <a:endParaRPr sz="4000">
              <a:latin typeface="Arial"/>
              <a:cs typeface="Arial"/>
            </a:endParaRPr>
          </a:p>
          <a:p>
            <a:pPr algn="r" marR="247650">
              <a:lnSpc>
                <a:spcPct val="100000"/>
              </a:lnSpc>
              <a:spcBef>
                <a:spcPts val="2135"/>
              </a:spcBef>
            </a:pPr>
            <a:r>
              <a:rPr dirty="0" sz="1200">
                <a:solidFill>
                  <a:srgbClr val="888888"/>
                </a:solidFill>
                <a:latin typeface="Arial"/>
                <a:cs typeface="Arial"/>
              </a:rPr>
              <a:t>25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9755" y="17729"/>
            <a:ext cx="8218805" cy="673544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309245" marR="30480" indent="48895">
              <a:lnSpc>
                <a:spcPct val="100000"/>
              </a:lnSpc>
              <a:spcBef>
                <a:spcPts val="110"/>
              </a:spcBef>
            </a:pPr>
            <a:r>
              <a:rPr dirty="0" sz="4000" spc="-459" b="1">
                <a:latin typeface="Arial"/>
                <a:cs typeface="Arial"/>
              </a:rPr>
              <a:t>ةيعونلا </a:t>
            </a:r>
            <a:r>
              <a:rPr dirty="0" sz="4000" spc="-905" b="1">
                <a:latin typeface="Arial"/>
                <a:cs typeface="Arial"/>
              </a:rPr>
              <a:t>ينعت </a:t>
            </a:r>
            <a:r>
              <a:rPr dirty="0" sz="4000" spc="-409" b="1">
                <a:latin typeface="Arial"/>
                <a:cs typeface="Arial"/>
              </a:rPr>
              <a:t>اهنأب </a:t>
            </a:r>
            <a:r>
              <a:rPr dirty="0" sz="4000" spc="-190" b="1">
                <a:latin typeface="Arial"/>
                <a:cs typeface="Arial"/>
              </a:rPr>
              <a:t>ةدوجلا </a:t>
            </a:r>
            <a:r>
              <a:rPr dirty="0" sz="4000" spc="-380" b="1">
                <a:latin typeface="Arial"/>
                <a:cs typeface="Arial"/>
              </a:rPr>
              <a:t>سانلا </a:t>
            </a:r>
            <a:r>
              <a:rPr dirty="0" sz="4000" spc="105" b="1">
                <a:latin typeface="Arial"/>
                <a:cs typeface="Arial"/>
              </a:rPr>
              <a:t>نم </a:t>
            </a:r>
            <a:r>
              <a:rPr dirty="0" baseline="3472" sz="6000" spc="-937" b="1">
                <a:latin typeface="Arial"/>
                <a:cs typeface="Arial"/>
              </a:rPr>
              <a:t>ً</a:t>
            </a:r>
            <a:r>
              <a:rPr dirty="0" sz="4000" spc="-625" b="1">
                <a:latin typeface="Arial"/>
                <a:cs typeface="Arial"/>
              </a:rPr>
              <a:t>اريثك </a:t>
            </a:r>
            <a:r>
              <a:rPr dirty="0" sz="4000" spc="-700" b="1">
                <a:latin typeface="Arial"/>
                <a:cs typeface="Arial"/>
              </a:rPr>
              <a:t>مهفي  </a:t>
            </a:r>
            <a:r>
              <a:rPr dirty="0" sz="4000" spc="-615" b="1">
                <a:latin typeface="Arial"/>
                <a:cs typeface="Arial"/>
              </a:rPr>
              <a:t>فيكلا </a:t>
            </a:r>
            <a:r>
              <a:rPr dirty="0" sz="4000" spc="-340" b="1">
                <a:latin typeface="Arial"/>
                <a:cs typeface="Arial"/>
              </a:rPr>
              <a:t>اهب </a:t>
            </a:r>
            <a:r>
              <a:rPr dirty="0" sz="4000" spc="-760" b="1">
                <a:latin typeface="Arial"/>
                <a:cs typeface="Arial"/>
              </a:rPr>
              <a:t>دصقيو </a:t>
            </a:r>
            <a:r>
              <a:rPr dirty="0" sz="4000" b="1">
                <a:latin typeface="Arial"/>
                <a:cs typeface="Arial"/>
              </a:rPr>
              <a:t>، </a:t>
            </a:r>
            <a:r>
              <a:rPr dirty="0" sz="4000" spc="-570" b="1">
                <a:latin typeface="Arial"/>
                <a:cs typeface="Arial"/>
              </a:rPr>
              <a:t>ةيلصلأا </a:t>
            </a:r>
            <a:r>
              <a:rPr dirty="0" sz="4000" spc="-75" b="1">
                <a:latin typeface="Arial"/>
                <a:cs typeface="Arial"/>
              </a:rPr>
              <a:t>ةماخلا( </a:t>
            </a:r>
            <a:r>
              <a:rPr dirty="0" sz="4000" spc="5" b="1">
                <a:latin typeface="Arial"/>
                <a:cs typeface="Arial"/>
              </a:rPr>
              <a:t>وأ)</a:t>
            </a:r>
            <a:r>
              <a:rPr dirty="0" sz="4000" spc="960" b="1">
                <a:latin typeface="Arial"/>
                <a:cs typeface="Arial"/>
              </a:rPr>
              <a:t> </a:t>
            </a:r>
            <a:r>
              <a:rPr dirty="0" sz="4000" spc="-434" b="1">
                <a:latin typeface="Arial"/>
                <a:cs typeface="Arial"/>
              </a:rPr>
              <a:t>ةديجلا</a:t>
            </a:r>
            <a:endParaRPr sz="4000">
              <a:latin typeface="Arial"/>
              <a:cs typeface="Arial"/>
            </a:endParaRPr>
          </a:p>
          <a:p>
            <a:pPr marL="38100" marR="30480" indent="3253104">
              <a:lnSpc>
                <a:spcPct val="100000"/>
              </a:lnSpc>
              <a:spcBef>
                <a:spcPts val="5"/>
              </a:spcBef>
            </a:pPr>
            <a:r>
              <a:rPr dirty="0" sz="4000" b="1">
                <a:latin typeface="Arial"/>
                <a:cs typeface="Arial"/>
              </a:rPr>
              <a:t>. </a:t>
            </a:r>
            <a:r>
              <a:rPr dirty="0" sz="4000" spc="-509" b="1">
                <a:latin typeface="Arial"/>
                <a:cs typeface="Arial"/>
              </a:rPr>
              <a:t>ددعلاب </a:t>
            </a:r>
            <a:r>
              <a:rPr dirty="0" sz="4000" spc="-900" b="1">
                <a:latin typeface="Arial"/>
                <a:cs typeface="Arial"/>
              </a:rPr>
              <a:t>ينعي </a:t>
            </a:r>
            <a:r>
              <a:rPr dirty="0" sz="4000" spc="-215" b="1">
                <a:latin typeface="Arial"/>
                <a:cs typeface="Arial"/>
              </a:rPr>
              <a:t>يذلا </a:t>
            </a:r>
            <a:r>
              <a:rPr dirty="0" sz="4000" spc="-400" b="1">
                <a:latin typeface="Arial"/>
                <a:cs typeface="Arial"/>
              </a:rPr>
              <a:t>مكلا </a:t>
            </a:r>
            <a:r>
              <a:rPr dirty="0" sz="4000" spc="-245" b="1">
                <a:latin typeface="Arial"/>
                <a:cs typeface="Arial"/>
              </a:rPr>
              <a:t>سكع  </a:t>
            </a:r>
            <a:r>
              <a:rPr dirty="0" sz="4000" spc="-5" b="1">
                <a:latin typeface="Arial"/>
                <a:cs typeface="Arial"/>
              </a:rPr>
              <a:t>داور </a:t>
            </a:r>
            <a:r>
              <a:rPr dirty="0" sz="4000" spc="-190" b="1">
                <a:latin typeface="Arial"/>
                <a:cs typeface="Arial"/>
              </a:rPr>
              <a:t>اهاري </a:t>
            </a:r>
            <a:r>
              <a:rPr dirty="0" sz="4000" spc="-150" b="1">
                <a:latin typeface="Arial"/>
                <a:cs typeface="Arial"/>
              </a:rPr>
              <a:t>امك </a:t>
            </a:r>
            <a:r>
              <a:rPr dirty="0" sz="4000" spc="-330" b="1">
                <a:latin typeface="Arial"/>
                <a:cs typeface="Arial"/>
              </a:rPr>
              <a:t>ةدوجلل </a:t>
            </a:r>
            <a:r>
              <a:rPr dirty="0" sz="4000" spc="-570" b="1">
                <a:latin typeface="Arial"/>
                <a:cs typeface="Arial"/>
              </a:rPr>
              <a:t>فيراعتلا </a:t>
            </a:r>
            <a:r>
              <a:rPr dirty="0" sz="4000" spc="105" b="1">
                <a:latin typeface="Arial"/>
                <a:cs typeface="Arial"/>
              </a:rPr>
              <a:t>نم </a:t>
            </a:r>
            <a:r>
              <a:rPr dirty="0" sz="4000" spc="-150" b="1">
                <a:latin typeface="Arial"/>
                <a:cs typeface="Arial"/>
              </a:rPr>
              <a:t>ةلمج</a:t>
            </a:r>
            <a:r>
              <a:rPr dirty="0" sz="4000" spc="-165" b="1">
                <a:latin typeface="Arial"/>
                <a:cs typeface="Arial"/>
              </a:rPr>
              <a:t> </a:t>
            </a:r>
            <a:r>
              <a:rPr dirty="0" sz="4000" spc="-480" b="1">
                <a:latin typeface="Arial"/>
                <a:cs typeface="Arial"/>
              </a:rPr>
              <a:t>كيلإو</a:t>
            </a:r>
            <a:endParaRPr sz="4000">
              <a:latin typeface="Arial"/>
              <a:cs typeface="Arial"/>
            </a:endParaRPr>
          </a:p>
          <a:p>
            <a:pPr algn="r" marR="30480">
              <a:lnSpc>
                <a:spcPct val="100000"/>
              </a:lnSpc>
              <a:spcBef>
                <a:spcPts val="5"/>
              </a:spcBef>
            </a:pPr>
            <a:r>
              <a:rPr dirty="0" sz="4000" b="1">
                <a:latin typeface="Arial"/>
                <a:cs typeface="Arial"/>
              </a:rPr>
              <a:t>:  </a:t>
            </a:r>
            <a:r>
              <a:rPr dirty="0" sz="4000" spc="-285" b="1">
                <a:latin typeface="Arial"/>
                <a:cs typeface="Arial"/>
              </a:rPr>
              <a:t>موهفملا</a:t>
            </a:r>
            <a:r>
              <a:rPr dirty="0" sz="4000" spc="-105" b="1">
                <a:latin typeface="Arial"/>
                <a:cs typeface="Arial"/>
              </a:rPr>
              <a:t> </a:t>
            </a:r>
            <a:r>
              <a:rPr dirty="0" sz="4000" spc="165" b="1">
                <a:latin typeface="Arial"/>
                <a:cs typeface="Arial"/>
              </a:rPr>
              <a:t>اذه</a:t>
            </a:r>
            <a:endParaRPr sz="4000">
              <a:latin typeface="Arial"/>
              <a:cs typeface="Arial"/>
            </a:endParaRPr>
          </a:p>
          <a:p>
            <a:pPr algn="r" marL="4044315" marR="30480" indent="572770">
              <a:lnSpc>
                <a:spcPct val="100000"/>
              </a:lnSpc>
            </a:pPr>
            <a:r>
              <a:rPr dirty="0" sz="4000" spc="-545" b="1">
                <a:latin typeface="Arial"/>
                <a:cs typeface="Arial"/>
              </a:rPr>
              <a:t>.ليمعلل </a:t>
            </a:r>
            <a:r>
              <a:rPr dirty="0" sz="4000" spc="-465" b="1">
                <a:latin typeface="Arial"/>
                <a:cs typeface="Arial"/>
              </a:rPr>
              <a:t>ماتلا</a:t>
            </a:r>
            <a:r>
              <a:rPr dirty="0" sz="4000" spc="-70" b="1">
                <a:latin typeface="Arial"/>
                <a:cs typeface="Arial"/>
              </a:rPr>
              <a:t> </a:t>
            </a:r>
            <a:r>
              <a:rPr dirty="0" sz="4000" spc="-395" b="1">
                <a:latin typeface="Arial"/>
                <a:cs typeface="Arial"/>
              </a:rPr>
              <a:t>اضرلا </a:t>
            </a:r>
            <a:r>
              <a:rPr dirty="0" sz="4000" spc="-15" b="1">
                <a:latin typeface="Arial"/>
                <a:cs typeface="Arial"/>
              </a:rPr>
              <a:t>.1 </a:t>
            </a:r>
            <a:r>
              <a:rPr dirty="0" sz="4000" spc="-15" b="1">
                <a:latin typeface="Arial"/>
                <a:cs typeface="Arial"/>
              </a:rPr>
              <a:t> </a:t>
            </a:r>
            <a:r>
              <a:rPr dirty="0" sz="4000" spc="-505" b="1">
                <a:latin typeface="Arial"/>
                <a:cs typeface="Arial"/>
              </a:rPr>
              <a:t>تابلطتملا  </a:t>
            </a:r>
            <a:r>
              <a:rPr dirty="0" sz="4000" spc="-40" b="1">
                <a:latin typeface="Arial"/>
                <a:cs typeface="Arial"/>
              </a:rPr>
              <a:t>عم </a:t>
            </a:r>
            <a:r>
              <a:rPr dirty="0" sz="4000" spc="-375" b="1">
                <a:latin typeface="Arial"/>
                <a:cs typeface="Arial"/>
              </a:rPr>
              <a:t>ةقباطملا</a:t>
            </a:r>
            <a:r>
              <a:rPr dirty="0" sz="4000" spc="-450" b="1">
                <a:latin typeface="Arial"/>
                <a:cs typeface="Arial"/>
              </a:rPr>
              <a:t> </a:t>
            </a:r>
            <a:r>
              <a:rPr dirty="0" sz="4000" spc="-15" b="1">
                <a:latin typeface="Arial"/>
                <a:cs typeface="Arial"/>
              </a:rPr>
              <a:t>.2</a:t>
            </a:r>
            <a:endParaRPr sz="4000">
              <a:latin typeface="Arial"/>
              <a:cs typeface="Arial"/>
            </a:endParaRPr>
          </a:p>
          <a:p>
            <a:pPr algn="r" marL="547370" marR="30480" indent="1088390">
              <a:lnSpc>
                <a:spcPct val="100000"/>
              </a:lnSpc>
              <a:spcBef>
                <a:spcPts val="5"/>
              </a:spcBef>
            </a:pPr>
            <a:r>
              <a:rPr dirty="0" sz="4000" spc="-825" b="1">
                <a:latin typeface="Arial"/>
                <a:cs typeface="Arial"/>
              </a:rPr>
              <a:t>ديفتسملا </a:t>
            </a:r>
            <a:r>
              <a:rPr dirty="0" sz="4000" spc="-375" b="1">
                <a:latin typeface="Arial"/>
                <a:cs typeface="Arial"/>
              </a:rPr>
              <a:t>هاري </a:t>
            </a:r>
            <a:r>
              <a:rPr dirty="0" sz="4000" spc="145" b="1">
                <a:latin typeface="Arial"/>
                <a:cs typeface="Arial"/>
              </a:rPr>
              <a:t>ام </a:t>
            </a:r>
            <a:r>
              <a:rPr dirty="0" sz="4000" spc="-459" b="1">
                <a:latin typeface="Arial"/>
                <a:cs typeface="Arial"/>
              </a:rPr>
              <a:t>بسح </a:t>
            </a:r>
            <a:r>
              <a:rPr dirty="0" sz="4000" spc="-405" b="1">
                <a:latin typeface="Arial"/>
                <a:cs typeface="Arial"/>
              </a:rPr>
              <a:t>مادختسلاا</a:t>
            </a:r>
            <a:r>
              <a:rPr dirty="0" sz="4000" spc="-765" b="1">
                <a:latin typeface="Arial"/>
                <a:cs typeface="Arial"/>
              </a:rPr>
              <a:t> </a:t>
            </a:r>
            <a:r>
              <a:rPr dirty="0" sz="4000" spc="-315" b="1">
                <a:latin typeface="Arial"/>
                <a:cs typeface="Arial"/>
              </a:rPr>
              <a:t>ةقد</a:t>
            </a:r>
            <a:r>
              <a:rPr dirty="0" sz="4000" spc="-380" b="1">
                <a:latin typeface="Arial"/>
                <a:cs typeface="Arial"/>
              </a:rPr>
              <a:t> </a:t>
            </a:r>
            <a:r>
              <a:rPr dirty="0" sz="4000" spc="-15" b="1">
                <a:latin typeface="Arial"/>
                <a:cs typeface="Arial"/>
              </a:rPr>
              <a:t>.3 </a:t>
            </a:r>
            <a:r>
              <a:rPr dirty="0" sz="4000" spc="-15" b="1">
                <a:latin typeface="Arial"/>
                <a:cs typeface="Arial"/>
              </a:rPr>
              <a:t> </a:t>
            </a:r>
            <a:r>
              <a:rPr dirty="0" sz="4000" spc="-740" b="1">
                <a:latin typeface="Arial"/>
                <a:cs typeface="Arial"/>
              </a:rPr>
              <a:t>بسانت   </a:t>
            </a:r>
            <a:r>
              <a:rPr dirty="0" sz="4000" spc="-250" b="1">
                <a:latin typeface="Arial"/>
                <a:cs typeface="Arial"/>
              </a:rPr>
              <a:t>دامتع </a:t>
            </a:r>
            <a:r>
              <a:rPr dirty="0" sz="4000" spc="-185" b="1">
                <a:latin typeface="Arial"/>
                <a:cs typeface="Arial"/>
              </a:rPr>
              <a:t>لااو </a:t>
            </a:r>
            <a:r>
              <a:rPr dirty="0" sz="4000" spc="-655" b="1">
                <a:latin typeface="Arial"/>
                <a:cs typeface="Arial"/>
              </a:rPr>
              <a:t>قسانتلا   </a:t>
            </a:r>
            <a:r>
              <a:rPr dirty="0" sz="4000" spc="105" b="1">
                <a:latin typeface="Arial"/>
                <a:cs typeface="Arial"/>
              </a:rPr>
              <a:t>نم </a:t>
            </a:r>
            <a:r>
              <a:rPr dirty="0" sz="4000" spc="-500" b="1">
                <a:latin typeface="Arial"/>
                <a:cs typeface="Arial"/>
              </a:rPr>
              <a:t>هعقوتم  </a:t>
            </a:r>
            <a:r>
              <a:rPr dirty="0" sz="4000" spc="10" b="1">
                <a:latin typeface="Arial"/>
                <a:cs typeface="Arial"/>
              </a:rPr>
              <a:t>ةجرد</a:t>
            </a:r>
            <a:r>
              <a:rPr dirty="0" sz="4000" spc="-380" b="1">
                <a:latin typeface="Arial"/>
                <a:cs typeface="Arial"/>
              </a:rPr>
              <a:t> </a:t>
            </a:r>
            <a:r>
              <a:rPr dirty="0" sz="4000" spc="-15" b="1">
                <a:latin typeface="Arial"/>
                <a:cs typeface="Arial"/>
              </a:rPr>
              <a:t>.4</a:t>
            </a:r>
            <a:endParaRPr sz="4000">
              <a:latin typeface="Arial"/>
              <a:cs typeface="Arial"/>
            </a:endParaRPr>
          </a:p>
          <a:p>
            <a:pPr marL="38100" marR="88900" indent="3930015">
              <a:lnSpc>
                <a:spcPct val="100000"/>
              </a:lnSpc>
              <a:spcBef>
                <a:spcPts val="5"/>
              </a:spcBef>
            </a:pPr>
            <a:r>
              <a:rPr dirty="0" sz="4000" spc="-620" b="1">
                <a:latin typeface="Arial"/>
                <a:cs typeface="Arial"/>
              </a:rPr>
              <a:t>ةضفخنم </a:t>
            </a:r>
            <a:r>
              <a:rPr dirty="0" sz="4000" spc="-1015" b="1">
                <a:latin typeface="Arial"/>
                <a:cs typeface="Arial"/>
              </a:rPr>
              <a:t>ةفلكتب </a:t>
            </a:r>
            <a:r>
              <a:rPr dirty="0" sz="4000" spc="-409" b="1">
                <a:latin typeface="Arial"/>
                <a:cs typeface="Arial"/>
              </a:rPr>
              <a:t>قوسلا  </a:t>
            </a:r>
            <a:r>
              <a:rPr dirty="0" sz="4000" spc="-530" b="1">
                <a:latin typeface="Arial"/>
                <a:cs typeface="Arial"/>
              </a:rPr>
              <a:t>قل</a:t>
            </a:r>
            <a:r>
              <a:rPr dirty="0" sz="4000" spc="-550" b="1">
                <a:latin typeface="Arial"/>
                <a:cs typeface="Arial"/>
              </a:rPr>
              <a:t>ع</a:t>
            </a:r>
            <a:r>
              <a:rPr dirty="0" sz="4000" spc="-1520" b="1">
                <a:latin typeface="Arial"/>
                <a:cs typeface="Arial"/>
              </a:rPr>
              <a:t>ت</a:t>
            </a:r>
            <a:r>
              <a:rPr dirty="0" sz="4000" spc="-1510" b="1">
                <a:latin typeface="Arial"/>
                <a:cs typeface="Arial"/>
              </a:rPr>
              <a:t>ت</a:t>
            </a:r>
            <a:r>
              <a:rPr dirty="0" sz="4000" b="1">
                <a:latin typeface="Arial"/>
                <a:cs typeface="Arial"/>
              </a:rPr>
              <a:t> </a:t>
            </a:r>
            <a:r>
              <a:rPr dirty="0" sz="4000" spc="-25" b="1">
                <a:latin typeface="Arial"/>
                <a:cs typeface="Arial"/>
              </a:rPr>
              <a:t> </a:t>
            </a:r>
            <a:r>
              <a:rPr dirty="0" sz="4000" b="1">
                <a:latin typeface="Arial"/>
                <a:cs typeface="Arial"/>
              </a:rPr>
              <a:t>)</a:t>
            </a:r>
            <a:r>
              <a:rPr dirty="0" sz="4000" spc="45" b="1">
                <a:latin typeface="Arial"/>
                <a:cs typeface="Arial"/>
              </a:rPr>
              <a:t> </a:t>
            </a:r>
            <a:r>
              <a:rPr dirty="0" sz="4000" b="1">
                <a:latin typeface="Arial"/>
                <a:cs typeface="Arial"/>
              </a:rPr>
              <a:t>ة</a:t>
            </a:r>
            <a:r>
              <a:rPr dirty="0" sz="4000" spc="-20" b="1">
                <a:latin typeface="Arial"/>
                <a:cs typeface="Arial"/>
              </a:rPr>
              <a:t>د</a:t>
            </a:r>
            <a:r>
              <a:rPr dirty="0" sz="4000" spc="-95" b="1">
                <a:latin typeface="Arial"/>
                <a:cs typeface="Arial"/>
              </a:rPr>
              <a:t>و</a:t>
            </a:r>
            <a:r>
              <a:rPr dirty="0" sz="4000" spc="-140" b="1">
                <a:latin typeface="Arial"/>
                <a:cs typeface="Arial"/>
              </a:rPr>
              <a:t>ج</a:t>
            </a:r>
            <a:r>
              <a:rPr dirty="0" sz="4000" spc="-590" b="1">
                <a:latin typeface="Arial"/>
                <a:cs typeface="Arial"/>
              </a:rPr>
              <a:t>ل</a:t>
            </a:r>
            <a:r>
              <a:rPr dirty="0" sz="4000" spc="-280" b="1">
                <a:latin typeface="Arial"/>
                <a:cs typeface="Arial"/>
              </a:rPr>
              <a:t>ا</a:t>
            </a:r>
            <a:r>
              <a:rPr dirty="0" sz="4000" spc="-15" b="1">
                <a:latin typeface="Arial"/>
                <a:cs typeface="Arial"/>
              </a:rPr>
              <a:t> </a:t>
            </a:r>
            <a:r>
              <a:rPr dirty="0" sz="4000" b="1">
                <a:latin typeface="Arial"/>
                <a:cs typeface="Arial"/>
              </a:rPr>
              <a:t>(</a:t>
            </a:r>
            <a:r>
              <a:rPr dirty="0" sz="4000" b="1">
                <a:latin typeface="Arial"/>
                <a:cs typeface="Arial"/>
              </a:rPr>
              <a:t> </a:t>
            </a:r>
            <a:r>
              <a:rPr dirty="0" sz="4000" spc="50" b="1">
                <a:latin typeface="Arial"/>
                <a:cs typeface="Arial"/>
              </a:rPr>
              <a:t>ن</a:t>
            </a:r>
            <a:r>
              <a:rPr dirty="0" sz="4000" spc="5" b="1">
                <a:latin typeface="Arial"/>
                <a:cs typeface="Arial"/>
              </a:rPr>
              <a:t>أ</a:t>
            </a:r>
            <a:r>
              <a:rPr dirty="0" sz="4000" spc="-1510" b="1">
                <a:latin typeface="Arial"/>
                <a:cs typeface="Arial"/>
              </a:rPr>
              <a:t>ب</a:t>
            </a:r>
            <a:r>
              <a:rPr dirty="0" sz="4000" spc="5" b="1">
                <a:latin typeface="Arial"/>
                <a:cs typeface="Arial"/>
              </a:rPr>
              <a:t> </a:t>
            </a:r>
            <a:r>
              <a:rPr dirty="0" sz="4000" spc="-585" b="1">
                <a:latin typeface="Arial"/>
                <a:cs typeface="Arial"/>
              </a:rPr>
              <a:t>فيراع</a:t>
            </a:r>
            <a:r>
              <a:rPr dirty="0" sz="4000" spc="-745" b="1">
                <a:latin typeface="Arial"/>
                <a:cs typeface="Arial"/>
              </a:rPr>
              <a:t>ت</a:t>
            </a:r>
            <a:r>
              <a:rPr dirty="0" sz="4000" spc="-590" b="1">
                <a:latin typeface="Arial"/>
                <a:cs typeface="Arial"/>
              </a:rPr>
              <a:t>ل</a:t>
            </a:r>
            <a:r>
              <a:rPr dirty="0" sz="4000" spc="-280" b="1">
                <a:latin typeface="Arial"/>
                <a:cs typeface="Arial"/>
              </a:rPr>
              <a:t>ا</a:t>
            </a:r>
            <a:r>
              <a:rPr dirty="0" sz="4000" spc="-5" b="1">
                <a:latin typeface="Arial"/>
                <a:cs typeface="Arial"/>
              </a:rPr>
              <a:t> </a:t>
            </a:r>
            <a:r>
              <a:rPr dirty="0" sz="4000" spc="160" b="1">
                <a:latin typeface="Arial"/>
                <a:cs typeface="Arial"/>
              </a:rPr>
              <a:t>هذ</a:t>
            </a:r>
            <a:r>
              <a:rPr dirty="0" sz="4000" spc="170" b="1">
                <a:latin typeface="Arial"/>
                <a:cs typeface="Arial"/>
              </a:rPr>
              <a:t>ه</a:t>
            </a:r>
            <a:r>
              <a:rPr dirty="0" sz="4000" spc="10" b="1">
                <a:latin typeface="Arial"/>
                <a:cs typeface="Arial"/>
              </a:rPr>
              <a:t> </a:t>
            </a:r>
            <a:r>
              <a:rPr dirty="0" sz="4000" spc="125" b="1">
                <a:latin typeface="Arial"/>
                <a:cs typeface="Arial"/>
              </a:rPr>
              <a:t>ن</a:t>
            </a:r>
            <a:r>
              <a:rPr dirty="0" sz="4000" spc="90" b="1">
                <a:latin typeface="Arial"/>
                <a:cs typeface="Arial"/>
              </a:rPr>
              <a:t>م</a:t>
            </a:r>
            <a:r>
              <a:rPr dirty="0" sz="4000" spc="10" b="1">
                <a:latin typeface="Arial"/>
                <a:cs typeface="Arial"/>
              </a:rPr>
              <a:t> </a:t>
            </a:r>
            <a:r>
              <a:rPr dirty="0" sz="4000" spc="-745" b="1">
                <a:latin typeface="Arial"/>
                <a:cs typeface="Arial"/>
              </a:rPr>
              <a:t>ج</a:t>
            </a:r>
            <a:r>
              <a:rPr dirty="0" sz="4000" spc="-855" b="1">
                <a:latin typeface="Arial"/>
                <a:cs typeface="Arial"/>
              </a:rPr>
              <a:t>ت</a:t>
            </a:r>
            <a:r>
              <a:rPr dirty="0" sz="4000" spc="-1180" b="1">
                <a:latin typeface="Arial"/>
                <a:cs typeface="Arial"/>
              </a:rPr>
              <a:t>ن</a:t>
            </a:r>
            <a:r>
              <a:rPr dirty="0" sz="4000" spc="-1425" b="1">
                <a:latin typeface="Arial"/>
                <a:cs typeface="Arial"/>
              </a:rPr>
              <a:t>ت</a:t>
            </a:r>
            <a:r>
              <a:rPr dirty="0" sz="4000" spc="-1125" b="1">
                <a:latin typeface="Arial"/>
                <a:cs typeface="Arial"/>
              </a:rPr>
              <a:t>سن</a:t>
            </a:r>
            <a:r>
              <a:rPr dirty="0" sz="4000" spc="-415" b="1">
                <a:latin typeface="Arial"/>
                <a:cs typeface="Arial"/>
              </a:rPr>
              <a:t>و</a:t>
            </a:r>
            <a:r>
              <a:rPr dirty="0" baseline="13888" sz="1800" spc="-367">
                <a:solidFill>
                  <a:srgbClr val="888888"/>
                </a:solidFill>
                <a:latin typeface="Arial"/>
                <a:cs typeface="Arial"/>
              </a:rPr>
              <a:t>2</a:t>
            </a:r>
            <a:r>
              <a:rPr dirty="0" sz="4000" spc="-1160">
                <a:latin typeface="Arial"/>
                <a:cs typeface="Arial"/>
              </a:rPr>
              <a:t>•</a:t>
            </a:r>
            <a:r>
              <a:rPr dirty="0" baseline="13888" sz="1800">
                <a:solidFill>
                  <a:srgbClr val="888888"/>
                </a:solidFill>
                <a:latin typeface="Arial"/>
                <a:cs typeface="Arial"/>
              </a:rPr>
              <a:t>6</a:t>
            </a:r>
            <a:endParaRPr baseline="13888"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42564" y="21082"/>
            <a:ext cx="582295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3600" spc="-890" b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3600">
                <a:uFill>
                  <a:solidFill>
                    <a:srgbClr val="000000"/>
                  </a:solidFill>
                </a:uFill>
              </a:rPr>
              <a:t>: </a:t>
            </a:r>
            <a:r>
              <a:rPr dirty="0" u="heavy" sz="3600" spc="-330">
                <a:uFill>
                  <a:solidFill>
                    <a:srgbClr val="000000"/>
                  </a:solidFill>
                </a:uFill>
              </a:rPr>
              <a:t>ةدوجلاب </a:t>
            </a:r>
            <a:r>
              <a:rPr dirty="0" u="heavy" sz="3600" spc="-835">
                <a:uFill>
                  <a:solidFill>
                    <a:srgbClr val="000000"/>
                  </a:solidFill>
                </a:uFill>
              </a:rPr>
              <a:t>قلعتت </a:t>
            </a:r>
            <a:r>
              <a:rPr dirty="0" u="heavy" sz="3600" spc="-600">
                <a:uFill>
                  <a:solidFill>
                    <a:srgbClr val="000000"/>
                  </a:solidFill>
                </a:uFill>
              </a:rPr>
              <a:t>يتلا </a:t>
            </a:r>
            <a:r>
              <a:rPr dirty="0" u="heavy" sz="3600" spc="-290">
                <a:uFill>
                  <a:solidFill>
                    <a:srgbClr val="000000"/>
                  </a:solidFill>
                </a:uFill>
              </a:rPr>
              <a:t>تاحلطصملا</a:t>
            </a:r>
            <a:r>
              <a:rPr dirty="0" u="heavy" sz="3600" spc="-560">
                <a:uFill>
                  <a:solidFill>
                    <a:srgbClr val="000000"/>
                  </a:solidFill>
                </a:uFill>
              </a:rPr>
              <a:t> </a:t>
            </a:r>
            <a:r>
              <a:rPr dirty="0" u="heavy" sz="3600" spc="-665">
                <a:uFill>
                  <a:solidFill>
                    <a:srgbClr val="000000"/>
                  </a:solidFill>
                </a:uFill>
              </a:rPr>
              <a:t>ضعب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4431" y="571067"/>
            <a:ext cx="8928100" cy="62160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735965" marR="17780" indent="490855">
              <a:lnSpc>
                <a:spcPct val="150100"/>
              </a:lnSpc>
              <a:spcBef>
                <a:spcPts val="95"/>
              </a:spcBef>
            </a:pPr>
            <a:r>
              <a:rPr dirty="0" sz="2800" b="1">
                <a:latin typeface="Arial"/>
                <a:cs typeface="Arial"/>
              </a:rPr>
              <a:t>. </a:t>
            </a:r>
            <a:r>
              <a:rPr dirty="0" sz="2800" spc="-229" b="1">
                <a:latin typeface="Arial"/>
                <a:cs typeface="Arial"/>
              </a:rPr>
              <a:t>ىلولاا </a:t>
            </a:r>
            <a:r>
              <a:rPr dirty="0" sz="2800" spc="-90" b="1">
                <a:latin typeface="Arial"/>
                <a:cs typeface="Arial"/>
              </a:rPr>
              <a:t>ةرملا </a:t>
            </a:r>
            <a:r>
              <a:rPr dirty="0" sz="2800" spc="75" b="1">
                <a:latin typeface="Arial"/>
                <a:cs typeface="Arial"/>
              </a:rPr>
              <a:t>نم </a:t>
            </a:r>
            <a:r>
              <a:rPr dirty="0" sz="2800" spc="-390" b="1">
                <a:latin typeface="Arial"/>
                <a:cs typeface="Arial"/>
              </a:rPr>
              <a:t>ةحيحص </a:t>
            </a:r>
            <a:r>
              <a:rPr dirty="0" sz="2800" spc="-385" b="1">
                <a:latin typeface="Arial"/>
                <a:cs typeface="Arial"/>
              </a:rPr>
              <a:t>ةقيرطبو </a:t>
            </a:r>
            <a:r>
              <a:rPr dirty="0" sz="2800" spc="-450" b="1">
                <a:latin typeface="Arial"/>
                <a:cs typeface="Arial"/>
              </a:rPr>
              <a:t>حيحصلا </a:t>
            </a:r>
            <a:r>
              <a:rPr dirty="0" sz="2800" spc="-90" b="1">
                <a:latin typeface="Arial"/>
                <a:cs typeface="Arial"/>
              </a:rPr>
              <a:t>ءادلاا </a:t>
            </a:r>
            <a:r>
              <a:rPr dirty="0" sz="2800" spc="85" b="1">
                <a:latin typeface="Arial"/>
                <a:cs typeface="Arial"/>
              </a:rPr>
              <a:t>يه </a:t>
            </a:r>
            <a:r>
              <a:rPr dirty="0" sz="2800" b="1">
                <a:latin typeface="Arial"/>
                <a:cs typeface="Arial"/>
              </a:rPr>
              <a:t>: </a:t>
            </a:r>
            <a:r>
              <a:rPr dirty="0" sz="2800" spc="-130" b="1">
                <a:latin typeface="Arial"/>
                <a:cs typeface="Arial"/>
              </a:rPr>
              <a:t>ةدوجلا </a:t>
            </a:r>
            <a:r>
              <a:rPr dirty="0" sz="2800" b="1">
                <a:latin typeface="Arial"/>
                <a:cs typeface="Arial"/>
              </a:rPr>
              <a:t>-أ  </a:t>
            </a:r>
            <a:r>
              <a:rPr dirty="0" sz="2800" spc="-455" b="1">
                <a:latin typeface="Arial"/>
                <a:cs typeface="Arial"/>
              </a:rPr>
              <a:t>اقبط </a:t>
            </a:r>
            <a:r>
              <a:rPr dirty="0" sz="2800" spc="-125" b="1">
                <a:latin typeface="Arial"/>
                <a:cs typeface="Arial"/>
              </a:rPr>
              <a:t>ةدوجلا </a:t>
            </a:r>
            <a:r>
              <a:rPr dirty="0" sz="2800" spc="-484" b="1">
                <a:latin typeface="Arial"/>
                <a:cs typeface="Arial"/>
              </a:rPr>
              <a:t>سايقل </a:t>
            </a:r>
            <a:r>
              <a:rPr dirty="0" sz="2800" spc="-155" b="1">
                <a:latin typeface="Arial"/>
                <a:cs typeface="Arial"/>
              </a:rPr>
              <a:t>مظنم </a:t>
            </a:r>
            <a:r>
              <a:rPr dirty="0" sz="2800" spc="-310" b="1">
                <a:latin typeface="Arial"/>
                <a:cs typeface="Arial"/>
              </a:rPr>
              <a:t>طاشنو </a:t>
            </a:r>
            <a:r>
              <a:rPr dirty="0" sz="2800" spc="-260" b="1">
                <a:latin typeface="Arial"/>
                <a:cs typeface="Arial"/>
              </a:rPr>
              <a:t>ةرمتسم ةيلمع </a:t>
            </a:r>
            <a:r>
              <a:rPr dirty="0" sz="2800" spc="85" b="1">
                <a:latin typeface="Arial"/>
                <a:cs typeface="Arial"/>
              </a:rPr>
              <a:t>يه </a:t>
            </a:r>
            <a:r>
              <a:rPr dirty="0" sz="2800" b="1">
                <a:latin typeface="Arial"/>
                <a:cs typeface="Arial"/>
              </a:rPr>
              <a:t>: </a:t>
            </a:r>
            <a:r>
              <a:rPr dirty="0" sz="2800" spc="-130" b="1">
                <a:latin typeface="Arial"/>
                <a:cs typeface="Arial"/>
              </a:rPr>
              <a:t>ةدوجلا </a:t>
            </a:r>
            <a:r>
              <a:rPr dirty="0" sz="2800" spc="-155" b="1">
                <a:latin typeface="Arial"/>
                <a:cs typeface="Arial"/>
              </a:rPr>
              <a:t>نامض</a:t>
            </a:r>
            <a:r>
              <a:rPr dirty="0" sz="2800" spc="12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-ب</a:t>
            </a:r>
            <a:endParaRPr sz="2800">
              <a:latin typeface="Arial"/>
              <a:cs typeface="Arial"/>
            </a:endParaRPr>
          </a:p>
          <a:p>
            <a:pPr algn="r" marL="558800" marR="358775" indent="-36830">
              <a:lnSpc>
                <a:spcPct val="100000"/>
              </a:lnSpc>
            </a:pPr>
            <a:r>
              <a:rPr dirty="0" sz="2800" spc="-75" b="1">
                <a:latin typeface="Arial"/>
                <a:cs typeface="Arial"/>
              </a:rPr>
              <a:t>تاءارجلاا </a:t>
            </a:r>
            <a:r>
              <a:rPr dirty="0" sz="2800" spc="-195" b="1">
                <a:latin typeface="Arial"/>
                <a:cs typeface="Arial"/>
              </a:rPr>
              <a:t>ذاختاو </a:t>
            </a:r>
            <a:r>
              <a:rPr dirty="0" sz="2800" spc="-480" b="1">
                <a:latin typeface="Arial"/>
                <a:cs typeface="Arial"/>
              </a:rPr>
              <a:t>ةفشتكملا </a:t>
            </a:r>
            <a:r>
              <a:rPr dirty="0" sz="2800" spc="-370" b="1">
                <a:latin typeface="Arial"/>
                <a:cs typeface="Arial"/>
              </a:rPr>
              <a:t>روصقلا </a:t>
            </a:r>
            <a:r>
              <a:rPr dirty="0" sz="2800" spc="15" b="1">
                <a:latin typeface="Arial"/>
                <a:cs typeface="Arial"/>
              </a:rPr>
              <a:t>هجوا </a:t>
            </a:r>
            <a:r>
              <a:rPr dirty="0" sz="2800" spc="-575" b="1">
                <a:latin typeface="Arial"/>
                <a:cs typeface="Arial"/>
              </a:rPr>
              <a:t>ليلحت </a:t>
            </a:r>
            <a:r>
              <a:rPr dirty="0" sz="2800" spc="-390" b="1">
                <a:latin typeface="Arial"/>
                <a:cs typeface="Arial"/>
              </a:rPr>
              <a:t>ضرغب</a:t>
            </a:r>
            <a:r>
              <a:rPr dirty="0" sz="2800" spc="-35" b="1">
                <a:latin typeface="Arial"/>
                <a:cs typeface="Arial"/>
              </a:rPr>
              <a:t> </a:t>
            </a:r>
            <a:r>
              <a:rPr dirty="0" sz="2800" spc="-585" b="1">
                <a:latin typeface="Arial"/>
                <a:cs typeface="Arial"/>
              </a:rPr>
              <a:t>ةيسايق </a:t>
            </a:r>
            <a:r>
              <a:rPr dirty="0" sz="2800" spc="-430" b="1">
                <a:latin typeface="Arial"/>
                <a:cs typeface="Arial"/>
              </a:rPr>
              <a:t>ريياعمل </a:t>
            </a:r>
            <a:r>
              <a:rPr dirty="0" sz="2800" spc="-375" b="1">
                <a:latin typeface="Arial"/>
                <a:cs typeface="Arial"/>
              </a:rPr>
              <a:t> </a:t>
            </a:r>
            <a:r>
              <a:rPr dirty="0" sz="2800" spc="50" b="1">
                <a:latin typeface="Arial"/>
                <a:cs typeface="Arial"/>
              </a:rPr>
              <a:t>ىدم </a:t>
            </a:r>
            <a:r>
              <a:rPr dirty="0" sz="2800" spc="-475" b="1">
                <a:latin typeface="Arial"/>
                <a:cs typeface="Arial"/>
              </a:rPr>
              <a:t>ديدحتل </a:t>
            </a:r>
            <a:r>
              <a:rPr dirty="0" sz="2800" spc="-40" b="1">
                <a:latin typeface="Arial"/>
                <a:cs typeface="Arial"/>
              </a:rPr>
              <a:t>ىرخا </a:t>
            </a:r>
            <a:r>
              <a:rPr dirty="0" sz="2800" spc="55" b="1">
                <a:latin typeface="Arial"/>
                <a:cs typeface="Arial"/>
              </a:rPr>
              <a:t>ةرم </a:t>
            </a:r>
            <a:r>
              <a:rPr dirty="0" sz="2800" spc="-130" b="1">
                <a:latin typeface="Arial"/>
                <a:cs typeface="Arial"/>
              </a:rPr>
              <a:t>ةدوجلا </a:t>
            </a:r>
            <a:r>
              <a:rPr dirty="0" sz="2800" spc="-470" b="1">
                <a:latin typeface="Arial"/>
                <a:cs typeface="Arial"/>
              </a:rPr>
              <a:t>سايق  </a:t>
            </a:r>
            <a:r>
              <a:rPr dirty="0" sz="2800" spc="-530" b="1">
                <a:latin typeface="Arial"/>
                <a:cs typeface="Arial"/>
              </a:rPr>
              <a:t>مث </a:t>
            </a:r>
            <a:r>
              <a:rPr dirty="0" sz="2800" spc="-90" b="1">
                <a:latin typeface="Arial"/>
                <a:cs typeface="Arial"/>
              </a:rPr>
              <a:t>ءادلاا </a:t>
            </a:r>
            <a:r>
              <a:rPr dirty="0" sz="2800" spc="-350" b="1">
                <a:latin typeface="Arial"/>
                <a:cs typeface="Arial"/>
              </a:rPr>
              <a:t>ريوطتو </a:t>
            </a:r>
            <a:r>
              <a:rPr dirty="0" sz="2800" spc="-615" b="1">
                <a:latin typeface="Arial"/>
                <a:cs typeface="Arial"/>
              </a:rPr>
              <a:t>نيسحتل</a:t>
            </a:r>
            <a:r>
              <a:rPr dirty="0" sz="2800" spc="-580" b="1">
                <a:latin typeface="Arial"/>
                <a:cs typeface="Arial"/>
              </a:rPr>
              <a:t> </a:t>
            </a:r>
            <a:r>
              <a:rPr dirty="0" sz="2800" spc="-85" b="1">
                <a:latin typeface="Arial"/>
                <a:cs typeface="Arial"/>
              </a:rPr>
              <a:t>ةمزلالا</a:t>
            </a:r>
            <a:endParaRPr sz="2800">
              <a:latin typeface="Arial"/>
              <a:cs typeface="Arial"/>
            </a:endParaRPr>
          </a:p>
          <a:p>
            <a:pPr algn="r" marR="360680">
              <a:lnSpc>
                <a:spcPct val="100000"/>
              </a:lnSpc>
              <a:spcBef>
                <a:spcPts val="5"/>
              </a:spcBef>
            </a:pPr>
            <a:r>
              <a:rPr dirty="0" sz="2800" b="1">
                <a:latin typeface="Arial"/>
                <a:cs typeface="Arial"/>
              </a:rPr>
              <a:t>. </a:t>
            </a:r>
            <a:r>
              <a:rPr dirty="0" sz="2800" spc="-505" b="1">
                <a:latin typeface="Arial"/>
                <a:cs typeface="Arial"/>
              </a:rPr>
              <a:t>ققحت   </a:t>
            </a:r>
            <a:r>
              <a:rPr dirty="0" sz="2800" spc="-160" b="1">
                <a:latin typeface="Arial"/>
                <a:cs typeface="Arial"/>
              </a:rPr>
              <a:t>يذلا</a:t>
            </a:r>
            <a:r>
              <a:rPr dirty="0" sz="2800" spc="-75" b="1">
                <a:latin typeface="Arial"/>
                <a:cs typeface="Arial"/>
              </a:rPr>
              <a:t> </a:t>
            </a:r>
            <a:r>
              <a:rPr dirty="0" sz="2800" spc="-440" b="1">
                <a:latin typeface="Arial"/>
                <a:cs typeface="Arial"/>
              </a:rPr>
              <a:t>نسحتلا</a:t>
            </a:r>
            <a:endParaRPr sz="2800">
              <a:latin typeface="Arial"/>
              <a:cs typeface="Arial"/>
            </a:endParaRPr>
          </a:p>
          <a:p>
            <a:pPr marL="367030">
              <a:lnSpc>
                <a:spcPct val="100000"/>
              </a:lnSpc>
              <a:spcBef>
                <a:spcPts val="1685"/>
              </a:spcBef>
            </a:pPr>
            <a:r>
              <a:rPr dirty="0" sz="2800" spc="-25" b="1">
                <a:latin typeface="Arial"/>
                <a:cs typeface="Arial"/>
              </a:rPr>
              <a:t>عم </a:t>
            </a:r>
            <a:r>
              <a:rPr dirty="0" sz="2800" spc="-310" b="1">
                <a:latin typeface="Arial"/>
                <a:cs typeface="Arial"/>
              </a:rPr>
              <a:t>ةنراقملاب </a:t>
            </a:r>
            <a:r>
              <a:rPr dirty="0" sz="2800" spc="-525" b="1">
                <a:latin typeface="Arial"/>
                <a:cs typeface="Arial"/>
              </a:rPr>
              <a:t>يلعفلا </a:t>
            </a:r>
            <a:r>
              <a:rPr dirty="0" sz="2800" spc="-90" b="1">
                <a:latin typeface="Arial"/>
                <a:cs typeface="Arial"/>
              </a:rPr>
              <a:t>ءادلاا </a:t>
            </a:r>
            <a:r>
              <a:rPr dirty="0" sz="2800" spc="-495" b="1">
                <a:latin typeface="Arial"/>
                <a:cs typeface="Arial"/>
              </a:rPr>
              <a:t>اهيف</a:t>
            </a:r>
            <a:r>
              <a:rPr dirty="0" sz="2800" spc="-215" b="1">
                <a:latin typeface="Arial"/>
                <a:cs typeface="Arial"/>
              </a:rPr>
              <a:t> </a:t>
            </a:r>
            <a:r>
              <a:rPr dirty="0" sz="2800" spc="-455" b="1">
                <a:latin typeface="Arial"/>
                <a:cs typeface="Arial"/>
              </a:rPr>
              <a:t>ساقي </a:t>
            </a:r>
            <a:r>
              <a:rPr dirty="0" sz="2800" spc="-140" b="1">
                <a:latin typeface="Arial"/>
                <a:cs typeface="Arial"/>
              </a:rPr>
              <a:t>ةيرادا </a:t>
            </a:r>
            <a:r>
              <a:rPr dirty="0" sz="2800" spc="-260" b="1">
                <a:latin typeface="Arial"/>
                <a:cs typeface="Arial"/>
              </a:rPr>
              <a:t>ةيلمع </a:t>
            </a:r>
            <a:r>
              <a:rPr dirty="0" sz="2800" spc="85" b="1">
                <a:latin typeface="Arial"/>
                <a:cs typeface="Arial"/>
              </a:rPr>
              <a:t>يه </a:t>
            </a:r>
            <a:r>
              <a:rPr dirty="0" sz="2800" b="1">
                <a:latin typeface="Arial"/>
                <a:cs typeface="Arial"/>
              </a:rPr>
              <a:t>: </a:t>
            </a:r>
            <a:r>
              <a:rPr dirty="0" sz="2800" spc="-130" b="1">
                <a:latin typeface="Arial"/>
                <a:cs typeface="Arial"/>
              </a:rPr>
              <a:t>ةدوجلا </a:t>
            </a:r>
            <a:r>
              <a:rPr dirty="0" sz="2800" spc="-260" b="1">
                <a:latin typeface="Arial"/>
                <a:cs typeface="Arial"/>
              </a:rPr>
              <a:t>ةبقارم</a:t>
            </a:r>
            <a:r>
              <a:rPr dirty="0" sz="2800" spc="-35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-ج</a:t>
            </a:r>
            <a:endParaRPr sz="2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</a:pPr>
            <a:r>
              <a:rPr dirty="0" sz="2800" b="1">
                <a:latin typeface="Arial"/>
                <a:cs typeface="Arial"/>
              </a:rPr>
              <a:t>. </a:t>
            </a:r>
            <a:r>
              <a:rPr dirty="0" sz="2800" spc="-325" b="1">
                <a:latin typeface="Arial"/>
                <a:cs typeface="Arial"/>
              </a:rPr>
              <a:t>نيئادلاا </a:t>
            </a:r>
            <a:r>
              <a:rPr dirty="0" sz="2800" spc="-705" b="1">
                <a:latin typeface="Arial"/>
                <a:cs typeface="Arial"/>
              </a:rPr>
              <a:t>نيب </a:t>
            </a:r>
            <a:r>
              <a:rPr dirty="0" sz="2800" spc="-365" b="1">
                <a:latin typeface="Arial"/>
                <a:cs typeface="Arial"/>
              </a:rPr>
              <a:t>قرفلا </a:t>
            </a:r>
            <a:r>
              <a:rPr dirty="0" sz="2800" spc="-290" b="1">
                <a:latin typeface="Arial"/>
                <a:cs typeface="Arial"/>
              </a:rPr>
              <a:t>ىلع </a:t>
            </a:r>
            <a:r>
              <a:rPr dirty="0" sz="2800" spc="-355" b="1">
                <a:latin typeface="Arial"/>
                <a:cs typeface="Arial"/>
              </a:rPr>
              <a:t>اءانب </a:t>
            </a:r>
            <a:r>
              <a:rPr dirty="0" sz="2800" spc="-520" b="1">
                <a:latin typeface="Arial"/>
                <a:cs typeface="Arial"/>
              </a:rPr>
              <a:t>ةيحيحصتلا </a:t>
            </a:r>
            <a:r>
              <a:rPr dirty="0" sz="2800" spc="-75" b="1">
                <a:latin typeface="Arial"/>
                <a:cs typeface="Arial"/>
              </a:rPr>
              <a:t>تاءارجلاا </a:t>
            </a:r>
            <a:r>
              <a:rPr dirty="0" sz="2800" spc="-200" b="1">
                <a:latin typeface="Arial"/>
                <a:cs typeface="Arial"/>
              </a:rPr>
              <a:t>ذاختاو </a:t>
            </a:r>
            <a:r>
              <a:rPr dirty="0" sz="2800" spc="-365" b="1">
                <a:latin typeface="Arial"/>
                <a:cs typeface="Arial"/>
              </a:rPr>
              <a:t>عقوتملا</a:t>
            </a:r>
            <a:r>
              <a:rPr dirty="0" sz="2800" spc="-245" b="1">
                <a:latin typeface="Arial"/>
                <a:cs typeface="Arial"/>
              </a:rPr>
              <a:t> </a:t>
            </a:r>
            <a:r>
              <a:rPr dirty="0" sz="2800" spc="-90" b="1">
                <a:latin typeface="Arial"/>
                <a:cs typeface="Arial"/>
              </a:rPr>
              <a:t>ءادلاا</a:t>
            </a:r>
            <a:endParaRPr sz="2800">
              <a:latin typeface="Arial"/>
              <a:cs typeface="Arial"/>
            </a:endParaRPr>
          </a:p>
          <a:p>
            <a:pPr marL="958215">
              <a:lnSpc>
                <a:spcPct val="100000"/>
              </a:lnSpc>
              <a:spcBef>
                <a:spcPts val="1680"/>
              </a:spcBef>
            </a:pPr>
            <a:r>
              <a:rPr dirty="0" sz="2800" b="1">
                <a:latin typeface="Arial"/>
                <a:cs typeface="Arial"/>
              </a:rPr>
              <a:t>وا </a:t>
            </a:r>
            <a:r>
              <a:rPr dirty="0" sz="2800" spc="-300" b="1">
                <a:latin typeface="Arial"/>
                <a:cs typeface="Arial"/>
              </a:rPr>
              <a:t>ةحناسلا </a:t>
            </a:r>
            <a:r>
              <a:rPr dirty="0" sz="2800" spc="-365" b="1">
                <a:latin typeface="Arial"/>
                <a:cs typeface="Arial"/>
              </a:rPr>
              <a:t>صرفلا </a:t>
            </a:r>
            <a:r>
              <a:rPr dirty="0" sz="2800" spc="-305" b="1">
                <a:latin typeface="Arial"/>
                <a:cs typeface="Arial"/>
              </a:rPr>
              <a:t>ددحت </a:t>
            </a:r>
            <a:r>
              <a:rPr dirty="0" sz="2800" spc="-45" b="1">
                <a:latin typeface="Arial"/>
                <a:cs typeface="Arial"/>
              </a:rPr>
              <a:t>ةمظنم </a:t>
            </a:r>
            <a:r>
              <a:rPr dirty="0" sz="2800" spc="-405" b="1">
                <a:latin typeface="Arial"/>
                <a:cs typeface="Arial"/>
              </a:rPr>
              <a:t>ةقسنم </a:t>
            </a:r>
            <a:r>
              <a:rPr dirty="0" sz="2800" spc="-260" b="1">
                <a:latin typeface="Arial"/>
                <a:cs typeface="Arial"/>
              </a:rPr>
              <a:t>ةيلمع </a:t>
            </a:r>
            <a:r>
              <a:rPr dirty="0" sz="2800" spc="90" b="1">
                <a:latin typeface="Arial"/>
                <a:cs typeface="Arial"/>
              </a:rPr>
              <a:t>يه </a:t>
            </a:r>
            <a:r>
              <a:rPr dirty="0" sz="2800" b="1">
                <a:latin typeface="Arial"/>
                <a:cs typeface="Arial"/>
              </a:rPr>
              <a:t>: </a:t>
            </a:r>
            <a:r>
              <a:rPr dirty="0" sz="2800" spc="-130" b="1">
                <a:latin typeface="Arial"/>
                <a:cs typeface="Arial"/>
              </a:rPr>
              <a:t>ةدوجلا </a:t>
            </a:r>
            <a:r>
              <a:rPr dirty="0" sz="2800" spc="-615" b="1">
                <a:latin typeface="Arial"/>
                <a:cs typeface="Arial"/>
              </a:rPr>
              <a:t>نيسحت</a:t>
            </a:r>
            <a:r>
              <a:rPr dirty="0" sz="2800" spc="-60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-د</a:t>
            </a:r>
            <a:endParaRPr sz="2800">
              <a:latin typeface="Arial"/>
              <a:cs typeface="Arial"/>
            </a:endParaRPr>
          </a:p>
          <a:p>
            <a:pPr marL="2640965">
              <a:lnSpc>
                <a:spcPct val="100000"/>
              </a:lnSpc>
              <a:spcBef>
                <a:spcPts val="5"/>
              </a:spcBef>
            </a:pPr>
            <a:r>
              <a:rPr dirty="0" sz="2800" b="1">
                <a:latin typeface="Arial"/>
                <a:cs typeface="Arial"/>
              </a:rPr>
              <a:t>. </a:t>
            </a:r>
            <a:r>
              <a:rPr dirty="0" sz="2800" spc="-355" b="1">
                <a:latin typeface="Arial"/>
                <a:cs typeface="Arial"/>
              </a:rPr>
              <a:t>ىضرملل  </a:t>
            </a:r>
            <a:r>
              <a:rPr dirty="0" sz="2800" spc="-130" b="1">
                <a:latin typeface="Arial"/>
                <a:cs typeface="Arial"/>
              </a:rPr>
              <a:t>ةمدقملا </a:t>
            </a:r>
            <a:r>
              <a:rPr dirty="0" sz="2800" spc="-70" b="1">
                <a:latin typeface="Arial"/>
                <a:cs typeface="Arial"/>
              </a:rPr>
              <a:t>ةمدخلا </a:t>
            </a:r>
            <a:r>
              <a:rPr dirty="0" sz="2800" spc="-345" b="1">
                <a:latin typeface="Arial"/>
                <a:cs typeface="Arial"/>
              </a:rPr>
              <a:t>ىوتسم  </a:t>
            </a:r>
            <a:r>
              <a:rPr dirty="0" sz="2800" spc="-615" b="1">
                <a:latin typeface="Arial"/>
                <a:cs typeface="Arial"/>
              </a:rPr>
              <a:t>نيسحتل   </a:t>
            </a:r>
            <a:r>
              <a:rPr dirty="0" sz="2800" spc="-580" b="1">
                <a:latin typeface="Arial"/>
                <a:cs typeface="Arial"/>
              </a:rPr>
              <a:t> </a:t>
            </a:r>
            <a:r>
              <a:rPr dirty="0" sz="2800" spc="-345" b="1">
                <a:latin typeface="Arial"/>
                <a:cs typeface="Arial"/>
              </a:rPr>
              <a:t>ةرفوتملا</a:t>
            </a:r>
            <a:endParaRPr sz="2800">
              <a:latin typeface="Arial"/>
              <a:cs typeface="Arial"/>
            </a:endParaRPr>
          </a:p>
          <a:p>
            <a:pPr marL="229235" marR="19685" indent="323215">
              <a:lnSpc>
                <a:spcPct val="100000"/>
              </a:lnSpc>
              <a:spcBef>
                <a:spcPts val="1680"/>
              </a:spcBef>
            </a:pPr>
            <a:r>
              <a:rPr dirty="0" sz="2800" spc="-220" b="1">
                <a:latin typeface="Arial"/>
                <a:cs typeface="Arial"/>
              </a:rPr>
              <a:t>ةبقارمو </a:t>
            </a:r>
            <a:r>
              <a:rPr dirty="0" sz="2800" spc="-130" b="1">
                <a:latin typeface="Arial"/>
                <a:cs typeface="Arial"/>
              </a:rPr>
              <a:t>ةدوجلا </a:t>
            </a:r>
            <a:r>
              <a:rPr dirty="0" sz="2800" spc="-155" b="1">
                <a:latin typeface="Arial"/>
                <a:cs typeface="Arial"/>
              </a:rPr>
              <a:t>نامض </a:t>
            </a:r>
            <a:r>
              <a:rPr dirty="0" sz="2800" spc="-705" b="1">
                <a:latin typeface="Arial"/>
                <a:cs typeface="Arial"/>
              </a:rPr>
              <a:t>نيب </a:t>
            </a:r>
            <a:r>
              <a:rPr dirty="0" sz="2800" spc="95" b="1">
                <a:latin typeface="Arial"/>
                <a:cs typeface="Arial"/>
              </a:rPr>
              <a:t>ام </a:t>
            </a:r>
            <a:r>
              <a:rPr dirty="0" sz="2800" spc="-310" b="1">
                <a:latin typeface="Arial"/>
                <a:cs typeface="Arial"/>
              </a:rPr>
              <a:t>عمجت </a:t>
            </a:r>
            <a:r>
              <a:rPr dirty="0" sz="2800" spc="-260" b="1">
                <a:latin typeface="Arial"/>
                <a:cs typeface="Arial"/>
              </a:rPr>
              <a:t>ةيلمع </a:t>
            </a:r>
            <a:r>
              <a:rPr dirty="0" sz="2800" spc="60" b="1">
                <a:latin typeface="Arial"/>
                <a:cs typeface="Arial"/>
              </a:rPr>
              <a:t>يهو </a:t>
            </a:r>
            <a:r>
              <a:rPr dirty="0" sz="2800" b="1">
                <a:latin typeface="Arial"/>
                <a:cs typeface="Arial"/>
              </a:rPr>
              <a:t>: </a:t>
            </a:r>
            <a:r>
              <a:rPr dirty="0" sz="2800" spc="-430" b="1">
                <a:latin typeface="Arial"/>
                <a:cs typeface="Arial"/>
              </a:rPr>
              <a:t>ةيلكلا </a:t>
            </a:r>
            <a:r>
              <a:rPr dirty="0" sz="2800" spc="-130" b="1">
                <a:latin typeface="Arial"/>
                <a:cs typeface="Arial"/>
              </a:rPr>
              <a:t>ةدوجلا </a:t>
            </a:r>
            <a:r>
              <a:rPr dirty="0" sz="2800" b="1">
                <a:latin typeface="Arial"/>
                <a:cs typeface="Arial"/>
              </a:rPr>
              <a:t>ةرادا </a:t>
            </a:r>
            <a:r>
              <a:rPr dirty="0" sz="2800" spc="114" b="1">
                <a:latin typeface="Arial"/>
                <a:cs typeface="Arial"/>
              </a:rPr>
              <a:t>-ـه  </a:t>
            </a:r>
            <a:r>
              <a:rPr dirty="0" sz="2800" spc="-65" b="1">
                <a:latin typeface="Arial"/>
                <a:cs typeface="Arial"/>
              </a:rPr>
              <a:t>دراوملا </a:t>
            </a:r>
            <a:r>
              <a:rPr dirty="0" sz="2800" spc="-515" b="1">
                <a:latin typeface="Arial"/>
                <a:cs typeface="Arial"/>
              </a:rPr>
              <a:t>صيصختو </a:t>
            </a:r>
            <a:r>
              <a:rPr dirty="0" sz="2800" spc="-270" b="1">
                <a:latin typeface="Arial"/>
                <a:cs typeface="Arial"/>
              </a:rPr>
              <a:t>ةطشنلاا </a:t>
            </a:r>
            <a:r>
              <a:rPr dirty="0" sz="2800" spc="120" b="1">
                <a:latin typeface="Arial"/>
                <a:cs typeface="Arial"/>
              </a:rPr>
              <a:t>هذه </a:t>
            </a:r>
            <a:r>
              <a:rPr dirty="0" sz="2800" spc="-705" b="1">
                <a:latin typeface="Arial"/>
                <a:cs typeface="Arial"/>
              </a:rPr>
              <a:t>نيب </a:t>
            </a:r>
            <a:r>
              <a:rPr dirty="0" sz="2800" spc="95" b="1">
                <a:latin typeface="Arial"/>
                <a:cs typeface="Arial"/>
              </a:rPr>
              <a:t>ام </a:t>
            </a:r>
            <a:r>
              <a:rPr dirty="0" sz="2800" spc="-535" b="1">
                <a:latin typeface="Arial"/>
                <a:cs typeface="Arial"/>
              </a:rPr>
              <a:t>قيسنتلاو </a:t>
            </a:r>
            <a:r>
              <a:rPr dirty="0" sz="2800" spc="-130" b="1">
                <a:latin typeface="Arial"/>
                <a:cs typeface="Arial"/>
              </a:rPr>
              <a:t>ةدوجلا </a:t>
            </a:r>
            <a:r>
              <a:rPr dirty="0" sz="2800" spc="-509" b="1">
                <a:latin typeface="Arial"/>
                <a:cs typeface="Arial"/>
              </a:rPr>
              <a:t>نيسحتو</a:t>
            </a:r>
            <a:r>
              <a:rPr dirty="0" sz="2800" spc="-350" b="1">
                <a:latin typeface="Arial"/>
                <a:cs typeface="Arial"/>
              </a:rPr>
              <a:t> </a:t>
            </a:r>
            <a:r>
              <a:rPr dirty="0" sz="2800" spc="-130" b="1">
                <a:latin typeface="Arial"/>
                <a:cs typeface="Arial"/>
              </a:rPr>
              <a:t>ةدوجلا</a:t>
            </a:r>
            <a:endParaRPr sz="2800">
              <a:latin typeface="Arial"/>
              <a:cs typeface="Arial"/>
            </a:endParaRPr>
          </a:p>
          <a:p>
            <a:pPr marL="8129270">
              <a:lnSpc>
                <a:spcPct val="100000"/>
              </a:lnSpc>
              <a:spcBef>
                <a:spcPts val="5"/>
              </a:spcBef>
            </a:pPr>
            <a:r>
              <a:rPr dirty="0" sz="2800" spc="10" b="1">
                <a:latin typeface="Arial"/>
                <a:cs typeface="Arial"/>
              </a:rPr>
              <a:t>.</a:t>
            </a:r>
            <a:r>
              <a:rPr dirty="0" sz="2800" spc="-250" b="1">
                <a:latin typeface="Arial"/>
                <a:cs typeface="Arial"/>
              </a:rPr>
              <a:t>ا</a:t>
            </a:r>
            <a:r>
              <a:rPr dirty="0" baseline="37037" sz="1800" spc="-569">
                <a:solidFill>
                  <a:srgbClr val="888888"/>
                </a:solidFill>
                <a:latin typeface="Arial"/>
                <a:cs typeface="Arial"/>
              </a:rPr>
              <a:t>2</a:t>
            </a:r>
            <a:r>
              <a:rPr dirty="0" sz="2800" spc="-585" b="1">
                <a:latin typeface="Arial"/>
                <a:cs typeface="Arial"/>
              </a:rPr>
              <a:t>ه</a:t>
            </a:r>
            <a:r>
              <a:rPr dirty="0" baseline="37037" sz="1800">
                <a:solidFill>
                  <a:srgbClr val="888888"/>
                </a:solidFill>
                <a:latin typeface="Arial"/>
                <a:cs typeface="Arial"/>
              </a:rPr>
              <a:t>7</a:t>
            </a:r>
            <a:r>
              <a:rPr dirty="0" baseline="37037" sz="1800" spc="-179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dirty="0" sz="2800" spc="-610" b="1">
                <a:latin typeface="Arial"/>
                <a:cs typeface="Arial"/>
              </a:rPr>
              <a:t>ل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8545" y="17729"/>
            <a:ext cx="8921115" cy="63976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95"/>
              </a:spcBef>
            </a:pPr>
            <a:r>
              <a:rPr dirty="0" sz="4400" spc="-740" b="1">
                <a:latin typeface="Arial"/>
                <a:cs typeface="Arial"/>
              </a:rPr>
              <a:t>ويرانيسلا   </a:t>
            </a:r>
            <a:r>
              <a:rPr dirty="0" sz="4400" spc="-710" b="1">
                <a:latin typeface="Arial"/>
                <a:cs typeface="Arial"/>
              </a:rPr>
              <a:t>ةطاسبب   </a:t>
            </a:r>
            <a:r>
              <a:rPr dirty="0" sz="4400" spc="130" b="1">
                <a:latin typeface="Arial"/>
                <a:cs typeface="Arial"/>
              </a:rPr>
              <a:t>يه </a:t>
            </a:r>
            <a:r>
              <a:rPr dirty="0" sz="4400" spc="-5" b="1">
                <a:latin typeface="Arial"/>
                <a:cs typeface="Arial"/>
              </a:rPr>
              <a:t>: </a:t>
            </a:r>
            <a:r>
              <a:rPr dirty="0" sz="4400" b="1">
                <a:latin typeface="Arial"/>
                <a:cs typeface="Arial"/>
              </a:rPr>
              <a:t>)vision(: </a:t>
            </a:r>
            <a:r>
              <a:rPr dirty="0" sz="4400" spc="-380" b="1">
                <a:latin typeface="Arial"/>
                <a:cs typeface="Arial"/>
              </a:rPr>
              <a:t>ةيؤرلا</a:t>
            </a:r>
            <a:r>
              <a:rPr dirty="0" sz="4400" spc="-810" b="1">
                <a:latin typeface="Arial"/>
                <a:cs typeface="Arial"/>
              </a:rPr>
              <a:t> </a:t>
            </a:r>
            <a:r>
              <a:rPr dirty="0" sz="4000" spc="5" b="1">
                <a:latin typeface="Arial"/>
                <a:cs typeface="Arial"/>
              </a:rPr>
              <a:t>-و</a:t>
            </a:r>
            <a:endParaRPr sz="4000">
              <a:latin typeface="Arial"/>
              <a:cs typeface="Arial"/>
            </a:endParaRPr>
          </a:p>
          <a:p>
            <a:pPr algn="r" marR="11430">
              <a:lnSpc>
                <a:spcPct val="100000"/>
              </a:lnSpc>
            </a:pPr>
            <a:r>
              <a:rPr dirty="0" sz="4400" spc="40" b="1">
                <a:latin typeface="Arial"/>
                <a:cs typeface="Arial"/>
              </a:rPr>
              <a:t>بوغرم </a:t>
            </a:r>
            <a:r>
              <a:rPr dirty="0" sz="4400" spc="-950" b="1">
                <a:latin typeface="Arial"/>
                <a:cs typeface="Arial"/>
              </a:rPr>
              <a:t>لبقتسمل   </a:t>
            </a:r>
            <a:r>
              <a:rPr dirty="0" sz="4400" spc="-905" b="1">
                <a:latin typeface="Arial"/>
                <a:cs typeface="Arial"/>
              </a:rPr>
              <a:t> </a:t>
            </a:r>
            <a:r>
              <a:rPr dirty="0" sz="4400" spc="-575" b="1">
                <a:latin typeface="Arial"/>
                <a:cs typeface="Arial"/>
              </a:rPr>
              <a:t>يباجيلاا</a:t>
            </a:r>
            <a:endParaRPr sz="44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2645"/>
              </a:spcBef>
            </a:pPr>
            <a:r>
              <a:rPr dirty="0" sz="4400" spc="-640" b="1">
                <a:latin typeface="Arial"/>
                <a:cs typeface="Arial"/>
              </a:rPr>
              <a:t>ةيحصلا  </a:t>
            </a:r>
            <a:r>
              <a:rPr dirty="0" sz="4400" spc="-470" b="1">
                <a:latin typeface="Arial"/>
                <a:cs typeface="Arial"/>
              </a:rPr>
              <a:t>ةسسؤمملل  </a:t>
            </a:r>
            <a:r>
              <a:rPr dirty="0" sz="4400" spc="-420" b="1">
                <a:latin typeface="Arial"/>
                <a:cs typeface="Arial"/>
              </a:rPr>
              <a:t>ضيرع  </a:t>
            </a:r>
            <a:r>
              <a:rPr dirty="0" sz="4400" spc="-810" b="1">
                <a:latin typeface="Arial"/>
                <a:cs typeface="Arial"/>
              </a:rPr>
              <a:t>نايب   </a:t>
            </a:r>
            <a:r>
              <a:rPr dirty="0" sz="4400" spc="130" b="1">
                <a:latin typeface="Arial"/>
                <a:cs typeface="Arial"/>
              </a:rPr>
              <a:t>يه </a:t>
            </a:r>
            <a:r>
              <a:rPr dirty="0" sz="4400" spc="-5" b="1">
                <a:latin typeface="Arial"/>
                <a:cs typeface="Arial"/>
              </a:rPr>
              <a:t>: </a:t>
            </a:r>
            <a:r>
              <a:rPr dirty="0" sz="4400" spc="-409" b="1">
                <a:latin typeface="Arial"/>
                <a:cs typeface="Arial"/>
              </a:rPr>
              <a:t>ةلاسرلا</a:t>
            </a:r>
            <a:r>
              <a:rPr dirty="0" sz="4400" spc="-625" b="1">
                <a:latin typeface="Arial"/>
                <a:cs typeface="Arial"/>
              </a:rPr>
              <a:t> </a:t>
            </a:r>
            <a:r>
              <a:rPr dirty="0" sz="4400" spc="-5" b="1">
                <a:latin typeface="Arial"/>
                <a:cs typeface="Arial"/>
              </a:rPr>
              <a:t>-ز</a:t>
            </a:r>
            <a:endParaRPr sz="4400">
              <a:latin typeface="Arial"/>
              <a:cs typeface="Arial"/>
            </a:endParaRPr>
          </a:p>
          <a:p>
            <a:pPr algn="r" marR="12700">
              <a:lnSpc>
                <a:spcPct val="100000"/>
              </a:lnSpc>
            </a:pPr>
            <a:r>
              <a:rPr dirty="0" sz="4400" spc="-5" b="1">
                <a:latin typeface="Arial"/>
                <a:cs typeface="Arial"/>
              </a:rPr>
              <a:t>. </a:t>
            </a:r>
            <a:r>
              <a:rPr dirty="0" sz="4400" spc="-65" b="1">
                <a:latin typeface="Arial"/>
                <a:cs typeface="Arial"/>
              </a:rPr>
              <a:t>تدجو </a:t>
            </a:r>
            <a:r>
              <a:rPr dirty="0" sz="4400" spc="-110" b="1">
                <a:latin typeface="Arial"/>
                <a:cs typeface="Arial"/>
              </a:rPr>
              <a:t>اذاملو </a:t>
            </a:r>
            <a:r>
              <a:rPr dirty="0" sz="4400" spc="-705" b="1">
                <a:latin typeface="Arial"/>
                <a:cs typeface="Arial"/>
              </a:rPr>
              <a:t>لمعتس  </a:t>
            </a:r>
            <a:r>
              <a:rPr dirty="0" sz="4400" spc="75" b="1">
                <a:latin typeface="Arial"/>
                <a:cs typeface="Arial"/>
              </a:rPr>
              <a:t>اذام</a:t>
            </a:r>
            <a:r>
              <a:rPr dirty="0" sz="4400" spc="305" b="1">
                <a:latin typeface="Arial"/>
                <a:cs typeface="Arial"/>
              </a:rPr>
              <a:t> </a:t>
            </a:r>
            <a:r>
              <a:rPr dirty="0" sz="4400" spc="-1115" b="1">
                <a:latin typeface="Arial"/>
                <a:cs typeface="Arial"/>
              </a:rPr>
              <a:t>هيف            </a:t>
            </a:r>
            <a:r>
              <a:rPr dirty="0" sz="4400" spc="-745" b="1">
                <a:latin typeface="Arial"/>
                <a:cs typeface="Arial"/>
              </a:rPr>
              <a:t>ررقت</a:t>
            </a:r>
            <a:endParaRPr sz="4400">
              <a:latin typeface="Arial"/>
              <a:cs typeface="Arial"/>
            </a:endParaRPr>
          </a:p>
          <a:p>
            <a:pPr marL="586105">
              <a:lnSpc>
                <a:spcPct val="100000"/>
              </a:lnSpc>
              <a:spcBef>
                <a:spcPts val="2645"/>
              </a:spcBef>
            </a:pPr>
            <a:r>
              <a:rPr dirty="0" sz="4400" spc="-540" b="1">
                <a:latin typeface="Arial"/>
                <a:cs typeface="Arial"/>
              </a:rPr>
              <a:t>كولسلا  </a:t>
            </a:r>
            <a:r>
              <a:rPr dirty="0" sz="4400" spc="-680" b="1">
                <a:latin typeface="Arial"/>
                <a:cs typeface="Arial"/>
              </a:rPr>
              <a:t>مكحت  </a:t>
            </a:r>
            <a:r>
              <a:rPr dirty="0" sz="4400" spc="-505" b="1">
                <a:latin typeface="Arial"/>
                <a:cs typeface="Arial"/>
              </a:rPr>
              <a:t>تادقتعم  </a:t>
            </a:r>
            <a:r>
              <a:rPr dirty="0" sz="4400" b="1">
                <a:latin typeface="Arial"/>
                <a:cs typeface="Arial"/>
              </a:rPr>
              <a:t>وا </a:t>
            </a:r>
            <a:r>
              <a:rPr dirty="0" sz="4400" spc="-275" b="1">
                <a:latin typeface="Arial"/>
                <a:cs typeface="Arial"/>
              </a:rPr>
              <a:t>يدابم </a:t>
            </a:r>
            <a:r>
              <a:rPr dirty="0" sz="4400" spc="130" b="1">
                <a:latin typeface="Arial"/>
                <a:cs typeface="Arial"/>
              </a:rPr>
              <a:t>يه </a:t>
            </a:r>
            <a:r>
              <a:rPr dirty="0" sz="4400" spc="-5" b="1">
                <a:latin typeface="Arial"/>
                <a:cs typeface="Arial"/>
              </a:rPr>
              <a:t>: </a:t>
            </a:r>
            <a:r>
              <a:rPr dirty="0" sz="4400" spc="-775" b="1">
                <a:latin typeface="Arial"/>
                <a:cs typeface="Arial"/>
              </a:rPr>
              <a:t>ميقلا </a:t>
            </a:r>
            <a:r>
              <a:rPr dirty="0" sz="4400" spc="-480" b="1">
                <a:latin typeface="Arial"/>
                <a:cs typeface="Arial"/>
              </a:rPr>
              <a:t> </a:t>
            </a:r>
            <a:r>
              <a:rPr dirty="0" sz="4400" spc="-5" b="1">
                <a:latin typeface="Arial"/>
                <a:cs typeface="Arial"/>
              </a:rPr>
              <a:t>-ح</a:t>
            </a:r>
            <a:endParaRPr sz="4400">
              <a:latin typeface="Arial"/>
              <a:cs typeface="Arial"/>
            </a:endParaRPr>
          </a:p>
          <a:p>
            <a:pPr marL="765810">
              <a:lnSpc>
                <a:spcPct val="100000"/>
              </a:lnSpc>
              <a:spcBef>
                <a:spcPts val="5"/>
              </a:spcBef>
            </a:pPr>
            <a:r>
              <a:rPr dirty="0" sz="4400" spc="-5" b="1">
                <a:latin typeface="Arial"/>
                <a:cs typeface="Arial"/>
              </a:rPr>
              <a:t>. </a:t>
            </a:r>
            <a:r>
              <a:rPr dirty="0" sz="4400" spc="-440" b="1">
                <a:latin typeface="Arial"/>
                <a:cs typeface="Arial"/>
              </a:rPr>
              <a:t>ةيقلاخاو  </a:t>
            </a:r>
            <a:r>
              <a:rPr dirty="0" sz="4400" spc="-370" b="1">
                <a:latin typeface="Arial"/>
                <a:cs typeface="Arial"/>
              </a:rPr>
              <a:t>ةيعامتجا </a:t>
            </a:r>
            <a:r>
              <a:rPr dirty="0" sz="4400" spc="55" b="1">
                <a:latin typeface="Arial"/>
                <a:cs typeface="Arial"/>
              </a:rPr>
              <a:t>روما </a:t>
            </a:r>
            <a:r>
              <a:rPr dirty="0" sz="4400" spc="-545" b="1">
                <a:latin typeface="Arial"/>
                <a:cs typeface="Arial"/>
              </a:rPr>
              <a:t>لمشتو</a:t>
            </a:r>
            <a:r>
              <a:rPr dirty="0" sz="4400" spc="-50" b="1">
                <a:latin typeface="Arial"/>
                <a:cs typeface="Arial"/>
              </a:rPr>
              <a:t> </a:t>
            </a:r>
            <a:r>
              <a:rPr dirty="0" sz="4400" spc="-650" b="1">
                <a:latin typeface="Arial"/>
                <a:cs typeface="Arial"/>
              </a:rPr>
              <a:t>تافرصتلاو</a:t>
            </a:r>
            <a:endParaRPr sz="4400">
              <a:latin typeface="Arial"/>
              <a:cs typeface="Arial"/>
            </a:endParaRPr>
          </a:p>
          <a:p>
            <a:pPr algn="r" marL="564515" marR="6350" indent="407670">
              <a:lnSpc>
                <a:spcPct val="100000"/>
              </a:lnSpc>
              <a:spcBef>
                <a:spcPts val="2640"/>
              </a:spcBef>
            </a:pPr>
            <a:r>
              <a:rPr dirty="0" sz="4400" spc="-85" b="1">
                <a:latin typeface="Arial"/>
                <a:cs typeface="Arial"/>
              </a:rPr>
              <a:t>ةعجارم </a:t>
            </a:r>
            <a:r>
              <a:rPr dirty="0" sz="4400" spc="-10" b="1">
                <a:latin typeface="Arial"/>
                <a:cs typeface="Arial"/>
              </a:rPr>
              <a:t>نع </a:t>
            </a:r>
            <a:r>
              <a:rPr dirty="0" sz="4400" spc="-320" b="1">
                <a:latin typeface="Arial"/>
                <a:cs typeface="Arial"/>
              </a:rPr>
              <a:t>ةرابع </a:t>
            </a:r>
            <a:r>
              <a:rPr dirty="0" sz="4400" spc="130" b="1">
                <a:latin typeface="Arial"/>
                <a:cs typeface="Arial"/>
              </a:rPr>
              <a:t>يه </a:t>
            </a:r>
            <a:r>
              <a:rPr dirty="0" sz="4400" spc="-5" b="1">
                <a:latin typeface="Arial"/>
                <a:cs typeface="Arial"/>
              </a:rPr>
              <a:t>: </a:t>
            </a:r>
            <a:r>
              <a:rPr dirty="0" sz="4400" spc="-660" b="1">
                <a:latin typeface="Arial"/>
                <a:cs typeface="Arial"/>
              </a:rPr>
              <a:t>ةيبطلا</a:t>
            </a:r>
            <a:r>
              <a:rPr dirty="0" sz="4400" spc="-655" b="1">
                <a:latin typeface="Arial"/>
                <a:cs typeface="Arial"/>
              </a:rPr>
              <a:t> </a:t>
            </a:r>
            <a:r>
              <a:rPr dirty="0" sz="4400" spc="-185" b="1">
                <a:latin typeface="Arial"/>
                <a:cs typeface="Arial"/>
              </a:rPr>
              <a:t>ةعجارملا</a:t>
            </a:r>
            <a:r>
              <a:rPr dirty="0" sz="4400" spc="15" b="1">
                <a:latin typeface="Arial"/>
                <a:cs typeface="Arial"/>
              </a:rPr>
              <a:t> </a:t>
            </a:r>
            <a:r>
              <a:rPr dirty="0" sz="4400" spc="-5" b="1">
                <a:latin typeface="Arial"/>
                <a:cs typeface="Arial"/>
              </a:rPr>
              <a:t>-ط </a:t>
            </a:r>
            <a:r>
              <a:rPr dirty="0" sz="4400" spc="-5" b="1">
                <a:latin typeface="Arial"/>
                <a:cs typeface="Arial"/>
              </a:rPr>
              <a:t> </a:t>
            </a:r>
            <a:r>
              <a:rPr dirty="0" sz="4400" spc="110" b="1">
                <a:latin typeface="Arial"/>
                <a:cs typeface="Arial"/>
              </a:rPr>
              <a:t>نم </a:t>
            </a:r>
            <a:r>
              <a:rPr dirty="0" sz="4400" spc="-409" b="1">
                <a:latin typeface="Arial"/>
                <a:cs typeface="Arial"/>
              </a:rPr>
              <a:t>ىضرملا  </a:t>
            </a:r>
            <a:r>
              <a:rPr dirty="0" sz="4400" spc="-425" b="1">
                <a:latin typeface="Arial"/>
                <a:cs typeface="Arial"/>
              </a:rPr>
              <a:t>تلاجس  </a:t>
            </a:r>
            <a:r>
              <a:rPr dirty="0" sz="4400" spc="-1040" b="1">
                <a:latin typeface="Arial"/>
                <a:cs typeface="Arial"/>
              </a:rPr>
              <a:t>مييقتو  </a:t>
            </a:r>
            <a:r>
              <a:rPr dirty="0" sz="4400" spc="-965" b="1">
                <a:latin typeface="Arial"/>
                <a:cs typeface="Arial"/>
              </a:rPr>
              <a:t> </a:t>
            </a:r>
            <a:r>
              <a:rPr dirty="0" sz="4400" spc="-725" b="1">
                <a:latin typeface="Arial"/>
                <a:cs typeface="Arial"/>
              </a:rPr>
              <a:t>ةلصفم  </a:t>
            </a:r>
            <a:r>
              <a:rPr dirty="0" sz="4400" spc="-500" b="1">
                <a:latin typeface="Arial"/>
                <a:cs typeface="Arial"/>
              </a:rPr>
              <a:t>ةيعاجرتسا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9868" y="6391452"/>
            <a:ext cx="8464550" cy="6953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4400" spc="-185" b="1">
                <a:latin typeface="Arial"/>
                <a:cs typeface="Arial"/>
              </a:rPr>
              <a:t>ةعجارملا </a:t>
            </a:r>
            <a:r>
              <a:rPr dirty="0" sz="4400" spc="15" b="1">
                <a:latin typeface="Arial"/>
                <a:cs typeface="Arial"/>
              </a:rPr>
              <a:t>هجوا </a:t>
            </a:r>
            <a:r>
              <a:rPr dirty="0" sz="4400" spc="-395" b="1">
                <a:latin typeface="Arial"/>
                <a:cs typeface="Arial"/>
              </a:rPr>
              <a:t>لك </a:t>
            </a:r>
            <a:r>
              <a:rPr dirty="0" sz="4400" spc="-540" b="1">
                <a:latin typeface="Arial"/>
                <a:cs typeface="Arial"/>
              </a:rPr>
              <a:t>لمشتو </a:t>
            </a:r>
            <a:r>
              <a:rPr dirty="0" sz="4400" spc="-660" b="1">
                <a:latin typeface="Arial"/>
                <a:cs typeface="Arial"/>
              </a:rPr>
              <a:t>ةصصختم </a:t>
            </a:r>
            <a:r>
              <a:rPr dirty="0" sz="4400" spc="-160" b="1">
                <a:latin typeface="Arial"/>
                <a:cs typeface="Arial"/>
              </a:rPr>
              <a:t>رداوك</a:t>
            </a:r>
            <a:r>
              <a:rPr dirty="0" sz="4400" spc="605" b="1">
                <a:latin typeface="Arial"/>
                <a:cs typeface="Arial"/>
              </a:rPr>
              <a:t> </a:t>
            </a:r>
            <a:r>
              <a:rPr dirty="0" sz="4400" spc="-1520" b="1">
                <a:latin typeface="Arial"/>
                <a:cs typeface="Arial"/>
              </a:rPr>
              <a:t>بق</a:t>
            </a:r>
            <a:endParaRPr sz="4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92668" y="6029350"/>
            <a:ext cx="247015" cy="6953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dirty="0" sz="1200" spc="-300">
                <a:solidFill>
                  <a:srgbClr val="888888"/>
                </a:solidFill>
                <a:latin typeface="Arial"/>
                <a:cs typeface="Arial"/>
              </a:rPr>
              <a:t>2</a:t>
            </a:r>
            <a:r>
              <a:rPr dirty="0" baseline="-35984" sz="6600" spc="-2527" b="1">
                <a:latin typeface="Arial"/>
                <a:cs typeface="Arial"/>
              </a:rPr>
              <a:t>ل</a:t>
            </a:r>
            <a:r>
              <a:rPr dirty="0" sz="1200">
                <a:solidFill>
                  <a:srgbClr val="888888"/>
                </a:solidFill>
                <a:latin typeface="Arial"/>
                <a:cs typeface="Arial"/>
              </a:rPr>
              <a:t>8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40201" y="300685"/>
            <a:ext cx="5711825" cy="848994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: </a:t>
            </a:r>
            <a:r>
              <a:rPr dirty="0" spc="-815"/>
              <a:t>ةيبطلا </a:t>
            </a:r>
            <a:r>
              <a:rPr dirty="0" spc="-225"/>
              <a:t>ةعجارملا</a:t>
            </a:r>
            <a:r>
              <a:rPr dirty="0" spc="75"/>
              <a:t> </a:t>
            </a:r>
            <a:r>
              <a:rPr dirty="0" spc="-275"/>
              <a:t>ءيدابم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1535633"/>
            <a:ext cx="8472805" cy="56521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L="709295" marR="5080" indent="-697230">
              <a:lnSpc>
                <a:spcPct val="100000"/>
              </a:lnSpc>
              <a:spcBef>
                <a:spcPts val="100"/>
              </a:spcBef>
            </a:pPr>
            <a:r>
              <a:rPr dirty="0" sz="5400" spc="-5" b="1">
                <a:latin typeface="Arial"/>
                <a:cs typeface="Arial"/>
              </a:rPr>
              <a:t>وا </a:t>
            </a:r>
            <a:r>
              <a:rPr dirty="0" sz="5400" spc="-335" b="1">
                <a:latin typeface="Arial"/>
                <a:cs typeface="Arial"/>
              </a:rPr>
              <a:t>ةيرادلاا </a:t>
            </a:r>
            <a:r>
              <a:rPr dirty="0" sz="5400" spc="-650" b="1">
                <a:latin typeface="Arial"/>
                <a:cs typeface="Arial"/>
              </a:rPr>
              <a:t>ةطشنلال </a:t>
            </a:r>
            <a:r>
              <a:rPr dirty="0" sz="5400" spc="-395" b="1">
                <a:latin typeface="Arial"/>
                <a:cs typeface="Arial"/>
              </a:rPr>
              <a:t>مظنملا</a:t>
            </a:r>
            <a:r>
              <a:rPr dirty="0" sz="5400" spc="175" b="1">
                <a:latin typeface="Arial"/>
                <a:cs typeface="Arial"/>
              </a:rPr>
              <a:t> </a:t>
            </a:r>
            <a:r>
              <a:rPr dirty="0" sz="5400" spc="-760" b="1">
                <a:latin typeface="Arial"/>
                <a:cs typeface="Arial"/>
              </a:rPr>
              <a:t>صحفلا</a:t>
            </a:r>
            <a:r>
              <a:rPr dirty="0" sz="5400" spc="-755" b="1">
                <a:latin typeface="Arial"/>
                <a:cs typeface="Arial"/>
              </a:rPr>
              <a:t> </a:t>
            </a:r>
            <a:r>
              <a:rPr dirty="0" sz="5400" spc="10" b="1">
                <a:latin typeface="Arial"/>
                <a:cs typeface="Arial"/>
              </a:rPr>
              <a:t>-1 </a:t>
            </a:r>
            <a:r>
              <a:rPr dirty="0" sz="5400" b="1">
                <a:latin typeface="Arial"/>
                <a:cs typeface="Arial"/>
              </a:rPr>
              <a:t> </a:t>
            </a:r>
            <a:r>
              <a:rPr dirty="0" sz="5400" spc="-160" b="1">
                <a:latin typeface="Arial"/>
                <a:cs typeface="Arial"/>
              </a:rPr>
              <a:t>تامدخلا </a:t>
            </a:r>
            <a:r>
              <a:rPr dirty="0" sz="5400" spc="-1280" b="1">
                <a:latin typeface="Arial"/>
                <a:cs typeface="Arial"/>
              </a:rPr>
              <a:t>ميدقتب </a:t>
            </a:r>
            <a:r>
              <a:rPr dirty="0" sz="5400" spc="-635" b="1">
                <a:latin typeface="Arial"/>
                <a:cs typeface="Arial"/>
              </a:rPr>
              <a:t>ةصتخملا</a:t>
            </a:r>
            <a:r>
              <a:rPr dirty="0" sz="5400" spc="90" b="1">
                <a:latin typeface="Arial"/>
                <a:cs typeface="Arial"/>
              </a:rPr>
              <a:t> </a:t>
            </a:r>
            <a:r>
              <a:rPr dirty="0" sz="5400" spc="-1025" b="1">
                <a:latin typeface="Arial"/>
                <a:cs typeface="Arial"/>
              </a:rPr>
              <a:t>ةيكينيلكلاا</a:t>
            </a:r>
            <a:endParaRPr sz="5400">
              <a:latin typeface="Arial"/>
              <a:cs typeface="Arial"/>
            </a:endParaRPr>
          </a:p>
          <a:p>
            <a:pPr algn="r" marR="12065">
              <a:lnSpc>
                <a:spcPct val="100000"/>
              </a:lnSpc>
              <a:spcBef>
                <a:spcPts val="5"/>
              </a:spcBef>
            </a:pPr>
            <a:r>
              <a:rPr dirty="0" sz="5400" b="1">
                <a:latin typeface="Arial"/>
                <a:cs typeface="Arial"/>
              </a:rPr>
              <a:t>. </a:t>
            </a:r>
            <a:r>
              <a:rPr dirty="0" sz="5400" spc="-690" b="1">
                <a:latin typeface="Arial"/>
                <a:cs typeface="Arial"/>
              </a:rPr>
              <a:t>ىضرملل</a:t>
            </a:r>
            <a:r>
              <a:rPr dirty="0" sz="5400" spc="-85" b="1">
                <a:latin typeface="Arial"/>
                <a:cs typeface="Arial"/>
              </a:rPr>
              <a:t> </a:t>
            </a:r>
            <a:r>
              <a:rPr dirty="0" sz="5400" spc="-785" b="1">
                <a:latin typeface="Arial"/>
                <a:cs typeface="Arial"/>
              </a:rPr>
              <a:t>ةيحصلا</a:t>
            </a:r>
            <a:endParaRPr sz="54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3245"/>
              </a:spcBef>
            </a:pPr>
            <a:r>
              <a:rPr dirty="0" sz="5400" spc="-1025" b="1">
                <a:latin typeface="Arial"/>
                <a:cs typeface="Arial"/>
              </a:rPr>
              <a:t>مت   </a:t>
            </a:r>
            <a:r>
              <a:rPr dirty="0" sz="5400" spc="-894" b="1">
                <a:latin typeface="Arial"/>
                <a:cs typeface="Arial"/>
              </a:rPr>
              <a:t>يتلا   </a:t>
            </a:r>
            <a:r>
              <a:rPr dirty="0" sz="5400" spc="-725" b="1">
                <a:latin typeface="Arial"/>
                <a:cs typeface="Arial"/>
              </a:rPr>
              <a:t>ريياعملا  </a:t>
            </a:r>
            <a:r>
              <a:rPr dirty="0" sz="5400" spc="-50" b="1">
                <a:latin typeface="Arial"/>
                <a:cs typeface="Arial"/>
              </a:rPr>
              <a:t>عم </a:t>
            </a:r>
            <a:r>
              <a:rPr dirty="0" sz="5400" spc="-955" b="1">
                <a:latin typeface="Arial"/>
                <a:cs typeface="Arial"/>
              </a:rPr>
              <a:t>جئاتنلا   </a:t>
            </a:r>
            <a:r>
              <a:rPr dirty="0" sz="5400" spc="-380" b="1">
                <a:latin typeface="Arial"/>
                <a:cs typeface="Arial"/>
              </a:rPr>
              <a:t>ةنراقم</a:t>
            </a:r>
            <a:r>
              <a:rPr dirty="0" sz="5400" spc="-495" b="1">
                <a:latin typeface="Arial"/>
                <a:cs typeface="Arial"/>
              </a:rPr>
              <a:t> </a:t>
            </a:r>
            <a:r>
              <a:rPr dirty="0" sz="5400" spc="10" b="1">
                <a:latin typeface="Arial"/>
                <a:cs typeface="Arial"/>
              </a:rPr>
              <a:t>-2</a:t>
            </a:r>
            <a:endParaRPr sz="5400">
              <a:latin typeface="Arial"/>
              <a:cs typeface="Arial"/>
            </a:endParaRPr>
          </a:p>
          <a:p>
            <a:pPr algn="r" marR="8890">
              <a:lnSpc>
                <a:spcPct val="100000"/>
              </a:lnSpc>
              <a:spcBef>
                <a:spcPts val="5"/>
              </a:spcBef>
            </a:pPr>
            <a:r>
              <a:rPr dirty="0" sz="5400" spc="-795" b="1">
                <a:latin typeface="Arial"/>
                <a:cs typeface="Arial"/>
              </a:rPr>
              <a:t>.اقبسم  </a:t>
            </a:r>
            <a:r>
              <a:rPr dirty="0" sz="5400" spc="-515" b="1">
                <a:latin typeface="Arial"/>
                <a:cs typeface="Arial"/>
              </a:rPr>
              <a:t>اهديدحت</a:t>
            </a:r>
            <a:endParaRPr sz="54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2885"/>
              </a:spcBef>
            </a:pPr>
            <a:r>
              <a:rPr dirty="0" sz="4800" spc="-685" b="1">
                <a:latin typeface="Arial"/>
                <a:cs typeface="Arial"/>
              </a:rPr>
              <a:t>ثيح  </a:t>
            </a:r>
            <a:r>
              <a:rPr dirty="0" sz="4800" spc="85" b="1">
                <a:latin typeface="Arial"/>
                <a:cs typeface="Arial"/>
              </a:rPr>
              <a:t>نم( </a:t>
            </a:r>
            <a:r>
              <a:rPr dirty="0" sz="4800" spc="-720" b="1">
                <a:latin typeface="Arial"/>
                <a:cs typeface="Arial"/>
              </a:rPr>
              <a:t>ةيبطلا  </a:t>
            </a:r>
            <a:r>
              <a:rPr dirty="0" sz="4800" spc="-345" b="1">
                <a:latin typeface="Arial"/>
                <a:cs typeface="Arial"/>
              </a:rPr>
              <a:t>ةياعرلا  </a:t>
            </a:r>
            <a:r>
              <a:rPr dirty="0" sz="4800" spc="-60" b="1">
                <a:latin typeface="Arial"/>
                <a:cs typeface="Arial"/>
              </a:rPr>
              <a:t>ةدوج</a:t>
            </a:r>
            <a:r>
              <a:rPr dirty="0" sz="4800" spc="-650" b="1">
                <a:latin typeface="Arial"/>
                <a:cs typeface="Arial"/>
              </a:rPr>
              <a:t> </a:t>
            </a:r>
            <a:r>
              <a:rPr dirty="0" sz="4800" spc="-1360" b="1">
                <a:latin typeface="Arial"/>
                <a:cs typeface="Arial"/>
              </a:rPr>
              <a:t>مييقت</a:t>
            </a:r>
            <a:r>
              <a:rPr dirty="0" sz="4800" spc="-40" b="1">
                <a:latin typeface="Arial"/>
                <a:cs typeface="Arial"/>
              </a:rPr>
              <a:t> </a:t>
            </a:r>
            <a:r>
              <a:rPr dirty="0" sz="4800" spc="15" b="1">
                <a:latin typeface="Arial"/>
                <a:cs typeface="Arial"/>
              </a:rPr>
              <a:t>-3</a:t>
            </a:r>
            <a:endParaRPr sz="4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18068" y="6434734"/>
            <a:ext cx="1962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888888"/>
                </a:solidFill>
                <a:latin typeface="Arial"/>
                <a:cs typeface="Arial"/>
              </a:rPr>
              <a:t>29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58565" y="205181"/>
            <a:ext cx="2051050" cy="69532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400" spc="20">
                <a:latin typeface="Times New Roman"/>
                <a:cs typeface="Times New Roman"/>
              </a:rPr>
              <a:t>ماع</a:t>
            </a:r>
            <a:r>
              <a:rPr dirty="0" sz="4400" spc="-45">
                <a:latin typeface="Times New Roman"/>
                <a:cs typeface="Times New Roman"/>
              </a:rPr>
              <a:t> </a:t>
            </a:r>
            <a:r>
              <a:rPr dirty="0" sz="4400" spc="-245">
                <a:latin typeface="Times New Roman"/>
                <a:cs typeface="Times New Roman"/>
              </a:rPr>
              <a:t>صخلم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533521" y="862583"/>
            <a:ext cx="2164080" cy="0"/>
          </a:xfrm>
          <a:custGeom>
            <a:avLst/>
            <a:gdLst/>
            <a:ahLst/>
            <a:cxnLst/>
            <a:rect l="l" t="t" r="r" b="b"/>
            <a:pathLst>
              <a:path w="2164079" h="0">
                <a:moveTo>
                  <a:pt x="0" y="0"/>
                </a:moveTo>
                <a:lnTo>
                  <a:pt x="2164079" y="0"/>
                </a:lnTo>
              </a:path>
            </a:pathLst>
          </a:custGeom>
          <a:ln w="5181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332721" y="1310081"/>
            <a:ext cx="8375650" cy="45999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16585" marR="30480" indent="-170815">
              <a:lnSpc>
                <a:spcPct val="100000"/>
              </a:lnSpc>
              <a:spcBef>
                <a:spcPts val="100"/>
              </a:spcBef>
            </a:pPr>
            <a:r>
              <a:rPr dirty="0" sz="3000" spc="-215">
                <a:latin typeface="Arial"/>
                <a:cs typeface="Arial"/>
              </a:rPr>
              <a:t>ةرظن </a:t>
            </a:r>
            <a:r>
              <a:rPr dirty="0" sz="3000" spc="-300">
                <a:latin typeface="Arial"/>
                <a:cs typeface="Arial"/>
              </a:rPr>
              <a:t>ءاقلإو </a:t>
            </a:r>
            <a:r>
              <a:rPr dirty="0" sz="3000" spc="-310">
                <a:latin typeface="Arial"/>
                <a:cs typeface="Arial"/>
              </a:rPr>
              <a:t>ةلماشلا </a:t>
            </a:r>
            <a:r>
              <a:rPr dirty="0" sz="3000" spc="-175">
                <a:latin typeface="Arial"/>
                <a:cs typeface="Arial"/>
              </a:rPr>
              <a:t>ةدوجلا </a:t>
            </a:r>
            <a:r>
              <a:rPr dirty="0" sz="3000" spc="-125">
                <a:latin typeface="Arial"/>
                <a:cs typeface="Arial"/>
              </a:rPr>
              <a:t>ةسارد </a:t>
            </a:r>
            <a:r>
              <a:rPr dirty="0" sz="3000" spc="-350">
                <a:latin typeface="Arial"/>
                <a:cs typeface="Arial"/>
              </a:rPr>
              <a:t>يلا </a:t>
            </a:r>
            <a:r>
              <a:rPr dirty="0" baseline="7407" sz="4500" spc="-75">
                <a:latin typeface="Arial"/>
                <a:cs typeface="Arial"/>
              </a:rPr>
              <a:t>ً</a:t>
            </a:r>
            <a:r>
              <a:rPr dirty="0" sz="3000" spc="-50">
                <a:latin typeface="Arial"/>
                <a:cs typeface="Arial"/>
              </a:rPr>
              <a:t>لاخدم </a:t>
            </a:r>
            <a:r>
              <a:rPr dirty="0" sz="3000" spc="-175">
                <a:latin typeface="Arial"/>
                <a:cs typeface="Arial"/>
              </a:rPr>
              <a:t>ةدحولا </a:t>
            </a:r>
            <a:r>
              <a:rPr dirty="0" sz="3000" spc="160">
                <a:latin typeface="Arial"/>
                <a:cs typeface="Arial"/>
              </a:rPr>
              <a:t>هذه </a:t>
            </a:r>
            <a:r>
              <a:rPr dirty="0" sz="3000" spc="-935">
                <a:latin typeface="Arial"/>
                <a:cs typeface="Arial"/>
              </a:rPr>
              <a:t>ربتعت</a:t>
            </a:r>
            <a:r>
              <a:rPr dirty="0" sz="3000" spc="890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•  </a:t>
            </a:r>
            <a:r>
              <a:rPr dirty="0" sz="3000" spc="-570">
                <a:latin typeface="Arial"/>
                <a:cs typeface="Arial"/>
              </a:rPr>
              <a:t>تافيرعتو </a:t>
            </a:r>
            <a:r>
              <a:rPr dirty="0" sz="3000" spc="-310">
                <a:latin typeface="Arial"/>
                <a:cs typeface="Arial"/>
              </a:rPr>
              <a:t>ةلماشلا </a:t>
            </a:r>
            <a:r>
              <a:rPr dirty="0" sz="3000" spc="-175">
                <a:latin typeface="Arial"/>
                <a:cs typeface="Arial"/>
              </a:rPr>
              <a:t>ةدوجلا </a:t>
            </a:r>
            <a:r>
              <a:rPr dirty="0" sz="3000" spc="-90">
                <a:latin typeface="Arial"/>
                <a:cs typeface="Arial"/>
              </a:rPr>
              <a:t>ةرادلإ </a:t>
            </a:r>
            <a:r>
              <a:rPr dirty="0" sz="3000" spc="-459">
                <a:latin typeface="Arial"/>
                <a:cs typeface="Arial"/>
              </a:rPr>
              <a:t>يخيراتلا </a:t>
            </a:r>
            <a:r>
              <a:rPr dirty="0" sz="3000" spc="-385">
                <a:latin typeface="Arial"/>
                <a:cs typeface="Arial"/>
              </a:rPr>
              <a:t>روطتلا </a:t>
            </a:r>
            <a:r>
              <a:rPr dirty="0" sz="3000" spc="-370">
                <a:latin typeface="Arial"/>
                <a:cs typeface="Arial"/>
              </a:rPr>
              <a:t>يلع</a:t>
            </a:r>
            <a:r>
              <a:rPr dirty="0" sz="3000" spc="-310">
                <a:latin typeface="Arial"/>
                <a:cs typeface="Arial"/>
              </a:rPr>
              <a:t> </a:t>
            </a:r>
            <a:r>
              <a:rPr dirty="0" sz="3000" spc="-180">
                <a:latin typeface="Arial"/>
                <a:cs typeface="Arial"/>
              </a:rPr>
              <a:t>ةعسوم</a:t>
            </a:r>
            <a:endParaRPr sz="3000">
              <a:latin typeface="Arial"/>
              <a:cs typeface="Arial"/>
            </a:endParaRPr>
          </a:p>
          <a:p>
            <a:pPr algn="r" marL="50800" marR="362585" indent="835025">
              <a:lnSpc>
                <a:spcPct val="100000"/>
              </a:lnSpc>
              <a:spcBef>
                <a:spcPts val="5"/>
              </a:spcBef>
            </a:pPr>
            <a:r>
              <a:rPr dirty="0" sz="3000" spc="160">
                <a:latin typeface="Arial"/>
                <a:cs typeface="Arial"/>
              </a:rPr>
              <a:t>هذه </a:t>
            </a:r>
            <a:r>
              <a:rPr dirty="0" sz="3000" spc="-515">
                <a:latin typeface="Arial"/>
                <a:cs typeface="Arial"/>
              </a:rPr>
              <a:t>لوانتتو </a:t>
            </a:r>
            <a:r>
              <a:rPr dirty="0" sz="3000">
                <a:latin typeface="Arial"/>
                <a:cs typeface="Arial"/>
              </a:rPr>
              <a:t>, </a:t>
            </a:r>
            <a:r>
              <a:rPr dirty="0" sz="3000" spc="-175">
                <a:latin typeface="Arial"/>
                <a:cs typeface="Arial"/>
              </a:rPr>
              <a:t>ةدوجلا </a:t>
            </a:r>
            <a:r>
              <a:rPr dirty="0" sz="3000" spc="-385">
                <a:latin typeface="Arial"/>
                <a:cs typeface="Arial"/>
              </a:rPr>
              <a:t>داعبلأ قرطتلا </a:t>
            </a:r>
            <a:r>
              <a:rPr dirty="0" sz="3000" spc="-705">
                <a:latin typeface="Arial"/>
                <a:cs typeface="Arial"/>
              </a:rPr>
              <a:t>مث </a:t>
            </a:r>
            <a:r>
              <a:rPr dirty="0" sz="3000" spc="55">
                <a:latin typeface="Arial"/>
                <a:cs typeface="Arial"/>
              </a:rPr>
              <a:t>نمو</a:t>
            </a:r>
            <a:r>
              <a:rPr dirty="0" sz="3000" spc="-240">
                <a:latin typeface="Arial"/>
                <a:cs typeface="Arial"/>
              </a:rPr>
              <a:t> </a:t>
            </a:r>
            <a:r>
              <a:rPr dirty="0" sz="3000" spc="-560">
                <a:latin typeface="Arial"/>
                <a:cs typeface="Arial"/>
              </a:rPr>
              <a:t>ةفلتخملا</a:t>
            </a:r>
            <a:r>
              <a:rPr dirty="0" sz="3000" spc="-515">
                <a:latin typeface="Arial"/>
                <a:cs typeface="Arial"/>
              </a:rPr>
              <a:t> </a:t>
            </a:r>
            <a:r>
              <a:rPr dirty="0" sz="3000" spc="-175">
                <a:latin typeface="Arial"/>
                <a:cs typeface="Arial"/>
              </a:rPr>
              <a:t>ةدوجلا </a:t>
            </a:r>
            <a:r>
              <a:rPr dirty="0" sz="3000" spc="-170">
                <a:latin typeface="Arial"/>
                <a:cs typeface="Arial"/>
              </a:rPr>
              <a:t> </a:t>
            </a:r>
            <a:r>
              <a:rPr dirty="0" sz="3000" spc="-525">
                <a:latin typeface="Arial"/>
                <a:cs typeface="Arial"/>
              </a:rPr>
              <a:t>اهينجت </a:t>
            </a:r>
            <a:r>
              <a:rPr dirty="0" sz="3000" spc="-615">
                <a:latin typeface="Arial"/>
                <a:cs typeface="Arial"/>
              </a:rPr>
              <a:t>يتلا </a:t>
            </a:r>
            <a:r>
              <a:rPr dirty="0" sz="3000" spc="-465">
                <a:latin typeface="Arial"/>
                <a:cs typeface="Arial"/>
              </a:rPr>
              <a:t>دئاوفلاو </a:t>
            </a:r>
            <a:r>
              <a:rPr dirty="0" sz="3000" spc="-310">
                <a:latin typeface="Arial"/>
                <a:cs typeface="Arial"/>
              </a:rPr>
              <a:t>ةلماشلا </a:t>
            </a:r>
            <a:r>
              <a:rPr dirty="0" sz="3000" spc="-175">
                <a:latin typeface="Arial"/>
                <a:cs typeface="Arial"/>
              </a:rPr>
              <a:t>ةدوجلا </a:t>
            </a:r>
            <a:r>
              <a:rPr dirty="0" sz="3000" spc="-90">
                <a:latin typeface="Arial"/>
                <a:cs typeface="Arial"/>
              </a:rPr>
              <a:t>ةرادلإ </a:t>
            </a:r>
            <a:r>
              <a:rPr dirty="0" sz="3000" spc="-610">
                <a:latin typeface="Arial"/>
                <a:cs typeface="Arial"/>
              </a:rPr>
              <a:t>تافيرعتلا</a:t>
            </a:r>
            <a:r>
              <a:rPr dirty="0" sz="3000" spc="-445">
                <a:latin typeface="Arial"/>
                <a:cs typeface="Arial"/>
              </a:rPr>
              <a:t> </a:t>
            </a:r>
            <a:r>
              <a:rPr dirty="0" sz="3000" spc="160">
                <a:latin typeface="Arial"/>
                <a:cs typeface="Arial"/>
              </a:rPr>
              <a:t>مها</a:t>
            </a:r>
            <a:r>
              <a:rPr dirty="0" sz="3000" spc="45">
                <a:latin typeface="Arial"/>
                <a:cs typeface="Arial"/>
              </a:rPr>
              <a:t> </a:t>
            </a:r>
            <a:r>
              <a:rPr dirty="0" sz="3000" spc="-170">
                <a:latin typeface="Arial"/>
                <a:cs typeface="Arial"/>
              </a:rPr>
              <a:t>ةدحولا </a:t>
            </a:r>
            <a:r>
              <a:rPr dirty="0" sz="3000" spc="-165">
                <a:latin typeface="Arial"/>
                <a:cs typeface="Arial"/>
              </a:rPr>
              <a:t> </a:t>
            </a:r>
            <a:r>
              <a:rPr dirty="0" sz="3000" spc="-5">
                <a:latin typeface="Arial"/>
                <a:cs typeface="Arial"/>
              </a:rPr>
              <a:t>ةرادإ </a:t>
            </a:r>
            <a:r>
              <a:rPr dirty="0" sz="3000" spc="-215">
                <a:latin typeface="Arial"/>
                <a:cs typeface="Arial"/>
              </a:rPr>
              <a:t>موهفم </a:t>
            </a:r>
            <a:r>
              <a:rPr dirty="0" sz="3000" spc="-355">
                <a:latin typeface="Arial"/>
                <a:cs typeface="Arial"/>
              </a:rPr>
              <a:t>روطت </a:t>
            </a:r>
            <a:r>
              <a:rPr dirty="0" sz="3000" spc="-595">
                <a:latin typeface="Arial"/>
                <a:cs typeface="Arial"/>
              </a:rPr>
              <a:t>فيك </a:t>
            </a:r>
            <a:r>
              <a:rPr dirty="0" sz="3000">
                <a:latin typeface="Arial"/>
                <a:cs typeface="Arial"/>
              </a:rPr>
              <a:t>و </a:t>
            </a:r>
            <a:r>
              <a:rPr dirty="0" sz="3000" spc="-310">
                <a:latin typeface="Arial"/>
                <a:cs typeface="Arial"/>
              </a:rPr>
              <a:t>هلماشلا </a:t>
            </a:r>
            <a:r>
              <a:rPr dirty="0" sz="3000" spc="-175">
                <a:latin typeface="Arial"/>
                <a:cs typeface="Arial"/>
              </a:rPr>
              <a:t>هدوجلا </a:t>
            </a:r>
            <a:r>
              <a:rPr dirty="0" sz="3000" spc="-5">
                <a:latin typeface="Arial"/>
                <a:cs typeface="Arial"/>
              </a:rPr>
              <a:t>ةرادإ </a:t>
            </a:r>
            <a:r>
              <a:rPr dirty="0" sz="3000" spc="-795">
                <a:latin typeface="Arial"/>
                <a:cs typeface="Arial"/>
              </a:rPr>
              <a:t>قيبطت</a:t>
            </a:r>
            <a:r>
              <a:rPr dirty="0" sz="3000" spc="-790">
                <a:latin typeface="Arial"/>
                <a:cs typeface="Arial"/>
              </a:rPr>
              <a:t> </a:t>
            </a:r>
            <a:r>
              <a:rPr dirty="0" sz="3000" spc="90">
                <a:latin typeface="Arial"/>
                <a:cs typeface="Arial"/>
              </a:rPr>
              <a:t>نم</a:t>
            </a:r>
            <a:r>
              <a:rPr dirty="0" sz="3000" spc="5">
                <a:latin typeface="Arial"/>
                <a:cs typeface="Arial"/>
              </a:rPr>
              <a:t> </a:t>
            </a:r>
            <a:r>
              <a:rPr dirty="0" sz="3000" spc="-165">
                <a:latin typeface="Arial"/>
                <a:cs typeface="Arial"/>
              </a:rPr>
              <a:t>همظنملا </a:t>
            </a:r>
            <a:r>
              <a:rPr dirty="0" sz="3000" spc="-200">
                <a:latin typeface="Arial"/>
                <a:cs typeface="Arial"/>
              </a:rPr>
              <a:t> </a:t>
            </a:r>
            <a:r>
              <a:rPr dirty="0" sz="3000" spc="-715">
                <a:latin typeface="Arial"/>
                <a:cs typeface="Arial"/>
              </a:rPr>
              <a:t>طبض </a:t>
            </a:r>
            <a:r>
              <a:rPr dirty="0" sz="3000">
                <a:latin typeface="Arial"/>
                <a:cs typeface="Arial"/>
              </a:rPr>
              <a:t>و </a:t>
            </a:r>
            <a:r>
              <a:rPr dirty="0" sz="3000" spc="-520">
                <a:latin typeface="Arial"/>
                <a:cs typeface="Arial"/>
              </a:rPr>
              <a:t>صحفلا</a:t>
            </a:r>
            <a:r>
              <a:rPr dirty="0" sz="3000" spc="-210">
                <a:latin typeface="Arial"/>
                <a:cs typeface="Arial"/>
              </a:rPr>
              <a:t> </a:t>
            </a:r>
            <a:r>
              <a:rPr dirty="0" sz="3000" spc="114">
                <a:latin typeface="Arial"/>
                <a:cs typeface="Arial"/>
              </a:rPr>
              <a:t>يهو </a:t>
            </a:r>
            <a:r>
              <a:rPr dirty="0" sz="3000" spc="-690">
                <a:latin typeface="Arial"/>
                <a:cs typeface="Arial"/>
              </a:rPr>
              <a:t>هيسيئر </a:t>
            </a:r>
            <a:r>
              <a:rPr dirty="0" sz="3000" spc="5">
                <a:latin typeface="Arial"/>
                <a:cs typeface="Arial"/>
              </a:rPr>
              <a:t>لحارم </a:t>
            </a:r>
            <a:r>
              <a:rPr dirty="0" sz="3000" spc="-430">
                <a:latin typeface="Arial"/>
                <a:cs typeface="Arial"/>
              </a:rPr>
              <a:t>عبرأ </a:t>
            </a:r>
            <a:r>
              <a:rPr dirty="0" sz="3000" spc="-565">
                <a:latin typeface="Arial"/>
                <a:cs typeface="Arial"/>
              </a:rPr>
              <a:t>لمشيل</a:t>
            </a:r>
            <a:r>
              <a:rPr dirty="0" sz="3000" spc="-395">
                <a:latin typeface="Arial"/>
                <a:cs typeface="Arial"/>
              </a:rPr>
              <a:t> </a:t>
            </a:r>
            <a:r>
              <a:rPr dirty="0" sz="3000" spc="-310">
                <a:latin typeface="Arial"/>
                <a:cs typeface="Arial"/>
              </a:rPr>
              <a:t>هلماشلا</a:t>
            </a:r>
            <a:r>
              <a:rPr dirty="0" sz="3000" spc="30">
                <a:latin typeface="Arial"/>
                <a:cs typeface="Arial"/>
              </a:rPr>
              <a:t> </a:t>
            </a:r>
            <a:r>
              <a:rPr dirty="0" sz="3000" spc="-175">
                <a:latin typeface="Arial"/>
                <a:cs typeface="Arial"/>
              </a:rPr>
              <a:t>هدوجلا </a:t>
            </a:r>
            <a:r>
              <a:rPr dirty="0" sz="3000" spc="-170">
                <a:latin typeface="Arial"/>
                <a:cs typeface="Arial"/>
              </a:rPr>
              <a:t> </a:t>
            </a:r>
            <a:r>
              <a:rPr dirty="0" sz="3000" spc="-370">
                <a:latin typeface="Arial"/>
                <a:cs typeface="Arial"/>
              </a:rPr>
              <a:t>ىلع </a:t>
            </a:r>
            <a:r>
              <a:rPr dirty="0" sz="3000" spc="-330">
                <a:latin typeface="Arial"/>
                <a:cs typeface="Arial"/>
              </a:rPr>
              <a:t>ءوضلا </a:t>
            </a:r>
            <a:r>
              <a:rPr dirty="0" sz="3000" spc="-795">
                <a:latin typeface="Arial"/>
                <a:cs typeface="Arial"/>
              </a:rPr>
              <a:t>يقلي</a:t>
            </a:r>
            <a:r>
              <a:rPr dirty="0" sz="3000" spc="-760">
                <a:latin typeface="Arial"/>
                <a:cs typeface="Arial"/>
              </a:rPr>
              <a:t> </a:t>
            </a:r>
            <a:r>
              <a:rPr dirty="0" sz="3000" spc="-135">
                <a:latin typeface="Arial"/>
                <a:cs typeface="Arial"/>
              </a:rPr>
              <a:t>امك </a:t>
            </a:r>
            <a:r>
              <a:rPr dirty="0" sz="3000" spc="-310">
                <a:latin typeface="Arial"/>
                <a:cs typeface="Arial"/>
              </a:rPr>
              <a:t>هلماشلا </a:t>
            </a:r>
            <a:r>
              <a:rPr dirty="0" sz="3000" spc="-175">
                <a:latin typeface="Arial"/>
                <a:cs typeface="Arial"/>
              </a:rPr>
              <a:t>هدوجلا </a:t>
            </a:r>
            <a:r>
              <a:rPr dirty="0" sz="3000" spc="-5">
                <a:latin typeface="Arial"/>
                <a:cs typeface="Arial"/>
              </a:rPr>
              <a:t>ةرادإ </a:t>
            </a:r>
            <a:r>
              <a:rPr dirty="0" sz="3000">
                <a:latin typeface="Arial"/>
                <a:cs typeface="Arial"/>
              </a:rPr>
              <a:t>و </a:t>
            </a:r>
            <a:r>
              <a:rPr dirty="0" sz="3000" spc="-175">
                <a:latin typeface="Arial"/>
                <a:cs typeface="Arial"/>
              </a:rPr>
              <a:t>هدوجلا </a:t>
            </a:r>
            <a:r>
              <a:rPr dirty="0" sz="3000" spc="-635">
                <a:latin typeface="Arial"/>
                <a:cs typeface="Arial"/>
              </a:rPr>
              <a:t>ديكأت</a:t>
            </a:r>
            <a:r>
              <a:rPr dirty="0" sz="3000" spc="-509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و</a:t>
            </a:r>
            <a:r>
              <a:rPr dirty="0" sz="3000" spc="35">
                <a:latin typeface="Arial"/>
                <a:cs typeface="Arial"/>
              </a:rPr>
              <a:t> </a:t>
            </a:r>
            <a:r>
              <a:rPr dirty="0" sz="3000" spc="-175">
                <a:latin typeface="Arial"/>
                <a:cs typeface="Arial"/>
              </a:rPr>
              <a:t>هدوجلا </a:t>
            </a:r>
            <a:r>
              <a:rPr dirty="0" sz="3000" spc="-170">
                <a:latin typeface="Arial"/>
                <a:cs typeface="Arial"/>
              </a:rPr>
              <a:t> </a:t>
            </a:r>
            <a:r>
              <a:rPr dirty="0" sz="3000" spc="-535">
                <a:latin typeface="Arial"/>
                <a:cs typeface="Arial"/>
              </a:rPr>
              <a:t>لمشت </a:t>
            </a:r>
            <a:r>
              <a:rPr dirty="0" sz="3000">
                <a:latin typeface="Arial"/>
                <a:cs typeface="Arial"/>
              </a:rPr>
              <a:t>و , </a:t>
            </a:r>
            <a:r>
              <a:rPr dirty="0" sz="3000" spc="-310">
                <a:latin typeface="Arial"/>
                <a:cs typeface="Arial"/>
              </a:rPr>
              <a:t>هلماشلا </a:t>
            </a:r>
            <a:r>
              <a:rPr dirty="0" sz="3000" spc="-175">
                <a:latin typeface="Arial"/>
                <a:cs typeface="Arial"/>
              </a:rPr>
              <a:t>هدوجلا </a:t>
            </a:r>
            <a:r>
              <a:rPr dirty="0" sz="3000" spc="-5">
                <a:latin typeface="Arial"/>
                <a:cs typeface="Arial"/>
              </a:rPr>
              <a:t>ةرادإو </a:t>
            </a:r>
            <a:r>
              <a:rPr dirty="0" sz="3000" spc="-695">
                <a:latin typeface="Arial"/>
                <a:cs typeface="Arial"/>
              </a:rPr>
              <a:t>هيديلقتلا </a:t>
            </a:r>
            <a:r>
              <a:rPr dirty="0" sz="3000" spc="-80">
                <a:latin typeface="Arial"/>
                <a:cs typeface="Arial"/>
              </a:rPr>
              <a:t>ةرادلإا</a:t>
            </a:r>
            <a:r>
              <a:rPr dirty="0" sz="3000" spc="-5">
                <a:latin typeface="Arial"/>
                <a:cs typeface="Arial"/>
              </a:rPr>
              <a:t> </a:t>
            </a:r>
            <a:r>
              <a:rPr dirty="0" sz="3000" spc="-860">
                <a:latin typeface="Arial"/>
                <a:cs typeface="Arial"/>
              </a:rPr>
              <a:t>نيب</a:t>
            </a:r>
            <a:r>
              <a:rPr dirty="0" sz="3000" spc="10">
                <a:latin typeface="Arial"/>
                <a:cs typeface="Arial"/>
              </a:rPr>
              <a:t> </a:t>
            </a:r>
            <a:r>
              <a:rPr dirty="0" sz="3000" spc="-270">
                <a:latin typeface="Arial"/>
                <a:cs typeface="Arial"/>
              </a:rPr>
              <a:t>تانراقملا</a:t>
            </a:r>
            <a:r>
              <a:rPr dirty="0" sz="3000" spc="5">
                <a:latin typeface="Arial"/>
                <a:cs typeface="Arial"/>
              </a:rPr>
              <a:t> </a:t>
            </a:r>
            <a:r>
              <a:rPr dirty="0" sz="3000" spc="165">
                <a:latin typeface="Arial"/>
                <a:cs typeface="Arial"/>
              </a:rPr>
              <a:t>مها </a:t>
            </a:r>
            <a:r>
              <a:rPr dirty="0" sz="3000" spc="170">
                <a:latin typeface="Arial"/>
                <a:cs typeface="Arial"/>
              </a:rPr>
              <a:t> </a:t>
            </a:r>
            <a:r>
              <a:rPr dirty="0" sz="3000" spc="-5">
                <a:latin typeface="Arial"/>
                <a:cs typeface="Arial"/>
              </a:rPr>
              <a:t>ةرادإ </a:t>
            </a:r>
            <a:r>
              <a:rPr dirty="0" sz="3000" spc="30">
                <a:latin typeface="Arial"/>
                <a:cs typeface="Arial"/>
              </a:rPr>
              <a:t>لاجم </a:t>
            </a:r>
            <a:r>
              <a:rPr dirty="0" sz="3000" spc="-855">
                <a:latin typeface="Arial"/>
                <a:cs typeface="Arial"/>
              </a:rPr>
              <a:t>يف</a:t>
            </a:r>
            <a:r>
              <a:rPr dirty="0" sz="3000">
                <a:latin typeface="Arial"/>
                <a:cs typeface="Arial"/>
              </a:rPr>
              <a:t> </a:t>
            </a:r>
            <a:r>
              <a:rPr dirty="0" sz="3000" spc="-545">
                <a:latin typeface="Arial"/>
                <a:cs typeface="Arial"/>
              </a:rPr>
              <a:t>نيثحابلاو  </a:t>
            </a:r>
            <a:r>
              <a:rPr dirty="0" sz="3000" spc="-285">
                <a:latin typeface="Arial"/>
                <a:cs typeface="Arial"/>
              </a:rPr>
              <a:t>ءاملعلا </a:t>
            </a:r>
            <a:r>
              <a:rPr dirty="0" sz="3000" spc="-550">
                <a:latin typeface="Arial"/>
                <a:cs typeface="Arial"/>
              </a:rPr>
              <a:t>زربأب </a:t>
            </a:r>
            <a:r>
              <a:rPr dirty="0" sz="3000" spc="-585">
                <a:latin typeface="Arial"/>
                <a:cs typeface="Arial"/>
              </a:rPr>
              <a:t>ريكذتلا </a:t>
            </a:r>
            <a:r>
              <a:rPr dirty="0" baseline="7407" sz="4500" spc="-562">
                <a:latin typeface="Arial"/>
                <a:cs typeface="Arial"/>
              </a:rPr>
              <a:t>ً</a:t>
            </a:r>
            <a:r>
              <a:rPr dirty="0" sz="3000" spc="-375">
                <a:latin typeface="Arial"/>
                <a:cs typeface="Arial"/>
              </a:rPr>
              <a:t>اضيا </a:t>
            </a:r>
            <a:r>
              <a:rPr dirty="0" sz="3000" spc="-170">
                <a:latin typeface="Arial"/>
                <a:cs typeface="Arial"/>
              </a:rPr>
              <a:t>ةدحولا</a:t>
            </a:r>
            <a:r>
              <a:rPr dirty="0" sz="3000" spc="-260">
                <a:latin typeface="Arial"/>
                <a:cs typeface="Arial"/>
              </a:rPr>
              <a:t> </a:t>
            </a:r>
            <a:r>
              <a:rPr dirty="0" sz="3000" spc="160">
                <a:latin typeface="Arial"/>
                <a:cs typeface="Arial"/>
              </a:rPr>
              <a:t>هذه</a:t>
            </a:r>
            <a:endParaRPr sz="3000">
              <a:latin typeface="Arial"/>
              <a:cs typeface="Arial"/>
            </a:endParaRPr>
          </a:p>
          <a:p>
            <a:pPr algn="r" marR="377825">
              <a:lnSpc>
                <a:spcPct val="100000"/>
              </a:lnSpc>
              <a:spcBef>
                <a:spcPts val="15"/>
              </a:spcBef>
            </a:pPr>
            <a:r>
              <a:rPr dirty="0" sz="3000">
                <a:latin typeface="Arial"/>
                <a:cs typeface="Arial"/>
              </a:rPr>
              <a:t>. </a:t>
            </a:r>
            <a:r>
              <a:rPr dirty="0" sz="3000" spc="-315">
                <a:latin typeface="Arial"/>
                <a:cs typeface="Arial"/>
              </a:rPr>
              <a:t>هلماشلا</a:t>
            </a:r>
            <a:r>
              <a:rPr dirty="0" sz="3000" spc="-20">
                <a:latin typeface="Arial"/>
                <a:cs typeface="Arial"/>
              </a:rPr>
              <a:t> </a:t>
            </a:r>
            <a:r>
              <a:rPr dirty="0" sz="3000" spc="-175">
                <a:latin typeface="Arial"/>
                <a:cs typeface="Arial"/>
              </a:rPr>
              <a:t>هدوجلا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9630" y="1585087"/>
            <a:ext cx="7853045" cy="212979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3800" spc="-2485" b="0">
                <a:latin typeface="Arial"/>
                <a:cs typeface="Arial"/>
              </a:rPr>
              <a:t>يناثلا </a:t>
            </a:r>
            <a:r>
              <a:rPr dirty="0" sz="13800" spc="-2975" b="0">
                <a:latin typeface="Arial"/>
                <a:cs typeface="Arial"/>
              </a:rPr>
              <a:t>لصفلا</a:t>
            </a:r>
            <a:r>
              <a:rPr dirty="0" sz="13800" spc="-2280" b="0">
                <a:latin typeface="Arial"/>
                <a:cs typeface="Arial"/>
              </a:rPr>
              <a:t> </a:t>
            </a:r>
            <a:r>
              <a:rPr dirty="0" sz="9600" b="0">
                <a:latin typeface="Arial"/>
                <a:cs typeface="Arial"/>
              </a:rPr>
              <a:t>•</a:t>
            </a:r>
            <a:endParaRPr sz="9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16753" y="3997223"/>
            <a:ext cx="6915150" cy="295338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066925" marR="5080" indent="-2054860">
              <a:lnSpc>
                <a:spcPct val="100000"/>
              </a:lnSpc>
              <a:spcBef>
                <a:spcPts val="105"/>
              </a:spcBef>
            </a:pPr>
            <a:r>
              <a:rPr dirty="0" sz="9600" spc="-1055">
                <a:latin typeface="Arial"/>
                <a:cs typeface="Arial"/>
              </a:rPr>
              <a:t>صئاصخو </a:t>
            </a:r>
            <a:r>
              <a:rPr dirty="0" sz="9600" spc="-1375">
                <a:latin typeface="Arial"/>
                <a:cs typeface="Arial"/>
              </a:rPr>
              <a:t>ريياعم  </a:t>
            </a:r>
            <a:r>
              <a:rPr dirty="0" sz="9600" spc="-540">
                <a:latin typeface="Arial"/>
                <a:cs typeface="Arial"/>
              </a:rPr>
              <a:t>ةدوجلا</a:t>
            </a:r>
            <a:endParaRPr sz="9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18068" y="6434734"/>
            <a:ext cx="1962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888888"/>
                </a:solidFill>
                <a:latin typeface="Arial"/>
                <a:cs typeface="Arial"/>
              </a:rPr>
              <a:t>30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32231"/>
            <a:ext cx="9144000" cy="6221095"/>
          </a:xfrm>
          <a:custGeom>
            <a:avLst/>
            <a:gdLst/>
            <a:ahLst/>
            <a:cxnLst/>
            <a:rect l="l" t="t" r="r" b="b"/>
            <a:pathLst>
              <a:path w="9144000" h="6221095">
                <a:moveTo>
                  <a:pt x="0" y="3110484"/>
                </a:moveTo>
                <a:lnTo>
                  <a:pt x="351" y="3071496"/>
                </a:lnTo>
                <a:lnTo>
                  <a:pt x="1404" y="3032624"/>
                </a:lnTo>
                <a:lnTo>
                  <a:pt x="3153" y="2993869"/>
                </a:lnTo>
                <a:lnTo>
                  <a:pt x="5595" y="2955234"/>
                </a:lnTo>
                <a:lnTo>
                  <a:pt x="8725" y="2916723"/>
                </a:lnTo>
                <a:lnTo>
                  <a:pt x="12540" y="2878337"/>
                </a:lnTo>
                <a:lnTo>
                  <a:pt x="17035" y="2840081"/>
                </a:lnTo>
                <a:lnTo>
                  <a:pt x="22207" y="2801956"/>
                </a:lnTo>
                <a:lnTo>
                  <a:pt x="28050" y="2763965"/>
                </a:lnTo>
                <a:lnTo>
                  <a:pt x="34562" y="2726111"/>
                </a:lnTo>
                <a:lnTo>
                  <a:pt x="41737" y="2688397"/>
                </a:lnTo>
                <a:lnTo>
                  <a:pt x="49572" y="2650826"/>
                </a:lnTo>
                <a:lnTo>
                  <a:pt x="58064" y="2613401"/>
                </a:lnTo>
                <a:lnTo>
                  <a:pt x="67206" y="2576123"/>
                </a:lnTo>
                <a:lnTo>
                  <a:pt x="76997" y="2538997"/>
                </a:lnTo>
                <a:lnTo>
                  <a:pt x="87431" y="2502024"/>
                </a:lnTo>
                <a:lnTo>
                  <a:pt x="98504" y="2465208"/>
                </a:lnTo>
                <a:lnTo>
                  <a:pt x="110212" y="2428551"/>
                </a:lnTo>
                <a:lnTo>
                  <a:pt x="122552" y="2392057"/>
                </a:lnTo>
                <a:lnTo>
                  <a:pt x="135519" y="2355727"/>
                </a:lnTo>
                <a:lnTo>
                  <a:pt x="149109" y="2319565"/>
                </a:lnTo>
                <a:lnTo>
                  <a:pt x="163318" y="2283574"/>
                </a:lnTo>
                <a:lnTo>
                  <a:pt x="178142" y="2247756"/>
                </a:lnTo>
                <a:lnTo>
                  <a:pt x="193576" y="2212114"/>
                </a:lnTo>
                <a:lnTo>
                  <a:pt x="209617" y="2176651"/>
                </a:lnTo>
                <a:lnTo>
                  <a:pt x="226261" y="2141370"/>
                </a:lnTo>
                <a:lnTo>
                  <a:pt x="243503" y="2106272"/>
                </a:lnTo>
                <a:lnTo>
                  <a:pt x="261340" y="2071363"/>
                </a:lnTo>
                <a:lnTo>
                  <a:pt x="279766" y="2036643"/>
                </a:lnTo>
                <a:lnTo>
                  <a:pt x="298779" y="2002116"/>
                </a:lnTo>
                <a:lnTo>
                  <a:pt x="318374" y="1967784"/>
                </a:lnTo>
                <a:lnTo>
                  <a:pt x="338547" y="1933651"/>
                </a:lnTo>
                <a:lnTo>
                  <a:pt x="359294" y="1899719"/>
                </a:lnTo>
                <a:lnTo>
                  <a:pt x="380611" y="1865991"/>
                </a:lnTo>
                <a:lnTo>
                  <a:pt x="402494" y="1832470"/>
                </a:lnTo>
                <a:lnTo>
                  <a:pt x="424938" y="1799158"/>
                </a:lnTo>
                <a:lnTo>
                  <a:pt x="447940" y="1766058"/>
                </a:lnTo>
                <a:lnTo>
                  <a:pt x="471495" y="1733173"/>
                </a:lnTo>
                <a:lnTo>
                  <a:pt x="495599" y="1700507"/>
                </a:lnTo>
                <a:lnTo>
                  <a:pt x="520249" y="1668060"/>
                </a:lnTo>
                <a:lnTo>
                  <a:pt x="545440" y="1635838"/>
                </a:lnTo>
                <a:lnTo>
                  <a:pt x="571168" y="1603841"/>
                </a:lnTo>
                <a:lnTo>
                  <a:pt x="597429" y="1572074"/>
                </a:lnTo>
                <a:lnTo>
                  <a:pt x="624219" y="1540538"/>
                </a:lnTo>
                <a:lnTo>
                  <a:pt x="651533" y="1509236"/>
                </a:lnTo>
                <a:lnTo>
                  <a:pt x="679369" y="1478172"/>
                </a:lnTo>
                <a:lnTo>
                  <a:pt x="707721" y="1447349"/>
                </a:lnTo>
                <a:lnTo>
                  <a:pt x="736585" y="1416768"/>
                </a:lnTo>
                <a:lnTo>
                  <a:pt x="765958" y="1386432"/>
                </a:lnTo>
                <a:lnTo>
                  <a:pt x="795835" y="1356345"/>
                </a:lnTo>
                <a:lnTo>
                  <a:pt x="826213" y="1326510"/>
                </a:lnTo>
                <a:lnTo>
                  <a:pt x="857086" y="1296928"/>
                </a:lnTo>
                <a:lnTo>
                  <a:pt x="888452" y="1267604"/>
                </a:lnTo>
                <a:lnTo>
                  <a:pt x="920305" y="1238538"/>
                </a:lnTo>
                <a:lnTo>
                  <a:pt x="952643" y="1209736"/>
                </a:lnTo>
                <a:lnTo>
                  <a:pt x="985460" y="1181198"/>
                </a:lnTo>
                <a:lnTo>
                  <a:pt x="1018753" y="1152928"/>
                </a:lnTo>
                <a:lnTo>
                  <a:pt x="1052517" y="1124929"/>
                </a:lnTo>
                <a:lnTo>
                  <a:pt x="1086749" y="1097204"/>
                </a:lnTo>
                <a:lnTo>
                  <a:pt x="1121445" y="1069755"/>
                </a:lnTo>
                <a:lnTo>
                  <a:pt x="1156599" y="1042585"/>
                </a:lnTo>
                <a:lnTo>
                  <a:pt x="1192209" y="1015697"/>
                </a:lnTo>
                <a:lnTo>
                  <a:pt x="1228270" y="989093"/>
                </a:lnTo>
                <a:lnTo>
                  <a:pt x="1264778" y="962777"/>
                </a:lnTo>
                <a:lnTo>
                  <a:pt x="1301729" y="936751"/>
                </a:lnTo>
                <a:lnTo>
                  <a:pt x="1339119" y="911018"/>
                </a:lnTo>
                <a:lnTo>
                  <a:pt x="1376944" y="885581"/>
                </a:lnTo>
                <a:lnTo>
                  <a:pt x="1415199" y="860443"/>
                </a:lnTo>
                <a:lnTo>
                  <a:pt x="1453881" y="835605"/>
                </a:lnTo>
                <a:lnTo>
                  <a:pt x="1492985" y="811072"/>
                </a:lnTo>
                <a:lnTo>
                  <a:pt x="1532508" y="786846"/>
                </a:lnTo>
                <a:lnTo>
                  <a:pt x="1572445" y="762930"/>
                </a:lnTo>
                <a:lnTo>
                  <a:pt x="1612792" y="739326"/>
                </a:lnTo>
                <a:lnTo>
                  <a:pt x="1653545" y="716037"/>
                </a:lnTo>
                <a:lnTo>
                  <a:pt x="1694700" y="693067"/>
                </a:lnTo>
                <a:lnTo>
                  <a:pt x="1736253" y="670417"/>
                </a:lnTo>
                <a:lnTo>
                  <a:pt x="1778200" y="648091"/>
                </a:lnTo>
                <a:lnTo>
                  <a:pt x="1820537" y="626091"/>
                </a:lnTo>
                <a:lnTo>
                  <a:pt x="1863259" y="604421"/>
                </a:lnTo>
                <a:lnTo>
                  <a:pt x="1906363" y="583082"/>
                </a:lnTo>
                <a:lnTo>
                  <a:pt x="1949844" y="562078"/>
                </a:lnTo>
                <a:lnTo>
                  <a:pt x="1993699" y="541412"/>
                </a:lnTo>
                <a:lnTo>
                  <a:pt x="2037923" y="521086"/>
                </a:lnTo>
                <a:lnTo>
                  <a:pt x="2082512" y="501104"/>
                </a:lnTo>
                <a:lnTo>
                  <a:pt x="2127462" y="481467"/>
                </a:lnTo>
                <a:lnTo>
                  <a:pt x="2172769" y="462178"/>
                </a:lnTo>
                <a:lnTo>
                  <a:pt x="2218429" y="443242"/>
                </a:lnTo>
                <a:lnTo>
                  <a:pt x="2264438" y="424659"/>
                </a:lnTo>
                <a:lnTo>
                  <a:pt x="2310791" y="406434"/>
                </a:lnTo>
                <a:lnTo>
                  <a:pt x="2357485" y="388568"/>
                </a:lnTo>
                <a:lnTo>
                  <a:pt x="2404516" y="371065"/>
                </a:lnTo>
                <a:lnTo>
                  <a:pt x="2451879" y="353928"/>
                </a:lnTo>
                <a:lnTo>
                  <a:pt x="2499570" y="337158"/>
                </a:lnTo>
                <a:lnTo>
                  <a:pt x="2547586" y="320760"/>
                </a:lnTo>
                <a:lnTo>
                  <a:pt x="2595922" y="304735"/>
                </a:lnTo>
                <a:lnTo>
                  <a:pt x="2644573" y="289087"/>
                </a:lnTo>
                <a:lnTo>
                  <a:pt x="2693537" y="273818"/>
                </a:lnTo>
                <a:lnTo>
                  <a:pt x="2742809" y="258931"/>
                </a:lnTo>
                <a:lnTo>
                  <a:pt x="2792384" y="244429"/>
                </a:lnTo>
                <a:lnTo>
                  <a:pt x="2842259" y="230315"/>
                </a:lnTo>
                <a:lnTo>
                  <a:pt x="2892430" y="216591"/>
                </a:lnTo>
                <a:lnTo>
                  <a:pt x="2942892" y="203260"/>
                </a:lnTo>
                <a:lnTo>
                  <a:pt x="2993642" y="190325"/>
                </a:lnTo>
                <a:lnTo>
                  <a:pt x="3044674" y="177790"/>
                </a:lnTo>
                <a:lnTo>
                  <a:pt x="3095987" y="165655"/>
                </a:lnTo>
                <a:lnTo>
                  <a:pt x="3147574" y="153925"/>
                </a:lnTo>
                <a:lnTo>
                  <a:pt x="3199432" y="142603"/>
                </a:lnTo>
                <a:lnTo>
                  <a:pt x="3251557" y="131690"/>
                </a:lnTo>
                <a:lnTo>
                  <a:pt x="3303945" y="121190"/>
                </a:lnTo>
                <a:lnTo>
                  <a:pt x="3356592" y="111105"/>
                </a:lnTo>
                <a:lnTo>
                  <a:pt x="3409493" y="101439"/>
                </a:lnTo>
                <a:lnTo>
                  <a:pt x="3462645" y="92194"/>
                </a:lnTo>
                <a:lnTo>
                  <a:pt x="3516044" y="83372"/>
                </a:lnTo>
                <a:lnTo>
                  <a:pt x="3569684" y="74977"/>
                </a:lnTo>
                <a:lnTo>
                  <a:pt x="3623564" y="67012"/>
                </a:lnTo>
                <a:lnTo>
                  <a:pt x="3677677" y="59479"/>
                </a:lnTo>
                <a:lnTo>
                  <a:pt x="3732020" y="52381"/>
                </a:lnTo>
                <a:lnTo>
                  <a:pt x="3786590" y="45720"/>
                </a:lnTo>
                <a:lnTo>
                  <a:pt x="3841381" y="39500"/>
                </a:lnTo>
                <a:lnTo>
                  <a:pt x="3896390" y="33724"/>
                </a:lnTo>
                <a:lnTo>
                  <a:pt x="3951613" y="28393"/>
                </a:lnTo>
                <a:lnTo>
                  <a:pt x="4007045" y="23512"/>
                </a:lnTo>
                <a:lnTo>
                  <a:pt x="4062683" y="19082"/>
                </a:lnTo>
                <a:lnTo>
                  <a:pt x="4118523" y="15107"/>
                </a:lnTo>
                <a:lnTo>
                  <a:pt x="4174560" y="11589"/>
                </a:lnTo>
                <a:lnTo>
                  <a:pt x="4230790" y="8531"/>
                </a:lnTo>
                <a:lnTo>
                  <a:pt x="4287209" y="5936"/>
                </a:lnTo>
                <a:lnTo>
                  <a:pt x="4343813" y="3806"/>
                </a:lnTo>
                <a:lnTo>
                  <a:pt x="4400599" y="2145"/>
                </a:lnTo>
                <a:lnTo>
                  <a:pt x="4457561" y="955"/>
                </a:lnTo>
                <a:lnTo>
                  <a:pt x="4514696" y="239"/>
                </a:lnTo>
                <a:lnTo>
                  <a:pt x="4572000" y="0"/>
                </a:lnTo>
                <a:lnTo>
                  <a:pt x="4629303" y="239"/>
                </a:lnTo>
                <a:lnTo>
                  <a:pt x="4686438" y="955"/>
                </a:lnTo>
                <a:lnTo>
                  <a:pt x="4743400" y="2145"/>
                </a:lnTo>
                <a:lnTo>
                  <a:pt x="4800186" y="3806"/>
                </a:lnTo>
                <a:lnTo>
                  <a:pt x="4856790" y="5936"/>
                </a:lnTo>
                <a:lnTo>
                  <a:pt x="4913209" y="8531"/>
                </a:lnTo>
                <a:lnTo>
                  <a:pt x="4969439" y="11589"/>
                </a:lnTo>
                <a:lnTo>
                  <a:pt x="5025476" y="15107"/>
                </a:lnTo>
                <a:lnTo>
                  <a:pt x="5081316" y="19082"/>
                </a:lnTo>
                <a:lnTo>
                  <a:pt x="5136954" y="23512"/>
                </a:lnTo>
                <a:lnTo>
                  <a:pt x="5192386" y="28393"/>
                </a:lnTo>
                <a:lnTo>
                  <a:pt x="5247609" y="33724"/>
                </a:lnTo>
                <a:lnTo>
                  <a:pt x="5302618" y="39500"/>
                </a:lnTo>
                <a:lnTo>
                  <a:pt x="5357409" y="45720"/>
                </a:lnTo>
                <a:lnTo>
                  <a:pt x="5411979" y="52381"/>
                </a:lnTo>
                <a:lnTo>
                  <a:pt x="5466322" y="59479"/>
                </a:lnTo>
                <a:lnTo>
                  <a:pt x="5520435" y="67012"/>
                </a:lnTo>
                <a:lnTo>
                  <a:pt x="5574315" y="74977"/>
                </a:lnTo>
                <a:lnTo>
                  <a:pt x="5627955" y="83372"/>
                </a:lnTo>
                <a:lnTo>
                  <a:pt x="5681354" y="92194"/>
                </a:lnTo>
                <a:lnTo>
                  <a:pt x="5734506" y="101439"/>
                </a:lnTo>
                <a:lnTo>
                  <a:pt x="5787407" y="111105"/>
                </a:lnTo>
                <a:lnTo>
                  <a:pt x="5840054" y="121190"/>
                </a:lnTo>
                <a:lnTo>
                  <a:pt x="5892442" y="131690"/>
                </a:lnTo>
                <a:lnTo>
                  <a:pt x="5944567" y="142603"/>
                </a:lnTo>
                <a:lnTo>
                  <a:pt x="5996425" y="153925"/>
                </a:lnTo>
                <a:lnTo>
                  <a:pt x="6048012" y="165655"/>
                </a:lnTo>
                <a:lnTo>
                  <a:pt x="6099325" y="177790"/>
                </a:lnTo>
                <a:lnTo>
                  <a:pt x="6150357" y="190325"/>
                </a:lnTo>
                <a:lnTo>
                  <a:pt x="6201107" y="203260"/>
                </a:lnTo>
                <a:lnTo>
                  <a:pt x="6251569" y="216591"/>
                </a:lnTo>
                <a:lnTo>
                  <a:pt x="6301740" y="230315"/>
                </a:lnTo>
                <a:lnTo>
                  <a:pt x="6351615" y="244429"/>
                </a:lnTo>
                <a:lnTo>
                  <a:pt x="6401190" y="258931"/>
                </a:lnTo>
                <a:lnTo>
                  <a:pt x="6450462" y="273818"/>
                </a:lnTo>
                <a:lnTo>
                  <a:pt x="6499426" y="289087"/>
                </a:lnTo>
                <a:lnTo>
                  <a:pt x="6548077" y="304735"/>
                </a:lnTo>
                <a:lnTo>
                  <a:pt x="6596413" y="320760"/>
                </a:lnTo>
                <a:lnTo>
                  <a:pt x="6644429" y="337158"/>
                </a:lnTo>
                <a:lnTo>
                  <a:pt x="6692120" y="353928"/>
                </a:lnTo>
                <a:lnTo>
                  <a:pt x="6739483" y="371065"/>
                </a:lnTo>
                <a:lnTo>
                  <a:pt x="6786514" y="388568"/>
                </a:lnTo>
                <a:lnTo>
                  <a:pt x="6833208" y="406434"/>
                </a:lnTo>
                <a:lnTo>
                  <a:pt x="6879561" y="424659"/>
                </a:lnTo>
                <a:lnTo>
                  <a:pt x="6925570" y="443242"/>
                </a:lnTo>
                <a:lnTo>
                  <a:pt x="6971230" y="462178"/>
                </a:lnTo>
                <a:lnTo>
                  <a:pt x="7016537" y="481467"/>
                </a:lnTo>
                <a:lnTo>
                  <a:pt x="7061487" y="501104"/>
                </a:lnTo>
                <a:lnTo>
                  <a:pt x="7106076" y="521086"/>
                </a:lnTo>
                <a:lnTo>
                  <a:pt x="7150300" y="541412"/>
                </a:lnTo>
                <a:lnTo>
                  <a:pt x="7194155" y="562078"/>
                </a:lnTo>
                <a:lnTo>
                  <a:pt x="7237636" y="583082"/>
                </a:lnTo>
                <a:lnTo>
                  <a:pt x="7280740" y="604421"/>
                </a:lnTo>
                <a:lnTo>
                  <a:pt x="7323462" y="626091"/>
                </a:lnTo>
                <a:lnTo>
                  <a:pt x="7365799" y="648091"/>
                </a:lnTo>
                <a:lnTo>
                  <a:pt x="7407746" y="670417"/>
                </a:lnTo>
                <a:lnTo>
                  <a:pt x="7449299" y="693067"/>
                </a:lnTo>
                <a:lnTo>
                  <a:pt x="7490454" y="716037"/>
                </a:lnTo>
                <a:lnTo>
                  <a:pt x="7531207" y="739326"/>
                </a:lnTo>
                <a:lnTo>
                  <a:pt x="7571554" y="762930"/>
                </a:lnTo>
                <a:lnTo>
                  <a:pt x="7611491" y="786846"/>
                </a:lnTo>
                <a:lnTo>
                  <a:pt x="7651014" y="811072"/>
                </a:lnTo>
                <a:lnTo>
                  <a:pt x="7690118" y="835605"/>
                </a:lnTo>
                <a:lnTo>
                  <a:pt x="7728800" y="860443"/>
                </a:lnTo>
                <a:lnTo>
                  <a:pt x="7767055" y="885581"/>
                </a:lnTo>
                <a:lnTo>
                  <a:pt x="7804880" y="911018"/>
                </a:lnTo>
                <a:lnTo>
                  <a:pt x="7842270" y="936751"/>
                </a:lnTo>
                <a:lnTo>
                  <a:pt x="7879221" y="962777"/>
                </a:lnTo>
                <a:lnTo>
                  <a:pt x="7915729" y="989093"/>
                </a:lnTo>
                <a:lnTo>
                  <a:pt x="7951790" y="1015697"/>
                </a:lnTo>
                <a:lnTo>
                  <a:pt x="7987400" y="1042585"/>
                </a:lnTo>
                <a:lnTo>
                  <a:pt x="8022554" y="1069755"/>
                </a:lnTo>
                <a:lnTo>
                  <a:pt x="8057250" y="1097204"/>
                </a:lnTo>
                <a:lnTo>
                  <a:pt x="8091482" y="1124929"/>
                </a:lnTo>
                <a:lnTo>
                  <a:pt x="8125246" y="1152928"/>
                </a:lnTo>
                <a:lnTo>
                  <a:pt x="8158539" y="1181198"/>
                </a:lnTo>
                <a:lnTo>
                  <a:pt x="8191356" y="1209736"/>
                </a:lnTo>
                <a:lnTo>
                  <a:pt x="8223694" y="1238538"/>
                </a:lnTo>
                <a:lnTo>
                  <a:pt x="8255547" y="1267604"/>
                </a:lnTo>
                <a:lnTo>
                  <a:pt x="8286913" y="1296928"/>
                </a:lnTo>
                <a:lnTo>
                  <a:pt x="8317786" y="1326510"/>
                </a:lnTo>
                <a:lnTo>
                  <a:pt x="8348164" y="1356345"/>
                </a:lnTo>
                <a:lnTo>
                  <a:pt x="8378041" y="1386432"/>
                </a:lnTo>
                <a:lnTo>
                  <a:pt x="8407414" y="1416768"/>
                </a:lnTo>
                <a:lnTo>
                  <a:pt x="8436278" y="1447349"/>
                </a:lnTo>
                <a:lnTo>
                  <a:pt x="8464630" y="1478172"/>
                </a:lnTo>
                <a:lnTo>
                  <a:pt x="8492466" y="1509236"/>
                </a:lnTo>
                <a:lnTo>
                  <a:pt x="8519780" y="1540538"/>
                </a:lnTo>
                <a:lnTo>
                  <a:pt x="8546570" y="1572074"/>
                </a:lnTo>
                <a:lnTo>
                  <a:pt x="8572831" y="1603841"/>
                </a:lnTo>
                <a:lnTo>
                  <a:pt x="8598559" y="1635838"/>
                </a:lnTo>
                <a:lnTo>
                  <a:pt x="8623750" y="1668060"/>
                </a:lnTo>
                <a:lnTo>
                  <a:pt x="8648400" y="1700507"/>
                </a:lnTo>
                <a:lnTo>
                  <a:pt x="8672504" y="1733173"/>
                </a:lnTo>
                <a:lnTo>
                  <a:pt x="8696059" y="1766058"/>
                </a:lnTo>
                <a:lnTo>
                  <a:pt x="8719061" y="1799158"/>
                </a:lnTo>
                <a:lnTo>
                  <a:pt x="8741505" y="1832470"/>
                </a:lnTo>
                <a:lnTo>
                  <a:pt x="8763388" y="1865991"/>
                </a:lnTo>
                <a:lnTo>
                  <a:pt x="8784705" y="1899719"/>
                </a:lnTo>
                <a:lnTo>
                  <a:pt x="8805452" y="1933651"/>
                </a:lnTo>
                <a:lnTo>
                  <a:pt x="8825625" y="1967784"/>
                </a:lnTo>
                <a:lnTo>
                  <a:pt x="8845220" y="2002116"/>
                </a:lnTo>
                <a:lnTo>
                  <a:pt x="8864233" y="2036643"/>
                </a:lnTo>
                <a:lnTo>
                  <a:pt x="8882659" y="2071363"/>
                </a:lnTo>
                <a:lnTo>
                  <a:pt x="8900496" y="2106272"/>
                </a:lnTo>
                <a:lnTo>
                  <a:pt x="8917738" y="2141370"/>
                </a:lnTo>
                <a:lnTo>
                  <a:pt x="8934382" y="2176651"/>
                </a:lnTo>
                <a:lnTo>
                  <a:pt x="8950423" y="2212114"/>
                </a:lnTo>
                <a:lnTo>
                  <a:pt x="8965857" y="2247756"/>
                </a:lnTo>
                <a:lnTo>
                  <a:pt x="8980681" y="2283574"/>
                </a:lnTo>
                <a:lnTo>
                  <a:pt x="8994890" y="2319565"/>
                </a:lnTo>
                <a:lnTo>
                  <a:pt x="9008480" y="2355727"/>
                </a:lnTo>
                <a:lnTo>
                  <a:pt x="9021447" y="2392057"/>
                </a:lnTo>
                <a:lnTo>
                  <a:pt x="9033787" y="2428551"/>
                </a:lnTo>
                <a:lnTo>
                  <a:pt x="9045495" y="2465208"/>
                </a:lnTo>
                <a:lnTo>
                  <a:pt x="9056568" y="2502024"/>
                </a:lnTo>
                <a:lnTo>
                  <a:pt x="9067002" y="2538997"/>
                </a:lnTo>
                <a:lnTo>
                  <a:pt x="9076793" y="2576123"/>
                </a:lnTo>
                <a:lnTo>
                  <a:pt x="9085935" y="2613401"/>
                </a:lnTo>
                <a:lnTo>
                  <a:pt x="9094427" y="2650826"/>
                </a:lnTo>
                <a:lnTo>
                  <a:pt x="9102262" y="2688397"/>
                </a:lnTo>
                <a:lnTo>
                  <a:pt x="9109437" y="2726111"/>
                </a:lnTo>
                <a:lnTo>
                  <a:pt x="9115949" y="2763965"/>
                </a:lnTo>
                <a:lnTo>
                  <a:pt x="9121792" y="2801956"/>
                </a:lnTo>
                <a:lnTo>
                  <a:pt x="9126964" y="2840081"/>
                </a:lnTo>
                <a:lnTo>
                  <a:pt x="9131459" y="2878337"/>
                </a:lnTo>
                <a:lnTo>
                  <a:pt x="9135274" y="2916723"/>
                </a:lnTo>
                <a:lnTo>
                  <a:pt x="9138404" y="2955234"/>
                </a:lnTo>
                <a:lnTo>
                  <a:pt x="9140846" y="2993869"/>
                </a:lnTo>
                <a:lnTo>
                  <a:pt x="9142595" y="3032624"/>
                </a:lnTo>
                <a:lnTo>
                  <a:pt x="9143648" y="3071496"/>
                </a:lnTo>
                <a:lnTo>
                  <a:pt x="9144000" y="3110484"/>
                </a:lnTo>
                <a:lnTo>
                  <a:pt x="9143648" y="3149471"/>
                </a:lnTo>
                <a:lnTo>
                  <a:pt x="9142595" y="3188343"/>
                </a:lnTo>
                <a:lnTo>
                  <a:pt x="9140846" y="3227098"/>
                </a:lnTo>
                <a:lnTo>
                  <a:pt x="9138404" y="3265733"/>
                </a:lnTo>
                <a:lnTo>
                  <a:pt x="9135274" y="3304244"/>
                </a:lnTo>
                <a:lnTo>
                  <a:pt x="9131459" y="3342630"/>
                </a:lnTo>
                <a:lnTo>
                  <a:pt x="9126964" y="3380886"/>
                </a:lnTo>
                <a:lnTo>
                  <a:pt x="9121792" y="3419011"/>
                </a:lnTo>
                <a:lnTo>
                  <a:pt x="9115949" y="3457002"/>
                </a:lnTo>
                <a:lnTo>
                  <a:pt x="9109437" y="3494856"/>
                </a:lnTo>
                <a:lnTo>
                  <a:pt x="9102262" y="3532570"/>
                </a:lnTo>
                <a:lnTo>
                  <a:pt x="9094427" y="3570141"/>
                </a:lnTo>
                <a:lnTo>
                  <a:pt x="9085935" y="3607566"/>
                </a:lnTo>
                <a:lnTo>
                  <a:pt x="9076793" y="3644844"/>
                </a:lnTo>
                <a:lnTo>
                  <a:pt x="9067002" y="3681970"/>
                </a:lnTo>
                <a:lnTo>
                  <a:pt x="9056568" y="3718943"/>
                </a:lnTo>
                <a:lnTo>
                  <a:pt x="9045495" y="3755759"/>
                </a:lnTo>
                <a:lnTo>
                  <a:pt x="9033787" y="3792416"/>
                </a:lnTo>
                <a:lnTo>
                  <a:pt x="9021447" y="3828910"/>
                </a:lnTo>
                <a:lnTo>
                  <a:pt x="9008480" y="3865240"/>
                </a:lnTo>
                <a:lnTo>
                  <a:pt x="8994890" y="3901402"/>
                </a:lnTo>
                <a:lnTo>
                  <a:pt x="8980681" y="3937393"/>
                </a:lnTo>
                <a:lnTo>
                  <a:pt x="8965857" y="3973211"/>
                </a:lnTo>
                <a:lnTo>
                  <a:pt x="8950423" y="4008853"/>
                </a:lnTo>
                <a:lnTo>
                  <a:pt x="8934382" y="4044316"/>
                </a:lnTo>
                <a:lnTo>
                  <a:pt x="8917738" y="4079597"/>
                </a:lnTo>
                <a:lnTo>
                  <a:pt x="8900496" y="4114695"/>
                </a:lnTo>
                <a:lnTo>
                  <a:pt x="8882659" y="4149604"/>
                </a:lnTo>
                <a:lnTo>
                  <a:pt x="8864233" y="4184324"/>
                </a:lnTo>
                <a:lnTo>
                  <a:pt x="8845220" y="4218851"/>
                </a:lnTo>
                <a:lnTo>
                  <a:pt x="8825625" y="4253183"/>
                </a:lnTo>
                <a:lnTo>
                  <a:pt x="8805452" y="4287316"/>
                </a:lnTo>
                <a:lnTo>
                  <a:pt x="8784705" y="4321248"/>
                </a:lnTo>
                <a:lnTo>
                  <a:pt x="8763388" y="4354976"/>
                </a:lnTo>
                <a:lnTo>
                  <a:pt x="8741505" y="4388497"/>
                </a:lnTo>
                <a:lnTo>
                  <a:pt x="8719061" y="4421809"/>
                </a:lnTo>
                <a:lnTo>
                  <a:pt x="8696059" y="4454909"/>
                </a:lnTo>
                <a:lnTo>
                  <a:pt x="8672504" y="4487794"/>
                </a:lnTo>
                <a:lnTo>
                  <a:pt x="8648400" y="4520460"/>
                </a:lnTo>
                <a:lnTo>
                  <a:pt x="8623750" y="4552907"/>
                </a:lnTo>
                <a:lnTo>
                  <a:pt x="8598559" y="4585129"/>
                </a:lnTo>
                <a:lnTo>
                  <a:pt x="8572831" y="4617126"/>
                </a:lnTo>
                <a:lnTo>
                  <a:pt x="8546570" y="4648893"/>
                </a:lnTo>
                <a:lnTo>
                  <a:pt x="8519780" y="4680429"/>
                </a:lnTo>
                <a:lnTo>
                  <a:pt x="8492466" y="4711731"/>
                </a:lnTo>
                <a:lnTo>
                  <a:pt x="8464630" y="4742795"/>
                </a:lnTo>
                <a:lnTo>
                  <a:pt x="8436278" y="4773618"/>
                </a:lnTo>
                <a:lnTo>
                  <a:pt x="8407414" y="4804199"/>
                </a:lnTo>
                <a:lnTo>
                  <a:pt x="8378041" y="4834535"/>
                </a:lnTo>
                <a:lnTo>
                  <a:pt x="8348164" y="4864622"/>
                </a:lnTo>
                <a:lnTo>
                  <a:pt x="8317786" y="4894457"/>
                </a:lnTo>
                <a:lnTo>
                  <a:pt x="8286913" y="4924039"/>
                </a:lnTo>
                <a:lnTo>
                  <a:pt x="8255547" y="4953363"/>
                </a:lnTo>
                <a:lnTo>
                  <a:pt x="8223694" y="4982429"/>
                </a:lnTo>
                <a:lnTo>
                  <a:pt x="8191356" y="5011231"/>
                </a:lnTo>
                <a:lnTo>
                  <a:pt x="8158539" y="5039769"/>
                </a:lnTo>
                <a:lnTo>
                  <a:pt x="8125246" y="5068039"/>
                </a:lnTo>
                <a:lnTo>
                  <a:pt x="8091482" y="5096038"/>
                </a:lnTo>
                <a:lnTo>
                  <a:pt x="8057250" y="5123763"/>
                </a:lnTo>
                <a:lnTo>
                  <a:pt x="8022554" y="5151212"/>
                </a:lnTo>
                <a:lnTo>
                  <a:pt x="7987400" y="5178382"/>
                </a:lnTo>
                <a:lnTo>
                  <a:pt x="7951790" y="5205270"/>
                </a:lnTo>
                <a:lnTo>
                  <a:pt x="7915729" y="5231874"/>
                </a:lnTo>
                <a:lnTo>
                  <a:pt x="7879221" y="5258190"/>
                </a:lnTo>
                <a:lnTo>
                  <a:pt x="7842270" y="5284216"/>
                </a:lnTo>
                <a:lnTo>
                  <a:pt x="7804880" y="5309949"/>
                </a:lnTo>
                <a:lnTo>
                  <a:pt x="7767055" y="5335386"/>
                </a:lnTo>
                <a:lnTo>
                  <a:pt x="7728800" y="5360524"/>
                </a:lnTo>
                <a:lnTo>
                  <a:pt x="7690118" y="5385362"/>
                </a:lnTo>
                <a:lnTo>
                  <a:pt x="7651014" y="5409895"/>
                </a:lnTo>
                <a:lnTo>
                  <a:pt x="7611491" y="5434121"/>
                </a:lnTo>
                <a:lnTo>
                  <a:pt x="7571554" y="5458037"/>
                </a:lnTo>
                <a:lnTo>
                  <a:pt x="7531207" y="5481641"/>
                </a:lnTo>
                <a:lnTo>
                  <a:pt x="7490454" y="5504930"/>
                </a:lnTo>
                <a:lnTo>
                  <a:pt x="7449299" y="5527900"/>
                </a:lnTo>
                <a:lnTo>
                  <a:pt x="7407746" y="5550550"/>
                </a:lnTo>
                <a:lnTo>
                  <a:pt x="7365799" y="5572876"/>
                </a:lnTo>
                <a:lnTo>
                  <a:pt x="7323462" y="5594876"/>
                </a:lnTo>
                <a:lnTo>
                  <a:pt x="7280740" y="5616546"/>
                </a:lnTo>
                <a:lnTo>
                  <a:pt x="7237636" y="5637885"/>
                </a:lnTo>
                <a:lnTo>
                  <a:pt x="7194155" y="5658889"/>
                </a:lnTo>
                <a:lnTo>
                  <a:pt x="7150300" y="5679555"/>
                </a:lnTo>
                <a:lnTo>
                  <a:pt x="7106076" y="5699881"/>
                </a:lnTo>
                <a:lnTo>
                  <a:pt x="7061487" y="5719863"/>
                </a:lnTo>
                <a:lnTo>
                  <a:pt x="7016537" y="5739500"/>
                </a:lnTo>
                <a:lnTo>
                  <a:pt x="6971230" y="5758789"/>
                </a:lnTo>
                <a:lnTo>
                  <a:pt x="6925570" y="5777725"/>
                </a:lnTo>
                <a:lnTo>
                  <a:pt x="6879561" y="5796308"/>
                </a:lnTo>
                <a:lnTo>
                  <a:pt x="6833208" y="5814533"/>
                </a:lnTo>
                <a:lnTo>
                  <a:pt x="6786514" y="5832399"/>
                </a:lnTo>
                <a:lnTo>
                  <a:pt x="6739483" y="5849902"/>
                </a:lnTo>
                <a:lnTo>
                  <a:pt x="6692120" y="5867039"/>
                </a:lnTo>
                <a:lnTo>
                  <a:pt x="6644429" y="5883809"/>
                </a:lnTo>
                <a:lnTo>
                  <a:pt x="6596413" y="5900207"/>
                </a:lnTo>
                <a:lnTo>
                  <a:pt x="6548077" y="5916232"/>
                </a:lnTo>
                <a:lnTo>
                  <a:pt x="6499426" y="5931880"/>
                </a:lnTo>
                <a:lnTo>
                  <a:pt x="6450462" y="5947149"/>
                </a:lnTo>
                <a:lnTo>
                  <a:pt x="6401190" y="5962036"/>
                </a:lnTo>
                <a:lnTo>
                  <a:pt x="6351615" y="5976538"/>
                </a:lnTo>
                <a:lnTo>
                  <a:pt x="6301740" y="5990652"/>
                </a:lnTo>
                <a:lnTo>
                  <a:pt x="6251569" y="6004376"/>
                </a:lnTo>
                <a:lnTo>
                  <a:pt x="6201107" y="6017707"/>
                </a:lnTo>
                <a:lnTo>
                  <a:pt x="6150357" y="6030642"/>
                </a:lnTo>
                <a:lnTo>
                  <a:pt x="6099325" y="6043177"/>
                </a:lnTo>
                <a:lnTo>
                  <a:pt x="6048012" y="6055312"/>
                </a:lnTo>
                <a:lnTo>
                  <a:pt x="5996425" y="6067042"/>
                </a:lnTo>
                <a:lnTo>
                  <a:pt x="5944567" y="6078364"/>
                </a:lnTo>
                <a:lnTo>
                  <a:pt x="5892442" y="6089277"/>
                </a:lnTo>
                <a:lnTo>
                  <a:pt x="5840054" y="6099777"/>
                </a:lnTo>
                <a:lnTo>
                  <a:pt x="5787407" y="6109862"/>
                </a:lnTo>
                <a:lnTo>
                  <a:pt x="5734506" y="6119528"/>
                </a:lnTo>
                <a:lnTo>
                  <a:pt x="5681354" y="6128773"/>
                </a:lnTo>
                <a:lnTo>
                  <a:pt x="5627955" y="6137595"/>
                </a:lnTo>
                <a:lnTo>
                  <a:pt x="5574315" y="6145990"/>
                </a:lnTo>
                <a:lnTo>
                  <a:pt x="5520435" y="6153955"/>
                </a:lnTo>
                <a:lnTo>
                  <a:pt x="5466322" y="6161488"/>
                </a:lnTo>
                <a:lnTo>
                  <a:pt x="5411979" y="6168586"/>
                </a:lnTo>
                <a:lnTo>
                  <a:pt x="5357409" y="6175247"/>
                </a:lnTo>
                <a:lnTo>
                  <a:pt x="5302618" y="6181467"/>
                </a:lnTo>
                <a:lnTo>
                  <a:pt x="5247609" y="6187243"/>
                </a:lnTo>
                <a:lnTo>
                  <a:pt x="5192386" y="6192574"/>
                </a:lnTo>
                <a:lnTo>
                  <a:pt x="5136954" y="6197455"/>
                </a:lnTo>
                <a:lnTo>
                  <a:pt x="5081316" y="6201885"/>
                </a:lnTo>
                <a:lnTo>
                  <a:pt x="5025476" y="6205860"/>
                </a:lnTo>
                <a:lnTo>
                  <a:pt x="4969439" y="6209378"/>
                </a:lnTo>
                <a:lnTo>
                  <a:pt x="4913209" y="6212436"/>
                </a:lnTo>
                <a:lnTo>
                  <a:pt x="4856790" y="6215031"/>
                </a:lnTo>
                <a:lnTo>
                  <a:pt x="4800186" y="6217161"/>
                </a:lnTo>
                <a:lnTo>
                  <a:pt x="4743400" y="6218822"/>
                </a:lnTo>
                <a:lnTo>
                  <a:pt x="4686438" y="6220012"/>
                </a:lnTo>
                <a:lnTo>
                  <a:pt x="4629303" y="6220728"/>
                </a:lnTo>
                <a:lnTo>
                  <a:pt x="4572000" y="6220968"/>
                </a:lnTo>
                <a:lnTo>
                  <a:pt x="4514696" y="6220728"/>
                </a:lnTo>
                <a:lnTo>
                  <a:pt x="4457561" y="6220012"/>
                </a:lnTo>
                <a:lnTo>
                  <a:pt x="4400599" y="6218822"/>
                </a:lnTo>
                <a:lnTo>
                  <a:pt x="4343813" y="6217161"/>
                </a:lnTo>
                <a:lnTo>
                  <a:pt x="4287209" y="6215031"/>
                </a:lnTo>
                <a:lnTo>
                  <a:pt x="4230790" y="6212436"/>
                </a:lnTo>
                <a:lnTo>
                  <a:pt x="4174560" y="6209378"/>
                </a:lnTo>
                <a:lnTo>
                  <a:pt x="4118523" y="6205860"/>
                </a:lnTo>
                <a:lnTo>
                  <a:pt x="4062683" y="6201885"/>
                </a:lnTo>
                <a:lnTo>
                  <a:pt x="4007045" y="6197455"/>
                </a:lnTo>
                <a:lnTo>
                  <a:pt x="3951613" y="6192574"/>
                </a:lnTo>
                <a:lnTo>
                  <a:pt x="3896390" y="6187243"/>
                </a:lnTo>
                <a:lnTo>
                  <a:pt x="3841381" y="6181467"/>
                </a:lnTo>
                <a:lnTo>
                  <a:pt x="3786590" y="6175247"/>
                </a:lnTo>
                <a:lnTo>
                  <a:pt x="3732020" y="6168586"/>
                </a:lnTo>
                <a:lnTo>
                  <a:pt x="3677677" y="6161488"/>
                </a:lnTo>
                <a:lnTo>
                  <a:pt x="3623564" y="6153955"/>
                </a:lnTo>
                <a:lnTo>
                  <a:pt x="3569684" y="6145990"/>
                </a:lnTo>
                <a:lnTo>
                  <a:pt x="3516044" y="6137595"/>
                </a:lnTo>
                <a:lnTo>
                  <a:pt x="3462645" y="6128773"/>
                </a:lnTo>
                <a:lnTo>
                  <a:pt x="3409493" y="6119528"/>
                </a:lnTo>
                <a:lnTo>
                  <a:pt x="3356592" y="6109862"/>
                </a:lnTo>
                <a:lnTo>
                  <a:pt x="3303945" y="6099777"/>
                </a:lnTo>
                <a:lnTo>
                  <a:pt x="3251557" y="6089277"/>
                </a:lnTo>
                <a:lnTo>
                  <a:pt x="3199432" y="6078364"/>
                </a:lnTo>
                <a:lnTo>
                  <a:pt x="3147574" y="6067042"/>
                </a:lnTo>
                <a:lnTo>
                  <a:pt x="3095987" y="6055312"/>
                </a:lnTo>
                <a:lnTo>
                  <a:pt x="3044674" y="6043177"/>
                </a:lnTo>
                <a:lnTo>
                  <a:pt x="2993642" y="6030642"/>
                </a:lnTo>
                <a:lnTo>
                  <a:pt x="2942892" y="6017707"/>
                </a:lnTo>
                <a:lnTo>
                  <a:pt x="2892430" y="6004376"/>
                </a:lnTo>
                <a:lnTo>
                  <a:pt x="2842259" y="5990652"/>
                </a:lnTo>
                <a:lnTo>
                  <a:pt x="2792384" y="5976538"/>
                </a:lnTo>
                <a:lnTo>
                  <a:pt x="2742809" y="5962036"/>
                </a:lnTo>
                <a:lnTo>
                  <a:pt x="2693537" y="5947149"/>
                </a:lnTo>
                <a:lnTo>
                  <a:pt x="2644573" y="5931880"/>
                </a:lnTo>
                <a:lnTo>
                  <a:pt x="2595922" y="5916232"/>
                </a:lnTo>
                <a:lnTo>
                  <a:pt x="2547586" y="5900207"/>
                </a:lnTo>
                <a:lnTo>
                  <a:pt x="2499570" y="5883809"/>
                </a:lnTo>
                <a:lnTo>
                  <a:pt x="2451879" y="5867039"/>
                </a:lnTo>
                <a:lnTo>
                  <a:pt x="2404516" y="5849902"/>
                </a:lnTo>
                <a:lnTo>
                  <a:pt x="2357485" y="5832399"/>
                </a:lnTo>
                <a:lnTo>
                  <a:pt x="2310791" y="5814533"/>
                </a:lnTo>
                <a:lnTo>
                  <a:pt x="2264438" y="5796308"/>
                </a:lnTo>
                <a:lnTo>
                  <a:pt x="2218429" y="5777725"/>
                </a:lnTo>
                <a:lnTo>
                  <a:pt x="2172769" y="5758789"/>
                </a:lnTo>
                <a:lnTo>
                  <a:pt x="2127462" y="5739500"/>
                </a:lnTo>
                <a:lnTo>
                  <a:pt x="2082512" y="5719863"/>
                </a:lnTo>
                <a:lnTo>
                  <a:pt x="2037923" y="5699881"/>
                </a:lnTo>
                <a:lnTo>
                  <a:pt x="1993699" y="5679555"/>
                </a:lnTo>
                <a:lnTo>
                  <a:pt x="1949844" y="5658889"/>
                </a:lnTo>
                <a:lnTo>
                  <a:pt x="1906363" y="5637885"/>
                </a:lnTo>
                <a:lnTo>
                  <a:pt x="1863259" y="5616546"/>
                </a:lnTo>
                <a:lnTo>
                  <a:pt x="1820537" y="5594876"/>
                </a:lnTo>
                <a:lnTo>
                  <a:pt x="1778200" y="5572876"/>
                </a:lnTo>
                <a:lnTo>
                  <a:pt x="1736253" y="5550550"/>
                </a:lnTo>
                <a:lnTo>
                  <a:pt x="1694700" y="5527900"/>
                </a:lnTo>
                <a:lnTo>
                  <a:pt x="1653545" y="5504930"/>
                </a:lnTo>
                <a:lnTo>
                  <a:pt x="1612792" y="5481641"/>
                </a:lnTo>
                <a:lnTo>
                  <a:pt x="1572445" y="5458037"/>
                </a:lnTo>
                <a:lnTo>
                  <a:pt x="1532508" y="5434121"/>
                </a:lnTo>
                <a:lnTo>
                  <a:pt x="1492985" y="5409895"/>
                </a:lnTo>
                <a:lnTo>
                  <a:pt x="1453881" y="5385362"/>
                </a:lnTo>
                <a:lnTo>
                  <a:pt x="1415199" y="5360524"/>
                </a:lnTo>
                <a:lnTo>
                  <a:pt x="1376944" y="5335386"/>
                </a:lnTo>
                <a:lnTo>
                  <a:pt x="1339119" y="5309949"/>
                </a:lnTo>
                <a:lnTo>
                  <a:pt x="1301729" y="5284216"/>
                </a:lnTo>
                <a:lnTo>
                  <a:pt x="1264778" y="5258190"/>
                </a:lnTo>
                <a:lnTo>
                  <a:pt x="1228270" y="5231874"/>
                </a:lnTo>
                <a:lnTo>
                  <a:pt x="1192209" y="5205270"/>
                </a:lnTo>
                <a:lnTo>
                  <a:pt x="1156599" y="5178382"/>
                </a:lnTo>
                <a:lnTo>
                  <a:pt x="1121445" y="5151212"/>
                </a:lnTo>
                <a:lnTo>
                  <a:pt x="1086749" y="5123763"/>
                </a:lnTo>
                <a:lnTo>
                  <a:pt x="1052517" y="5096038"/>
                </a:lnTo>
                <a:lnTo>
                  <a:pt x="1018753" y="5068039"/>
                </a:lnTo>
                <a:lnTo>
                  <a:pt x="985460" y="5039769"/>
                </a:lnTo>
                <a:lnTo>
                  <a:pt x="952643" y="5011231"/>
                </a:lnTo>
                <a:lnTo>
                  <a:pt x="920305" y="4982429"/>
                </a:lnTo>
                <a:lnTo>
                  <a:pt x="888452" y="4953363"/>
                </a:lnTo>
                <a:lnTo>
                  <a:pt x="857086" y="4924039"/>
                </a:lnTo>
                <a:lnTo>
                  <a:pt x="826213" y="4894457"/>
                </a:lnTo>
                <a:lnTo>
                  <a:pt x="795835" y="4864622"/>
                </a:lnTo>
                <a:lnTo>
                  <a:pt x="765958" y="4834535"/>
                </a:lnTo>
                <a:lnTo>
                  <a:pt x="736585" y="4804199"/>
                </a:lnTo>
                <a:lnTo>
                  <a:pt x="707721" y="4773618"/>
                </a:lnTo>
                <a:lnTo>
                  <a:pt x="679369" y="4742795"/>
                </a:lnTo>
                <a:lnTo>
                  <a:pt x="651533" y="4711731"/>
                </a:lnTo>
                <a:lnTo>
                  <a:pt x="624219" y="4680429"/>
                </a:lnTo>
                <a:lnTo>
                  <a:pt x="597429" y="4648893"/>
                </a:lnTo>
                <a:lnTo>
                  <a:pt x="571168" y="4617126"/>
                </a:lnTo>
                <a:lnTo>
                  <a:pt x="545440" y="4585129"/>
                </a:lnTo>
                <a:lnTo>
                  <a:pt x="520249" y="4552907"/>
                </a:lnTo>
                <a:lnTo>
                  <a:pt x="495599" y="4520460"/>
                </a:lnTo>
                <a:lnTo>
                  <a:pt x="471495" y="4487794"/>
                </a:lnTo>
                <a:lnTo>
                  <a:pt x="447940" y="4454909"/>
                </a:lnTo>
                <a:lnTo>
                  <a:pt x="424938" y="4421809"/>
                </a:lnTo>
                <a:lnTo>
                  <a:pt x="402494" y="4388497"/>
                </a:lnTo>
                <a:lnTo>
                  <a:pt x="380611" y="4354976"/>
                </a:lnTo>
                <a:lnTo>
                  <a:pt x="359294" y="4321248"/>
                </a:lnTo>
                <a:lnTo>
                  <a:pt x="338547" y="4287316"/>
                </a:lnTo>
                <a:lnTo>
                  <a:pt x="318374" y="4253183"/>
                </a:lnTo>
                <a:lnTo>
                  <a:pt x="298779" y="4218851"/>
                </a:lnTo>
                <a:lnTo>
                  <a:pt x="279766" y="4184324"/>
                </a:lnTo>
                <a:lnTo>
                  <a:pt x="261340" y="4149604"/>
                </a:lnTo>
                <a:lnTo>
                  <a:pt x="243503" y="4114695"/>
                </a:lnTo>
                <a:lnTo>
                  <a:pt x="226261" y="4079597"/>
                </a:lnTo>
                <a:lnTo>
                  <a:pt x="209617" y="4044316"/>
                </a:lnTo>
                <a:lnTo>
                  <a:pt x="193576" y="4008853"/>
                </a:lnTo>
                <a:lnTo>
                  <a:pt x="178142" y="3973211"/>
                </a:lnTo>
                <a:lnTo>
                  <a:pt x="163318" y="3937393"/>
                </a:lnTo>
                <a:lnTo>
                  <a:pt x="149109" y="3901402"/>
                </a:lnTo>
                <a:lnTo>
                  <a:pt x="135519" y="3865240"/>
                </a:lnTo>
                <a:lnTo>
                  <a:pt x="122552" y="3828910"/>
                </a:lnTo>
                <a:lnTo>
                  <a:pt x="110212" y="3792416"/>
                </a:lnTo>
                <a:lnTo>
                  <a:pt x="98504" y="3755759"/>
                </a:lnTo>
                <a:lnTo>
                  <a:pt x="87431" y="3718943"/>
                </a:lnTo>
                <a:lnTo>
                  <a:pt x="76997" y="3681970"/>
                </a:lnTo>
                <a:lnTo>
                  <a:pt x="67206" y="3644844"/>
                </a:lnTo>
                <a:lnTo>
                  <a:pt x="58064" y="3607566"/>
                </a:lnTo>
                <a:lnTo>
                  <a:pt x="49572" y="3570141"/>
                </a:lnTo>
                <a:lnTo>
                  <a:pt x="41737" y="3532570"/>
                </a:lnTo>
                <a:lnTo>
                  <a:pt x="34562" y="3494856"/>
                </a:lnTo>
                <a:lnTo>
                  <a:pt x="28050" y="3457002"/>
                </a:lnTo>
                <a:lnTo>
                  <a:pt x="22207" y="3419011"/>
                </a:lnTo>
                <a:lnTo>
                  <a:pt x="17035" y="3380886"/>
                </a:lnTo>
                <a:lnTo>
                  <a:pt x="12540" y="3342630"/>
                </a:lnTo>
                <a:lnTo>
                  <a:pt x="8725" y="3304244"/>
                </a:lnTo>
                <a:lnTo>
                  <a:pt x="5595" y="3265733"/>
                </a:lnTo>
                <a:lnTo>
                  <a:pt x="3153" y="3227098"/>
                </a:lnTo>
                <a:lnTo>
                  <a:pt x="1404" y="3188343"/>
                </a:lnTo>
                <a:lnTo>
                  <a:pt x="351" y="3149471"/>
                </a:lnTo>
                <a:lnTo>
                  <a:pt x="0" y="3110484"/>
                </a:lnTo>
                <a:close/>
              </a:path>
            </a:pathLst>
          </a:custGeom>
          <a:ln w="24384">
            <a:solidFill>
              <a:srgbClr val="4F81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486911" y="2435351"/>
            <a:ext cx="1896110" cy="1503045"/>
          </a:xfrm>
          <a:custGeom>
            <a:avLst/>
            <a:gdLst/>
            <a:ahLst/>
            <a:cxnLst/>
            <a:rect l="l" t="t" r="r" b="b"/>
            <a:pathLst>
              <a:path w="1896110" h="1503045">
                <a:moveTo>
                  <a:pt x="0" y="1502664"/>
                </a:moveTo>
                <a:lnTo>
                  <a:pt x="1895856" y="1502664"/>
                </a:lnTo>
                <a:lnTo>
                  <a:pt x="1895856" y="0"/>
                </a:lnTo>
                <a:lnTo>
                  <a:pt x="0" y="0"/>
                </a:lnTo>
                <a:lnTo>
                  <a:pt x="0" y="1502664"/>
                </a:lnTo>
                <a:close/>
              </a:path>
            </a:pathLst>
          </a:custGeom>
          <a:ln w="24384">
            <a:solidFill>
              <a:srgbClr val="4F81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888991" y="2185416"/>
            <a:ext cx="3797935" cy="1965960"/>
          </a:xfrm>
          <a:custGeom>
            <a:avLst/>
            <a:gdLst/>
            <a:ahLst/>
            <a:cxnLst/>
            <a:rect l="l" t="t" r="r" b="b"/>
            <a:pathLst>
              <a:path w="3797934" h="1965960">
                <a:moveTo>
                  <a:pt x="2370201" y="0"/>
                </a:moveTo>
                <a:lnTo>
                  <a:pt x="1427607" y="0"/>
                </a:lnTo>
                <a:lnTo>
                  <a:pt x="0" y="982980"/>
                </a:lnTo>
                <a:lnTo>
                  <a:pt x="1427607" y="1965960"/>
                </a:lnTo>
                <a:lnTo>
                  <a:pt x="2370201" y="1965960"/>
                </a:lnTo>
                <a:lnTo>
                  <a:pt x="3797808" y="982980"/>
                </a:lnTo>
                <a:lnTo>
                  <a:pt x="23702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888991" y="2185416"/>
            <a:ext cx="3797935" cy="1965960"/>
          </a:xfrm>
          <a:custGeom>
            <a:avLst/>
            <a:gdLst/>
            <a:ahLst/>
            <a:cxnLst/>
            <a:rect l="l" t="t" r="r" b="b"/>
            <a:pathLst>
              <a:path w="3797934" h="1965960">
                <a:moveTo>
                  <a:pt x="0" y="982980"/>
                </a:moveTo>
                <a:lnTo>
                  <a:pt x="1427607" y="0"/>
                </a:lnTo>
                <a:lnTo>
                  <a:pt x="2370201" y="0"/>
                </a:lnTo>
                <a:lnTo>
                  <a:pt x="3797808" y="982980"/>
                </a:lnTo>
                <a:lnTo>
                  <a:pt x="2370201" y="1965960"/>
                </a:lnTo>
                <a:lnTo>
                  <a:pt x="1427607" y="1965960"/>
                </a:lnTo>
                <a:lnTo>
                  <a:pt x="0" y="982980"/>
                </a:lnTo>
                <a:close/>
              </a:path>
            </a:pathLst>
          </a:custGeom>
          <a:ln w="24384">
            <a:solidFill>
              <a:srgbClr val="4F81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127504" y="4203191"/>
            <a:ext cx="4498975" cy="1969135"/>
          </a:xfrm>
          <a:custGeom>
            <a:avLst/>
            <a:gdLst/>
            <a:ahLst/>
            <a:cxnLst/>
            <a:rect l="l" t="t" r="r" b="b"/>
            <a:pathLst>
              <a:path w="4498975" h="1969135">
                <a:moveTo>
                  <a:pt x="0" y="984503"/>
                </a:moveTo>
                <a:lnTo>
                  <a:pt x="1459610" y="0"/>
                </a:lnTo>
                <a:lnTo>
                  <a:pt x="3039236" y="0"/>
                </a:lnTo>
                <a:lnTo>
                  <a:pt x="4498848" y="984503"/>
                </a:lnTo>
                <a:lnTo>
                  <a:pt x="3039236" y="1969007"/>
                </a:lnTo>
                <a:lnTo>
                  <a:pt x="1459610" y="1969007"/>
                </a:lnTo>
                <a:lnTo>
                  <a:pt x="0" y="984503"/>
                </a:lnTo>
                <a:close/>
              </a:path>
            </a:pathLst>
          </a:custGeom>
          <a:ln w="24383">
            <a:solidFill>
              <a:srgbClr val="4F81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151888" y="3520440"/>
            <a:ext cx="4636135" cy="2588260"/>
          </a:xfrm>
          <a:custGeom>
            <a:avLst/>
            <a:gdLst/>
            <a:ahLst/>
            <a:cxnLst/>
            <a:rect l="l" t="t" r="r" b="b"/>
            <a:pathLst>
              <a:path w="4636134" h="2588260">
                <a:moveTo>
                  <a:pt x="2677033" y="0"/>
                </a:moveTo>
                <a:lnTo>
                  <a:pt x="1958975" y="0"/>
                </a:lnTo>
                <a:lnTo>
                  <a:pt x="0" y="1293876"/>
                </a:lnTo>
                <a:lnTo>
                  <a:pt x="1958975" y="2587752"/>
                </a:lnTo>
                <a:lnTo>
                  <a:pt x="2677033" y="2587752"/>
                </a:lnTo>
                <a:lnTo>
                  <a:pt x="4636008" y="1293876"/>
                </a:lnTo>
                <a:lnTo>
                  <a:pt x="267703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151888" y="3520440"/>
            <a:ext cx="4636135" cy="2588260"/>
          </a:xfrm>
          <a:custGeom>
            <a:avLst/>
            <a:gdLst/>
            <a:ahLst/>
            <a:cxnLst/>
            <a:rect l="l" t="t" r="r" b="b"/>
            <a:pathLst>
              <a:path w="4636134" h="2588260">
                <a:moveTo>
                  <a:pt x="0" y="1293876"/>
                </a:moveTo>
                <a:lnTo>
                  <a:pt x="1958975" y="0"/>
                </a:lnTo>
                <a:lnTo>
                  <a:pt x="2677033" y="0"/>
                </a:lnTo>
                <a:lnTo>
                  <a:pt x="4636008" y="1293876"/>
                </a:lnTo>
                <a:lnTo>
                  <a:pt x="2677033" y="2587752"/>
                </a:lnTo>
                <a:lnTo>
                  <a:pt x="1958975" y="2587752"/>
                </a:lnTo>
                <a:lnTo>
                  <a:pt x="0" y="1293876"/>
                </a:lnTo>
                <a:close/>
              </a:path>
            </a:pathLst>
          </a:custGeom>
          <a:ln w="24384">
            <a:solidFill>
              <a:srgbClr val="4F81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712720" y="3602735"/>
            <a:ext cx="4008120" cy="2289175"/>
          </a:xfrm>
          <a:custGeom>
            <a:avLst/>
            <a:gdLst/>
            <a:ahLst/>
            <a:cxnLst/>
            <a:rect l="l" t="t" r="r" b="b"/>
            <a:pathLst>
              <a:path w="4008120" h="2289175">
                <a:moveTo>
                  <a:pt x="0" y="2289048"/>
                </a:moveTo>
                <a:lnTo>
                  <a:pt x="4008120" y="2289048"/>
                </a:lnTo>
                <a:lnTo>
                  <a:pt x="4008120" y="0"/>
                </a:lnTo>
                <a:lnTo>
                  <a:pt x="0" y="0"/>
                </a:lnTo>
                <a:lnTo>
                  <a:pt x="0" y="22890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712720" y="3602735"/>
            <a:ext cx="4008120" cy="2289175"/>
          </a:xfrm>
          <a:custGeom>
            <a:avLst/>
            <a:gdLst/>
            <a:ahLst/>
            <a:cxnLst/>
            <a:rect l="l" t="t" r="r" b="b"/>
            <a:pathLst>
              <a:path w="4008120" h="2289175">
                <a:moveTo>
                  <a:pt x="0" y="2289048"/>
                </a:moveTo>
                <a:lnTo>
                  <a:pt x="4008120" y="2289048"/>
                </a:lnTo>
                <a:lnTo>
                  <a:pt x="4008120" y="0"/>
                </a:lnTo>
                <a:lnTo>
                  <a:pt x="0" y="0"/>
                </a:lnTo>
                <a:lnTo>
                  <a:pt x="0" y="2289048"/>
                </a:lnTo>
                <a:close/>
              </a:path>
            </a:pathLst>
          </a:custGeom>
          <a:ln w="24384">
            <a:solidFill>
              <a:srgbClr val="4F81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639311" y="3502190"/>
            <a:ext cx="1296797" cy="10102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514344" y="4050830"/>
            <a:ext cx="2436622" cy="10102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654552" y="4599432"/>
            <a:ext cx="2031364" cy="101024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663696" y="5148071"/>
            <a:ext cx="2010028" cy="10102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3787266" y="3626053"/>
            <a:ext cx="1861185" cy="22212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67970">
              <a:lnSpc>
                <a:spcPct val="100000"/>
              </a:lnSpc>
              <a:spcBef>
                <a:spcPts val="100"/>
              </a:spcBef>
            </a:pPr>
            <a:r>
              <a:rPr dirty="0" sz="3600" spc="-10" b="1">
                <a:solidFill>
                  <a:srgbClr val="000066"/>
                </a:solidFill>
                <a:latin typeface="Arial"/>
                <a:cs typeface="Arial"/>
              </a:rPr>
              <a:t>مدع</a:t>
            </a:r>
            <a:endParaRPr sz="3600">
              <a:latin typeface="Arial"/>
              <a:cs typeface="Arial"/>
            </a:endParaRPr>
          </a:p>
          <a:p>
            <a:pPr marL="152400" marR="5080" indent="-140335">
              <a:lnSpc>
                <a:spcPct val="100000"/>
              </a:lnSpc>
              <a:spcBef>
                <a:spcPts val="5"/>
              </a:spcBef>
            </a:pPr>
            <a:r>
              <a:rPr dirty="0" sz="3600" spc="-30" b="1">
                <a:solidFill>
                  <a:srgbClr val="000066"/>
                </a:solidFill>
                <a:latin typeface="Arial"/>
                <a:cs typeface="Arial"/>
              </a:rPr>
              <a:t>ءاطخأ</a:t>
            </a:r>
            <a:r>
              <a:rPr dirty="0" sz="3600" spc="-85" b="1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dirty="0" sz="3600" spc="-50" b="1">
                <a:solidFill>
                  <a:srgbClr val="000066"/>
                </a:solidFill>
                <a:latin typeface="Arial"/>
                <a:cs typeface="Arial"/>
              </a:rPr>
              <a:t>دوجو  </a:t>
            </a:r>
            <a:r>
              <a:rPr dirty="0" sz="3600" spc="-500" b="1">
                <a:solidFill>
                  <a:srgbClr val="000066"/>
                </a:solidFill>
                <a:latin typeface="Arial"/>
                <a:cs typeface="Arial"/>
              </a:rPr>
              <a:t>جتنملا </a:t>
            </a:r>
            <a:r>
              <a:rPr dirty="0" sz="3600" spc="-944" b="1">
                <a:solidFill>
                  <a:srgbClr val="000066"/>
                </a:solidFill>
                <a:latin typeface="Arial"/>
                <a:cs typeface="Arial"/>
              </a:rPr>
              <a:t>يف  </a:t>
            </a:r>
            <a:r>
              <a:rPr dirty="0" sz="3600" spc="-95" b="1">
                <a:solidFill>
                  <a:srgbClr val="000066"/>
                </a:solidFill>
                <a:latin typeface="Arial"/>
                <a:cs typeface="Arial"/>
              </a:rPr>
              <a:t>ةمدخلا</a:t>
            </a:r>
            <a:r>
              <a:rPr dirty="0" sz="3600" spc="-60" b="1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dirty="0" sz="3600" spc="-5" b="1">
                <a:solidFill>
                  <a:srgbClr val="000066"/>
                </a:solidFill>
                <a:latin typeface="Arial"/>
                <a:cs typeface="Arial"/>
              </a:rPr>
              <a:t>وأ</a:t>
            </a:r>
            <a:endParaRPr sz="36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23088" y="2167127"/>
            <a:ext cx="3797935" cy="1965960"/>
          </a:xfrm>
          <a:custGeom>
            <a:avLst/>
            <a:gdLst/>
            <a:ahLst/>
            <a:cxnLst/>
            <a:rect l="l" t="t" r="r" b="b"/>
            <a:pathLst>
              <a:path w="3797935" h="1965960">
                <a:moveTo>
                  <a:pt x="2368804" y="0"/>
                </a:moveTo>
                <a:lnTo>
                  <a:pt x="1429004" y="0"/>
                </a:lnTo>
                <a:lnTo>
                  <a:pt x="0" y="982980"/>
                </a:lnTo>
                <a:lnTo>
                  <a:pt x="1429004" y="1965960"/>
                </a:lnTo>
                <a:lnTo>
                  <a:pt x="2368804" y="1965960"/>
                </a:lnTo>
                <a:lnTo>
                  <a:pt x="3797808" y="982980"/>
                </a:lnTo>
                <a:lnTo>
                  <a:pt x="23688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23088" y="2167127"/>
            <a:ext cx="3797935" cy="1965960"/>
          </a:xfrm>
          <a:custGeom>
            <a:avLst/>
            <a:gdLst/>
            <a:ahLst/>
            <a:cxnLst/>
            <a:rect l="l" t="t" r="r" b="b"/>
            <a:pathLst>
              <a:path w="3797935" h="1965960">
                <a:moveTo>
                  <a:pt x="0" y="982980"/>
                </a:moveTo>
                <a:lnTo>
                  <a:pt x="1429004" y="0"/>
                </a:lnTo>
                <a:lnTo>
                  <a:pt x="2368804" y="0"/>
                </a:lnTo>
                <a:lnTo>
                  <a:pt x="3797808" y="982980"/>
                </a:lnTo>
                <a:lnTo>
                  <a:pt x="2368804" y="1965960"/>
                </a:lnTo>
                <a:lnTo>
                  <a:pt x="1429004" y="1965960"/>
                </a:lnTo>
                <a:lnTo>
                  <a:pt x="0" y="982980"/>
                </a:lnTo>
                <a:close/>
              </a:path>
            </a:pathLst>
          </a:custGeom>
          <a:ln w="24384">
            <a:solidFill>
              <a:srgbClr val="4F81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526792" y="765048"/>
            <a:ext cx="4005579" cy="2170430"/>
          </a:xfrm>
          <a:custGeom>
            <a:avLst/>
            <a:gdLst/>
            <a:ahLst/>
            <a:cxnLst/>
            <a:rect l="l" t="t" r="r" b="b"/>
            <a:pathLst>
              <a:path w="4005579" h="2170430">
                <a:moveTo>
                  <a:pt x="2254504" y="0"/>
                </a:moveTo>
                <a:lnTo>
                  <a:pt x="1750568" y="0"/>
                </a:lnTo>
                <a:lnTo>
                  <a:pt x="0" y="1085088"/>
                </a:lnTo>
                <a:lnTo>
                  <a:pt x="1750568" y="2170176"/>
                </a:lnTo>
                <a:lnTo>
                  <a:pt x="2254504" y="2170176"/>
                </a:lnTo>
                <a:lnTo>
                  <a:pt x="4005072" y="1085088"/>
                </a:lnTo>
                <a:lnTo>
                  <a:pt x="22545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526792" y="765048"/>
            <a:ext cx="4005579" cy="2170430"/>
          </a:xfrm>
          <a:custGeom>
            <a:avLst/>
            <a:gdLst/>
            <a:ahLst/>
            <a:cxnLst/>
            <a:rect l="l" t="t" r="r" b="b"/>
            <a:pathLst>
              <a:path w="4005579" h="2170430">
                <a:moveTo>
                  <a:pt x="0" y="1085088"/>
                </a:moveTo>
                <a:lnTo>
                  <a:pt x="1750568" y="0"/>
                </a:lnTo>
                <a:lnTo>
                  <a:pt x="2254504" y="0"/>
                </a:lnTo>
                <a:lnTo>
                  <a:pt x="4005072" y="1085088"/>
                </a:lnTo>
                <a:lnTo>
                  <a:pt x="2254504" y="2170176"/>
                </a:lnTo>
                <a:lnTo>
                  <a:pt x="1750568" y="2170176"/>
                </a:lnTo>
                <a:lnTo>
                  <a:pt x="0" y="1085088"/>
                </a:lnTo>
                <a:close/>
              </a:path>
            </a:pathLst>
          </a:custGeom>
          <a:ln w="24384">
            <a:solidFill>
              <a:srgbClr val="4F81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477767" y="1267967"/>
            <a:ext cx="2109470" cy="944880"/>
          </a:xfrm>
          <a:custGeom>
            <a:avLst/>
            <a:gdLst/>
            <a:ahLst/>
            <a:cxnLst/>
            <a:rect l="l" t="t" r="r" b="b"/>
            <a:pathLst>
              <a:path w="2109470" h="944880">
                <a:moveTo>
                  <a:pt x="0" y="944879"/>
                </a:moveTo>
                <a:lnTo>
                  <a:pt x="2109216" y="944879"/>
                </a:lnTo>
                <a:lnTo>
                  <a:pt x="2109216" y="0"/>
                </a:lnTo>
                <a:lnTo>
                  <a:pt x="0" y="0"/>
                </a:lnTo>
                <a:lnTo>
                  <a:pt x="0" y="9448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477767" y="1267967"/>
            <a:ext cx="2109470" cy="944880"/>
          </a:xfrm>
          <a:custGeom>
            <a:avLst/>
            <a:gdLst/>
            <a:ahLst/>
            <a:cxnLst/>
            <a:rect l="l" t="t" r="r" b="b"/>
            <a:pathLst>
              <a:path w="2109470" h="944880">
                <a:moveTo>
                  <a:pt x="0" y="944879"/>
                </a:moveTo>
                <a:lnTo>
                  <a:pt x="2109216" y="944879"/>
                </a:lnTo>
                <a:lnTo>
                  <a:pt x="2109216" y="0"/>
                </a:lnTo>
                <a:lnTo>
                  <a:pt x="0" y="0"/>
                </a:lnTo>
                <a:lnTo>
                  <a:pt x="0" y="944879"/>
                </a:lnTo>
                <a:close/>
              </a:path>
            </a:pathLst>
          </a:custGeom>
          <a:ln w="24383">
            <a:solidFill>
              <a:srgbClr val="4F81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596640" y="1194854"/>
            <a:ext cx="2067940" cy="79079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331464" y="1194854"/>
            <a:ext cx="735914" cy="79079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520440" y="1621574"/>
            <a:ext cx="2220341" cy="79079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352800" y="1621574"/>
            <a:ext cx="638403" cy="79079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3564382" y="1287856"/>
            <a:ext cx="1941830" cy="88138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 marR="5080" indent="76200">
              <a:lnSpc>
                <a:spcPct val="100000"/>
              </a:lnSpc>
              <a:spcBef>
                <a:spcPts val="110"/>
              </a:spcBef>
            </a:pPr>
            <a:r>
              <a:rPr dirty="0" sz="2800" spc="-345" b="1">
                <a:solidFill>
                  <a:srgbClr val="000066"/>
                </a:solidFill>
                <a:latin typeface="Arial"/>
                <a:cs typeface="Arial"/>
              </a:rPr>
              <a:t>ءافيلإاو </a:t>
            </a:r>
            <a:r>
              <a:rPr dirty="0" sz="2800" spc="-275" b="1">
                <a:solidFill>
                  <a:srgbClr val="000066"/>
                </a:solidFill>
                <a:latin typeface="Arial"/>
                <a:cs typeface="Arial"/>
              </a:rPr>
              <a:t>مازتللاا  </a:t>
            </a:r>
            <a:r>
              <a:rPr dirty="0" sz="2800" spc="-190" b="1">
                <a:solidFill>
                  <a:srgbClr val="000066"/>
                </a:solidFill>
                <a:latin typeface="Arial"/>
                <a:cs typeface="Arial"/>
              </a:rPr>
              <a:t>ءلامعلا</a:t>
            </a:r>
            <a:r>
              <a:rPr dirty="0" sz="2800" spc="-80" b="1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dirty="0" sz="2800" spc="-450" b="1">
                <a:solidFill>
                  <a:srgbClr val="000066"/>
                </a:solidFill>
                <a:latin typeface="Arial"/>
                <a:cs typeface="Arial"/>
              </a:rPr>
              <a:t>تابلطتمب</a:t>
            </a:r>
            <a:endParaRPr sz="28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11480" y="2435351"/>
            <a:ext cx="3846829" cy="1374775"/>
          </a:xfrm>
          <a:custGeom>
            <a:avLst/>
            <a:gdLst/>
            <a:ahLst/>
            <a:cxnLst/>
            <a:rect l="l" t="t" r="r" b="b"/>
            <a:pathLst>
              <a:path w="3846829" h="1374775">
                <a:moveTo>
                  <a:pt x="0" y="1374648"/>
                </a:moveTo>
                <a:lnTo>
                  <a:pt x="3846576" y="1374648"/>
                </a:lnTo>
                <a:lnTo>
                  <a:pt x="3846576" y="0"/>
                </a:lnTo>
                <a:lnTo>
                  <a:pt x="0" y="0"/>
                </a:lnTo>
                <a:lnTo>
                  <a:pt x="0" y="13746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411480" y="2435351"/>
            <a:ext cx="3846829" cy="1374775"/>
          </a:xfrm>
          <a:custGeom>
            <a:avLst/>
            <a:gdLst/>
            <a:ahLst/>
            <a:cxnLst/>
            <a:rect l="l" t="t" r="r" b="b"/>
            <a:pathLst>
              <a:path w="3846829" h="1374775">
                <a:moveTo>
                  <a:pt x="0" y="1374648"/>
                </a:moveTo>
                <a:lnTo>
                  <a:pt x="3846576" y="1374648"/>
                </a:lnTo>
                <a:lnTo>
                  <a:pt x="3846576" y="0"/>
                </a:lnTo>
                <a:lnTo>
                  <a:pt x="0" y="0"/>
                </a:lnTo>
                <a:lnTo>
                  <a:pt x="0" y="1374648"/>
                </a:lnTo>
                <a:close/>
              </a:path>
            </a:pathLst>
          </a:custGeom>
          <a:ln w="24384">
            <a:solidFill>
              <a:srgbClr val="4F81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917447" y="2365286"/>
            <a:ext cx="2171445" cy="79079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850391" y="2792006"/>
            <a:ext cx="2598166" cy="79079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112519" y="3218726"/>
            <a:ext cx="1881886" cy="79079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1161709" y="2457449"/>
            <a:ext cx="2052955" cy="130746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 indent="66675">
              <a:lnSpc>
                <a:spcPct val="100000"/>
              </a:lnSpc>
              <a:spcBef>
                <a:spcPts val="105"/>
              </a:spcBef>
            </a:pPr>
            <a:r>
              <a:rPr dirty="0" sz="2800" spc="-390" b="1">
                <a:latin typeface="Arial"/>
                <a:cs typeface="Arial"/>
              </a:rPr>
              <a:t>جتنملا </a:t>
            </a:r>
            <a:r>
              <a:rPr dirty="0" sz="2800" spc="30" b="1">
                <a:latin typeface="Arial"/>
                <a:cs typeface="Arial"/>
              </a:rPr>
              <a:t>ةمءلام  </a:t>
            </a:r>
            <a:r>
              <a:rPr dirty="0" sz="2800" spc="-345" b="1">
                <a:latin typeface="Arial"/>
                <a:cs typeface="Arial"/>
              </a:rPr>
              <a:t>ضرغلل </a:t>
            </a:r>
            <a:r>
              <a:rPr dirty="0" sz="2800" spc="-65" b="1">
                <a:latin typeface="Arial"/>
                <a:cs typeface="Arial"/>
              </a:rPr>
              <a:t>ةمدخلا </a:t>
            </a:r>
            <a:r>
              <a:rPr dirty="0" sz="2800" spc="-5" b="1">
                <a:latin typeface="Arial"/>
                <a:cs typeface="Arial"/>
              </a:rPr>
              <a:t>وا  </a:t>
            </a:r>
            <a:r>
              <a:rPr dirty="0" sz="2800" spc="-285" b="1">
                <a:latin typeface="Arial"/>
                <a:cs typeface="Arial"/>
              </a:rPr>
              <a:t>مادختسلاا</a:t>
            </a:r>
            <a:r>
              <a:rPr dirty="0" sz="2800" spc="-35" b="1">
                <a:latin typeface="Arial"/>
                <a:cs typeface="Arial"/>
              </a:rPr>
              <a:t> </a:t>
            </a:r>
            <a:r>
              <a:rPr dirty="0" sz="2800" spc="-5" b="1">
                <a:latin typeface="Arial"/>
                <a:cs typeface="Arial"/>
              </a:rPr>
              <a:t>وا</a:t>
            </a:r>
            <a:endParaRPr sz="28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5495544" y="2237232"/>
            <a:ext cx="2910840" cy="1572895"/>
          </a:xfrm>
          <a:custGeom>
            <a:avLst/>
            <a:gdLst/>
            <a:ahLst/>
            <a:cxnLst/>
            <a:rect l="l" t="t" r="r" b="b"/>
            <a:pathLst>
              <a:path w="2910840" h="1572895">
                <a:moveTo>
                  <a:pt x="0" y="1572768"/>
                </a:moveTo>
                <a:lnTo>
                  <a:pt x="2910840" y="1572768"/>
                </a:lnTo>
                <a:lnTo>
                  <a:pt x="2910840" y="0"/>
                </a:lnTo>
                <a:lnTo>
                  <a:pt x="0" y="0"/>
                </a:lnTo>
                <a:lnTo>
                  <a:pt x="0" y="157276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5495544" y="2237232"/>
            <a:ext cx="2910840" cy="1572895"/>
          </a:xfrm>
          <a:custGeom>
            <a:avLst/>
            <a:gdLst/>
            <a:ahLst/>
            <a:cxnLst/>
            <a:rect l="l" t="t" r="r" b="b"/>
            <a:pathLst>
              <a:path w="2910840" h="1572895">
                <a:moveTo>
                  <a:pt x="0" y="1572768"/>
                </a:moveTo>
                <a:lnTo>
                  <a:pt x="2910840" y="1572768"/>
                </a:lnTo>
                <a:lnTo>
                  <a:pt x="2910840" y="0"/>
                </a:lnTo>
                <a:lnTo>
                  <a:pt x="0" y="0"/>
                </a:lnTo>
                <a:lnTo>
                  <a:pt x="0" y="1572768"/>
                </a:lnTo>
                <a:close/>
              </a:path>
            </a:pathLst>
          </a:custGeom>
          <a:ln w="24384">
            <a:solidFill>
              <a:srgbClr val="4F81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5757671" y="2127453"/>
            <a:ext cx="1845310" cy="7694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5586984" y="2496261"/>
            <a:ext cx="2229485" cy="76941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5352288" y="2496261"/>
            <a:ext cx="693216" cy="76941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5535167" y="2868117"/>
            <a:ext cx="2378710" cy="76941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5623559" y="3236925"/>
            <a:ext cx="2299589" cy="76941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 txBox="1"/>
          <p:nvPr/>
        </p:nvSpPr>
        <p:spPr>
          <a:xfrm>
            <a:off x="5650742" y="2219655"/>
            <a:ext cx="2044064" cy="1549400"/>
          </a:xfrm>
          <a:prstGeom prst="rect">
            <a:avLst/>
          </a:prstGeom>
        </p:spPr>
        <p:txBody>
          <a:bodyPr wrap="square" lIns="0" tIns="55880" rIns="0" bIns="0" rtlCol="0" vert="horz">
            <a:spAutoFit/>
          </a:bodyPr>
          <a:lstStyle/>
          <a:p>
            <a:pPr marL="12700" marR="5080" indent="405130">
              <a:lnSpc>
                <a:spcPct val="89900"/>
              </a:lnSpc>
              <a:spcBef>
                <a:spcPts val="440"/>
              </a:spcBef>
            </a:pPr>
            <a:r>
              <a:rPr dirty="0" sz="2700" spc="-320" b="1">
                <a:latin typeface="Arial"/>
                <a:cs typeface="Arial"/>
              </a:rPr>
              <a:t>ءىشلا </a:t>
            </a:r>
            <a:r>
              <a:rPr dirty="0" sz="2700" spc="50" b="1">
                <a:latin typeface="Arial"/>
                <a:cs typeface="Arial"/>
              </a:rPr>
              <a:t>لمع  </a:t>
            </a:r>
            <a:r>
              <a:rPr dirty="0" sz="2700" spc="-395" b="1">
                <a:latin typeface="Arial"/>
                <a:cs typeface="Arial"/>
              </a:rPr>
              <a:t>ةقيرطلاب </a:t>
            </a:r>
            <a:r>
              <a:rPr dirty="0" sz="2700" spc="-430" b="1">
                <a:latin typeface="Arial"/>
                <a:cs typeface="Arial"/>
              </a:rPr>
              <a:t>حيحصلا  </a:t>
            </a:r>
            <a:r>
              <a:rPr dirty="0" sz="2700" b="1">
                <a:latin typeface="Arial"/>
                <a:cs typeface="Arial"/>
              </a:rPr>
              <a:t>لوأ </a:t>
            </a:r>
            <a:r>
              <a:rPr dirty="0" sz="2700" spc="75" b="1">
                <a:latin typeface="Arial"/>
                <a:cs typeface="Arial"/>
              </a:rPr>
              <a:t>نم </a:t>
            </a:r>
            <a:r>
              <a:rPr dirty="0" sz="2700" spc="-355" b="1">
                <a:latin typeface="Arial"/>
                <a:cs typeface="Arial"/>
              </a:rPr>
              <a:t>ةحيحصلا  </a:t>
            </a:r>
            <a:r>
              <a:rPr dirty="0" sz="2700" spc="50" b="1">
                <a:latin typeface="Arial"/>
                <a:cs typeface="Arial"/>
              </a:rPr>
              <a:t>ةرم </a:t>
            </a:r>
            <a:r>
              <a:rPr dirty="0" sz="2700" spc="-245" b="1">
                <a:latin typeface="Arial"/>
                <a:cs typeface="Arial"/>
              </a:rPr>
              <a:t>لك </a:t>
            </a:r>
            <a:r>
              <a:rPr dirty="0" sz="2700" spc="-475" b="1">
                <a:latin typeface="Arial"/>
                <a:cs typeface="Arial"/>
              </a:rPr>
              <a:t>يفو</a:t>
            </a:r>
            <a:r>
              <a:rPr dirty="0" sz="2700" spc="-385" b="1">
                <a:latin typeface="Arial"/>
                <a:cs typeface="Arial"/>
              </a:rPr>
              <a:t> </a:t>
            </a:r>
            <a:r>
              <a:rPr dirty="0" sz="2700" spc="50" b="1">
                <a:latin typeface="Arial"/>
                <a:cs typeface="Arial"/>
              </a:rPr>
              <a:t>ةرم</a:t>
            </a:r>
            <a:endParaRPr sz="270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7071359" y="286511"/>
            <a:ext cx="1673860" cy="579120"/>
          </a:xfrm>
          <a:custGeom>
            <a:avLst/>
            <a:gdLst/>
            <a:ahLst/>
            <a:cxnLst/>
            <a:rect l="l" t="t" r="r" b="b"/>
            <a:pathLst>
              <a:path w="1673859" h="579119">
                <a:moveTo>
                  <a:pt x="0" y="579119"/>
                </a:moveTo>
                <a:lnTo>
                  <a:pt x="1673352" y="579119"/>
                </a:lnTo>
                <a:lnTo>
                  <a:pt x="1673352" y="0"/>
                </a:lnTo>
                <a:lnTo>
                  <a:pt x="0" y="0"/>
                </a:lnTo>
                <a:lnTo>
                  <a:pt x="0" y="5791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 txBox="1">
            <a:spLocks noGrp="1"/>
          </p:cNvSpPr>
          <p:nvPr>
            <p:ph type="title"/>
          </p:nvPr>
        </p:nvSpPr>
        <p:spPr>
          <a:xfrm>
            <a:off x="7071359" y="286511"/>
            <a:ext cx="1673860" cy="579120"/>
          </a:xfrm>
          <a:prstGeom prst="rect"/>
          <a:ln w="24384">
            <a:solidFill>
              <a:srgbClr val="4F81BC"/>
            </a:solidFill>
          </a:ln>
        </p:spPr>
        <p:txBody>
          <a:bodyPr wrap="square" lIns="0" tIns="36195" rIns="0" bIns="0" rtlCol="0" vert="horz">
            <a:spAutoFit/>
          </a:bodyPr>
          <a:lstStyle/>
          <a:p>
            <a:pPr marL="130175">
              <a:lnSpc>
                <a:spcPct val="100000"/>
              </a:lnSpc>
              <a:spcBef>
                <a:spcPts val="285"/>
              </a:spcBef>
            </a:pPr>
            <a:r>
              <a:rPr dirty="0" sz="3200" spc="120" b="0">
                <a:solidFill>
                  <a:srgbClr val="003399"/>
                </a:solidFill>
                <a:latin typeface="Arial"/>
                <a:cs typeface="Arial"/>
              </a:rPr>
              <a:t>:يه</a:t>
            </a:r>
            <a:r>
              <a:rPr dirty="0" sz="3200" spc="-55" b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dirty="0" sz="3200" spc="-185" b="0">
                <a:solidFill>
                  <a:srgbClr val="003399"/>
                </a:solidFill>
                <a:latin typeface="Arial"/>
                <a:cs typeface="Arial"/>
              </a:rPr>
              <a:t>ةدوجلا</a:t>
            </a:r>
            <a:endParaRPr sz="32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8418068" y="6434734"/>
            <a:ext cx="1962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888888"/>
                </a:solidFill>
                <a:latin typeface="Arial"/>
                <a:cs typeface="Arial"/>
              </a:rPr>
              <a:t>31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31667" y="54162"/>
            <a:ext cx="5240655" cy="331851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r" marL="12700" marR="5080" indent="365760">
              <a:lnSpc>
                <a:spcPct val="150100"/>
              </a:lnSpc>
              <a:spcBef>
                <a:spcPts val="95"/>
              </a:spcBef>
            </a:pPr>
            <a:r>
              <a:rPr dirty="0" sz="4800"/>
              <a:t>: </a:t>
            </a:r>
            <a:r>
              <a:rPr dirty="0" sz="4800" spc="-720"/>
              <a:t>ةيبطلا</a:t>
            </a:r>
            <a:r>
              <a:rPr dirty="0" sz="4800" spc="-695"/>
              <a:t> </a:t>
            </a:r>
            <a:r>
              <a:rPr dirty="0" sz="4800" spc="-200"/>
              <a:t>ةعجارملا</a:t>
            </a:r>
            <a:r>
              <a:rPr dirty="0" sz="4800" spc="-45"/>
              <a:t> </a:t>
            </a:r>
            <a:r>
              <a:rPr dirty="0" sz="4800" spc="-5"/>
              <a:t>لحارم </a:t>
            </a:r>
            <a:r>
              <a:rPr dirty="0" sz="4800" spc="-5"/>
              <a:t> </a:t>
            </a:r>
            <a:r>
              <a:rPr dirty="0" sz="4800" spc="-40"/>
              <a:t>فادهلاا</a:t>
            </a:r>
            <a:r>
              <a:rPr dirty="0" sz="4800" spc="-45"/>
              <a:t> </a:t>
            </a:r>
            <a:r>
              <a:rPr dirty="0" sz="4800" spc="-580"/>
              <a:t>عضو</a:t>
            </a:r>
            <a:r>
              <a:rPr dirty="0" sz="4800" spc="-35"/>
              <a:t> </a:t>
            </a:r>
            <a:r>
              <a:rPr dirty="0" sz="4800" spc="15"/>
              <a:t>-1 </a:t>
            </a:r>
            <a:r>
              <a:rPr dirty="0" sz="4800"/>
              <a:t> </a:t>
            </a:r>
            <a:r>
              <a:rPr dirty="0" sz="4800" spc="-265"/>
              <a:t>تامولعملا </a:t>
            </a:r>
            <a:r>
              <a:rPr dirty="0" sz="4800" spc="-825"/>
              <a:t>ليلحتو </a:t>
            </a:r>
            <a:r>
              <a:rPr dirty="0" sz="4800" spc="-114"/>
              <a:t>عمج</a:t>
            </a:r>
            <a:r>
              <a:rPr dirty="0" sz="4800" spc="35"/>
              <a:t> </a:t>
            </a:r>
            <a:r>
              <a:rPr dirty="0" sz="4800" spc="15"/>
              <a:t>-2</a:t>
            </a:r>
            <a:endParaRPr sz="4800"/>
          </a:p>
        </p:txBody>
      </p:sp>
      <p:sp>
        <p:nvSpPr>
          <p:cNvPr id="3" name="object 3"/>
          <p:cNvSpPr txBox="1"/>
          <p:nvPr/>
        </p:nvSpPr>
        <p:spPr>
          <a:xfrm>
            <a:off x="983470" y="3713175"/>
            <a:ext cx="7188834" cy="25869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00"/>
              </a:spcBef>
            </a:pPr>
            <a:r>
              <a:rPr dirty="0" sz="4800" spc="70" b="1">
                <a:latin typeface="Arial"/>
                <a:cs typeface="Arial"/>
              </a:rPr>
              <a:t>اذامو </a:t>
            </a:r>
            <a:r>
              <a:rPr dirty="0" sz="4800" spc="-1065" b="1">
                <a:latin typeface="Arial"/>
                <a:cs typeface="Arial"/>
              </a:rPr>
              <a:t>انلعف     </a:t>
            </a:r>
            <a:r>
              <a:rPr dirty="0" sz="4800" spc="65" b="1">
                <a:latin typeface="Arial"/>
                <a:cs typeface="Arial"/>
              </a:rPr>
              <a:t>اذام( </a:t>
            </a:r>
            <a:r>
              <a:rPr dirty="0" sz="4800" spc="-40" b="1">
                <a:latin typeface="Arial"/>
                <a:cs typeface="Arial"/>
              </a:rPr>
              <a:t>فادهلاا </a:t>
            </a:r>
            <a:r>
              <a:rPr dirty="0" sz="4800" spc="-90" b="1">
                <a:latin typeface="Arial"/>
                <a:cs typeface="Arial"/>
              </a:rPr>
              <a:t>ةعجارم</a:t>
            </a:r>
            <a:r>
              <a:rPr dirty="0" sz="4800" spc="-160" b="1">
                <a:latin typeface="Arial"/>
                <a:cs typeface="Arial"/>
              </a:rPr>
              <a:t> </a:t>
            </a:r>
            <a:r>
              <a:rPr dirty="0" sz="4800" spc="15" b="1">
                <a:latin typeface="Arial"/>
                <a:cs typeface="Arial"/>
              </a:rPr>
              <a:t>-3</a:t>
            </a:r>
            <a:endParaRPr sz="4800">
              <a:latin typeface="Arial"/>
              <a:cs typeface="Arial"/>
            </a:endParaRPr>
          </a:p>
          <a:p>
            <a:pPr algn="r" marR="8255">
              <a:lnSpc>
                <a:spcPct val="100000"/>
              </a:lnSpc>
              <a:spcBef>
                <a:spcPts val="5"/>
              </a:spcBef>
            </a:pPr>
            <a:r>
              <a:rPr dirty="0" sz="4800" spc="5" b="1">
                <a:latin typeface="Arial"/>
                <a:cs typeface="Arial"/>
              </a:rPr>
              <a:t>)</a:t>
            </a:r>
            <a:r>
              <a:rPr dirty="0" sz="4800" spc="-335" b="1">
                <a:latin typeface="Arial"/>
                <a:cs typeface="Arial"/>
              </a:rPr>
              <a:t>انز</a:t>
            </a:r>
            <a:r>
              <a:rPr dirty="0" sz="4800" spc="-475" b="1">
                <a:latin typeface="Arial"/>
                <a:cs typeface="Arial"/>
              </a:rPr>
              <a:t>ج</a:t>
            </a:r>
            <a:r>
              <a:rPr dirty="0" sz="4800" spc="-655" b="1">
                <a:latin typeface="Arial"/>
                <a:cs typeface="Arial"/>
              </a:rPr>
              <a:t>نا</a:t>
            </a:r>
            <a:endParaRPr sz="48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2880"/>
              </a:spcBef>
            </a:pPr>
            <a:r>
              <a:rPr dirty="0" sz="4800" spc="-695" b="1">
                <a:latin typeface="Arial"/>
                <a:cs typeface="Arial"/>
              </a:rPr>
              <a:t>تاريغتلا  </a:t>
            </a:r>
            <a:r>
              <a:rPr dirty="0" sz="4800" spc="-465" b="1">
                <a:latin typeface="Arial"/>
                <a:cs typeface="Arial"/>
              </a:rPr>
              <a:t>دصر</a:t>
            </a:r>
            <a:r>
              <a:rPr dirty="0" sz="4800" spc="-20" b="1">
                <a:latin typeface="Arial"/>
                <a:cs typeface="Arial"/>
              </a:rPr>
              <a:t> </a:t>
            </a:r>
            <a:r>
              <a:rPr dirty="0" sz="4800" spc="15" b="1">
                <a:latin typeface="Arial"/>
                <a:cs typeface="Arial"/>
              </a:rPr>
              <a:t>-4</a:t>
            </a:r>
            <a:endParaRPr sz="4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18068" y="6434734"/>
            <a:ext cx="1962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888888"/>
                </a:solidFill>
                <a:latin typeface="Arial"/>
                <a:cs typeface="Arial"/>
              </a:rPr>
              <a:t>32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632703"/>
            <a:ext cx="9144000" cy="1225550"/>
          </a:xfrm>
          <a:custGeom>
            <a:avLst/>
            <a:gdLst/>
            <a:ahLst/>
            <a:cxnLst/>
            <a:rect l="l" t="t" r="r" b="b"/>
            <a:pathLst>
              <a:path w="9144000" h="1225550">
                <a:moveTo>
                  <a:pt x="0" y="1225295"/>
                </a:moveTo>
                <a:lnTo>
                  <a:pt x="9144000" y="1225295"/>
                </a:lnTo>
                <a:lnTo>
                  <a:pt x="9144000" y="0"/>
                </a:lnTo>
                <a:lnTo>
                  <a:pt x="0" y="0"/>
                </a:lnTo>
                <a:lnTo>
                  <a:pt x="0" y="1225295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39292" y="6277762"/>
            <a:ext cx="220979" cy="2381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00" spc="-15">
                <a:latin typeface="Arial"/>
                <a:cs typeface="Arial"/>
              </a:rPr>
              <a:t>33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4000" cy="5633085"/>
          </a:xfrm>
          <a:custGeom>
            <a:avLst/>
            <a:gdLst/>
            <a:ahLst/>
            <a:cxnLst/>
            <a:rect l="l" t="t" r="r" b="b"/>
            <a:pathLst>
              <a:path w="9144000" h="5633085">
                <a:moveTo>
                  <a:pt x="0" y="5632704"/>
                </a:moveTo>
                <a:lnTo>
                  <a:pt x="9144000" y="5632704"/>
                </a:lnTo>
                <a:lnTo>
                  <a:pt x="9144000" y="0"/>
                </a:lnTo>
                <a:lnTo>
                  <a:pt x="0" y="0"/>
                </a:lnTo>
                <a:lnTo>
                  <a:pt x="0" y="56327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398776" y="0"/>
            <a:ext cx="4317364" cy="13332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813685" y="14681"/>
            <a:ext cx="3453129" cy="848994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؟ </a:t>
            </a:r>
            <a:r>
              <a:rPr dirty="0" spc="-245"/>
              <a:t>ةدوجلا </a:t>
            </a:r>
            <a:r>
              <a:rPr dirty="0" spc="165"/>
              <a:t>يه</a:t>
            </a:r>
            <a:r>
              <a:rPr dirty="0" spc="135"/>
              <a:t> </a:t>
            </a:r>
            <a:r>
              <a:rPr dirty="0" spc="190"/>
              <a:t>ام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497971" y="1118438"/>
            <a:ext cx="1189355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330" b="1">
                <a:latin typeface="Arial"/>
                <a:cs typeface="Arial"/>
              </a:rPr>
              <a:t>ةقدلا</a:t>
            </a:r>
            <a:r>
              <a:rPr dirty="0" sz="3600" spc="-90" b="1">
                <a:latin typeface="Arial"/>
                <a:cs typeface="Arial"/>
              </a:rPr>
              <a:t> </a:t>
            </a:r>
            <a:r>
              <a:rPr dirty="0" sz="3600" b="1">
                <a:latin typeface="Symbol"/>
                <a:cs typeface="Symbol"/>
              </a:rPr>
              <a:t></a:t>
            </a:r>
            <a:endParaRPr sz="3600">
              <a:latin typeface="Symbol"/>
              <a:cs typeface="Symbo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0284" y="1118438"/>
            <a:ext cx="1343025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50" b="1">
                <a:latin typeface="Arial"/>
                <a:cs typeface="Arial"/>
              </a:rPr>
              <a:t>زيمتلا</a:t>
            </a:r>
            <a:r>
              <a:rPr dirty="0" sz="3600" spc="-515" b="1">
                <a:latin typeface="Arial"/>
                <a:cs typeface="Arial"/>
              </a:rPr>
              <a:t> </a:t>
            </a:r>
            <a:r>
              <a:rPr dirty="0" sz="3600" b="1">
                <a:latin typeface="Symbol"/>
                <a:cs typeface="Symbol"/>
              </a:rPr>
              <a:t></a:t>
            </a:r>
            <a:endParaRPr sz="3600">
              <a:latin typeface="Symbol"/>
              <a:cs typeface="Symbo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505836" y="850729"/>
            <a:ext cx="3998595" cy="1931035"/>
          </a:xfrm>
          <a:prstGeom prst="rect">
            <a:avLst/>
          </a:prstGeom>
        </p:spPr>
        <p:txBody>
          <a:bodyPr wrap="square" lIns="0" tIns="280670" rIns="0" bIns="0" rtlCol="0" vert="horz">
            <a:spAutoFit/>
          </a:bodyPr>
          <a:lstStyle/>
          <a:p>
            <a:pPr marL="206375">
              <a:lnSpc>
                <a:spcPct val="100000"/>
              </a:lnSpc>
              <a:spcBef>
                <a:spcPts val="2210"/>
              </a:spcBef>
            </a:pPr>
            <a:r>
              <a:rPr dirty="0" sz="3600" spc="-425" b="1">
                <a:latin typeface="Arial"/>
                <a:cs typeface="Arial"/>
              </a:rPr>
              <a:t>ةءافكلا </a:t>
            </a:r>
            <a:r>
              <a:rPr dirty="0" sz="3600" b="1">
                <a:latin typeface="Symbol"/>
                <a:cs typeface="Symbol"/>
              </a:rPr>
              <a:t></a:t>
            </a:r>
            <a:r>
              <a:rPr dirty="0" sz="3600" b="1">
                <a:latin typeface="Times New Roman"/>
                <a:cs typeface="Times New Roman"/>
              </a:rPr>
              <a:t> </a:t>
            </a:r>
            <a:r>
              <a:rPr dirty="0" sz="3600" spc="-434" b="1">
                <a:latin typeface="Arial"/>
                <a:cs typeface="Arial"/>
              </a:rPr>
              <a:t>ناقتلاا</a:t>
            </a:r>
            <a:r>
              <a:rPr dirty="0" sz="3600" spc="-390" b="1">
                <a:latin typeface="Arial"/>
                <a:cs typeface="Arial"/>
              </a:rPr>
              <a:t> </a:t>
            </a:r>
            <a:r>
              <a:rPr dirty="0" sz="3600" b="1">
                <a:latin typeface="Symbol"/>
                <a:cs typeface="Symbol"/>
              </a:rPr>
              <a:t></a:t>
            </a:r>
            <a:endParaRPr sz="3600">
              <a:latin typeface="Symbol"/>
              <a:cs typeface="Symbol"/>
            </a:endParaRPr>
          </a:p>
          <a:p>
            <a:pPr marL="12700">
              <a:lnSpc>
                <a:spcPct val="100000"/>
              </a:lnSpc>
              <a:spcBef>
                <a:spcPts val="2810"/>
              </a:spcBef>
            </a:pPr>
            <a:r>
              <a:rPr dirty="0" sz="4800" spc="-300" b="1">
                <a:latin typeface="Arial"/>
                <a:cs typeface="Arial"/>
              </a:rPr>
              <a:t>زــــــيمتو </a:t>
            </a:r>
            <a:r>
              <a:rPr dirty="0" sz="4800" spc="-60" b="1">
                <a:latin typeface="Arial"/>
                <a:cs typeface="Arial"/>
              </a:rPr>
              <a:t>ةدوج</a:t>
            </a:r>
            <a:r>
              <a:rPr dirty="0" sz="4800" spc="254" b="1">
                <a:latin typeface="Arial"/>
                <a:cs typeface="Arial"/>
              </a:rPr>
              <a:t> </a:t>
            </a:r>
            <a:r>
              <a:rPr dirty="0" sz="4800" spc="-10" b="1">
                <a:latin typeface="Arial"/>
                <a:cs typeface="Arial"/>
              </a:rPr>
              <a:t>يأ</a:t>
            </a:r>
            <a:endParaRPr sz="4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499742" y="2757052"/>
            <a:ext cx="7569834" cy="2773680"/>
          </a:xfrm>
          <a:prstGeom prst="rect">
            <a:avLst/>
          </a:prstGeom>
        </p:spPr>
        <p:txBody>
          <a:bodyPr wrap="square" lIns="0" tIns="3206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25"/>
              </a:spcBef>
            </a:pPr>
            <a:r>
              <a:rPr dirty="0" sz="4000" spc="-680" b="1">
                <a:latin typeface="Arial"/>
                <a:cs typeface="Arial"/>
              </a:rPr>
              <a:t>ةيرشبلا</a:t>
            </a:r>
            <a:endParaRPr sz="4000">
              <a:latin typeface="Arial"/>
              <a:cs typeface="Arial"/>
            </a:endParaRPr>
          </a:p>
          <a:p>
            <a:pPr marL="3420745">
              <a:lnSpc>
                <a:spcPct val="100000"/>
              </a:lnSpc>
              <a:spcBef>
                <a:spcPts val="2430"/>
              </a:spcBef>
            </a:pPr>
            <a:r>
              <a:rPr dirty="0" sz="4000" spc="-220" b="1">
                <a:latin typeface="Arial"/>
                <a:cs typeface="Arial"/>
              </a:rPr>
              <a:t>دراوملل </a:t>
            </a:r>
            <a:r>
              <a:rPr dirty="0" sz="4000" spc="-620" b="1">
                <a:latin typeface="Arial"/>
                <a:cs typeface="Arial"/>
              </a:rPr>
              <a:t>لضفلاا</a:t>
            </a:r>
            <a:r>
              <a:rPr dirty="0" sz="4000" spc="-305" b="1">
                <a:latin typeface="Arial"/>
                <a:cs typeface="Arial"/>
              </a:rPr>
              <a:t> </a:t>
            </a:r>
            <a:r>
              <a:rPr dirty="0" sz="4000" spc="-409" b="1">
                <a:latin typeface="Arial"/>
                <a:cs typeface="Arial"/>
              </a:rPr>
              <a:t>مادختسلاا</a:t>
            </a:r>
            <a:endParaRPr sz="4000">
              <a:latin typeface="Arial"/>
              <a:cs typeface="Arial"/>
            </a:endParaRPr>
          </a:p>
          <a:p>
            <a:pPr marL="177165">
              <a:lnSpc>
                <a:spcPct val="100000"/>
              </a:lnSpc>
              <a:spcBef>
                <a:spcPts val="2375"/>
              </a:spcBef>
            </a:pPr>
            <a:r>
              <a:rPr dirty="0" sz="4000" spc="-260" b="1">
                <a:latin typeface="Arial"/>
                <a:cs typeface="Arial"/>
              </a:rPr>
              <a:t>ةيداملا</a:t>
            </a:r>
            <a:endParaRPr sz="40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256788" y="3593591"/>
            <a:ext cx="533400" cy="173990"/>
          </a:xfrm>
          <a:custGeom>
            <a:avLst/>
            <a:gdLst/>
            <a:ahLst/>
            <a:cxnLst/>
            <a:rect l="l" t="t" r="r" b="b"/>
            <a:pathLst>
              <a:path w="533400" h="173989">
                <a:moveTo>
                  <a:pt x="173736" y="0"/>
                </a:moveTo>
                <a:lnTo>
                  <a:pt x="0" y="86868"/>
                </a:lnTo>
                <a:lnTo>
                  <a:pt x="173736" y="173736"/>
                </a:lnTo>
                <a:lnTo>
                  <a:pt x="173736" y="115824"/>
                </a:lnTo>
                <a:lnTo>
                  <a:pt x="144779" y="115824"/>
                </a:lnTo>
                <a:lnTo>
                  <a:pt x="144779" y="57912"/>
                </a:lnTo>
                <a:lnTo>
                  <a:pt x="173736" y="57912"/>
                </a:lnTo>
                <a:lnTo>
                  <a:pt x="173736" y="0"/>
                </a:lnTo>
                <a:close/>
              </a:path>
              <a:path w="533400" h="173989">
                <a:moveTo>
                  <a:pt x="173736" y="57912"/>
                </a:moveTo>
                <a:lnTo>
                  <a:pt x="144779" y="57912"/>
                </a:lnTo>
                <a:lnTo>
                  <a:pt x="144779" y="115824"/>
                </a:lnTo>
                <a:lnTo>
                  <a:pt x="173736" y="115824"/>
                </a:lnTo>
                <a:lnTo>
                  <a:pt x="173736" y="57912"/>
                </a:lnTo>
                <a:close/>
              </a:path>
              <a:path w="533400" h="173989">
                <a:moveTo>
                  <a:pt x="533400" y="57912"/>
                </a:moveTo>
                <a:lnTo>
                  <a:pt x="173736" y="57912"/>
                </a:lnTo>
                <a:lnTo>
                  <a:pt x="173736" y="115824"/>
                </a:lnTo>
                <a:lnTo>
                  <a:pt x="533400" y="115824"/>
                </a:lnTo>
                <a:lnTo>
                  <a:pt x="533400" y="57912"/>
                </a:lnTo>
                <a:close/>
              </a:path>
            </a:pathLst>
          </a:custGeom>
          <a:solidFill>
            <a:srgbClr val="9933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256788" y="5193791"/>
            <a:ext cx="533400" cy="173990"/>
          </a:xfrm>
          <a:custGeom>
            <a:avLst/>
            <a:gdLst/>
            <a:ahLst/>
            <a:cxnLst/>
            <a:rect l="l" t="t" r="r" b="b"/>
            <a:pathLst>
              <a:path w="533400" h="173989">
                <a:moveTo>
                  <a:pt x="173736" y="0"/>
                </a:moveTo>
                <a:lnTo>
                  <a:pt x="0" y="86867"/>
                </a:lnTo>
                <a:lnTo>
                  <a:pt x="173736" y="173735"/>
                </a:lnTo>
                <a:lnTo>
                  <a:pt x="173736" y="115823"/>
                </a:lnTo>
                <a:lnTo>
                  <a:pt x="144779" y="115823"/>
                </a:lnTo>
                <a:lnTo>
                  <a:pt x="144779" y="57911"/>
                </a:lnTo>
                <a:lnTo>
                  <a:pt x="173736" y="57911"/>
                </a:lnTo>
                <a:lnTo>
                  <a:pt x="173736" y="0"/>
                </a:lnTo>
                <a:close/>
              </a:path>
              <a:path w="533400" h="173989">
                <a:moveTo>
                  <a:pt x="173736" y="57911"/>
                </a:moveTo>
                <a:lnTo>
                  <a:pt x="144779" y="57911"/>
                </a:lnTo>
                <a:lnTo>
                  <a:pt x="144779" y="115823"/>
                </a:lnTo>
                <a:lnTo>
                  <a:pt x="173736" y="115823"/>
                </a:lnTo>
                <a:lnTo>
                  <a:pt x="173736" y="57911"/>
                </a:lnTo>
                <a:close/>
              </a:path>
              <a:path w="533400" h="173989">
                <a:moveTo>
                  <a:pt x="533400" y="57911"/>
                </a:moveTo>
                <a:lnTo>
                  <a:pt x="173736" y="57911"/>
                </a:lnTo>
                <a:lnTo>
                  <a:pt x="173736" y="115823"/>
                </a:lnTo>
                <a:lnTo>
                  <a:pt x="533400" y="115823"/>
                </a:lnTo>
                <a:lnTo>
                  <a:pt x="533400" y="57911"/>
                </a:lnTo>
                <a:close/>
              </a:path>
            </a:pathLst>
          </a:custGeom>
          <a:solidFill>
            <a:srgbClr val="9933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790188" y="3646932"/>
            <a:ext cx="0" cy="1676400"/>
          </a:xfrm>
          <a:custGeom>
            <a:avLst/>
            <a:gdLst/>
            <a:ahLst/>
            <a:cxnLst/>
            <a:rect l="l" t="t" r="r" b="b"/>
            <a:pathLst>
              <a:path w="0" h="1676400">
                <a:moveTo>
                  <a:pt x="0" y="0"/>
                </a:moveTo>
                <a:lnTo>
                  <a:pt x="0" y="1676400"/>
                </a:lnTo>
              </a:path>
            </a:pathLst>
          </a:custGeom>
          <a:ln w="57912">
            <a:solidFill>
              <a:srgbClr val="9933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790188" y="4442459"/>
            <a:ext cx="457200" cy="0"/>
          </a:xfrm>
          <a:custGeom>
            <a:avLst/>
            <a:gdLst/>
            <a:ahLst/>
            <a:cxnLst/>
            <a:rect l="l" t="t" r="r" b="b"/>
            <a:pathLst>
              <a:path w="457200" h="0">
                <a:moveTo>
                  <a:pt x="0" y="0"/>
                </a:moveTo>
                <a:lnTo>
                  <a:pt x="457200" y="0"/>
                </a:lnTo>
              </a:path>
            </a:pathLst>
          </a:custGeom>
          <a:ln w="57912">
            <a:solidFill>
              <a:srgbClr val="9933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8418068" y="6434734"/>
            <a:ext cx="1962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888888"/>
                </a:solidFill>
                <a:latin typeface="Arial"/>
                <a:cs typeface="Arial"/>
              </a:rPr>
              <a:t>33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80638" y="733044"/>
            <a:ext cx="5361940" cy="0"/>
          </a:xfrm>
          <a:custGeom>
            <a:avLst/>
            <a:gdLst/>
            <a:ahLst/>
            <a:cxnLst/>
            <a:rect l="l" t="t" r="r" b="b"/>
            <a:pathLst>
              <a:path w="5361940" h="0">
                <a:moveTo>
                  <a:pt x="0" y="0"/>
                </a:moveTo>
                <a:lnTo>
                  <a:pt x="5361432" y="0"/>
                </a:lnTo>
              </a:path>
            </a:pathLst>
          </a:custGeom>
          <a:ln w="6400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67817" y="14681"/>
            <a:ext cx="5390515" cy="7575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/>
              <a:t>: </a:t>
            </a:r>
            <a:r>
              <a:rPr dirty="0" sz="4800" spc="-390"/>
              <a:t>ةدوجلل </a:t>
            </a:r>
            <a:r>
              <a:rPr dirty="0" sz="4800" spc="-465"/>
              <a:t>ةعبرلاا</a:t>
            </a:r>
            <a:r>
              <a:rPr dirty="0" sz="4800" spc="-620"/>
              <a:t> </a:t>
            </a:r>
            <a:r>
              <a:rPr dirty="0" sz="4800" spc="-630"/>
              <a:t>صئاصخلا</a:t>
            </a:r>
            <a:endParaRPr sz="4800"/>
          </a:p>
        </p:txBody>
      </p:sp>
      <p:sp>
        <p:nvSpPr>
          <p:cNvPr id="4" name="object 4"/>
          <p:cNvSpPr txBox="1"/>
          <p:nvPr/>
        </p:nvSpPr>
        <p:spPr>
          <a:xfrm>
            <a:off x="613443" y="1112596"/>
            <a:ext cx="8348345" cy="55143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00"/>
              </a:spcBef>
            </a:pPr>
            <a:r>
              <a:rPr dirty="0" sz="4800" spc="-585" b="1">
                <a:latin typeface="Arial"/>
                <a:cs typeface="Arial"/>
              </a:rPr>
              <a:t>تاعقوتو  </a:t>
            </a:r>
            <a:r>
              <a:rPr dirty="0" sz="4800" spc="-500" b="1">
                <a:latin typeface="Arial"/>
                <a:cs typeface="Arial"/>
              </a:rPr>
              <a:t>تاجايتحا  </a:t>
            </a:r>
            <a:r>
              <a:rPr dirty="0" sz="4800" spc="-1180" b="1">
                <a:latin typeface="Arial"/>
                <a:cs typeface="Arial"/>
              </a:rPr>
              <a:t>قيقحتب         </a:t>
            </a:r>
            <a:r>
              <a:rPr dirty="0" sz="4800" spc="-280" b="1">
                <a:latin typeface="Arial"/>
                <a:cs typeface="Arial"/>
              </a:rPr>
              <a:t>يعولا</a:t>
            </a:r>
            <a:r>
              <a:rPr dirty="0" sz="4800" spc="-570" b="1">
                <a:latin typeface="Arial"/>
                <a:cs typeface="Arial"/>
              </a:rPr>
              <a:t> </a:t>
            </a:r>
            <a:r>
              <a:rPr dirty="0" sz="4800" spc="15" b="1">
                <a:latin typeface="Arial"/>
                <a:cs typeface="Arial"/>
              </a:rPr>
              <a:t>-1</a:t>
            </a:r>
            <a:endParaRPr sz="4800">
              <a:latin typeface="Arial"/>
              <a:cs typeface="Arial"/>
            </a:endParaRPr>
          </a:p>
          <a:p>
            <a:pPr algn="r" marR="6985">
              <a:lnSpc>
                <a:spcPct val="100000"/>
              </a:lnSpc>
              <a:spcBef>
                <a:spcPts val="5"/>
              </a:spcBef>
            </a:pPr>
            <a:r>
              <a:rPr dirty="0" sz="4800" spc="-370" b="1">
                <a:latin typeface="Arial"/>
                <a:cs typeface="Arial"/>
              </a:rPr>
              <a:t>عمتجملاو</a:t>
            </a:r>
            <a:r>
              <a:rPr dirty="0" sz="4800" spc="-85" b="1">
                <a:latin typeface="Arial"/>
                <a:cs typeface="Arial"/>
              </a:rPr>
              <a:t> </a:t>
            </a:r>
            <a:r>
              <a:rPr dirty="0" sz="4800" spc="-440" b="1">
                <a:latin typeface="Arial"/>
                <a:cs typeface="Arial"/>
              </a:rPr>
              <a:t>ىضرملا</a:t>
            </a:r>
            <a:endParaRPr sz="4800">
              <a:latin typeface="Arial"/>
              <a:cs typeface="Arial"/>
            </a:endParaRPr>
          </a:p>
          <a:p>
            <a:pPr algn="r" marL="1549400" marR="5080" indent="-1264285">
              <a:lnSpc>
                <a:spcPts val="8650"/>
              </a:lnSpc>
              <a:spcBef>
                <a:spcPts val="760"/>
              </a:spcBef>
            </a:pPr>
            <a:r>
              <a:rPr dirty="0" sz="4800" spc="-130" b="1">
                <a:latin typeface="Arial"/>
                <a:cs typeface="Arial"/>
              </a:rPr>
              <a:t>تاءارجلاا </a:t>
            </a:r>
            <a:r>
              <a:rPr dirty="0" sz="4800" spc="-760" b="1">
                <a:latin typeface="Arial"/>
                <a:cs typeface="Arial"/>
              </a:rPr>
              <a:t>ةلسلسو </a:t>
            </a:r>
            <a:r>
              <a:rPr dirty="0" sz="4800" spc="-475" b="1">
                <a:latin typeface="Arial"/>
                <a:cs typeface="Arial"/>
              </a:rPr>
              <a:t>مظنلا </a:t>
            </a:r>
            <a:r>
              <a:rPr dirty="0" sz="4800" spc="-495" b="1">
                <a:latin typeface="Arial"/>
                <a:cs typeface="Arial"/>
              </a:rPr>
              <a:t>ىلع</a:t>
            </a:r>
            <a:r>
              <a:rPr dirty="0" sz="4800" spc="-725" b="1">
                <a:latin typeface="Arial"/>
                <a:cs typeface="Arial"/>
              </a:rPr>
              <a:t> </a:t>
            </a:r>
            <a:r>
              <a:rPr dirty="0" sz="4800" spc="-790" b="1">
                <a:latin typeface="Arial"/>
                <a:cs typeface="Arial"/>
              </a:rPr>
              <a:t>زيكرتلا</a:t>
            </a:r>
            <a:r>
              <a:rPr dirty="0" sz="4800" spc="-484" b="1">
                <a:latin typeface="Arial"/>
                <a:cs typeface="Arial"/>
              </a:rPr>
              <a:t> </a:t>
            </a:r>
            <a:r>
              <a:rPr dirty="0" sz="4800" spc="15" b="1">
                <a:latin typeface="Arial"/>
                <a:cs typeface="Arial"/>
              </a:rPr>
              <a:t>-2 </a:t>
            </a:r>
            <a:r>
              <a:rPr dirty="0" sz="4800" b="1">
                <a:latin typeface="Arial"/>
                <a:cs typeface="Arial"/>
              </a:rPr>
              <a:t> </a:t>
            </a:r>
            <a:r>
              <a:rPr dirty="0" sz="4800" spc="-685" b="1">
                <a:latin typeface="Arial"/>
                <a:cs typeface="Arial"/>
              </a:rPr>
              <a:t>لسلاس </a:t>
            </a:r>
            <a:r>
              <a:rPr dirty="0" sz="4800" spc="-994" b="1">
                <a:latin typeface="Arial"/>
                <a:cs typeface="Arial"/>
              </a:rPr>
              <a:t>ليلحتل </a:t>
            </a:r>
            <a:r>
              <a:rPr dirty="0" sz="4800" spc="-725" b="1">
                <a:latin typeface="Arial"/>
                <a:cs typeface="Arial"/>
              </a:rPr>
              <a:t>تانايبلا </a:t>
            </a:r>
            <a:r>
              <a:rPr dirty="0" sz="4800" spc="-500" b="1">
                <a:latin typeface="Arial"/>
                <a:cs typeface="Arial"/>
              </a:rPr>
              <a:t>مادختسا</a:t>
            </a:r>
            <a:r>
              <a:rPr dirty="0" sz="4800" spc="85" b="1">
                <a:latin typeface="Arial"/>
                <a:cs typeface="Arial"/>
              </a:rPr>
              <a:t> </a:t>
            </a:r>
            <a:r>
              <a:rPr dirty="0" sz="4800" spc="15" b="1">
                <a:latin typeface="Arial"/>
                <a:cs typeface="Arial"/>
              </a:rPr>
              <a:t>-3</a:t>
            </a:r>
            <a:endParaRPr sz="4800">
              <a:latin typeface="Arial"/>
              <a:cs typeface="Arial"/>
            </a:endParaRPr>
          </a:p>
          <a:p>
            <a:pPr algn="r" marR="12700">
              <a:lnSpc>
                <a:spcPts val="4985"/>
              </a:lnSpc>
            </a:pPr>
            <a:r>
              <a:rPr dirty="0" sz="4800" b="1">
                <a:latin typeface="Arial"/>
                <a:cs typeface="Arial"/>
              </a:rPr>
              <a:t>. </a:t>
            </a:r>
            <a:r>
              <a:rPr dirty="0" sz="4800" spc="-695" b="1">
                <a:latin typeface="Arial"/>
                <a:cs typeface="Arial"/>
              </a:rPr>
              <a:t>ةيحصلا  </a:t>
            </a:r>
            <a:r>
              <a:rPr dirty="0" sz="4800" spc="-120" b="1">
                <a:latin typeface="Arial"/>
                <a:cs typeface="Arial"/>
              </a:rPr>
              <a:t>ةمدخلا</a:t>
            </a:r>
            <a:r>
              <a:rPr dirty="0" sz="4800" spc="20" b="1">
                <a:latin typeface="Arial"/>
                <a:cs typeface="Arial"/>
              </a:rPr>
              <a:t> </a:t>
            </a:r>
            <a:r>
              <a:rPr dirty="0" sz="4800" spc="-1005" b="1">
                <a:latin typeface="Arial"/>
                <a:cs typeface="Arial"/>
              </a:rPr>
              <a:t>ميدقت    </a:t>
            </a:r>
            <a:r>
              <a:rPr dirty="0" sz="4800" spc="-45" b="1">
                <a:latin typeface="Arial"/>
                <a:cs typeface="Arial"/>
              </a:rPr>
              <a:t>تاءارجا</a:t>
            </a:r>
            <a:endParaRPr sz="48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2885"/>
              </a:spcBef>
            </a:pPr>
            <a:r>
              <a:rPr dirty="0" sz="4800" spc="-425" b="1">
                <a:latin typeface="Arial"/>
                <a:cs typeface="Arial"/>
              </a:rPr>
              <a:t>لكاشملا  </a:t>
            </a:r>
            <a:r>
              <a:rPr dirty="0" sz="4800" spc="-445" b="1">
                <a:latin typeface="Arial"/>
                <a:cs typeface="Arial"/>
              </a:rPr>
              <a:t>لحل  </a:t>
            </a:r>
            <a:r>
              <a:rPr dirty="0" sz="4800" spc="-65" b="1">
                <a:latin typeface="Arial"/>
                <a:cs typeface="Arial"/>
              </a:rPr>
              <a:t>دحاو </a:t>
            </a:r>
            <a:r>
              <a:rPr dirty="0" sz="4800" spc="-955" b="1">
                <a:latin typeface="Arial"/>
                <a:cs typeface="Arial"/>
              </a:rPr>
              <a:t>قيرفك    </a:t>
            </a:r>
            <a:r>
              <a:rPr dirty="0" sz="4800" spc="-335" b="1">
                <a:latin typeface="Arial"/>
                <a:cs typeface="Arial"/>
              </a:rPr>
              <a:t>لمعلا </a:t>
            </a:r>
            <a:r>
              <a:rPr dirty="0" sz="4800" spc="-1120" b="1">
                <a:latin typeface="Arial"/>
                <a:cs typeface="Arial"/>
              </a:rPr>
              <a:t>عيجشت </a:t>
            </a:r>
            <a:r>
              <a:rPr dirty="0" sz="4800" spc="-944" b="1">
                <a:latin typeface="Arial"/>
                <a:cs typeface="Arial"/>
              </a:rPr>
              <a:t> </a:t>
            </a:r>
            <a:r>
              <a:rPr dirty="0" sz="4800" spc="15" b="1">
                <a:latin typeface="Arial"/>
                <a:cs typeface="Arial"/>
              </a:rPr>
              <a:t>-4</a:t>
            </a:r>
            <a:endParaRPr sz="4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18068" y="6434734"/>
            <a:ext cx="1962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888888"/>
                </a:solidFill>
                <a:latin typeface="Arial"/>
                <a:cs typeface="Arial"/>
              </a:rPr>
              <a:t>34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0952" y="965835"/>
            <a:ext cx="7315200" cy="0"/>
          </a:xfrm>
          <a:custGeom>
            <a:avLst/>
            <a:gdLst/>
            <a:ahLst/>
            <a:cxnLst/>
            <a:rect l="l" t="t" r="r" b="b"/>
            <a:pathLst>
              <a:path w="7315200" h="0">
                <a:moveTo>
                  <a:pt x="0" y="0"/>
                </a:moveTo>
                <a:lnTo>
                  <a:pt x="7315200" y="0"/>
                </a:lnTo>
              </a:path>
            </a:pathLst>
          </a:custGeom>
          <a:ln w="7315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10648" y="157683"/>
            <a:ext cx="7337425" cy="848994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410"/>
              <a:t>يف </a:t>
            </a:r>
            <a:r>
              <a:rPr dirty="0" spc="-245"/>
              <a:t>ةدوجلا </a:t>
            </a:r>
            <a:r>
              <a:rPr dirty="0" spc="-475"/>
              <a:t>نامضل </a:t>
            </a:r>
            <a:r>
              <a:rPr dirty="0" spc="-240"/>
              <a:t>ةماعلا</a:t>
            </a:r>
            <a:r>
              <a:rPr dirty="0" spc="-310"/>
              <a:t> </a:t>
            </a:r>
            <a:r>
              <a:rPr dirty="0" spc="-45"/>
              <a:t>فادهلأا</a:t>
            </a:r>
          </a:p>
        </p:txBody>
      </p:sp>
      <p:sp>
        <p:nvSpPr>
          <p:cNvPr id="4" name="object 4"/>
          <p:cNvSpPr/>
          <p:nvPr/>
        </p:nvSpPr>
        <p:spPr>
          <a:xfrm>
            <a:off x="3691128" y="1788795"/>
            <a:ext cx="5145405" cy="0"/>
          </a:xfrm>
          <a:custGeom>
            <a:avLst/>
            <a:gdLst/>
            <a:ahLst/>
            <a:cxnLst/>
            <a:rect l="l" t="t" r="r" b="b"/>
            <a:pathLst>
              <a:path w="5145405" h="0">
                <a:moveTo>
                  <a:pt x="0" y="0"/>
                </a:moveTo>
                <a:lnTo>
                  <a:pt x="5145024" y="0"/>
                </a:lnTo>
              </a:path>
            </a:pathLst>
          </a:custGeom>
          <a:ln w="7315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00660" y="980897"/>
            <a:ext cx="8654415" cy="55467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491229">
              <a:lnSpc>
                <a:spcPct val="100000"/>
              </a:lnSpc>
              <a:spcBef>
                <a:spcPts val="100"/>
              </a:spcBef>
            </a:pPr>
            <a:r>
              <a:rPr dirty="0" sz="5400" spc="-780" b="1">
                <a:latin typeface="Arial"/>
                <a:cs typeface="Arial"/>
              </a:rPr>
              <a:t>ةيحصلا  </a:t>
            </a:r>
            <a:r>
              <a:rPr dirty="0" sz="5400" spc="-385" b="1">
                <a:latin typeface="Arial"/>
                <a:cs typeface="Arial"/>
              </a:rPr>
              <a:t>ةياعرلا</a:t>
            </a:r>
            <a:r>
              <a:rPr dirty="0" sz="5400" spc="-5" b="1">
                <a:latin typeface="Arial"/>
                <a:cs typeface="Arial"/>
              </a:rPr>
              <a:t> </a:t>
            </a:r>
            <a:r>
              <a:rPr dirty="0" sz="5400" spc="15" b="1">
                <a:latin typeface="Arial"/>
                <a:cs typeface="Arial"/>
              </a:rPr>
              <a:t>تامدخ</a:t>
            </a:r>
            <a:endParaRPr sz="54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20"/>
              </a:spcBef>
            </a:pPr>
            <a:r>
              <a:rPr dirty="0" sz="4400" spc="-640" b="1">
                <a:latin typeface="Arial"/>
                <a:cs typeface="Arial"/>
              </a:rPr>
              <a:t>ةيحصلا  </a:t>
            </a:r>
            <a:r>
              <a:rPr dirty="0" sz="4400" spc="-130" b="1">
                <a:latin typeface="Arial"/>
                <a:cs typeface="Arial"/>
              </a:rPr>
              <a:t>تامدخلا </a:t>
            </a:r>
            <a:r>
              <a:rPr dirty="0" sz="4400" spc="-275" b="1">
                <a:latin typeface="Arial"/>
                <a:cs typeface="Arial"/>
              </a:rPr>
              <a:t>تاردق </a:t>
            </a:r>
            <a:r>
              <a:rPr dirty="0" sz="4400" spc="-775" b="1">
                <a:latin typeface="Arial"/>
                <a:cs typeface="Arial"/>
              </a:rPr>
              <a:t>عفر   </a:t>
            </a:r>
            <a:r>
              <a:rPr dirty="0" sz="4400" spc="-5" b="1">
                <a:latin typeface="Arial"/>
                <a:cs typeface="Arial"/>
              </a:rPr>
              <a:t>و </a:t>
            </a:r>
            <a:r>
              <a:rPr dirty="0" sz="4400" spc="-165" b="1">
                <a:latin typeface="Arial"/>
                <a:cs typeface="Arial"/>
              </a:rPr>
              <a:t>مجح </a:t>
            </a:r>
            <a:r>
              <a:rPr dirty="0" sz="4400" spc="-250" b="1">
                <a:latin typeface="Arial"/>
                <a:cs typeface="Arial"/>
              </a:rPr>
              <a:t>ةدايز-</a:t>
            </a:r>
            <a:r>
              <a:rPr dirty="0" sz="4400" spc="495" b="1">
                <a:latin typeface="Arial"/>
                <a:cs typeface="Arial"/>
              </a:rPr>
              <a:t> </a:t>
            </a:r>
            <a:r>
              <a:rPr dirty="0" sz="4400" spc="-5" b="1">
                <a:latin typeface="Arial"/>
                <a:cs typeface="Arial"/>
              </a:rPr>
              <a:t>1)</a:t>
            </a:r>
            <a:endParaRPr sz="4400">
              <a:latin typeface="Arial"/>
              <a:cs typeface="Arial"/>
            </a:endParaRPr>
          </a:p>
          <a:p>
            <a:pPr algn="r" marL="1198245" marR="5080" indent="1668145">
              <a:lnSpc>
                <a:spcPct val="100000"/>
              </a:lnSpc>
            </a:pPr>
            <a:r>
              <a:rPr dirty="0" sz="4400" spc="-640" b="1">
                <a:latin typeface="Arial"/>
                <a:cs typeface="Arial"/>
              </a:rPr>
              <a:t>ةيحصلا </a:t>
            </a:r>
            <a:r>
              <a:rPr dirty="0" sz="4400" spc="-130" b="1">
                <a:latin typeface="Arial"/>
                <a:cs typeface="Arial"/>
              </a:rPr>
              <a:t>تامدخلا </a:t>
            </a:r>
            <a:r>
              <a:rPr dirty="0" sz="4400" spc="-530" b="1">
                <a:latin typeface="Arial"/>
                <a:cs typeface="Arial"/>
              </a:rPr>
              <a:t>ةءافك</a:t>
            </a:r>
            <a:r>
              <a:rPr dirty="0" sz="4400" spc="-509" b="1">
                <a:latin typeface="Arial"/>
                <a:cs typeface="Arial"/>
              </a:rPr>
              <a:t> </a:t>
            </a:r>
            <a:r>
              <a:rPr dirty="0" sz="4400" spc="-570" b="1">
                <a:latin typeface="Arial"/>
                <a:cs typeface="Arial"/>
              </a:rPr>
              <a:t>عفر-</a:t>
            </a:r>
            <a:r>
              <a:rPr dirty="0" sz="4400" spc="-10" b="1">
                <a:latin typeface="Arial"/>
                <a:cs typeface="Arial"/>
              </a:rPr>
              <a:t> </a:t>
            </a:r>
            <a:r>
              <a:rPr dirty="0" sz="4400" spc="-5" b="1">
                <a:latin typeface="Arial"/>
                <a:cs typeface="Arial"/>
              </a:rPr>
              <a:t>2) </a:t>
            </a:r>
            <a:r>
              <a:rPr dirty="0" sz="4400" spc="-5" b="1">
                <a:latin typeface="Arial"/>
                <a:cs typeface="Arial"/>
              </a:rPr>
              <a:t> </a:t>
            </a:r>
            <a:r>
              <a:rPr dirty="0" sz="4400" spc="-265" b="1">
                <a:latin typeface="Arial"/>
                <a:cs typeface="Arial"/>
              </a:rPr>
              <a:t>تامدخلل </a:t>
            </a:r>
            <a:r>
              <a:rPr dirty="0" sz="4400" spc="-475" b="1">
                <a:latin typeface="Arial"/>
                <a:cs typeface="Arial"/>
              </a:rPr>
              <a:t>ةديجلا  </a:t>
            </a:r>
            <a:r>
              <a:rPr dirty="0" sz="4400" spc="-595" b="1">
                <a:latin typeface="Arial"/>
                <a:cs typeface="Arial"/>
              </a:rPr>
              <a:t>ريياعملا  </a:t>
            </a:r>
            <a:r>
              <a:rPr dirty="0" sz="4400" spc="-420" b="1">
                <a:latin typeface="Arial"/>
                <a:cs typeface="Arial"/>
              </a:rPr>
              <a:t>يلع  </a:t>
            </a:r>
            <a:r>
              <a:rPr dirty="0" sz="4400" spc="-505" b="1">
                <a:latin typeface="Arial"/>
                <a:cs typeface="Arial"/>
              </a:rPr>
              <a:t>ظافحلا  </a:t>
            </a:r>
            <a:r>
              <a:rPr dirty="0" sz="4400" spc="-5" b="1">
                <a:latin typeface="Arial"/>
                <a:cs typeface="Arial"/>
              </a:rPr>
              <a:t>-</a:t>
            </a:r>
            <a:r>
              <a:rPr dirty="0" sz="4400" spc="-600" b="1">
                <a:latin typeface="Arial"/>
                <a:cs typeface="Arial"/>
              </a:rPr>
              <a:t> </a:t>
            </a:r>
            <a:r>
              <a:rPr dirty="0" sz="4400" spc="-5" b="1">
                <a:latin typeface="Arial"/>
                <a:cs typeface="Arial"/>
              </a:rPr>
              <a:t>3)</a:t>
            </a:r>
            <a:endParaRPr sz="4400">
              <a:latin typeface="Arial"/>
              <a:cs typeface="Arial"/>
            </a:endParaRPr>
          </a:p>
          <a:p>
            <a:pPr algn="r" marL="12700" marR="5080" indent="7265670">
              <a:lnSpc>
                <a:spcPct val="100000"/>
              </a:lnSpc>
              <a:spcBef>
                <a:spcPts val="5"/>
              </a:spcBef>
            </a:pPr>
            <a:r>
              <a:rPr dirty="0" sz="4400" spc="-470" b="1">
                <a:latin typeface="Arial"/>
                <a:cs typeface="Arial"/>
              </a:rPr>
              <a:t>ة</a:t>
            </a:r>
            <a:r>
              <a:rPr dirty="0" sz="4400" spc="-865" b="1">
                <a:latin typeface="Arial"/>
                <a:cs typeface="Arial"/>
              </a:rPr>
              <a:t>ي</a:t>
            </a:r>
            <a:r>
              <a:rPr dirty="0" sz="4400" spc="-520" b="1">
                <a:latin typeface="Arial"/>
                <a:cs typeface="Arial"/>
              </a:rPr>
              <a:t>حصلا  </a:t>
            </a:r>
            <a:r>
              <a:rPr dirty="0" sz="4400" spc="-660" b="1">
                <a:latin typeface="Arial"/>
                <a:cs typeface="Arial"/>
              </a:rPr>
              <a:t>ةيبطلا </a:t>
            </a:r>
            <a:r>
              <a:rPr dirty="0" sz="4400" spc="-130" b="1">
                <a:latin typeface="Arial"/>
                <a:cs typeface="Arial"/>
              </a:rPr>
              <a:t>تامدخلا </a:t>
            </a:r>
            <a:r>
              <a:rPr dirty="0" sz="4400" spc="114" b="1">
                <a:latin typeface="Arial"/>
                <a:cs typeface="Arial"/>
              </a:rPr>
              <a:t>نم </a:t>
            </a:r>
            <a:r>
              <a:rPr dirty="0" sz="4400" spc="-890" b="1">
                <a:latin typeface="Arial"/>
                <a:cs typeface="Arial"/>
              </a:rPr>
              <a:t>نيديفتسملا </a:t>
            </a:r>
            <a:r>
              <a:rPr dirty="0" sz="4400" spc="-305" b="1">
                <a:latin typeface="Arial"/>
                <a:cs typeface="Arial"/>
              </a:rPr>
              <a:t>ءاضر</a:t>
            </a:r>
            <a:r>
              <a:rPr dirty="0" sz="4400" spc="30" b="1">
                <a:latin typeface="Arial"/>
                <a:cs typeface="Arial"/>
              </a:rPr>
              <a:t> </a:t>
            </a:r>
            <a:r>
              <a:rPr dirty="0" sz="4400" spc="-509" b="1">
                <a:latin typeface="Arial"/>
                <a:cs typeface="Arial"/>
              </a:rPr>
              <a:t>بسك-</a:t>
            </a:r>
            <a:r>
              <a:rPr dirty="0" sz="4400" spc="-5" b="1">
                <a:latin typeface="Arial"/>
                <a:cs typeface="Arial"/>
              </a:rPr>
              <a:t> 4) </a:t>
            </a:r>
            <a:r>
              <a:rPr dirty="0" sz="4400" spc="-5" b="1">
                <a:latin typeface="Arial"/>
                <a:cs typeface="Arial"/>
              </a:rPr>
              <a:t> </a:t>
            </a:r>
            <a:r>
              <a:rPr dirty="0" sz="4400" spc="-640" b="1">
                <a:latin typeface="Arial"/>
                <a:cs typeface="Arial"/>
              </a:rPr>
              <a:t>ةيحصلا </a:t>
            </a:r>
            <a:r>
              <a:rPr dirty="0" sz="4400" spc="-130" b="1">
                <a:latin typeface="Arial"/>
                <a:cs typeface="Arial"/>
              </a:rPr>
              <a:t>تامدخلا </a:t>
            </a:r>
            <a:r>
              <a:rPr dirty="0" sz="4400" spc="45" b="1">
                <a:latin typeface="Arial"/>
                <a:cs typeface="Arial"/>
              </a:rPr>
              <a:t>دودرم </a:t>
            </a:r>
            <a:r>
              <a:rPr dirty="0" sz="4400" spc="-800" b="1">
                <a:latin typeface="Arial"/>
                <a:cs typeface="Arial"/>
              </a:rPr>
              <a:t>نيسحت-</a:t>
            </a:r>
            <a:r>
              <a:rPr dirty="0" sz="4400" spc="-715" b="1">
                <a:latin typeface="Arial"/>
                <a:cs typeface="Arial"/>
              </a:rPr>
              <a:t> </a:t>
            </a:r>
            <a:r>
              <a:rPr dirty="0" sz="4400" spc="-5" b="1">
                <a:latin typeface="Arial"/>
                <a:cs typeface="Arial"/>
              </a:rPr>
              <a:t>5)</a:t>
            </a:r>
            <a:endParaRPr sz="44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10"/>
              </a:spcBef>
            </a:pPr>
            <a:r>
              <a:rPr dirty="0" sz="4400" spc="-390" b="1">
                <a:latin typeface="Arial"/>
                <a:cs typeface="Arial"/>
              </a:rPr>
              <a:t>عمتجملا  </a:t>
            </a:r>
            <a:r>
              <a:rPr dirty="0" sz="4400" spc="-250" b="1">
                <a:latin typeface="Arial"/>
                <a:cs typeface="Arial"/>
              </a:rPr>
              <a:t>ةكراشم </a:t>
            </a:r>
            <a:r>
              <a:rPr dirty="0" sz="4400" spc="-705" b="1">
                <a:latin typeface="Arial"/>
                <a:cs typeface="Arial"/>
              </a:rPr>
              <a:t>ةيلعاف   </a:t>
            </a:r>
            <a:r>
              <a:rPr dirty="0" sz="4400" spc="-254" b="1">
                <a:latin typeface="Arial"/>
                <a:cs typeface="Arial"/>
              </a:rPr>
              <a:t>ةدايز-</a:t>
            </a:r>
            <a:r>
              <a:rPr dirty="0" sz="4400" spc="-515" b="1">
                <a:latin typeface="Arial"/>
                <a:cs typeface="Arial"/>
              </a:rPr>
              <a:t> </a:t>
            </a:r>
            <a:r>
              <a:rPr dirty="0" sz="4400" spc="-5" b="1">
                <a:latin typeface="Arial"/>
                <a:cs typeface="Arial"/>
              </a:rPr>
              <a:t>6)</a:t>
            </a:r>
            <a:endParaRPr sz="4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18068" y="6434734"/>
            <a:ext cx="1962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888888"/>
                </a:solidFill>
                <a:latin typeface="Arial"/>
                <a:cs typeface="Arial"/>
              </a:rPr>
              <a:t>35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04544" y="983107"/>
            <a:ext cx="7291070" cy="0"/>
          </a:xfrm>
          <a:custGeom>
            <a:avLst/>
            <a:gdLst/>
            <a:ahLst/>
            <a:cxnLst/>
            <a:rect l="l" t="t" r="r" b="b"/>
            <a:pathLst>
              <a:path w="7291070" h="0">
                <a:moveTo>
                  <a:pt x="0" y="0"/>
                </a:moveTo>
                <a:lnTo>
                  <a:pt x="7290815" y="0"/>
                </a:lnTo>
              </a:path>
            </a:pathLst>
          </a:custGeom>
          <a:ln w="7924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93757" y="89738"/>
            <a:ext cx="7066915" cy="9404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0" spc="-540"/>
              <a:t>رظن </a:t>
            </a:r>
            <a:r>
              <a:rPr dirty="0" sz="6000" spc="185"/>
              <a:t>ةهجو </a:t>
            </a:r>
            <a:r>
              <a:rPr dirty="0" sz="6000" spc="160"/>
              <a:t>نم </a:t>
            </a:r>
            <a:r>
              <a:rPr dirty="0" sz="6000" spc="-270"/>
              <a:t>ةدوجلا</a:t>
            </a:r>
            <a:r>
              <a:rPr dirty="0" sz="6000" spc="-990"/>
              <a:t> </a:t>
            </a:r>
            <a:r>
              <a:rPr dirty="0" sz="6000" spc="-860"/>
              <a:t>ريياعم</a:t>
            </a:r>
            <a:endParaRPr sz="6000"/>
          </a:p>
        </p:txBody>
      </p:sp>
      <p:sp>
        <p:nvSpPr>
          <p:cNvPr id="4" name="object 4"/>
          <p:cNvSpPr/>
          <p:nvPr/>
        </p:nvSpPr>
        <p:spPr>
          <a:xfrm>
            <a:off x="6763511" y="1931035"/>
            <a:ext cx="1487805" cy="0"/>
          </a:xfrm>
          <a:custGeom>
            <a:avLst/>
            <a:gdLst/>
            <a:ahLst/>
            <a:cxnLst/>
            <a:rect l="l" t="t" r="r" b="b"/>
            <a:pathLst>
              <a:path w="1487804" h="0">
                <a:moveTo>
                  <a:pt x="0" y="0"/>
                </a:moveTo>
                <a:lnTo>
                  <a:pt x="1487424" y="0"/>
                </a:lnTo>
              </a:path>
            </a:pathLst>
          </a:custGeom>
          <a:ln w="7924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688640" y="576206"/>
            <a:ext cx="7926705" cy="6162675"/>
          </a:xfrm>
          <a:prstGeom prst="rect">
            <a:avLst/>
          </a:prstGeom>
        </p:spPr>
        <p:txBody>
          <a:bodyPr wrap="square" lIns="0" tIns="474345" rIns="0" bIns="0" rtlCol="0" vert="horz">
            <a:spAutoFit/>
          </a:bodyPr>
          <a:lstStyle/>
          <a:p>
            <a:pPr marL="6078220">
              <a:lnSpc>
                <a:spcPct val="100000"/>
              </a:lnSpc>
              <a:spcBef>
                <a:spcPts val="3735"/>
              </a:spcBef>
            </a:pPr>
            <a:r>
              <a:rPr dirty="0" sz="6000" spc="-720" b="1">
                <a:latin typeface="Arial"/>
                <a:cs typeface="Arial"/>
              </a:rPr>
              <a:t>ليمعلا</a:t>
            </a:r>
            <a:endParaRPr sz="6000">
              <a:latin typeface="Arial"/>
              <a:cs typeface="Arial"/>
            </a:endParaRPr>
          </a:p>
          <a:p>
            <a:pPr marL="561340" marR="5080" indent="2353945">
              <a:lnSpc>
                <a:spcPct val="150100"/>
              </a:lnSpc>
              <a:spcBef>
                <a:spcPts val="25"/>
              </a:spcBef>
            </a:pPr>
            <a:r>
              <a:rPr dirty="0" sz="4800" b="1">
                <a:latin typeface="Arial"/>
                <a:cs typeface="Arial"/>
              </a:rPr>
              <a:t>: </a:t>
            </a:r>
            <a:r>
              <a:rPr dirty="0" sz="4800" spc="-600" b="1">
                <a:latin typeface="Arial"/>
                <a:cs typeface="Arial"/>
              </a:rPr>
              <a:t>ةيلاكتلااو </a:t>
            </a:r>
            <a:r>
              <a:rPr dirty="0" sz="4800" spc="-385" b="1">
                <a:latin typeface="Arial"/>
                <a:cs typeface="Arial"/>
              </a:rPr>
              <a:t>ةيدامتعلاا </a:t>
            </a:r>
            <a:r>
              <a:rPr dirty="0" sz="4800" spc="15" b="1">
                <a:latin typeface="Arial"/>
                <a:cs typeface="Arial"/>
              </a:rPr>
              <a:t>-1  </a:t>
            </a:r>
            <a:r>
              <a:rPr dirty="0" sz="4800" spc="-819" b="1">
                <a:latin typeface="Arial"/>
                <a:cs typeface="Arial"/>
              </a:rPr>
              <a:t>قيقد </a:t>
            </a:r>
            <a:r>
              <a:rPr dirty="0" sz="4800" spc="-1019" b="1">
                <a:latin typeface="Arial"/>
                <a:cs typeface="Arial"/>
              </a:rPr>
              <a:t>لكشب </a:t>
            </a:r>
            <a:r>
              <a:rPr dirty="0" sz="4800" spc="-114" b="1">
                <a:latin typeface="Arial"/>
                <a:cs typeface="Arial"/>
              </a:rPr>
              <a:t>ةمدخلا </a:t>
            </a:r>
            <a:r>
              <a:rPr dirty="0" sz="4800" spc="-1005" b="1">
                <a:latin typeface="Arial"/>
                <a:cs typeface="Arial"/>
              </a:rPr>
              <a:t>مبدقت </a:t>
            </a:r>
            <a:r>
              <a:rPr dirty="0" sz="4800" spc="-495" b="1">
                <a:latin typeface="Arial"/>
                <a:cs typeface="Arial"/>
              </a:rPr>
              <a:t>ىلا </a:t>
            </a:r>
            <a:r>
              <a:rPr dirty="0" sz="4800" spc="-325" b="1">
                <a:latin typeface="Arial"/>
                <a:cs typeface="Arial"/>
              </a:rPr>
              <a:t>فدهت</a:t>
            </a:r>
            <a:r>
              <a:rPr dirty="0" sz="4800" spc="-450" b="1">
                <a:latin typeface="Arial"/>
                <a:cs typeface="Arial"/>
              </a:rPr>
              <a:t> </a:t>
            </a:r>
            <a:r>
              <a:rPr dirty="0" sz="4800" b="1">
                <a:latin typeface="Arial"/>
                <a:cs typeface="Arial"/>
              </a:rPr>
              <a:t>-</a:t>
            </a:r>
            <a:endParaRPr sz="4800">
              <a:latin typeface="Arial"/>
              <a:cs typeface="Arial"/>
            </a:endParaRPr>
          </a:p>
          <a:p>
            <a:pPr marL="5951855">
              <a:lnSpc>
                <a:spcPct val="100000"/>
              </a:lnSpc>
            </a:pPr>
            <a:r>
              <a:rPr dirty="0" sz="4800" spc="-270" b="1">
                <a:latin typeface="Arial"/>
                <a:cs typeface="Arial"/>
              </a:rPr>
              <a:t>قوثومو</a:t>
            </a:r>
            <a:endParaRPr sz="48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2885"/>
              </a:spcBef>
            </a:pPr>
            <a:r>
              <a:rPr dirty="0" sz="4800" spc="-415" b="1">
                <a:latin typeface="Arial"/>
                <a:cs typeface="Arial"/>
              </a:rPr>
              <a:t>ةبولطملا </a:t>
            </a:r>
            <a:r>
              <a:rPr dirty="0" sz="4800" spc="-120" b="1">
                <a:latin typeface="Arial"/>
                <a:cs typeface="Arial"/>
              </a:rPr>
              <a:t>ةمدخلا </a:t>
            </a:r>
            <a:r>
              <a:rPr dirty="0" sz="4800" spc="-495" b="1">
                <a:latin typeface="Arial"/>
                <a:cs typeface="Arial"/>
              </a:rPr>
              <a:t>ىلا  </a:t>
            </a:r>
            <a:r>
              <a:rPr dirty="0" sz="4800" spc="-409" b="1">
                <a:latin typeface="Arial"/>
                <a:cs typeface="Arial"/>
              </a:rPr>
              <a:t>لوصولا </a:t>
            </a:r>
            <a:r>
              <a:rPr dirty="0" sz="4800" spc="-470" b="1">
                <a:latin typeface="Arial"/>
                <a:cs typeface="Arial"/>
              </a:rPr>
              <a:t>ةيناكما </a:t>
            </a:r>
            <a:r>
              <a:rPr dirty="0" sz="4800" spc="-330" b="1">
                <a:latin typeface="Arial"/>
                <a:cs typeface="Arial"/>
              </a:rPr>
              <a:t> </a:t>
            </a:r>
            <a:r>
              <a:rPr dirty="0" sz="4800" spc="15" b="1">
                <a:latin typeface="Arial"/>
                <a:cs typeface="Arial"/>
              </a:rPr>
              <a:t>-2</a:t>
            </a:r>
            <a:endParaRPr sz="48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5"/>
              </a:spcBef>
            </a:pPr>
            <a:r>
              <a:rPr dirty="0" sz="4800" spc="-570" b="1">
                <a:latin typeface="Arial"/>
                <a:cs typeface="Arial"/>
              </a:rPr>
              <a:t>ةلوهسب</a:t>
            </a:r>
            <a:r>
              <a:rPr dirty="0" sz="4800" spc="-35" b="1">
                <a:latin typeface="Arial"/>
                <a:cs typeface="Arial"/>
              </a:rPr>
              <a:t> </a:t>
            </a:r>
            <a:r>
              <a:rPr dirty="0" baseline="2314" sz="1800">
                <a:solidFill>
                  <a:srgbClr val="888888"/>
                </a:solidFill>
                <a:latin typeface="Arial"/>
                <a:cs typeface="Arial"/>
              </a:rPr>
              <a:t>36</a:t>
            </a:r>
            <a:endParaRPr baseline="2314"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41089" y="351231"/>
            <a:ext cx="4714240" cy="2037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r" marL="1082675" marR="5080" indent="-1070610">
              <a:lnSpc>
                <a:spcPct val="100000"/>
              </a:lnSpc>
              <a:spcBef>
                <a:spcPts val="95"/>
              </a:spcBef>
            </a:pPr>
            <a:r>
              <a:rPr dirty="0" sz="4400" spc="-745"/>
              <a:t>هباعيتساو </a:t>
            </a:r>
            <a:r>
              <a:rPr dirty="0" sz="4400" spc="-440"/>
              <a:t>نوبزلا</a:t>
            </a:r>
            <a:r>
              <a:rPr dirty="0" sz="4400" spc="-260"/>
              <a:t> </a:t>
            </a:r>
            <a:r>
              <a:rPr dirty="0" sz="4400" spc="-780"/>
              <a:t>مهفت</a:t>
            </a:r>
            <a:r>
              <a:rPr dirty="0" sz="4400" spc="-405"/>
              <a:t> </a:t>
            </a:r>
            <a:r>
              <a:rPr dirty="0" sz="4400" spc="10"/>
              <a:t>-5 </a:t>
            </a:r>
            <a:r>
              <a:rPr dirty="0" sz="4400" spc="-5"/>
              <a:t> </a:t>
            </a:r>
            <a:r>
              <a:rPr dirty="0" sz="4400" spc="-590"/>
              <a:t>ةباجتسلاا </a:t>
            </a:r>
            <a:r>
              <a:rPr dirty="0" sz="4400" spc="-250"/>
              <a:t>ةعرس</a:t>
            </a:r>
            <a:r>
              <a:rPr dirty="0" sz="4400" spc="-80"/>
              <a:t> </a:t>
            </a:r>
            <a:r>
              <a:rPr dirty="0" sz="4400" spc="10"/>
              <a:t>-6</a:t>
            </a:r>
            <a:endParaRPr sz="4400"/>
          </a:p>
          <a:p>
            <a:pPr algn="r" marR="5080">
              <a:lnSpc>
                <a:spcPct val="100000"/>
              </a:lnSpc>
              <a:spcBef>
                <a:spcPts val="5"/>
              </a:spcBef>
            </a:pPr>
            <a:r>
              <a:rPr dirty="0" sz="4400" spc="-320"/>
              <a:t>ةردقلاو  </a:t>
            </a:r>
            <a:r>
              <a:rPr dirty="0" sz="4400" spc="-515"/>
              <a:t>ةءافكلا</a:t>
            </a:r>
            <a:r>
              <a:rPr dirty="0" sz="4400" spc="-615"/>
              <a:t> </a:t>
            </a:r>
            <a:r>
              <a:rPr dirty="0" sz="4400" spc="10"/>
              <a:t>-7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1826767" y="2363800"/>
            <a:ext cx="7028815" cy="42043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95"/>
              </a:spcBef>
            </a:pPr>
            <a:r>
              <a:rPr dirty="0" sz="4400" spc="-480" b="1">
                <a:latin typeface="Arial"/>
                <a:cs typeface="Arial"/>
              </a:rPr>
              <a:t>بيذهتلاو  </a:t>
            </a:r>
            <a:r>
              <a:rPr dirty="0" sz="4400" spc="-505" b="1">
                <a:latin typeface="Arial"/>
                <a:cs typeface="Arial"/>
              </a:rPr>
              <a:t>ةفاطللا</a:t>
            </a:r>
            <a:r>
              <a:rPr dirty="0" sz="4400" spc="-270" b="1">
                <a:latin typeface="Arial"/>
                <a:cs typeface="Arial"/>
              </a:rPr>
              <a:t> </a:t>
            </a:r>
            <a:r>
              <a:rPr dirty="0" sz="4400" spc="10" b="1">
                <a:latin typeface="Arial"/>
                <a:cs typeface="Arial"/>
              </a:rPr>
              <a:t>-8</a:t>
            </a:r>
            <a:endParaRPr sz="44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</a:pPr>
            <a:r>
              <a:rPr dirty="0" sz="4400" spc="-5" b="1">
                <a:latin typeface="Arial"/>
                <a:cs typeface="Arial"/>
              </a:rPr>
              <a:t>: </a:t>
            </a:r>
            <a:r>
              <a:rPr dirty="0" sz="4400" spc="-310" b="1">
                <a:latin typeface="Arial"/>
                <a:cs typeface="Arial"/>
              </a:rPr>
              <a:t>ةسوململا  </a:t>
            </a:r>
            <a:r>
              <a:rPr dirty="0" sz="4400" spc="-285" b="1">
                <a:latin typeface="Arial"/>
                <a:cs typeface="Arial"/>
              </a:rPr>
              <a:t>ةيداملا</a:t>
            </a:r>
            <a:r>
              <a:rPr dirty="0" sz="4400" spc="-560" b="1">
                <a:latin typeface="Arial"/>
                <a:cs typeface="Arial"/>
              </a:rPr>
              <a:t> </a:t>
            </a:r>
            <a:r>
              <a:rPr dirty="0" sz="4400" spc="-459" b="1">
                <a:latin typeface="Arial"/>
                <a:cs typeface="Arial"/>
              </a:rPr>
              <a:t>رصانعلا-9</a:t>
            </a:r>
            <a:endParaRPr sz="4400">
              <a:latin typeface="Arial"/>
              <a:cs typeface="Arial"/>
            </a:endParaRPr>
          </a:p>
          <a:p>
            <a:pPr algn="r" marR="318770">
              <a:lnSpc>
                <a:spcPct val="100000"/>
              </a:lnSpc>
              <a:spcBef>
                <a:spcPts val="2645"/>
              </a:spcBef>
            </a:pPr>
            <a:r>
              <a:rPr dirty="0" sz="4000" spc="-580" b="1">
                <a:latin typeface="Arial"/>
                <a:cs typeface="Arial"/>
              </a:rPr>
              <a:t>ةيحصلا  </a:t>
            </a:r>
            <a:r>
              <a:rPr dirty="0" sz="4000" spc="-405" b="1">
                <a:latin typeface="Arial"/>
                <a:cs typeface="Arial"/>
              </a:rPr>
              <a:t>ةاشنملا  </a:t>
            </a:r>
            <a:r>
              <a:rPr dirty="0" sz="4000" spc="-595" b="1">
                <a:latin typeface="Arial"/>
                <a:cs typeface="Arial"/>
              </a:rPr>
              <a:t>ةنبمل  </a:t>
            </a:r>
            <a:r>
              <a:rPr dirty="0" sz="4000" spc="-220" b="1">
                <a:latin typeface="Arial"/>
                <a:cs typeface="Arial"/>
              </a:rPr>
              <a:t>يجراخلا </a:t>
            </a:r>
            <a:r>
              <a:rPr dirty="0" sz="4000" spc="-40" b="1">
                <a:latin typeface="Arial"/>
                <a:cs typeface="Arial"/>
              </a:rPr>
              <a:t>رهظملا</a:t>
            </a:r>
            <a:r>
              <a:rPr dirty="0" sz="4000" spc="135" b="1">
                <a:latin typeface="Arial"/>
                <a:cs typeface="Arial"/>
              </a:rPr>
              <a:t> </a:t>
            </a:r>
            <a:r>
              <a:rPr dirty="0" sz="4400" spc="-5" b="1">
                <a:latin typeface="Arial"/>
                <a:cs typeface="Arial"/>
              </a:rPr>
              <a:t>-</a:t>
            </a:r>
            <a:endParaRPr sz="4400">
              <a:latin typeface="Arial"/>
              <a:cs typeface="Arial"/>
            </a:endParaRPr>
          </a:p>
          <a:p>
            <a:pPr algn="r" marR="292100">
              <a:lnSpc>
                <a:spcPct val="100000"/>
              </a:lnSpc>
              <a:spcBef>
                <a:spcPts val="2420"/>
              </a:spcBef>
            </a:pPr>
            <a:r>
              <a:rPr dirty="0" sz="4000" spc="-580" b="1">
                <a:latin typeface="Arial"/>
                <a:cs typeface="Arial"/>
              </a:rPr>
              <a:t>ةيحصلا  </a:t>
            </a:r>
            <a:r>
              <a:rPr dirty="0" sz="4000" spc="-405" b="1">
                <a:latin typeface="Arial"/>
                <a:cs typeface="Arial"/>
              </a:rPr>
              <a:t>ةاشنملا  </a:t>
            </a:r>
            <a:r>
              <a:rPr dirty="0" sz="4000" spc="-325" b="1">
                <a:latin typeface="Arial"/>
                <a:cs typeface="Arial"/>
              </a:rPr>
              <a:t>يلخادلا  </a:t>
            </a:r>
            <a:r>
              <a:rPr dirty="0" sz="4000" spc="-40" b="1">
                <a:latin typeface="Arial"/>
                <a:cs typeface="Arial"/>
              </a:rPr>
              <a:t>رهظملا</a:t>
            </a:r>
            <a:r>
              <a:rPr dirty="0" sz="4000" spc="-760" b="1">
                <a:latin typeface="Arial"/>
                <a:cs typeface="Arial"/>
              </a:rPr>
              <a:t> </a:t>
            </a:r>
            <a:r>
              <a:rPr dirty="0" sz="4000" b="1">
                <a:latin typeface="Arial"/>
                <a:cs typeface="Arial"/>
              </a:rPr>
              <a:t>-</a:t>
            </a:r>
            <a:endParaRPr sz="4000">
              <a:latin typeface="Arial"/>
              <a:cs typeface="Arial"/>
            </a:endParaRPr>
          </a:p>
          <a:p>
            <a:pPr algn="r" marR="292100">
              <a:lnSpc>
                <a:spcPct val="100000"/>
              </a:lnSpc>
              <a:spcBef>
                <a:spcPts val="2400"/>
              </a:spcBef>
            </a:pPr>
            <a:r>
              <a:rPr dirty="0" sz="4000" spc="-465" b="1">
                <a:latin typeface="Arial"/>
                <a:cs typeface="Arial"/>
              </a:rPr>
              <a:t>نيلماعلا  </a:t>
            </a:r>
            <a:r>
              <a:rPr dirty="0" sz="4000" spc="160" b="1">
                <a:latin typeface="Arial"/>
                <a:cs typeface="Arial"/>
              </a:rPr>
              <a:t>رهظم</a:t>
            </a:r>
            <a:r>
              <a:rPr dirty="0" sz="4000" spc="-270" b="1">
                <a:latin typeface="Arial"/>
                <a:cs typeface="Arial"/>
              </a:rPr>
              <a:t> </a:t>
            </a:r>
            <a:r>
              <a:rPr dirty="0" sz="4000" b="1">
                <a:latin typeface="Arial"/>
                <a:cs typeface="Arial"/>
              </a:rPr>
              <a:t>-</a:t>
            </a:r>
            <a:endParaRPr sz="4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18068" y="6434734"/>
            <a:ext cx="1962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888888"/>
                </a:solidFill>
                <a:latin typeface="Arial"/>
                <a:cs typeface="Arial"/>
              </a:rPr>
              <a:t>37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3035" y="1359865"/>
            <a:ext cx="7917180" cy="270827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610360" marR="5080" indent="2441575">
              <a:lnSpc>
                <a:spcPct val="100000"/>
              </a:lnSpc>
              <a:spcBef>
                <a:spcPts val="95"/>
              </a:spcBef>
            </a:pPr>
            <a:r>
              <a:rPr dirty="0" sz="4400" spc="-500"/>
              <a:t>لدابتملا </a:t>
            </a:r>
            <a:r>
              <a:rPr dirty="0" sz="4400" spc="-530"/>
              <a:t>لاصتلاا </a:t>
            </a:r>
            <a:r>
              <a:rPr dirty="0" sz="4400"/>
              <a:t>-10  </a:t>
            </a:r>
            <a:r>
              <a:rPr dirty="0" sz="4400" spc="-440"/>
              <a:t>نوبزلا </a:t>
            </a:r>
            <a:r>
              <a:rPr dirty="0" sz="4400" spc="-45"/>
              <a:t>عم </a:t>
            </a:r>
            <a:r>
              <a:rPr dirty="0" sz="4400" spc="-530"/>
              <a:t>لاصتلاا </a:t>
            </a:r>
            <a:r>
              <a:rPr dirty="0" sz="4400" spc="-459"/>
              <a:t>ىلع </a:t>
            </a:r>
            <a:r>
              <a:rPr dirty="0" sz="4400" spc="-375"/>
              <a:t>ةردقلا</a:t>
            </a:r>
            <a:r>
              <a:rPr dirty="0" sz="4400" spc="-710"/>
              <a:t> </a:t>
            </a:r>
            <a:r>
              <a:rPr dirty="0" sz="4400" spc="-5"/>
              <a:t>-</a:t>
            </a:r>
            <a:endParaRPr sz="4400"/>
          </a:p>
          <a:p>
            <a:pPr marL="918210" marR="6985" indent="-906144">
              <a:lnSpc>
                <a:spcPct val="100000"/>
              </a:lnSpc>
            </a:pPr>
            <a:r>
              <a:rPr dirty="0" sz="4400" spc="-265"/>
              <a:t>مدقم </a:t>
            </a:r>
            <a:r>
              <a:rPr dirty="0" sz="4400" spc="-345"/>
              <a:t>ةردق </a:t>
            </a:r>
            <a:r>
              <a:rPr dirty="0" sz="4400" spc="-5"/>
              <a:t>مدع </a:t>
            </a:r>
            <a:r>
              <a:rPr dirty="0" sz="4400" spc="-580"/>
              <a:t>بابسا </a:t>
            </a:r>
            <a:r>
              <a:rPr dirty="0" sz="4400" spc="-1000"/>
              <a:t>ريربت </a:t>
            </a:r>
            <a:r>
              <a:rPr dirty="0" sz="4400" spc="-459"/>
              <a:t>ىلع </a:t>
            </a:r>
            <a:r>
              <a:rPr dirty="0" sz="4400" spc="-375"/>
              <a:t>ةردقلا </a:t>
            </a:r>
            <a:r>
              <a:rPr dirty="0" sz="4400" spc="-5"/>
              <a:t>-  وأ </a:t>
            </a:r>
            <a:r>
              <a:rPr dirty="0" sz="4400" spc="-484"/>
              <a:t>نيعجارملل </a:t>
            </a:r>
            <a:r>
              <a:rPr dirty="0" sz="4400" spc="-110"/>
              <a:t>ةمدخلا </a:t>
            </a:r>
            <a:r>
              <a:rPr dirty="0" sz="4400" spc="-919"/>
              <a:t>ميدقت </a:t>
            </a:r>
            <a:r>
              <a:rPr dirty="0" sz="4400" spc="-459"/>
              <a:t>ىلع</a:t>
            </a:r>
            <a:r>
              <a:rPr dirty="0" sz="4400" spc="-100"/>
              <a:t> </a:t>
            </a:r>
            <a:r>
              <a:rPr dirty="0" sz="4400" spc="-110"/>
              <a:t>ةمدخلا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6525894" y="4043248"/>
            <a:ext cx="2040255" cy="6953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400" spc="-844" b="1">
                <a:latin typeface="Arial"/>
                <a:cs typeface="Arial"/>
              </a:rPr>
              <a:t>ني</a:t>
            </a:r>
            <a:r>
              <a:rPr dirty="0" sz="4400" spc="-760" b="1">
                <a:latin typeface="Arial"/>
                <a:cs typeface="Arial"/>
              </a:rPr>
              <a:t>ك</a:t>
            </a:r>
            <a:r>
              <a:rPr dirty="0" sz="4400" spc="-280" b="1">
                <a:latin typeface="Arial"/>
                <a:cs typeface="Arial"/>
              </a:rPr>
              <a:t>ل</a:t>
            </a:r>
            <a:r>
              <a:rPr dirty="0" sz="4400" spc="-200" b="1">
                <a:latin typeface="Arial"/>
                <a:cs typeface="Arial"/>
              </a:rPr>
              <a:t>ه</a:t>
            </a:r>
            <a:r>
              <a:rPr dirty="0" sz="4400" spc="-994" b="1">
                <a:latin typeface="Arial"/>
                <a:cs typeface="Arial"/>
              </a:rPr>
              <a:t>تسم</a:t>
            </a:r>
            <a:r>
              <a:rPr dirty="0" sz="4400" spc="-700" b="1">
                <a:latin typeface="Arial"/>
                <a:cs typeface="Arial"/>
              </a:rPr>
              <a:t>ل</a:t>
            </a:r>
            <a:r>
              <a:rPr dirty="0" sz="4400" spc="-5" b="1">
                <a:latin typeface="Arial"/>
                <a:cs typeface="Arial"/>
              </a:rPr>
              <a:t>ا</a:t>
            </a:r>
            <a:endParaRPr sz="4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18068" y="6434734"/>
            <a:ext cx="1962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888888"/>
                </a:solidFill>
                <a:latin typeface="Arial"/>
                <a:cs typeface="Arial"/>
              </a:rPr>
              <a:t>38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89532" y="1018794"/>
            <a:ext cx="7105015" cy="0"/>
          </a:xfrm>
          <a:custGeom>
            <a:avLst/>
            <a:gdLst/>
            <a:ahLst/>
            <a:cxnLst/>
            <a:rect l="l" t="t" r="r" b="b"/>
            <a:pathLst>
              <a:path w="7105015" h="0">
                <a:moveTo>
                  <a:pt x="0" y="0"/>
                </a:moveTo>
                <a:lnTo>
                  <a:pt x="7104761" y="0"/>
                </a:lnTo>
              </a:path>
            </a:pathLst>
          </a:custGeom>
          <a:ln w="6400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78999" y="300685"/>
            <a:ext cx="7129780" cy="7575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 spc="-140"/>
              <a:t>تامدخلا </a:t>
            </a:r>
            <a:r>
              <a:rPr dirty="0" sz="4800" spc="-409"/>
              <a:t>تاسسؤم </a:t>
            </a:r>
            <a:r>
              <a:rPr dirty="0" sz="4800" spc="-1255"/>
              <a:t>يف </a:t>
            </a:r>
            <a:r>
              <a:rPr dirty="0" sz="4800" spc="-220"/>
              <a:t>ةدوجلا</a:t>
            </a:r>
            <a:r>
              <a:rPr dirty="0" sz="4800" spc="-430"/>
              <a:t> </a:t>
            </a:r>
            <a:r>
              <a:rPr dirty="0" sz="4800" spc="-270"/>
              <a:t>نامض</a:t>
            </a:r>
            <a:endParaRPr sz="4800"/>
          </a:p>
        </p:txBody>
      </p:sp>
      <p:sp>
        <p:nvSpPr>
          <p:cNvPr id="4" name="object 4"/>
          <p:cNvSpPr/>
          <p:nvPr/>
        </p:nvSpPr>
        <p:spPr>
          <a:xfrm>
            <a:off x="6838188" y="1750314"/>
            <a:ext cx="1856739" cy="0"/>
          </a:xfrm>
          <a:custGeom>
            <a:avLst/>
            <a:gdLst/>
            <a:ahLst/>
            <a:cxnLst/>
            <a:rect l="l" t="t" r="r" b="b"/>
            <a:pathLst>
              <a:path w="1856740" h="0">
                <a:moveTo>
                  <a:pt x="0" y="0"/>
                </a:moveTo>
                <a:lnTo>
                  <a:pt x="1856231" y="0"/>
                </a:lnTo>
              </a:path>
            </a:pathLst>
          </a:custGeom>
          <a:ln w="6400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3583685" y="666430"/>
            <a:ext cx="5130165" cy="59766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L="12700" marR="5080" indent="3244215">
              <a:lnSpc>
                <a:spcPct val="150100"/>
              </a:lnSpc>
              <a:spcBef>
                <a:spcPts val="95"/>
              </a:spcBef>
            </a:pPr>
            <a:r>
              <a:rPr dirty="0" sz="4800" b="1">
                <a:latin typeface="Arial"/>
                <a:cs typeface="Arial"/>
              </a:rPr>
              <a:t>:</a:t>
            </a:r>
            <a:r>
              <a:rPr dirty="0" sz="4800" spc="-85" b="1">
                <a:latin typeface="Arial"/>
                <a:cs typeface="Arial"/>
              </a:rPr>
              <a:t> </a:t>
            </a:r>
            <a:r>
              <a:rPr dirty="0" sz="4800" spc="-695" b="1">
                <a:latin typeface="Arial"/>
                <a:cs typeface="Arial"/>
              </a:rPr>
              <a:t>ةيحصلا </a:t>
            </a:r>
            <a:r>
              <a:rPr dirty="0" sz="4800" spc="-355" b="1">
                <a:latin typeface="Arial"/>
                <a:cs typeface="Arial"/>
              </a:rPr>
              <a:t> </a:t>
            </a:r>
            <a:r>
              <a:rPr dirty="0" sz="4800" spc="-1125" b="1">
                <a:latin typeface="Arial"/>
                <a:cs typeface="Arial"/>
              </a:rPr>
              <a:t>مييقتلا      </a:t>
            </a:r>
            <a:r>
              <a:rPr dirty="0" sz="4800" spc="15" b="1">
                <a:latin typeface="Arial"/>
                <a:cs typeface="Arial"/>
              </a:rPr>
              <a:t>ةداعاو </a:t>
            </a:r>
            <a:r>
              <a:rPr dirty="0" sz="4800" spc="-705" b="1">
                <a:latin typeface="Arial"/>
                <a:cs typeface="Arial"/>
              </a:rPr>
              <a:t>طيطختلا </a:t>
            </a:r>
            <a:r>
              <a:rPr dirty="0" sz="4800" spc="-630" b="1">
                <a:latin typeface="Arial"/>
                <a:cs typeface="Arial"/>
              </a:rPr>
              <a:t> </a:t>
            </a:r>
            <a:r>
              <a:rPr dirty="0" sz="4800" spc="15" b="1">
                <a:latin typeface="Arial"/>
                <a:cs typeface="Arial"/>
              </a:rPr>
              <a:t>-1</a:t>
            </a:r>
            <a:endParaRPr sz="48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2885"/>
              </a:spcBef>
            </a:pPr>
            <a:r>
              <a:rPr dirty="0" sz="4800" spc="-645" b="1">
                <a:latin typeface="Arial"/>
                <a:cs typeface="Arial"/>
              </a:rPr>
              <a:t>ريياعملا  </a:t>
            </a:r>
            <a:r>
              <a:rPr dirty="0" sz="4800" spc="-580" b="1">
                <a:latin typeface="Arial"/>
                <a:cs typeface="Arial"/>
              </a:rPr>
              <a:t>عضو</a:t>
            </a:r>
            <a:r>
              <a:rPr dirty="0" sz="4800" spc="-145" b="1">
                <a:latin typeface="Arial"/>
                <a:cs typeface="Arial"/>
              </a:rPr>
              <a:t> </a:t>
            </a:r>
            <a:r>
              <a:rPr dirty="0" sz="4800" spc="15" b="1">
                <a:latin typeface="Arial"/>
                <a:cs typeface="Arial"/>
              </a:rPr>
              <a:t>-2</a:t>
            </a:r>
            <a:endParaRPr sz="48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2885"/>
              </a:spcBef>
            </a:pPr>
            <a:r>
              <a:rPr dirty="0" sz="4800" spc="-645" b="1">
                <a:latin typeface="Arial"/>
                <a:cs typeface="Arial"/>
              </a:rPr>
              <a:t>ريياعملا  </a:t>
            </a:r>
            <a:r>
              <a:rPr dirty="0" sz="4800" spc="-894" b="1">
                <a:latin typeface="Arial"/>
                <a:cs typeface="Arial"/>
              </a:rPr>
              <a:t>رشن </a:t>
            </a:r>
            <a:r>
              <a:rPr dirty="0" sz="4800" spc="-590" b="1">
                <a:latin typeface="Arial"/>
                <a:cs typeface="Arial"/>
              </a:rPr>
              <a:t> </a:t>
            </a:r>
            <a:r>
              <a:rPr dirty="0" sz="4800" spc="15" b="1">
                <a:latin typeface="Arial"/>
                <a:cs typeface="Arial"/>
              </a:rPr>
              <a:t>-3</a:t>
            </a:r>
            <a:endParaRPr sz="48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2885"/>
              </a:spcBef>
            </a:pPr>
            <a:r>
              <a:rPr dirty="0" sz="4800" spc="-350" b="1">
                <a:latin typeface="Arial"/>
                <a:cs typeface="Arial"/>
              </a:rPr>
              <a:t>)دصرلا(  </a:t>
            </a:r>
            <a:r>
              <a:rPr dirty="0" sz="4800" spc="-470" b="1">
                <a:latin typeface="Arial"/>
                <a:cs typeface="Arial"/>
              </a:rPr>
              <a:t>ةبقارملا</a:t>
            </a:r>
            <a:r>
              <a:rPr dirty="0" sz="4800" spc="-695" b="1">
                <a:latin typeface="Arial"/>
                <a:cs typeface="Arial"/>
              </a:rPr>
              <a:t> </a:t>
            </a:r>
            <a:r>
              <a:rPr dirty="0" sz="4800" spc="15" b="1">
                <a:latin typeface="Arial"/>
                <a:cs typeface="Arial"/>
              </a:rPr>
              <a:t>-4</a:t>
            </a:r>
            <a:endParaRPr sz="4800">
              <a:latin typeface="Arial"/>
              <a:cs typeface="Arial"/>
            </a:endParaRPr>
          </a:p>
          <a:p>
            <a:pPr algn="r" marR="104139">
              <a:lnSpc>
                <a:spcPct val="100000"/>
              </a:lnSpc>
              <a:spcBef>
                <a:spcPts val="2195"/>
              </a:spcBef>
            </a:pPr>
            <a:r>
              <a:rPr dirty="0" sz="1200">
                <a:solidFill>
                  <a:srgbClr val="888888"/>
                </a:solidFill>
                <a:latin typeface="Arial"/>
                <a:cs typeface="Arial"/>
              </a:rPr>
              <a:t>39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66209" y="0"/>
            <a:ext cx="2414905" cy="63627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u="heavy" sz="4000" spc="-15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:هدوجلا </a:t>
            </a:r>
            <a:r>
              <a:rPr dirty="0" u="heavy" sz="4000" spc="-434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داعبأ</a:t>
            </a:r>
            <a:r>
              <a:rPr dirty="0" u="heavy" sz="4000" spc="4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40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-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6756" y="595325"/>
            <a:ext cx="8857615" cy="548005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algn="r" marR="5080">
              <a:lnSpc>
                <a:spcPts val="2620"/>
              </a:lnSpc>
              <a:spcBef>
                <a:spcPts val="110"/>
              </a:spcBef>
            </a:pPr>
            <a:r>
              <a:rPr dirty="0" sz="2200" spc="45" b="1">
                <a:latin typeface="Arial"/>
                <a:cs typeface="Arial"/>
              </a:rPr>
              <a:t>:يه </a:t>
            </a:r>
            <a:r>
              <a:rPr dirty="0" sz="2200" spc="-175" b="1">
                <a:latin typeface="Arial"/>
                <a:cs typeface="Arial"/>
              </a:rPr>
              <a:t>ةدوجلل </a:t>
            </a:r>
            <a:r>
              <a:rPr dirty="0" sz="2200" spc="-290" b="1">
                <a:latin typeface="Arial"/>
                <a:cs typeface="Arial"/>
              </a:rPr>
              <a:t>ةيساسلأا </a:t>
            </a:r>
            <a:r>
              <a:rPr dirty="0" sz="2200" spc="-229" b="1">
                <a:latin typeface="Arial"/>
                <a:cs typeface="Arial"/>
              </a:rPr>
              <a:t>داعبلأا</a:t>
            </a:r>
            <a:r>
              <a:rPr dirty="0" sz="2200" spc="-114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نإ</a:t>
            </a:r>
            <a:endParaRPr sz="2200">
              <a:latin typeface="Arial"/>
              <a:cs typeface="Arial"/>
            </a:endParaRPr>
          </a:p>
          <a:p>
            <a:pPr algn="r" marR="342265">
              <a:lnSpc>
                <a:spcPts val="2500"/>
              </a:lnSpc>
            </a:pPr>
            <a:r>
              <a:rPr dirty="0" sz="2100" spc="-250" b="1">
                <a:latin typeface="Arial"/>
                <a:cs typeface="Arial"/>
              </a:rPr>
              <a:t>ةروصلل  </a:t>
            </a:r>
            <a:r>
              <a:rPr dirty="0" sz="2100" spc="-430" b="1">
                <a:latin typeface="Arial"/>
                <a:cs typeface="Arial"/>
              </a:rPr>
              <a:t>ةبسنلاب    </a:t>
            </a:r>
            <a:r>
              <a:rPr dirty="0" sz="2100" spc="-120" b="1">
                <a:latin typeface="Arial"/>
                <a:cs typeface="Arial"/>
              </a:rPr>
              <a:t>ناوللأا </a:t>
            </a:r>
            <a:r>
              <a:rPr dirty="0" sz="2100" spc="-150" b="1">
                <a:latin typeface="Arial"/>
                <a:cs typeface="Arial"/>
              </a:rPr>
              <a:t>حوضو </a:t>
            </a:r>
            <a:r>
              <a:rPr dirty="0" sz="2100" spc="-225" b="1">
                <a:latin typeface="Arial"/>
                <a:cs typeface="Arial"/>
              </a:rPr>
              <a:t>لثم  </a:t>
            </a:r>
            <a:r>
              <a:rPr dirty="0" sz="2100" spc="-275" b="1">
                <a:latin typeface="Arial"/>
                <a:cs typeface="Arial"/>
              </a:rPr>
              <a:t>ةيساسلأا  </a:t>
            </a:r>
            <a:r>
              <a:rPr dirty="0" sz="2100" spc="-285" b="1">
                <a:latin typeface="Arial"/>
                <a:cs typeface="Arial"/>
              </a:rPr>
              <a:t>جتنملا  </a:t>
            </a:r>
            <a:r>
              <a:rPr dirty="0" sz="2100" spc="-290" b="1">
                <a:latin typeface="Arial"/>
                <a:cs typeface="Arial"/>
              </a:rPr>
              <a:t>صئاصخ   </a:t>
            </a:r>
            <a:r>
              <a:rPr dirty="0" u="heavy" sz="2100" spc="-5" b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:Performance  </a:t>
            </a:r>
            <a:r>
              <a:rPr dirty="0" u="heavy" sz="2100" spc="-70" b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ءادلأا</a:t>
            </a:r>
            <a:r>
              <a:rPr dirty="0" u="heavy" sz="2100" spc="-380" b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100" spc="10" b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-1</a:t>
            </a:r>
            <a:endParaRPr sz="2100">
              <a:latin typeface="Arial"/>
              <a:cs typeface="Arial"/>
            </a:endParaRPr>
          </a:p>
          <a:p>
            <a:pPr algn="r" marR="344170">
              <a:lnSpc>
                <a:spcPts val="2495"/>
              </a:lnSpc>
              <a:spcBef>
                <a:spcPts val="45"/>
              </a:spcBef>
            </a:pPr>
            <a:r>
              <a:rPr dirty="0" sz="2100" spc="-235" b="1">
                <a:latin typeface="Arial"/>
                <a:cs typeface="Arial"/>
              </a:rPr>
              <a:t>.)ةنيكاملل  </a:t>
            </a:r>
            <a:r>
              <a:rPr dirty="0" sz="2100" spc="-430" b="1">
                <a:latin typeface="Arial"/>
                <a:cs typeface="Arial"/>
              </a:rPr>
              <a:t>ةبسنلاب </a:t>
            </a:r>
            <a:r>
              <a:rPr dirty="0" sz="2100" spc="-409" b="1">
                <a:latin typeface="Arial"/>
                <a:cs typeface="Arial"/>
              </a:rPr>
              <a:t> </a:t>
            </a:r>
            <a:r>
              <a:rPr dirty="0" sz="2100" spc="-95" b="1">
                <a:latin typeface="Arial"/>
                <a:cs typeface="Arial"/>
              </a:rPr>
              <a:t>ةعرسلا(وأ</a:t>
            </a:r>
            <a:endParaRPr sz="2100">
              <a:latin typeface="Arial"/>
              <a:cs typeface="Arial"/>
            </a:endParaRPr>
          </a:p>
          <a:p>
            <a:pPr algn="r" marR="342265">
              <a:lnSpc>
                <a:spcPts val="2495"/>
              </a:lnSpc>
            </a:pPr>
            <a:r>
              <a:rPr dirty="0" sz="2100" spc="-40" b="1">
                <a:latin typeface="Arial"/>
                <a:cs typeface="Arial"/>
              </a:rPr>
              <a:t>زاهجك </a:t>
            </a:r>
            <a:r>
              <a:rPr dirty="0" sz="2100" spc="-285" b="1">
                <a:latin typeface="Arial"/>
                <a:cs typeface="Arial"/>
              </a:rPr>
              <a:t>جتنملا  </a:t>
            </a:r>
            <a:r>
              <a:rPr dirty="0" sz="2100" spc="-210" b="1">
                <a:latin typeface="Arial"/>
                <a:cs typeface="Arial"/>
              </a:rPr>
              <a:t>ىلإ </a:t>
            </a:r>
            <a:r>
              <a:rPr dirty="0" sz="2100" spc="-240" b="1">
                <a:latin typeface="Arial"/>
                <a:cs typeface="Arial"/>
              </a:rPr>
              <a:t>ةفاضملا  </a:t>
            </a:r>
            <a:r>
              <a:rPr dirty="0" sz="2100" spc="-270" b="1">
                <a:latin typeface="Arial"/>
                <a:cs typeface="Arial"/>
              </a:rPr>
              <a:t>صئاصخلا  </a:t>
            </a:r>
            <a:r>
              <a:rPr dirty="0" sz="2100" spc="-290" b="1">
                <a:latin typeface="Arial"/>
                <a:cs typeface="Arial"/>
              </a:rPr>
              <a:t>لثمتو  </a:t>
            </a:r>
            <a:r>
              <a:rPr dirty="0" sz="2100" spc="-265" b="1">
                <a:latin typeface="Arial"/>
                <a:cs typeface="Arial"/>
              </a:rPr>
              <a:t>،ةيوناثلا  </a:t>
            </a:r>
            <a:r>
              <a:rPr dirty="0" sz="2100" spc="-285" b="1">
                <a:latin typeface="Arial"/>
                <a:cs typeface="Arial"/>
              </a:rPr>
              <a:t>جتنملا  </a:t>
            </a:r>
            <a:r>
              <a:rPr dirty="0" sz="2100" spc="-105" b="1">
                <a:latin typeface="Arial"/>
                <a:cs typeface="Arial"/>
              </a:rPr>
              <a:t>صئاصخ</a:t>
            </a:r>
            <a:r>
              <a:rPr dirty="0" u="heavy" sz="2100" spc="-105" b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:Features </a:t>
            </a:r>
            <a:r>
              <a:rPr dirty="0" u="heavy" sz="2100" spc="-15" b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رهظملا</a:t>
            </a:r>
            <a:r>
              <a:rPr dirty="0" u="heavy" sz="2100" spc="-220" b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100" spc="10" b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-2</a:t>
            </a:r>
            <a:endParaRPr sz="2100">
              <a:latin typeface="Arial"/>
              <a:cs typeface="Arial"/>
            </a:endParaRPr>
          </a:p>
          <a:p>
            <a:pPr algn="r" marR="345440">
              <a:lnSpc>
                <a:spcPts val="2500"/>
              </a:lnSpc>
              <a:spcBef>
                <a:spcPts val="50"/>
              </a:spcBef>
            </a:pPr>
            <a:r>
              <a:rPr dirty="0" sz="2100" spc="-185" b="1">
                <a:latin typeface="Arial"/>
                <a:cs typeface="Arial"/>
              </a:rPr>
              <a:t>.)لامعتسلاا  </a:t>
            </a:r>
            <a:r>
              <a:rPr dirty="0" sz="2100" spc="-545" b="1">
                <a:latin typeface="Arial"/>
                <a:cs typeface="Arial"/>
              </a:rPr>
              <a:t>يف              </a:t>
            </a:r>
            <a:r>
              <a:rPr dirty="0" sz="2100" spc="-35" b="1">
                <a:latin typeface="Arial"/>
                <a:cs typeface="Arial"/>
              </a:rPr>
              <a:t>ناملأا </a:t>
            </a:r>
            <a:r>
              <a:rPr dirty="0" sz="2100" spc="10" b="1">
                <a:latin typeface="Arial"/>
                <a:cs typeface="Arial"/>
              </a:rPr>
              <a:t>وأ( </a:t>
            </a:r>
            <a:r>
              <a:rPr dirty="0" sz="2100" spc="-390" b="1">
                <a:latin typeface="Arial"/>
                <a:cs typeface="Arial"/>
              </a:rPr>
              <a:t>دعب   </a:t>
            </a:r>
            <a:r>
              <a:rPr dirty="0" sz="2100" spc="10" b="1">
                <a:latin typeface="Arial"/>
                <a:cs typeface="Arial"/>
              </a:rPr>
              <a:t>نع</a:t>
            </a:r>
            <a:r>
              <a:rPr dirty="0" sz="2100" spc="-305" b="1">
                <a:latin typeface="Arial"/>
                <a:cs typeface="Arial"/>
              </a:rPr>
              <a:t> </a:t>
            </a:r>
            <a:r>
              <a:rPr dirty="0" sz="2100" spc="-285" b="1">
                <a:latin typeface="Arial"/>
                <a:cs typeface="Arial"/>
              </a:rPr>
              <a:t>مكحتلا</a:t>
            </a:r>
            <a:endParaRPr sz="2100">
              <a:latin typeface="Arial"/>
              <a:cs typeface="Arial"/>
            </a:endParaRPr>
          </a:p>
          <a:p>
            <a:pPr algn="r" marR="342265">
              <a:lnSpc>
                <a:spcPts val="2495"/>
              </a:lnSpc>
            </a:pPr>
            <a:r>
              <a:rPr dirty="0" sz="2100" spc="-200" b="1">
                <a:latin typeface="Arial"/>
                <a:cs typeface="Arial"/>
              </a:rPr>
              <a:t>ةعانصلا </a:t>
            </a:r>
            <a:r>
              <a:rPr dirty="0" sz="2100" spc="-295" b="1">
                <a:latin typeface="Arial"/>
                <a:cs typeface="Arial"/>
              </a:rPr>
              <a:t>ريياعم  </a:t>
            </a:r>
            <a:r>
              <a:rPr dirty="0" sz="2100" spc="5" b="1">
                <a:latin typeface="Arial"/>
                <a:cs typeface="Arial"/>
              </a:rPr>
              <a:t>وأ </a:t>
            </a:r>
            <a:r>
              <a:rPr dirty="0" sz="2100" spc="-175" b="1">
                <a:latin typeface="Arial"/>
                <a:cs typeface="Arial"/>
              </a:rPr>
              <a:t>ةبولطملا </a:t>
            </a:r>
            <a:r>
              <a:rPr dirty="0" sz="2100" spc="-200" b="1">
                <a:latin typeface="Arial"/>
                <a:cs typeface="Arial"/>
              </a:rPr>
              <a:t>تافصاوملا </a:t>
            </a:r>
            <a:r>
              <a:rPr dirty="0" sz="2100" spc="-235" b="1">
                <a:latin typeface="Arial"/>
                <a:cs typeface="Arial"/>
              </a:rPr>
              <a:t>بسح  </a:t>
            </a:r>
            <a:r>
              <a:rPr dirty="0" sz="2100" spc="-245" b="1">
                <a:latin typeface="Arial"/>
                <a:cs typeface="Arial"/>
              </a:rPr>
              <a:t>جاتنلإا  </a:t>
            </a:r>
            <a:r>
              <a:rPr dirty="0" sz="2100" spc="-5" b="1">
                <a:latin typeface="Arial"/>
                <a:cs typeface="Arial"/>
              </a:rPr>
              <a:t>:</a:t>
            </a:r>
            <a:r>
              <a:rPr dirty="0" sz="2100" spc="-5" b="1">
                <a:latin typeface="Calibri"/>
                <a:cs typeface="Calibri"/>
              </a:rPr>
              <a:t>Conformance </a:t>
            </a:r>
            <a:r>
              <a:rPr dirty="0" sz="2100" spc="-190" b="1">
                <a:latin typeface="Arial"/>
                <a:cs typeface="Arial"/>
              </a:rPr>
              <a:t>ةقباطملا</a:t>
            </a:r>
            <a:r>
              <a:rPr dirty="0" sz="2100" spc="65" b="1">
                <a:latin typeface="Arial"/>
                <a:cs typeface="Arial"/>
              </a:rPr>
              <a:t> </a:t>
            </a:r>
            <a:r>
              <a:rPr dirty="0" sz="2100" spc="10" b="1">
                <a:latin typeface="Arial"/>
                <a:cs typeface="Arial"/>
              </a:rPr>
              <a:t>-3</a:t>
            </a:r>
            <a:endParaRPr sz="2100">
              <a:latin typeface="Arial"/>
              <a:cs typeface="Arial"/>
            </a:endParaRPr>
          </a:p>
          <a:p>
            <a:pPr algn="r" marR="342265">
              <a:lnSpc>
                <a:spcPct val="100000"/>
              </a:lnSpc>
            </a:pPr>
            <a:r>
              <a:rPr dirty="0" sz="2100" spc="-110" b="1">
                <a:latin typeface="Arial"/>
                <a:cs typeface="Arial"/>
              </a:rPr>
              <a:t>يذلا </a:t>
            </a:r>
            <a:r>
              <a:rPr dirty="0" sz="2100" spc="-220" b="1">
                <a:latin typeface="Arial"/>
                <a:cs typeface="Arial"/>
              </a:rPr>
              <a:t>تقولا  </a:t>
            </a:r>
            <a:r>
              <a:rPr dirty="0" sz="2100" spc="-254" b="1">
                <a:latin typeface="Arial"/>
                <a:cs typeface="Arial"/>
              </a:rPr>
              <a:t>طسوتم  </a:t>
            </a:r>
            <a:r>
              <a:rPr dirty="0" sz="2100" spc="-35" b="1">
                <a:latin typeface="Arial"/>
                <a:cs typeface="Arial"/>
              </a:rPr>
              <a:t>رخآ </a:t>
            </a:r>
            <a:r>
              <a:rPr dirty="0" sz="2100" spc="-360" b="1">
                <a:latin typeface="Arial"/>
                <a:cs typeface="Arial"/>
              </a:rPr>
              <a:t>ىنعمب   </a:t>
            </a:r>
            <a:r>
              <a:rPr dirty="0" sz="2100" b="1">
                <a:latin typeface="Arial"/>
                <a:cs typeface="Arial"/>
              </a:rPr>
              <a:t>وأ </a:t>
            </a:r>
            <a:r>
              <a:rPr dirty="0" sz="2100" spc="-180" b="1">
                <a:latin typeface="Arial"/>
                <a:cs typeface="Arial"/>
              </a:rPr>
              <a:t>،تقولا  </a:t>
            </a:r>
            <a:r>
              <a:rPr dirty="0" sz="2100" spc="-130" b="1">
                <a:latin typeface="Arial"/>
                <a:cs typeface="Arial"/>
              </a:rPr>
              <a:t>رورمب </a:t>
            </a:r>
            <a:r>
              <a:rPr dirty="0" sz="2100" spc="-65" b="1">
                <a:latin typeface="Arial"/>
                <a:cs typeface="Arial"/>
              </a:rPr>
              <a:t>ءادلأا </a:t>
            </a:r>
            <a:r>
              <a:rPr dirty="0" sz="2100" spc="-385" b="1">
                <a:latin typeface="Arial"/>
                <a:cs typeface="Arial"/>
              </a:rPr>
              <a:t>تابث </a:t>
            </a:r>
            <a:r>
              <a:rPr dirty="0" sz="2100" spc="-190" b="1">
                <a:latin typeface="Arial"/>
                <a:cs typeface="Arial"/>
              </a:rPr>
              <a:t> </a:t>
            </a:r>
            <a:r>
              <a:rPr dirty="0" sz="2100" spc="45" b="1">
                <a:latin typeface="Arial"/>
                <a:cs typeface="Arial"/>
              </a:rPr>
              <a:t>ىدم </a:t>
            </a:r>
            <a:r>
              <a:rPr dirty="0" sz="2100" spc="-5" b="1">
                <a:latin typeface="Arial"/>
                <a:cs typeface="Arial"/>
              </a:rPr>
              <a:t>:</a:t>
            </a:r>
            <a:r>
              <a:rPr dirty="0" u="heavy" sz="2100" spc="-5" b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100" spc="-5" b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Reliability </a:t>
            </a:r>
            <a:r>
              <a:rPr dirty="0" u="heavy" sz="2100" spc="-160" b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ةيدامتعلإا</a:t>
            </a:r>
            <a:r>
              <a:rPr dirty="0" u="heavy" sz="2100" spc="-385" b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100" spc="10" b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-4</a:t>
            </a:r>
            <a:endParaRPr sz="2100">
              <a:latin typeface="Arial"/>
              <a:cs typeface="Arial"/>
            </a:endParaRPr>
          </a:p>
          <a:p>
            <a:pPr algn="r" marR="349885">
              <a:lnSpc>
                <a:spcPts val="2495"/>
              </a:lnSpc>
              <a:spcBef>
                <a:spcPts val="50"/>
              </a:spcBef>
            </a:pPr>
            <a:r>
              <a:rPr dirty="0" sz="2100" spc="-120" b="1">
                <a:latin typeface="Arial"/>
                <a:cs typeface="Arial"/>
              </a:rPr>
              <a:t>.لمعلا </a:t>
            </a:r>
            <a:r>
              <a:rPr dirty="0" sz="2100" spc="5" b="1">
                <a:latin typeface="Arial"/>
                <a:cs typeface="Arial"/>
              </a:rPr>
              <a:t>نع </a:t>
            </a:r>
            <a:r>
              <a:rPr dirty="0" sz="2100" spc="-285" b="1">
                <a:latin typeface="Arial"/>
                <a:cs typeface="Arial"/>
              </a:rPr>
              <a:t>جتنملا  </a:t>
            </a:r>
            <a:r>
              <a:rPr dirty="0" sz="2100" spc="-525" b="1">
                <a:latin typeface="Arial"/>
                <a:cs typeface="Arial"/>
              </a:rPr>
              <a:t>هيف        </a:t>
            </a:r>
            <a:r>
              <a:rPr dirty="0" sz="2100" spc="-520" b="1">
                <a:latin typeface="Arial"/>
                <a:cs typeface="Arial"/>
              </a:rPr>
              <a:t> </a:t>
            </a:r>
            <a:r>
              <a:rPr dirty="0" sz="2100" spc="-390" b="1">
                <a:latin typeface="Arial"/>
                <a:cs typeface="Arial"/>
              </a:rPr>
              <a:t>لطعتي</a:t>
            </a:r>
            <a:endParaRPr sz="2100">
              <a:latin typeface="Arial"/>
              <a:cs typeface="Arial"/>
            </a:endParaRPr>
          </a:p>
          <a:p>
            <a:pPr algn="r" marR="342265">
              <a:lnSpc>
                <a:spcPts val="2495"/>
              </a:lnSpc>
            </a:pPr>
            <a:r>
              <a:rPr dirty="0" sz="2100" spc="-180" b="1">
                <a:latin typeface="Arial"/>
                <a:cs typeface="Arial"/>
              </a:rPr>
              <a:t>.)ةبمللا  </a:t>
            </a:r>
            <a:r>
              <a:rPr dirty="0" sz="2100" spc="45" b="1">
                <a:latin typeface="Arial"/>
                <a:cs typeface="Arial"/>
              </a:rPr>
              <a:t>رمع </a:t>
            </a:r>
            <a:r>
              <a:rPr dirty="0" sz="2100" spc="-250" b="1">
                <a:latin typeface="Arial"/>
                <a:cs typeface="Arial"/>
              </a:rPr>
              <a:t>لثم(جتملل  </a:t>
            </a:r>
            <a:r>
              <a:rPr dirty="0" sz="2100" spc="-280" b="1">
                <a:latin typeface="Arial"/>
                <a:cs typeface="Arial"/>
              </a:rPr>
              <a:t>عقوتملا  </a:t>
            </a:r>
            <a:r>
              <a:rPr dirty="0" sz="2100" spc="-450" b="1">
                <a:latin typeface="Arial"/>
                <a:cs typeface="Arial"/>
              </a:rPr>
              <a:t>يليغشتلا    </a:t>
            </a:r>
            <a:r>
              <a:rPr dirty="0" sz="2100" spc="-140" b="1">
                <a:latin typeface="Arial"/>
                <a:cs typeface="Arial"/>
              </a:rPr>
              <a:t>رمعلا</a:t>
            </a:r>
            <a:r>
              <a:rPr dirty="0" u="heavy" sz="2100" spc="-140" b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100" spc="-5" b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:Durability </a:t>
            </a:r>
            <a:r>
              <a:rPr dirty="0" u="heavy" sz="2100" spc="-254" b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ةيحلاصلا</a:t>
            </a:r>
            <a:r>
              <a:rPr dirty="0" u="heavy" sz="2100" spc="-305" b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100" spc="10" b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-5</a:t>
            </a:r>
            <a:endParaRPr sz="2100">
              <a:latin typeface="Arial"/>
              <a:cs typeface="Arial"/>
            </a:endParaRPr>
          </a:p>
          <a:p>
            <a:pPr algn="r" marR="342265">
              <a:lnSpc>
                <a:spcPct val="100000"/>
              </a:lnSpc>
            </a:pPr>
            <a:r>
              <a:rPr dirty="0" sz="2100" spc="-130" b="1">
                <a:latin typeface="Arial"/>
                <a:cs typeface="Arial"/>
              </a:rPr>
              <a:t>ةلوهس </a:t>
            </a:r>
            <a:r>
              <a:rPr dirty="0" sz="2100" spc="40" b="1">
                <a:latin typeface="Arial"/>
                <a:cs typeface="Arial"/>
              </a:rPr>
              <a:t>ىدم </a:t>
            </a:r>
            <a:r>
              <a:rPr dirty="0" sz="2100" spc="-210" b="1">
                <a:latin typeface="Arial"/>
                <a:cs typeface="Arial"/>
              </a:rPr>
              <a:t>ىلإ </a:t>
            </a:r>
            <a:r>
              <a:rPr dirty="0" sz="2100" spc="-310" b="1">
                <a:latin typeface="Arial"/>
                <a:cs typeface="Arial"/>
              </a:rPr>
              <a:t>ةفاضلإاب  </a:t>
            </a:r>
            <a:r>
              <a:rPr dirty="0" sz="2100" spc="-235" b="1">
                <a:latin typeface="Arial"/>
                <a:cs typeface="Arial"/>
              </a:rPr>
              <a:t>،ىواكشلاب  </a:t>
            </a:r>
            <a:r>
              <a:rPr dirty="0" sz="2100" spc="-85" b="1">
                <a:latin typeface="Arial"/>
                <a:cs typeface="Arial"/>
              </a:rPr>
              <a:t>مامتهلااو </a:t>
            </a:r>
            <a:r>
              <a:rPr dirty="0" sz="2100" spc="-200" b="1">
                <a:latin typeface="Arial"/>
                <a:cs typeface="Arial"/>
              </a:rPr>
              <a:t>تلاكشملا  </a:t>
            </a:r>
            <a:r>
              <a:rPr dirty="0" sz="2100" b="1">
                <a:latin typeface="Arial"/>
                <a:cs typeface="Arial"/>
              </a:rPr>
              <a:t>لح</a:t>
            </a:r>
            <a:r>
              <a:rPr dirty="0" u="heavy" sz="2100" b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:Service</a:t>
            </a:r>
            <a:r>
              <a:rPr dirty="0" sz="210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u="heavy" sz="2100" b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100" spc="-95" b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ةمدقملا </a:t>
            </a:r>
            <a:r>
              <a:rPr dirty="0" u="heavy" sz="2100" spc="-55" b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تامدخلا</a:t>
            </a:r>
            <a:r>
              <a:rPr dirty="0" u="heavy" sz="2100" spc="-90" b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100" spc="10" b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-6</a:t>
            </a:r>
            <a:endParaRPr sz="2100">
              <a:latin typeface="Arial"/>
              <a:cs typeface="Arial"/>
            </a:endParaRPr>
          </a:p>
          <a:p>
            <a:pPr algn="r" marR="344170">
              <a:lnSpc>
                <a:spcPts val="2495"/>
              </a:lnSpc>
              <a:spcBef>
                <a:spcPts val="50"/>
              </a:spcBef>
            </a:pPr>
            <a:r>
              <a:rPr dirty="0" sz="2100" spc="-15" b="1">
                <a:latin typeface="Arial"/>
                <a:cs typeface="Arial"/>
              </a:rPr>
              <a:t>.</a:t>
            </a:r>
            <a:r>
              <a:rPr dirty="0" sz="2100" spc="-490" b="1">
                <a:latin typeface="Arial"/>
                <a:cs typeface="Arial"/>
              </a:rPr>
              <a:t>حيحصت</a:t>
            </a:r>
            <a:r>
              <a:rPr dirty="0" sz="2100" spc="-310" b="1">
                <a:latin typeface="Arial"/>
                <a:cs typeface="Arial"/>
              </a:rPr>
              <a:t>ل</a:t>
            </a:r>
            <a:r>
              <a:rPr dirty="0" sz="2100" b="1">
                <a:latin typeface="Arial"/>
                <a:cs typeface="Arial"/>
              </a:rPr>
              <a:t>ا</a:t>
            </a:r>
            <a:endParaRPr sz="2100">
              <a:latin typeface="Arial"/>
              <a:cs typeface="Arial"/>
            </a:endParaRPr>
          </a:p>
          <a:p>
            <a:pPr algn="r" marR="342265">
              <a:lnSpc>
                <a:spcPts val="2495"/>
              </a:lnSpc>
            </a:pPr>
            <a:r>
              <a:rPr dirty="0" sz="2100" spc="-15" b="1">
                <a:latin typeface="Arial"/>
                <a:cs typeface="Arial"/>
              </a:rPr>
              <a:t>عم </a:t>
            </a:r>
            <a:r>
              <a:rPr dirty="0" sz="2100" spc="-204" b="1">
                <a:latin typeface="Arial"/>
                <a:cs typeface="Arial"/>
              </a:rPr>
              <a:t>لماعتلا  </a:t>
            </a:r>
            <a:r>
              <a:rPr dirty="0" sz="2100" spc="-540" b="1">
                <a:latin typeface="Arial"/>
                <a:cs typeface="Arial"/>
              </a:rPr>
              <a:t>يف             </a:t>
            </a:r>
            <a:r>
              <a:rPr dirty="0" sz="2100" spc="-355" b="1">
                <a:latin typeface="Arial"/>
                <a:cs typeface="Arial"/>
              </a:rPr>
              <a:t>عئابلا  </a:t>
            </a:r>
            <a:r>
              <a:rPr dirty="0" sz="2100" spc="-254" b="1">
                <a:latin typeface="Arial"/>
                <a:cs typeface="Arial"/>
              </a:rPr>
              <a:t>ةسايكو  </a:t>
            </a:r>
            <a:r>
              <a:rPr dirty="0" sz="2100" spc="-150" b="1">
                <a:latin typeface="Arial"/>
                <a:cs typeface="Arial"/>
              </a:rPr>
              <a:t>فطل </a:t>
            </a:r>
            <a:r>
              <a:rPr dirty="0" sz="2100" spc="-225" b="1">
                <a:latin typeface="Arial"/>
                <a:cs typeface="Arial"/>
              </a:rPr>
              <a:t>لثم  </a:t>
            </a:r>
            <a:r>
              <a:rPr dirty="0" sz="2100" spc="-210" b="1">
                <a:latin typeface="Arial"/>
                <a:cs typeface="Arial"/>
              </a:rPr>
              <a:t>،ليمعلا  </a:t>
            </a:r>
            <a:r>
              <a:rPr dirty="0" sz="2100" spc="-15" b="1">
                <a:latin typeface="Arial"/>
                <a:cs typeface="Arial"/>
              </a:rPr>
              <a:t>عم </a:t>
            </a:r>
            <a:r>
              <a:rPr dirty="0" sz="2100" spc="-355" b="1">
                <a:latin typeface="Arial"/>
                <a:cs typeface="Arial"/>
              </a:rPr>
              <a:t>عئابلا  </a:t>
            </a:r>
            <a:r>
              <a:rPr dirty="0" sz="2100" spc="-170" b="1">
                <a:latin typeface="Arial"/>
                <a:cs typeface="Arial"/>
              </a:rPr>
              <a:t>بواجت </a:t>
            </a:r>
            <a:r>
              <a:rPr dirty="0" sz="2100" spc="45" b="1">
                <a:latin typeface="Arial"/>
                <a:cs typeface="Arial"/>
              </a:rPr>
              <a:t>ىدم </a:t>
            </a:r>
            <a:r>
              <a:rPr dirty="0" sz="2100" spc="5" b="1">
                <a:latin typeface="Arial"/>
                <a:cs typeface="Arial"/>
              </a:rPr>
              <a:t>:</a:t>
            </a:r>
            <a:r>
              <a:rPr dirty="0" u="heavy" sz="2100" spc="5" b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Response </a:t>
            </a:r>
            <a:r>
              <a:rPr dirty="0" u="heavy" sz="2100" spc="-275" b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ةباجتسلإا</a:t>
            </a:r>
            <a:r>
              <a:rPr dirty="0" u="heavy" sz="2100" spc="-355" b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100" spc="10" b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-</a:t>
            </a:r>
            <a:r>
              <a:rPr dirty="0" sz="2100" spc="10" b="1">
                <a:latin typeface="Arial"/>
                <a:cs typeface="Arial"/>
              </a:rPr>
              <a:t>7</a:t>
            </a:r>
            <a:endParaRPr sz="2100">
              <a:latin typeface="Arial"/>
              <a:cs typeface="Arial"/>
            </a:endParaRPr>
          </a:p>
          <a:p>
            <a:pPr algn="r" marR="346710">
              <a:lnSpc>
                <a:spcPts val="2495"/>
              </a:lnSpc>
              <a:spcBef>
                <a:spcPts val="50"/>
              </a:spcBef>
            </a:pPr>
            <a:r>
              <a:rPr dirty="0" sz="2100" spc="5" b="1">
                <a:latin typeface="Arial"/>
                <a:cs typeface="Arial"/>
              </a:rPr>
              <a:t>ل</a:t>
            </a:r>
            <a:r>
              <a:rPr dirty="0" sz="2100" spc="-430" b="1">
                <a:latin typeface="Arial"/>
                <a:cs typeface="Arial"/>
              </a:rPr>
              <a:t>ي</a:t>
            </a:r>
            <a:r>
              <a:rPr dirty="0" sz="2100" spc="-235" b="1">
                <a:latin typeface="Arial"/>
                <a:cs typeface="Arial"/>
              </a:rPr>
              <a:t>م</a:t>
            </a:r>
            <a:r>
              <a:rPr dirty="0" sz="2100" spc="-375" b="1">
                <a:latin typeface="Arial"/>
                <a:cs typeface="Arial"/>
              </a:rPr>
              <a:t>ع</a:t>
            </a:r>
            <a:r>
              <a:rPr dirty="0" sz="2100" spc="-450" b="1">
                <a:latin typeface="Arial"/>
                <a:cs typeface="Arial"/>
              </a:rPr>
              <a:t>ل</a:t>
            </a:r>
            <a:r>
              <a:rPr dirty="0" sz="2100" b="1">
                <a:latin typeface="Arial"/>
                <a:cs typeface="Arial"/>
              </a:rPr>
              <a:t>ا</a:t>
            </a:r>
            <a:endParaRPr sz="2100">
              <a:latin typeface="Arial"/>
              <a:cs typeface="Arial"/>
            </a:endParaRPr>
          </a:p>
          <a:p>
            <a:pPr algn="r" marR="342265">
              <a:lnSpc>
                <a:spcPts val="2495"/>
              </a:lnSpc>
            </a:pPr>
            <a:r>
              <a:rPr dirty="0" sz="2100" spc="-545" b="1">
                <a:latin typeface="Arial"/>
                <a:cs typeface="Arial"/>
              </a:rPr>
              <a:t>يف              </a:t>
            </a:r>
            <a:r>
              <a:rPr dirty="0" sz="2100" spc="-160" b="1">
                <a:latin typeface="Arial"/>
                <a:cs typeface="Arial"/>
              </a:rPr>
              <a:t>ةيجراخلا </a:t>
            </a:r>
            <a:r>
              <a:rPr dirty="0" sz="2100" spc="-375" b="1">
                <a:latin typeface="Arial"/>
                <a:cs typeface="Arial"/>
              </a:rPr>
              <a:t>تابيطشتلا   </a:t>
            </a:r>
            <a:r>
              <a:rPr dirty="0" sz="2100" spc="-220" b="1">
                <a:latin typeface="Arial"/>
                <a:cs typeface="Arial"/>
              </a:rPr>
              <a:t>لثم(هيدل  </a:t>
            </a:r>
            <a:r>
              <a:rPr dirty="0" sz="2100" spc="-305" b="1">
                <a:latin typeface="Arial"/>
                <a:cs typeface="Arial"/>
              </a:rPr>
              <a:t>ةلضفملا  </a:t>
            </a:r>
            <a:r>
              <a:rPr dirty="0" sz="2100" spc="-330" b="1">
                <a:latin typeface="Arial"/>
                <a:cs typeface="Arial"/>
              </a:rPr>
              <a:t>صئاصخلاب  </a:t>
            </a:r>
            <a:r>
              <a:rPr dirty="0" sz="2100" spc="-215" b="1">
                <a:latin typeface="Arial"/>
                <a:cs typeface="Arial"/>
              </a:rPr>
              <a:t>ناسنلإا  </a:t>
            </a:r>
            <a:r>
              <a:rPr dirty="0" sz="2100" spc="-135" b="1">
                <a:latin typeface="Arial"/>
                <a:cs typeface="Arial"/>
              </a:rPr>
              <a:t>ساسحإ </a:t>
            </a:r>
            <a:r>
              <a:rPr dirty="0" sz="2100" spc="-5" b="1">
                <a:latin typeface="Arial"/>
                <a:cs typeface="Arial"/>
              </a:rPr>
              <a:t>:</a:t>
            </a:r>
            <a:r>
              <a:rPr dirty="0" u="heavy" sz="2100" spc="-5" b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100" spc="-5" b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Aesthetic </a:t>
            </a:r>
            <a:r>
              <a:rPr dirty="0" u="heavy" sz="2100" spc="-185" b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ةيلامجلا</a:t>
            </a:r>
            <a:r>
              <a:rPr dirty="0" u="heavy" sz="2100" spc="-165" b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100" spc="10" b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-8</a:t>
            </a:r>
            <a:endParaRPr sz="2100">
              <a:latin typeface="Arial"/>
              <a:cs typeface="Arial"/>
            </a:endParaRPr>
          </a:p>
          <a:p>
            <a:pPr algn="r" marR="344805">
              <a:lnSpc>
                <a:spcPts val="2495"/>
              </a:lnSpc>
              <a:spcBef>
                <a:spcPts val="45"/>
              </a:spcBef>
            </a:pPr>
            <a:r>
              <a:rPr dirty="0" sz="2100" spc="-10" b="1">
                <a:latin typeface="Arial"/>
                <a:cs typeface="Arial"/>
              </a:rPr>
              <a:t>)</a:t>
            </a:r>
            <a:r>
              <a:rPr dirty="0" sz="2100" spc="-340" b="1">
                <a:latin typeface="Arial"/>
                <a:cs typeface="Arial"/>
              </a:rPr>
              <a:t>ةقش</a:t>
            </a:r>
            <a:endParaRPr sz="2100">
              <a:latin typeface="Arial"/>
              <a:cs typeface="Arial"/>
            </a:endParaRPr>
          </a:p>
          <a:p>
            <a:pPr algn="r" marR="342265">
              <a:lnSpc>
                <a:spcPts val="2495"/>
              </a:lnSpc>
            </a:pPr>
            <a:r>
              <a:rPr dirty="0" sz="2100" spc="-245" b="1">
                <a:latin typeface="Arial"/>
                <a:cs typeface="Arial"/>
              </a:rPr>
              <a:t>.جتنملا  </a:t>
            </a:r>
            <a:r>
              <a:rPr dirty="0" sz="2100" spc="10" b="1">
                <a:latin typeface="Arial"/>
                <a:cs typeface="Arial"/>
              </a:rPr>
              <a:t>نع </a:t>
            </a:r>
            <a:r>
              <a:rPr dirty="0" sz="2100" spc="-245" b="1">
                <a:latin typeface="Arial"/>
                <a:cs typeface="Arial"/>
              </a:rPr>
              <a:t>ليمعلا  </a:t>
            </a:r>
            <a:r>
              <a:rPr dirty="0" sz="2100" spc="-150" b="1">
                <a:latin typeface="Arial"/>
                <a:cs typeface="Arial"/>
              </a:rPr>
              <a:t>ىدل </a:t>
            </a:r>
            <a:r>
              <a:rPr dirty="0" sz="2100" spc="-320" b="1">
                <a:latin typeface="Arial"/>
                <a:cs typeface="Arial"/>
              </a:rPr>
              <a:t>ةقباسلا  </a:t>
            </a:r>
            <a:r>
              <a:rPr dirty="0" sz="2100" spc="-100" b="1">
                <a:latin typeface="Arial"/>
                <a:cs typeface="Arial"/>
              </a:rPr>
              <a:t>تامولعملاو </a:t>
            </a:r>
            <a:r>
              <a:rPr dirty="0" sz="2100" spc="-225" b="1">
                <a:latin typeface="Arial"/>
                <a:cs typeface="Arial"/>
              </a:rPr>
              <a:t>ةربخلا  </a:t>
            </a:r>
            <a:r>
              <a:rPr dirty="0" u="heavy" sz="2100" spc="-5" b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:Reputation </a:t>
            </a:r>
            <a:r>
              <a:rPr dirty="0" u="heavy" sz="2100" spc="-190" b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ةعمسلا</a:t>
            </a:r>
            <a:r>
              <a:rPr dirty="0" u="heavy" sz="2100" spc="-295" b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100" spc="10" b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-9</a:t>
            </a:r>
            <a:endParaRPr sz="2100">
              <a:latin typeface="Arial"/>
              <a:cs typeface="Arial"/>
            </a:endParaRPr>
          </a:p>
          <a:p>
            <a:pPr algn="r" marR="337185">
              <a:lnSpc>
                <a:spcPct val="100000"/>
              </a:lnSpc>
            </a:pPr>
            <a:r>
              <a:rPr dirty="0" sz="2100" spc="-185" b="1">
                <a:latin typeface="Arial"/>
                <a:cs typeface="Arial"/>
              </a:rPr>
              <a:t>.تقولا  </a:t>
            </a:r>
            <a:r>
              <a:rPr dirty="0" sz="2100" spc="-484" b="1">
                <a:latin typeface="Arial"/>
                <a:cs typeface="Arial"/>
              </a:rPr>
              <a:t>سفن      </a:t>
            </a:r>
            <a:r>
              <a:rPr dirty="0" sz="2100" spc="-540" b="1">
                <a:latin typeface="Arial"/>
                <a:cs typeface="Arial"/>
              </a:rPr>
              <a:t>يف              </a:t>
            </a:r>
            <a:r>
              <a:rPr dirty="0" sz="2100" spc="-390" b="1">
                <a:latin typeface="Arial"/>
                <a:cs typeface="Arial"/>
              </a:rPr>
              <a:t>دعب   </a:t>
            </a:r>
            <a:r>
              <a:rPr dirty="0" sz="2100" spc="65" b="1">
                <a:latin typeface="Arial"/>
                <a:cs typeface="Arial"/>
              </a:rPr>
              <a:t>نم </a:t>
            </a:r>
            <a:r>
              <a:rPr dirty="0" sz="2100" spc="-290" b="1">
                <a:latin typeface="Arial"/>
                <a:cs typeface="Arial"/>
              </a:rPr>
              <a:t>رثكأ  </a:t>
            </a:r>
            <a:r>
              <a:rPr dirty="0" sz="2100" spc="-285" b="1">
                <a:latin typeface="Arial"/>
                <a:cs typeface="Arial"/>
              </a:rPr>
              <a:t>جتنملا  </a:t>
            </a:r>
            <a:r>
              <a:rPr dirty="0" sz="2100" spc="-540" b="1">
                <a:latin typeface="Arial"/>
                <a:cs typeface="Arial"/>
              </a:rPr>
              <a:t>يف             </a:t>
            </a:r>
            <a:r>
              <a:rPr dirty="0" sz="2100" spc="-505" b="1">
                <a:latin typeface="Arial"/>
                <a:cs typeface="Arial"/>
              </a:rPr>
              <a:t>رفوتي        </a:t>
            </a:r>
            <a:r>
              <a:rPr dirty="0" sz="2100" spc="-325" b="1">
                <a:latin typeface="Arial"/>
                <a:cs typeface="Arial"/>
              </a:rPr>
              <a:t>دق  </a:t>
            </a:r>
            <a:r>
              <a:rPr dirty="0" sz="2100" spc="-135" b="1">
                <a:latin typeface="Arial"/>
                <a:cs typeface="Arial"/>
              </a:rPr>
              <a:t>هنأ </a:t>
            </a:r>
            <a:r>
              <a:rPr dirty="0" sz="2100" b="1">
                <a:latin typeface="Arial"/>
                <a:cs typeface="Arial"/>
              </a:rPr>
              <a:t>ذإ </a:t>
            </a:r>
            <a:r>
              <a:rPr dirty="0" sz="2100" spc="-85" b="1">
                <a:latin typeface="Arial"/>
                <a:cs typeface="Arial"/>
              </a:rPr>
              <a:t>،</a:t>
            </a:r>
            <a:r>
              <a:rPr dirty="0" baseline="2645" sz="3150" spc="-127" b="1">
                <a:latin typeface="Arial"/>
                <a:cs typeface="Arial"/>
              </a:rPr>
              <a:t>ً</a:t>
            </a:r>
            <a:r>
              <a:rPr dirty="0" sz="2100" spc="-85" b="1">
                <a:latin typeface="Arial"/>
                <a:cs typeface="Arial"/>
              </a:rPr>
              <a:t>امامت </a:t>
            </a:r>
            <a:r>
              <a:rPr dirty="0" sz="2100" spc="-295" b="1">
                <a:latin typeface="Arial"/>
                <a:cs typeface="Arial"/>
              </a:rPr>
              <a:t>اهضعب  </a:t>
            </a:r>
            <a:r>
              <a:rPr dirty="0" sz="2100" spc="10" b="1">
                <a:latin typeface="Arial"/>
                <a:cs typeface="Arial"/>
              </a:rPr>
              <a:t>نع </a:t>
            </a:r>
            <a:r>
              <a:rPr dirty="0" sz="2100" spc="-370" b="1">
                <a:latin typeface="Arial"/>
                <a:cs typeface="Arial"/>
              </a:rPr>
              <a:t>ةلصفنم   </a:t>
            </a:r>
            <a:r>
              <a:rPr dirty="0" sz="2100" spc="-459" b="1">
                <a:latin typeface="Arial"/>
                <a:cs typeface="Arial"/>
              </a:rPr>
              <a:t>تسيل     </a:t>
            </a:r>
            <a:r>
              <a:rPr dirty="0" sz="2100" spc="-215" b="1">
                <a:latin typeface="Arial"/>
                <a:cs typeface="Arial"/>
              </a:rPr>
              <a:t>داعبلأا</a:t>
            </a:r>
            <a:r>
              <a:rPr dirty="0" sz="2100" spc="-325" b="1">
                <a:latin typeface="Arial"/>
                <a:cs typeface="Arial"/>
              </a:rPr>
              <a:t> </a:t>
            </a:r>
            <a:r>
              <a:rPr dirty="0" sz="2100" spc="85" b="1">
                <a:latin typeface="Arial"/>
                <a:cs typeface="Arial"/>
              </a:rPr>
              <a:t>هذه</a:t>
            </a:r>
            <a:endParaRPr sz="2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18461" y="77043"/>
            <a:ext cx="7082155" cy="3319779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r" marL="12700" marR="5080" indent="3378200">
              <a:lnSpc>
                <a:spcPct val="150100"/>
              </a:lnSpc>
              <a:spcBef>
                <a:spcPts val="100"/>
              </a:spcBef>
            </a:pPr>
            <a:r>
              <a:rPr dirty="0" sz="4800" spc="-540"/>
              <a:t>ةلكشملا</a:t>
            </a:r>
            <a:r>
              <a:rPr dirty="0" sz="4800" spc="-35"/>
              <a:t> </a:t>
            </a:r>
            <a:r>
              <a:rPr dirty="0" sz="4800" spc="-894"/>
              <a:t>فيرعت</a:t>
            </a:r>
            <a:r>
              <a:rPr dirty="0" sz="4800" spc="-475"/>
              <a:t> </a:t>
            </a:r>
            <a:r>
              <a:rPr dirty="0" sz="4800" spc="15"/>
              <a:t>-6 </a:t>
            </a:r>
            <a:r>
              <a:rPr dirty="0" sz="4800"/>
              <a:t> </a:t>
            </a:r>
            <a:r>
              <a:rPr dirty="0" sz="4800" spc="-540"/>
              <a:t>ةلكشملا </a:t>
            </a:r>
            <a:r>
              <a:rPr dirty="0" sz="4800" spc="-440"/>
              <a:t>لحل </a:t>
            </a:r>
            <a:r>
              <a:rPr dirty="0" sz="4800" spc="-695"/>
              <a:t>نولمعيس </a:t>
            </a:r>
            <a:r>
              <a:rPr dirty="0" sz="4800" spc="125"/>
              <a:t>نم</a:t>
            </a:r>
            <a:r>
              <a:rPr dirty="0" sz="4800" spc="-690"/>
              <a:t> </a:t>
            </a:r>
            <a:r>
              <a:rPr dirty="0" sz="4800" spc="-775"/>
              <a:t>ديدحت</a:t>
            </a:r>
            <a:r>
              <a:rPr dirty="0" sz="4800" spc="-545"/>
              <a:t> </a:t>
            </a:r>
            <a:r>
              <a:rPr dirty="0" sz="4800" spc="15"/>
              <a:t>-7 </a:t>
            </a:r>
            <a:r>
              <a:rPr dirty="0" sz="4800"/>
              <a:t> </a:t>
            </a:r>
            <a:r>
              <a:rPr dirty="0" sz="4800" spc="-540"/>
              <a:t>ةلكشملا </a:t>
            </a:r>
            <a:r>
              <a:rPr dirty="0" sz="4800" spc="-180"/>
              <a:t>ةساردو</a:t>
            </a:r>
            <a:r>
              <a:rPr dirty="0" sz="4800" spc="-310"/>
              <a:t> </a:t>
            </a:r>
            <a:r>
              <a:rPr dirty="0" sz="4800" spc="-700"/>
              <a:t>ليلحت-8</a:t>
            </a:r>
            <a:endParaRPr sz="4800"/>
          </a:p>
        </p:txBody>
      </p:sp>
      <p:sp>
        <p:nvSpPr>
          <p:cNvPr id="3" name="object 3"/>
          <p:cNvSpPr txBox="1"/>
          <p:nvPr/>
        </p:nvSpPr>
        <p:spPr>
          <a:xfrm>
            <a:off x="4315205" y="3371149"/>
            <a:ext cx="4685665" cy="22212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344930" marR="5080" indent="-1332230">
              <a:lnSpc>
                <a:spcPct val="150100"/>
              </a:lnSpc>
              <a:spcBef>
                <a:spcPts val="95"/>
              </a:spcBef>
            </a:pPr>
            <a:r>
              <a:rPr dirty="0" sz="4800" spc="-330" b="1">
                <a:latin typeface="Arial"/>
                <a:cs typeface="Arial"/>
              </a:rPr>
              <a:t>لحلا </a:t>
            </a:r>
            <a:r>
              <a:rPr dirty="0" sz="4800" spc="-795" b="1">
                <a:latin typeface="Arial"/>
                <a:cs typeface="Arial"/>
              </a:rPr>
              <a:t>ميمصتو </a:t>
            </a:r>
            <a:r>
              <a:rPr dirty="0" sz="4800" spc="-630" b="1">
                <a:latin typeface="Arial"/>
                <a:cs typeface="Arial"/>
              </a:rPr>
              <a:t>رايتخا </a:t>
            </a:r>
            <a:r>
              <a:rPr dirty="0" sz="4800" spc="15" b="1">
                <a:latin typeface="Arial"/>
                <a:cs typeface="Arial"/>
              </a:rPr>
              <a:t>-9  </a:t>
            </a:r>
            <a:r>
              <a:rPr dirty="0" sz="4800" spc="-330" b="1">
                <a:latin typeface="Arial"/>
                <a:cs typeface="Arial"/>
              </a:rPr>
              <a:t>لحلا </a:t>
            </a:r>
            <a:r>
              <a:rPr dirty="0" sz="4800" spc="-245" b="1">
                <a:latin typeface="Arial"/>
                <a:cs typeface="Arial"/>
              </a:rPr>
              <a:t>دامتعا</a:t>
            </a:r>
            <a:r>
              <a:rPr dirty="0" sz="4800" spc="250" b="1">
                <a:latin typeface="Arial"/>
                <a:cs typeface="Arial"/>
              </a:rPr>
              <a:t> </a:t>
            </a:r>
            <a:r>
              <a:rPr dirty="0" sz="4800" spc="5" b="1">
                <a:latin typeface="Arial"/>
                <a:cs typeface="Arial"/>
              </a:rPr>
              <a:t>-10</a:t>
            </a:r>
            <a:endParaRPr sz="4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18068" y="6434734"/>
            <a:ext cx="1962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888888"/>
                </a:solidFill>
                <a:latin typeface="Arial"/>
                <a:cs typeface="Arial"/>
              </a:rPr>
              <a:t>40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14412" y="1156335"/>
            <a:ext cx="7815580" cy="0"/>
          </a:xfrm>
          <a:custGeom>
            <a:avLst/>
            <a:gdLst/>
            <a:ahLst/>
            <a:cxnLst/>
            <a:rect l="l" t="t" r="r" b="b"/>
            <a:pathLst>
              <a:path w="7815580" h="0">
                <a:moveTo>
                  <a:pt x="0" y="0"/>
                </a:moveTo>
                <a:lnTo>
                  <a:pt x="7815008" y="0"/>
                </a:lnTo>
              </a:path>
            </a:pathLst>
          </a:custGeom>
          <a:ln w="7315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03740" y="348183"/>
            <a:ext cx="7841615" cy="848994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80"/>
              <a:t>ةدوج </a:t>
            </a:r>
            <a:r>
              <a:rPr dirty="0"/>
              <a:t>ةرادا </a:t>
            </a:r>
            <a:r>
              <a:rPr dirty="0" spc="-950"/>
              <a:t>تاقيبطتو </a:t>
            </a:r>
            <a:r>
              <a:rPr dirty="0" spc="-475"/>
              <a:t>ميهافمو </a:t>
            </a:r>
            <a:r>
              <a:rPr dirty="0" spc="-1230"/>
              <a:t>ميق</a:t>
            </a:r>
            <a:r>
              <a:rPr dirty="0" spc="-1170"/>
              <a:t> </a:t>
            </a:r>
            <a:r>
              <a:rPr dirty="0"/>
              <a:t>-</a:t>
            </a:r>
          </a:p>
        </p:txBody>
      </p:sp>
      <p:sp>
        <p:nvSpPr>
          <p:cNvPr id="4" name="object 4"/>
          <p:cNvSpPr/>
          <p:nvPr/>
        </p:nvSpPr>
        <p:spPr>
          <a:xfrm>
            <a:off x="5174996" y="1979295"/>
            <a:ext cx="3654425" cy="0"/>
          </a:xfrm>
          <a:custGeom>
            <a:avLst/>
            <a:gdLst/>
            <a:ahLst/>
            <a:cxnLst/>
            <a:rect l="l" t="t" r="r" b="b"/>
            <a:pathLst>
              <a:path w="3654425" h="0">
                <a:moveTo>
                  <a:pt x="0" y="0"/>
                </a:moveTo>
                <a:lnTo>
                  <a:pt x="3654425" y="0"/>
                </a:lnTo>
              </a:path>
            </a:pathLst>
          </a:custGeom>
          <a:ln w="7315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176104" y="760446"/>
            <a:ext cx="7712709" cy="6017260"/>
          </a:xfrm>
          <a:prstGeom prst="rect">
            <a:avLst/>
          </a:prstGeom>
        </p:spPr>
        <p:txBody>
          <a:bodyPr wrap="square" lIns="0" tIns="424180" rIns="0" bIns="0" rtlCol="0" vert="horz">
            <a:spAutoFit/>
          </a:bodyPr>
          <a:lstStyle/>
          <a:p>
            <a:pPr algn="r" marR="50165">
              <a:lnSpc>
                <a:spcPct val="100000"/>
              </a:lnSpc>
              <a:spcBef>
                <a:spcPts val="3340"/>
              </a:spcBef>
            </a:pPr>
            <a:r>
              <a:rPr dirty="0" sz="5400" spc="-780" b="1">
                <a:latin typeface="Arial"/>
                <a:cs typeface="Arial"/>
              </a:rPr>
              <a:t>ةيحصلا</a:t>
            </a:r>
            <a:r>
              <a:rPr dirty="0" sz="5400" spc="-60" b="1">
                <a:latin typeface="Arial"/>
                <a:cs typeface="Arial"/>
              </a:rPr>
              <a:t> </a:t>
            </a:r>
            <a:r>
              <a:rPr dirty="0" sz="5400" spc="-160" b="1">
                <a:latin typeface="Arial"/>
                <a:cs typeface="Arial"/>
              </a:rPr>
              <a:t>تامدخلا</a:t>
            </a:r>
            <a:endParaRPr sz="5400">
              <a:latin typeface="Arial"/>
              <a:cs typeface="Arial"/>
            </a:endParaRPr>
          </a:p>
          <a:p>
            <a:pPr algn="r" marR="45085">
              <a:lnSpc>
                <a:spcPct val="100000"/>
              </a:lnSpc>
              <a:spcBef>
                <a:spcPts val="2880"/>
              </a:spcBef>
            </a:pPr>
            <a:r>
              <a:rPr dirty="0" sz="4800" b="1">
                <a:latin typeface="Arial"/>
                <a:cs typeface="Arial"/>
              </a:rPr>
              <a:t>: </a:t>
            </a:r>
            <a:r>
              <a:rPr dirty="0" sz="4800" spc="-390" b="1">
                <a:latin typeface="Arial"/>
                <a:cs typeface="Arial"/>
              </a:rPr>
              <a:t>ةدوجلل  </a:t>
            </a:r>
            <a:r>
              <a:rPr dirty="0" sz="4800" spc="-790" b="1">
                <a:latin typeface="Arial"/>
                <a:cs typeface="Arial"/>
              </a:rPr>
              <a:t>ةيجيتارتسلاا</a:t>
            </a:r>
            <a:r>
              <a:rPr dirty="0" sz="4800" spc="-570" b="1">
                <a:latin typeface="Arial"/>
                <a:cs typeface="Arial"/>
              </a:rPr>
              <a:t> </a:t>
            </a:r>
            <a:r>
              <a:rPr dirty="0" sz="4800" spc="-620" b="1">
                <a:latin typeface="Arial"/>
                <a:cs typeface="Arial"/>
              </a:rPr>
              <a:t>ةيادبلا</a:t>
            </a:r>
            <a:endParaRPr sz="4800">
              <a:latin typeface="Arial"/>
              <a:cs typeface="Arial"/>
            </a:endParaRPr>
          </a:p>
          <a:p>
            <a:pPr algn="r" marR="44450">
              <a:lnSpc>
                <a:spcPct val="100000"/>
              </a:lnSpc>
              <a:spcBef>
                <a:spcPts val="2885"/>
              </a:spcBef>
            </a:pPr>
            <a:r>
              <a:rPr dirty="0" sz="4800" b="1">
                <a:latin typeface="Arial"/>
                <a:cs typeface="Arial"/>
              </a:rPr>
              <a:t>) </a:t>
            </a:r>
            <a:r>
              <a:rPr dirty="0" sz="4800" spc="-350" b="1">
                <a:latin typeface="Arial"/>
                <a:cs typeface="Arial"/>
              </a:rPr>
              <a:t>ىضرملا)ءلامعلا </a:t>
            </a:r>
            <a:r>
              <a:rPr dirty="0" sz="4800" spc="-495" b="1">
                <a:latin typeface="Arial"/>
                <a:cs typeface="Arial"/>
              </a:rPr>
              <a:t>ىلع  </a:t>
            </a:r>
            <a:r>
              <a:rPr dirty="0" sz="4800" spc="-790" b="1">
                <a:latin typeface="Arial"/>
                <a:cs typeface="Arial"/>
              </a:rPr>
              <a:t>زيكرتلا </a:t>
            </a:r>
            <a:r>
              <a:rPr dirty="0" sz="4800" spc="-635" b="1">
                <a:latin typeface="Arial"/>
                <a:cs typeface="Arial"/>
              </a:rPr>
              <a:t> </a:t>
            </a:r>
            <a:r>
              <a:rPr dirty="0" sz="4800" spc="15" b="1">
                <a:latin typeface="Arial"/>
                <a:cs typeface="Arial"/>
              </a:rPr>
              <a:t>-1</a:t>
            </a:r>
            <a:endParaRPr sz="4800">
              <a:latin typeface="Arial"/>
              <a:cs typeface="Arial"/>
            </a:endParaRPr>
          </a:p>
          <a:p>
            <a:pPr algn="r" marR="50165">
              <a:lnSpc>
                <a:spcPct val="100000"/>
              </a:lnSpc>
              <a:spcBef>
                <a:spcPts val="5"/>
              </a:spcBef>
            </a:pPr>
            <a:r>
              <a:rPr dirty="0" sz="4800" b="1">
                <a:latin typeface="Arial"/>
                <a:cs typeface="Arial"/>
              </a:rPr>
              <a:t>. </a:t>
            </a:r>
            <a:r>
              <a:rPr dirty="0" sz="4800" spc="-600" b="1">
                <a:latin typeface="Arial"/>
                <a:cs typeface="Arial"/>
              </a:rPr>
              <a:t>مهتاعقوتو</a:t>
            </a:r>
            <a:r>
              <a:rPr dirty="0" sz="4800" spc="-70" b="1">
                <a:latin typeface="Arial"/>
                <a:cs typeface="Arial"/>
              </a:rPr>
              <a:t> </a:t>
            </a:r>
            <a:r>
              <a:rPr dirty="0" sz="4800" spc="-484" b="1">
                <a:latin typeface="Arial"/>
                <a:cs typeface="Arial"/>
              </a:rPr>
              <a:t>مهتاجايتحاو</a:t>
            </a:r>
            <a:endParaRPr sz="4800">
              <a:latin typeface="Arial"/>
              <a:cs typeface="Arial"/>
            </a:endParaRPr>
          </a:p>
          <a:p>
            <a:pPr algn="r" marL="50800" marR="43180" indent="440055">
              <a:lnSpc>
                <a:spcPct val="100000"/>
              </a:lnSpc>
              <a:spcBef>
                <a:spcPts val="2885"/>
              </a:spcBef>
            </a:pPr>
            <a:r>
              <a:rPr dirty="0" sz="4800" spc="-455" b="1">
                <a:latin typeface="Arial"/>
                <a:cs typeface="Arial"/>
              </a:rPr>
              <a:t>ةيملاعلاو </a:t>
            </a:r>
            <a:r>
              <a:rPr dirty="0" sz="4800" spc="-509" b="1">
                <a:latin typeface="Arial"/>
                <a:cs typeface="Arial"/>
              </a:rPr>
              <a:t>ةيلحملا </a:t>
            </a:r>
            <a:r>
              <a:rPr dirty="0" sz="4800" spc="-335" b="1">
                <a:latin typeface="Arial"/>
                <a:cs typeface="Arial"/>
              </a:rPr>
              <a:t>قاوسلاا</a:t>
            </a:r>
            <a:r>
              <a:rPr dirty="0" sz="4800" spc="-785" b="1">
                <a:latin typeface="Arial"/>
                <a:cs typeface="Arial"/>
              </a:rPr>
              <a:t> </a:t>
            </a:r>
            <a:r>
              <a:rPr dirty="0" sz="4800" spc="-215" b="1">
                <a:latin typeface="Arial"/>
                <a:cs typeface="Arial"/>
              </a:rPr>
              <a:t>ةسارد</a:t>
            </a:r>
            <a:r>
              <a:rPr dirty="0" sz="4800" spc="35" b="1">
                <a:latin typeface="Arial"/>
                <a:cs typeface="Arial"/>
              </a:rPr>
              <a:t> </a:t>
            </a:r>
            <a:r>
              <a:rPr dirty="0" sz="4800" spc="15" b="1">
                <a:latin typeface="Arial"/>
                <a:cs typeface="Arial"/>
              </a:rPr>
              <a:t>-2 </a:t>
            </a:r>
            <a:r>
              <a:rPr dirty="0" sz="4800" b="1">
                <a:latin typeface="Arial"/>
                <a:cs typeface="Arial"/>
              </a:rPr>
              <a:t> </a:t>
            </a:r>
            <a:r>
              <a:rPr dirty="0" sz="4800" spc="-1155" b="1">
                <a:latin typeface="Arial"/>
                <a:cs typeface="Arial"/>
              </a:rPr>
              <a:t>ي</a:t>
            </a:r>
            <a:r>
              <a:rPr dirty="0" sz="4800" spc="-1350" b="1">
                <a:latin typeface="Arial"/>
                <a:cs typeface="Arial"/>
              </a:rPr>
              <a:t>ف</a:t>
            </a:r>
            <a:r>
              <a:rPr dirty="0" sz="4800" spc="10" b="1">
                <a:latin typeface="Arial"/>
                <a:cs typeface="Arial"/>
              </a:rPr>
              <a:t> </a:t>
            </a:r>
            <a:r>
              <a:rPr dirty="0" sz="4800" spc="-950" b="1">
                <a:latin typeface="Arial"/>
                <a:cs typeface="Arial"/>
              </a:rPr>
              <a:t>نيسفانم</a:t>
            </a:r>
            <a:r>
              <a:rPr dirty="0" sz="4800" spc="-745" b="1">
                <a:latin typeface="Arial"/>
                <a:cs typeface="Arial"/>
              </a:rPr>
              <a:t>ل</a:t>
            </a:r>
            <a:r>
              <a:rPr dirty="0" sz="4800" b="1">
                <a:latin typeface="Arial"/>
                <a:cs typeface="Arial"/>
              </a:rPr>
              <a:t>او</a:t>
            </a:r>
            <a:r>
              <a:rPr dirty="0" sz="4800" b="1">
                <a:latin typeface="Arial"/>
                <a:cs typeface="Arial"/>
              </a:rPr>
              <a:t> </a:t>
            </a:r>
            <a:r>
              <a:rPr dirty="0" sz="4800" spc="-950" b="1">
                <a:latin typeface="Arial"/>
                <a:cs typeface="Arial"/>
              </a:rPr>
              <a:t>ةسف</a:t>
            </a:r>
            <a:r>
              <a:rPr dirty="0" sz="4800" spc="-300" b="1">
                <a:latin typeface="Arial"/>
                <a:cs typeface="Arial"/>
              </a:rPr>
              <a:t>ا</a:t>
            </a:r>
            <a:r>
              <a:rPr dirty="0" sz="4800" spc="-600" b="1">
                <a:latin typeface="Arial"/>
                <a:cs typeface="Arial"/>
              </a:rPr>
              <a:t>نمل</a:t>
            </a:r>
            <a:r>
              <a:rPr dirty="0" sz="4800" spc="-290" b="1">
                <a:latin typeface="Arial"/>
                <a:cs typeface="Arial"/>
              </a:rPr>
              <a:t>ا</a:t>
            </a:r>
            <a:r>
              <a:rPr dirty="0" sz="4800" spc="-25" b="1">
                <a:latin typeface="Arial"/>
                <a:cs typeface="Arial"/>
              </a:rPr>
              <a:t> </a:t>
            </a:r>
            <a:r>
              <a:rPr dirty="0" sz="4800" spc="-315" b="1">
                <a:latin typeface="Arial"/>
                <a:cs typeface="Arial"/>
              </a:rPr>
              <a:t>عقاوم</a:t>
            </a:r>
            <a:r>
              <a:rPr dirty="0" sz="4800" spc="-20" b="1">
                <a:latin typeface="Arial"/>
                <a:cs typeface="Arial"/>
              </a:rPr>
              <a:t> </a:t>
            </a:r>
            <a:r>
              <a:rPr dirty="0" sz="4800" spc="-670" b="1">
                <a:latin typeface="Arial"/>
                <a:cs typeface="Arial"/>
              </a:rPr>
              <a:t>ةفر</a:t>
            </a:r>
            <a:r>
              <a:rPr dirty="0" sz="4800" spc="-700" b="1">
                <a:latin typeface="Arial"/>
                <a:cs typeface="Arial"/>
              </a:rPr>
              <a:t>ع</a:t>
            </a:r>
            <a:r>
              <a:rPr dirty="0" sz="4800" spc="-780" b="1">
                <a:latin typeface="Arial"/>
                <a:cs typeface="Arial"/>
              </a:rPr>
              <a:t>م</a:t>
            </a:r>
            <a:r>
              <a:rPr dirty="0" baseline="16203" sz="1800">
                <a:solidFill>
                  <a:srgbClr val="888888"/>
                </a:solidFill>
                <a:latin typeface="Arial"/>
                <a:cs typeface="Arial"/>
              </a:rPr>
              <a:t>4</a:t>
            </a:r>
            <a:r>
              <a:rPr dirty="0" baseline="16203" sz="1800" spc="-450">
                <a:solidFill>
                  <a:srgbClr val="888888"/>
                </a:solidFill>
                <a:latin typeface="Arial"/>
                <a:cs typeface="Arial"/>
              </a:rPr>
              <a:t>1</a:t>
            </a:r>
            <a:r>
              <a:rPr dirty="0" sz="4800" spc="-5" b="1">
                <a:latin typeface="Arial"/>
                <a:cs typeface="Arial"/>
              </a:rPr>
              <a:t>و</a:t>
            </a:r>
            <a:endParaRPr sz="4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81326" y="1156335"/>
            <a:ext cx="6355080" cy="0"/>
          </a:xfrm>
          <a:custGeom>
            <a:avLst/>
            <a:gdLst/>
            <a:ahLst/>
            <a:cxnLst/>
            <a:rect l="l" t="t" r="r" b="b"/>
            <a:pathLst>
              <a:path w="6355080" h="0">
                <a:moveTo>
                  <a:pt x="0" y="0"/>
                </a:moveTo>
                <a:lnTo>
                  <a:pt x="6355080" y="0"/>
                </a:lnTo>
              </a:path>
            </a:pathLst>
          </a:custGeom>
          <a:ln w="7315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71022" y="348183"/>
            <a:ext cx="6381115" cy="848994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60"/>
              <a:t>تامدخلا </a:t>
            </a:r>
            <a:r>
              <a:rPr dirty="0" spc="-1410"/>
              <a:t>يف </a:t>
            </a:r>
            <a:r>
              <a:rPr dirty="0" spc="-245"/>
              <a:t>ةدوجلا</a:t>
            </a:r>
            <a:r>
              <a:rPr dirty="0" spc="150"/>
              <a:t> </a:t>
            </a:r>
            <a:r>
              <a:rPr dirty="0" spc="-710"/>
              <a:t>تايساسأ</a:t>
            </a:r>
          </a:p>
        </p:txBody>
      </p:sp>
      <p:sp>
        <p:nvSpPr>
          <p:cNvPr id="4" name="object 4"/>
          <p:cNvSpPr/>
          <p:nvPr/>
        </p:nvSpPr>
        <p:spPr>
          <a:xfrm>
            <a:off x="6751573" y="1979295"/>
            <a:ext cx="2085339" cy="0"/>
          </a:xfrm>
          <a:custGeom>
            <a:avLst/>
            <a:gdLst/>
            <a:ahLst/>
            <a:cxnLst/>
            <a:rect l="l" t="t" r="r" b="b"/>
            <a:pathLst>
              <a:path w="2085340" h="0">
                <a:moveTo>
                  <a:pt x="0" y="0"/>
                </a:moveTo>
                <a:lnTo>
                  <a:pt x="2084831" y="0"/>
                </a:lnTo>
              </a:path>
            </a:pathLst>
          </a:custGeom>
          <a:ln w="7315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932789" y="757227"/>
            <a:ext cx="7922259" cy="5842000"/>
          </a:xfrm>
          <a:prstGeom prst="rect">
            <a:avLst/>
          </a:prstGeom>
        </p:spPr>
        <p:txBody>
          <a:bodyPr wrap="square" lIns="0" tIns="427355" rIns="0" bIns="0" rtlCol="0" vert="horz">
            <a:spAutoFit/>
          </a:bodyPr>
          <a:lstStyle/>
          <a:p>
            <a:pPr algn="r" marR="9525">
              <a:lnSpc>
                <a:spcPct val="100000"/>
              </a:lnSpc>
              <a:spcBef>
                <a:spcPts val="3365"/>
              </a:spcBef>
            </a:pPr>
            <a:r>
              <a:rPr dirty="0" sz="5400" b="1">
                <a:latin typeface="Arial"/>
                <a:cs typeface="Arial"/>
              </a:rPr>
              <a:t>:</a:t>
            </a:r>
            <a:r>
              <a:rPr dirty="0" sz="5400" spc="-110" b="1">
                <a:latin typeface="Arial"/>
                <a:cs typeface="Arial"/>
              </a:rPr>
              <a:t> </a:t>
            </a:r>
            <a:r>
              <a:rPr dirty="0" sz="5400" spc="-785" b="1">
                <a:latin typeface="Arial"/>
                <a:cs typeface="Arial"/>
              </a:rPr>
              <a:t>ةيحصلا</a:t>
            </a:r>
            <a:endParaRPr sz="54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2435"/>
              </a:spcBef>
            </a:pPr>
            <a:r>
              <a:rPr dirty="0" sz="4000" spc="-490" b="1">
                <a:latin typeface="Arial"/>
                <a:cs typeface="Arial"/>
              </a:rPr>
              <a:t>تاعقوتو  </a:t>
            </a:r>
            <a:r>
              <a:rPr dirty="0" sz="4000" spc="-650" b="1">
                <a:latin typeface="Arial"/>
                <a:cs typeface="Arial"/>
              </a:rPr>
              <a:t>تابلطتمب   </a:t>
            </a:r>
            <a:r>
              <a:rPr dirty="0" sz="4000" spc="-445" b="1">
                <a:latin typeface="Arial"/>
                <a:cs typeface="Arial"/>
              </a:rPr>
              <a:t>رمتسملا  </a:t>
            </a:r>
            <a:r>
              <a:rPr dirty="0" sz="4000" spc="-580" b="1">
                <a:latin typeface="Arial"/>
                <a:cs typeface="Arial"/>
              </a:rPr>
              <a:t>ءافولاب</a:t>
            </a:r>
            <a:r>
              <a:rPr dirty="0" sz="4000" spc="-50" b="1">
                <a:latin typeface="Arial"/>
                <a:cs typeface="Arial"/>
              </a:rPr>
              <a:t> </a:t>
            </a:r>
            <a:r>
              <a:rPr dirty="0" sz="4000" spc="-395" b="1">
                <a:latin typeface="Arial"/>
                <a:cs typeface="Arial"/>
              </a:rPr>
              <a:t>مازتللاا</a:t>
            </a:r>
            <a:r>
              <a:rPr dirty="0" sz="4000" spc="-550" b="1">
                <a:latin typeface="Arial"/>
                <a:cs typeface="Arial"/>
              </a:rPr>
              <a:t> </a:t>
            </a:r>
            <a:r>
              <a:rPr dirty="0" sz="4000" spc="15" b="1">
                <a:latin typeface="Arial"/>
                <a:cs typeface="Arial"/>
              </a:rPr>
              <a:t>-1</a:t>
            </a:r>
            <a:endParaRPr sz="4000">
              <a:latin typeface="Arial"/>
              <a:cs typeface="Arial"/>
            </a:endParaRPr>
          </a:p>
          <a:p>
            <a:pPr algn="r" marR="6985">
              <a:lnSpc>
                <a:spcPct val="100000"/>
              </a:lnSpc>
            </a:pPr>
            <a:r>
              <a:rPr dirty="0" sz="4000" spc="-15" b="1">
                <a:latin typeface="Arial"/>
                <a:cs typeface="Arial"/>
              </a:rPr>
              <a:t>.</a:t>
            </a:r>
            <a:r>
              <a:rPr dirty="0" sz="4000" spc="-355" b="1">
                <a:latin typeface="Arial"/>
                <a:cs typeface="Arial"/>
              </a:rPr>
              <a:t>ى</a:t>
            </a:r>
            <a:r>
              <a:rPr dirty="0" sz="4000" spc="-365" b="1">
                <a:latin typeface="Arial"/>
                <a:cs typeface="Arial"/>
              </a:rPr>
              <a:t>ضرملا</a:t>
            </a:r>
            <a:endParaRPr sz="40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2405"/>
              </a:spcBef>
            </a:pPr>
            <a:r>
              <a:rPr dirty="0" sz="4000" spc="-365" b="1">
                <a:latin typeface="Arial"/>
                <a:cs typeface="Arial"/>
              </a:rPr>
              <a:t>اضر </a:t>
            </a:r>
            <a:r>
              <a:rPr dirty="0" sz="4000" spc="75" b="1">
                <a:latin typeface="Arial"/>
                <a:cs typeface="Arial"/>
              </a:rPr>
              <a:t>ىدم </a:t>
            </a:r>
            <a:r>
              <a:rPr dirty="0" sz="4000" spc="-409" b="1">
                <a:latin typeface="Arial"/>
                <a:cs typeface="Arial"/>
              </a:rPr>
              <a:t>ةفرعم  </a:t>
            </a:r>
            <a:r>
              <a:rPr dirty="0" sz="4000" spc="-375" b="1">
                <a:latin typeface="Arial"/>
                <a:cs typeface="Arial"/>
              </a:rPr>
              <a:t>قيرط </a:t>
            </a:r>
            <a:r>
              <a:rPr dirty="0" sz="4000" spc="-10" b="1">
                <a:latin typeface="Arial"/>
                <a:cs typeface="Arial"/>
              </a:rPr>
              <a:t>نع </a:t>
            </a:r>
            <a:r>
              <a:rPr dirty="0" sz="4000" spc="-1005" b="1">
                <a:latin typeface="Arial"/>
                <a:cs typeface="Arial"/>
              </a:rPr>
              <a:t>متي          </a:t>
            </a:r>
            <a:r>
              <a:rPr dirty="0" sz="4000" spc="-190" b="1">
                <a:latin typeface="Arial"/>
                <a:cs typeface="Arial"/>
              </a:rPr>
              <a:t>ةدوجلا</a:t>
            </a:r>
            <a:r>
              <a:rPr dirty="0" sz="4000" spc="615" b="1">
                <a:latin typeface="Arial"/>
                <a:cs typeface="Arial"/>
              </a:rPr>
              <a:t> </a:t>
            </a:r>
            <a:r>
              <a:rPr dirty="0" sz="4000" spc="-665" b="1">
                <a:latin typeface="Arial"/>
                <a:cs typeface="Arial"/>
              </a:rPr>
              <a:t>سايق  </a:t>
            </a:r>
            <a:r>
              <a:rPr dirty="0" sz="4000" spc="15" b="1">
                <a:latin typeface="Arial"/>
                <a:cs typeface="Arial"/>
              </a:rPr>
              <a:t>-2</a:t>
            </a:r>
            <a:endParaRPr sz="4000">
              <a:latin typeface="Arial"/>
              <a:cs typeface="Arial"/>
            </a:endParaRPr>
          </a:p>
          <a:p>
            <a:pPr algn="r" marR="6985">
              <a:lnSpc>
                <a:spcPct val="100000"/>
              </a:lnSpc>
            </a:pPr>
            <a:r>
              <a:rPr dirty="0" sz="4000" spc="-15" b="1">
                <a:latin typeface="Arial"/>
                <a:cs typeface="Arial"/>
              </a:rPr>
              <a:t>.</a:t>
            </a:r>
            <a:r>
              <a:rPr dirty="0" sz="4000" spc="-355" b="1">
                <a:latin typeface="Arial"/>
                <a:cs typeface="Arial"/>
              </a:rPr>
              <a:t>ى</a:t>
            </a:r>
            <a:r>
              <a:rPr dirty="0" sz="4000" spc="-365" b="1">
                <a:latin typeface="Arial"/>
                <a:cs typeface="Arial"/>
              </a:rPr>
              <a:t>ضرملا</a:t>
            </a:r>
            <a:endParaRPr sz="40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2405"/>
              </a:spcBef>
            </a:pPr>
            <a:r>
              <a:rPr dirty="0" sz="4000" spc="-365" b="1">
                <a:latin typeface="Arial"/>
                <a:cs typeface="Arial"/>
              </a:rPr>
              <a:t>ىضرملا  </a:t>
            </a:r>
            <a:r>
              <a:rPr dirty="0" sz="4000" spc="-570" b="1">
                <a:latin typeface="Arial"/>
                <a:cs typeface="Arial"/>
              </a:rPr>
              <a:t>تاعقوت  </a:t>
            </a:r>
            <a:r>
              <a:rPr dirty="0" sz="4000" spc="-880" b="1">
                <a:latin typeface="Arial"/>
                <a:cs typeface="Arial"/>
              </a:rPr>
              <a:t>قيقحت     </a:t>
            </a:r>
            <a:r>
              <a:rPr dirty="0" sz="4000" spc="-185" b="1">
                <a:latin typeface="Arial"/>
                <a:cs typeface="Arial"/>
              </a:rPr>
              <a:t>ةدوجلا </a:t>
            </a:r>
            <a:r>
              <a:rPr dirty="0" sz="4000" spc="170" b="1">
                <a:latin typeface="Arial"/>
                <a:cs typeface="Arial"/>
              </a:rPr>
              <a:t>فده</a:t>
            </a:r>
            <a:r>
              <a:rPr dirty="0" sz="4000" spc="-265" b="1">
                <a:latin typeface="Arial"/>
                <a:cs typeface="Arial"/>
              </a:rPr>
              <a:t> </a:t>
            </a:r>
            <a:r>
              <a:rPr dirty="0" sz="4000" spc="20" b="1">
                <a:latin typeface="Arial"/>
                <a:cs typeface="Arial"/>
              </a:rPr>
              <a:t>-3</a:t>
            </a:r>
            <a:endParaRPr sz="4000">
              <a:latin typeface="Arial"/>
              <a:cs typeface="Arial"/>
            </a:endParaRPr>
          </a:p>
          <a:p>
            <a:pPr algn="r" marR="8890">
              <a:lnSpc>
                <a:spcPct val="100000"/>
              </a:lnSpc>
              <a:spcBef>
                <a:spcPts val="5"/>
              </a:spcBef>
            </a:pPr>
            <a:r>
              <a:rPr dirty="0" sz="4000" b="1">
                <a:latin typeface="Arial"/>
                <a:cs typeface="Arial"/>
              </a:rPr>
              <a:t>. </a:t>
            </a:r>
            <a:r>
              <a:rPr dirty="0" sz="4000" spc="-150" b="1">
                <a:latin typeface="Arial"/>
                <a:cs typeface="Arial"/>
              </a:rPr>
              <a:t>ددحملا </a:t>
            </a:r>
            <a:r>
              <a:rPr dirty="0" sz="4000" spc="-425" b="1">
                <a:latin typeface="Arial"/>
                <a:cs typeface="Arial"/>
              </a:rPr>
              <a:t>تقولا  </a:t>
            </a:r>
            <a:r>
              <a:rPr dirty="0" sz="4000" spc="-695" b="1">
                <a:latin typeface="Arial"/>
                <a:cs typeface="Arial"/>
              </a:rPr>
              <a:t>يفو </a:t>
            </a:r>
            <a:r>
              <a:rPr dirty="0" sz="4000" spc="-520" b="1">
                <a:latin typeface="Arial"/>
                <a:cs typeface="Arial"/>
              </a:rPr>
              <a:t> </a:t>
            </a:r>
            <a:r>
              <a:rPr dirty="0" sz="4000" spc="-10" b="1">
                <a:latin typeface="Arial"/>
                <a:cs typeface="Arial"/>
              </a:rPr>
              <a:t>)%100(</a:t>
            </a:r>
            <a:endParaRPr sz="4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18068" y="6434734"/>
            <a:ext cx="1962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888888"/>
                </a:solidFill>
                <a:latin typeface="Arial"/>
                <a:cs typeface="Arial"/>
              </a:rPr>
              <a:t>42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84147" y="1066419"/>
            <a:ext cx="7080884" cy="0"/>
          </a:xfrm>
          <a:custGeom>
            <a:avLst/>
            <a:gdLst/>
            <a:ahLst/>
            <a:cxnLst/>
            <a:rect l="l" t="t" r="r" b="b"/>
            <a:pathLst>
              <a:path w="7080884" h="0">
                <a:moveTo>
                  <a:pt x="0" y="0"/>
                </a:moveTo>
                <a:lnTo>
                  <a:pt x="7080504" y="0"/>
                </a:lnTo>
              </a:path>
            </a:pathLst>
          </a:custGeom>
          <a:ln w="6400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72038" y="348183"/>
            <a:ext cx="7105015" cy="7575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 spc="-260"/>
              <a:t>ةدوجل </a:t>
            </a:r>
            <a:r>
              <a:rPr dirty="0" sz="4800" spc="-610"/>
              <a:t>ميدقلاو </a:t>
            </a:r>
            <a:r>
              <a:rPr dirty="0" sz="4800" spc="-655"/>
              <a:t>ةثيدحلا </a:t>
            </a:r>
            <a:r>
              <a:rPr dirty="0" sz="4800" spc="-595"/>
              <a:t>ةيؤرلل</a:t>
            </a:r>
            <a:r>
              <a:rPr dirty="0" sz="4800" spc="85"/>
              <a:t> </a:t>
            </a:r>
            <a:r>
              <a:rPr dirty="0" sz="4800" spc="-335"/>
              <a:t>ةنراقم</a:t>
            </a:r>
            <a:endParaRPr sz="4800"/>
          </a:p>
        </p:txBody>
      </p:sp>
      <p:sp>
        <p:nvSpPr>
          <p:cNvPr id="4" name="object 4"/>
          <p:cNvSpPr/>
          <p:nvPr/>
        </p:nvSpPr>
        <p:spPr>
          <a:xfrm>
            <a:off x="5823330" y="1797939"/>
            <a:ext cx="2941320" cy="0"/>
          </a:xfrm>
          <a:custGeom>
            <a:avLst/>
            <a:gdLst/>
            <a:ahLst/>
            <a:cxnLst/>
            <a:rect l="l" t="t" r="r" b="b"/>
            <a:pathLst>
              <a:path w="2941320" h="0">
                <a:moveTo>
                  <a:pt x="0" y="0"/>
                </a:moveTo>
                <a:lnTo>
                  <a:pt x="2941320" y="0"/>
                </a:lnTo>
              </a:path>
            </a:pathLst>
          </a:custGeom>
          <a:ln w="6400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440426" y="1079957"/>
            <a:ext cx="3341370" cy="757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 b="1">
                <a:latin typeface="Arial"/>
                <a:cs typeface="Arial"/>
              </a:rPr>
              <a:t>: </a:t>
            </a:r>
            <a:r>
              <a:rPr dirty="0" sz="4800" spc="-720" b="1">
                <a:latin typeface="Arial"/>
                <a:cs typeface="Arial"/>
              </a:rPr>
              <a:t>ةيبطلا</a:t>
            </a:r>
            <a:r>
              <a:rPr dirty="0" sz="4800" spc="-120" b="1">
                <a:latin typeface="Arial"/>
                <a:cs typeface="Arial"/>
              </a:rPr>
              <a:t> </a:t>
            </a:r>
            <a:r>
              <a:rPr dirty="0" sz="4800" spc="-135" b="1">
                <a:latin typeface="Arial"/>
                <a:cs typeface="Arial"/>
              </a:rPr>
              <a:t>تامدخلا</a:t>
            </a:r>
            <a:endParaRPr sz="4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15338" y="3284677"/>
            <a:ext cx="388620" cy="5124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200" spc="10" b="1">
                <a:latin typeface="Arial"/>
                <a:cs typeface="Arial"/>
              </a:rPr>
              <a:t>-</a:t>
            </a:r>
            <a:r>
              <a:rPr dirty="0" sz="3200" spc="-5" b="1">
                <a:latin typeface="Arial"/>
                <a:cs typeface="Arial"/>
              </a:rPr>
              <a:t>1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78153" y="4504385"/>
            <a:ext cx="388620" cy="5124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200" spc="10" b="1">
                <a:latin typeface="Arial"/>
                <a:cs typeface="Arial"/>
              </a:rPr>
              <a:t>-</a:t>
            </a:r>
            <a:r>
              <a:rPr dirty="0" sz="3200" spc="-5" b="1">
                <a:latin typeface="Arial"/>
                <a:cs typeface="Arial"/>
              </a:rPr>
              <a:t>2</a:t>
            </a:r>
            <a:endParaRPr sz="3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52296" y="5724245"/>
            <a:ext cx="388620" cy="5124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200" spc="10" b="1">
                <a:latin typeface="Arial"/>
                <a:cs typeface="Arial"/>
              </a:rPr>
              <a:t>-</a:t>
            </a:r>
            <a:r>
              <a:rPr dirty="0" sz="3200" spc="-5" b="1">
                <a:latin typeface="Arial"/>
                <a:cs typeface="Arial"/>
              </a:rPr>
              <a:t>3</a:t>
            </a:r>
            <a:endParaRPr sz="3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857241" y="2065400"/>
            <a:ext cx="3951604" cy="465899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2072005">
              <a:lnSpc>
                <a:spcPct val="100000"/>
              </a:lnSpc>
              <a:spcBef>
                <a:spcPts val="90"/>
              </a:spcBef>
            </a:pPr>
            <a:r>
              <a:rPr dirty="0" u="heavy" sz="3200" spc="-78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3200" spc="-35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ةميدقلا</a:t>
            </a:r>
            <a:r>
              <a:rPr dirty="0" u="heavy" sz="3200" spc="-6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3200" spc="-28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ةيؤرلا</a:t>
            </a:r>
            <a:endParaRPr sz="3200">
              <a:latin typeface="Arial"/>
              <a:cs typeface="Arial"/>
            </a:endParaRPr>
          </a:p>
          <a:p>
            <a:pPr marL="2047875">
              <a:lnSpc>
                <a:spcPct val="100000"/>
              </a:lnSpc>
            </a:pPr>
            <a:r>
              <a:rPr dirty="0" u="heavy" sz="3200" spc="-79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3200" spc="-44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ةثيدحلا</a:t>
            </a:r>
            <a:r>
              <a:rPr dirty="0" u="heavy" sz="3200" spc="-6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3200" spc="-28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ةيؤرلا</a:t>
            </a:r>
            <a:endParaRPr sz="3200">
              <a:latin typeface="Arial"/>
              <a:cs typeface="Arial"/>
            </a:endParaRPr>
          </a:p>
          <a:p>
            <a:pPr algn="r" marL="38100" marR="30480" indent="961390">
              <a:lnSpc>
                <a:spcPct val="100000"/>
              </a:lnSpc>
              <a:spcBef>
                <a:spcPts val="1925"/>
              </a:spcBef>
            </a:pPr>
            <a:r>
              <a:rPr dirty="0" sz="3200" spc="-800" b="1">
                <a:latin typeface="Arial"/>
                <a:cs typeface="Arial"/>
              </a:rPr>
              <a:t>طقف </a:t>
            </a:r>
            <a:r>
              <a:rPr dirty="0" sz="3200" spc="-200" b="1">
                <a:latin typeface="Arial"/>
                <a:cs typeface="Arial"/>
              </a:rPr>
              <a:t>ةمدخلل</a:t>
            </a:r>
            <a:r>
              <a:rPr dirty="0" sz="3200" spc="-15" b="1">
                <a:latin typeface="Arial"/>
                <a:cs typeface="Arial"/>
              </a:rPr>
              <a:t> </a:t>
            </a:r>
            <a:r>
              <a:rPr dirty="0" sz="3200" spc="-150" b="1">
                <a:latin typeface="Arial"/>
                <a:cs typeface="Arial"/>
              </a:rPr>
              <a:t>ةدوجلا</a:t>
            </a:r>
            <a:r>
              <a:rPr dirty="0" sz="3200" spc="25" b="1">
                <a:latin typeface="Arial"/>
                <a:cs typeface="Arial"/>
              </a:rPr>
              <a:t> </a:t>
            </a:r>
            <a:r>
              <a:rPr dirty="0" sz="3200" spc="5" b="1">
                <a:latin typeface="Arial"/>
                <a:cs typeface="Arial"/>
              </a:rPr>
              <a:t>-1 </a:t>
            </a:r>
            <a:r>
              <a:rPr dirty="0" sz="3200" spc="-5" b="1">
                <a:latin typeface="Arial"/>
                <a:cs typeface="Arial"/>
              </a:rPr>
              <a:t> </a:t>
            </a:r>
            <a:r>
              <a:rPr dirty="0" sz="3200" spc="-395" b="1">
                <a:latin typeface="Arial"/>
                <a:cs typeface="Arial"/>
              </a:rPr>
              <a:t>لكك  </a:t>
            </a:r>
            <a:r>
              <a:rPr dirty="0" sz="3200" spc="-465" b="1">
                <a:latin typeface="Arial"/>
                <a:cs typeface="Arial"/>
              </a:rPr>
              <a:t>ةيحصلا  </a:t>
            </a:r>
            <a:r>
              <a:rPr dirty="0" sz="3200" spc="-415" b="1">
                <a:latin typeface="Arial"/>
                <a:cs typeface="Arial"/>
              </a:rPr>
              <a:t>ةسسؤملل</a:t>
            </a:r>
            <a:r>
              <a:rPr dirty="0" sz="3200" spc="-75" b="1">
                <a:latin typeface="Arial"/>
                <a:cs typeface="Arial"/>
              </a:rPr>
              <a:t> </a:t>
            </a:r>
            <a:r>
              <a:rPr dirty="0" sz="3200" spc="-150" b="1">
                <a:latin typeface="Arial"/>
                <a:cs typeface="Arial"/>
              </a:rPr>
              <a:t>ةدوجلا</a:t>
            </a:r>
            <a:endParaRPr sz="3200">
              <a:latin typeface="Arial"/>
              <a:cs typeface="Arial"/>
            </a:endParaRPr>
          </a:p>
          <a:p>
            <a:pPr algn="r" marL="882650" marR="30480" indent="433705">
              <a:lnSpc>
                <a:spcPct val="100000"/>
              </a:lnSpc>
              <a:spcBef>
                <a:spcPts val="1925"/>
              </a:spcBef>
            </a:pPr>
            <a:r>
              <a:rPr dirty="0" sz="3200" spc="-850" b="1">
                <a:latin typeface="Arial"/>
                <a:cs typeface="Arial"/>
              </a:rPr>
              <a:t>ينف </a:t>
            </a:r>
            <a:r>
              <a:rPr dirty="0" sz="3200" spc="-300" b="1">
                <a:latin typeface="Arial"/>
                <a:cs typeface="Arial"/>
              </a:rPr>
              <a:t>نأش</a:t>
            </a:r>
            <a:r>
              <a:rPr dirty="0" sz="3200" spc="-35" b="1">
                <a:latin typeface="Arial"/>
                <a:cs typeface="Arial"/>
              </a:rPr>
              <a:t> </a:t>
            </a:r>
            <a:r>
              <a:rPr dirty="0" sz="3200" spc="-150" b="1">
                <a:latin typeface="Arial"/>
                <a:cs typeface="Arial"/>
              </a:rPr>
              <a:t>ةدوجلا</a:t>
            </a:r>
            <a:r>
              <a:rPr dirty="0" sz="3200" spc="10" b="1">
                <a:latin typeface="Arial"/>
                <a:cs typeface="Arial"/>
              </a:rPr>
              <a:t> </a:t>
            </a:r>
            <a:r>
              <a:rPr dirty="0" sz="3200" spc="5" b="1">
                <a:latin typeface="Arial"/>
                <a:cs typeface="Arial"/>
              </a:rPr>
              <a:t>-2 </a:t>
            </a:r>
            <a:r>
              <a:rPr dirty="0" sz="3200" spc="-5" b="1">
                <a:latin typeface="Arial"/>
                <a:cs typeface="Arial"/>
              </a:rPr>
              <a:t> </a:t>
            </a:r>
            <a:r>
              <a:rPr dirty="0" sz="3200" spc="-555" b="1">
                <a:latin typeface="Arial"/>
                <a:cs typeface="Arial"/>
              </a:rPr>
              <a:t>يجيتارتسا   </a:t>
            </a:r>
            <a:r>
              <a:rPr dirty="0" sz="3200" spc="-300" b="1">
                <a:latin typeface="Arial"/>
                <a:cs typeface="Arial"/>
              </a:rPr>
              <a:t>نأش</a:t>
            </a:r>
            <a:r>
              <a:rPr dirty="0" sz="3200" spc="-160" b="1">
                <a:latin typeface="Arial"/>
                <a:cs typeface="Arial"/>
              </a:rPr>
              <a:t> </a:t>
            </a:r>
            <a:r>
              <a:rPr dirty="0" sz="3200" spc="-150" b="1">
                <a:latin typeface="Arial"/>
                <a:cs typeface="Arial"/>
              </a:rPr>
              <a:t>ةدوجلا</a:t>
            </a:r>
            <a:endParaRPr sz="3200">
              <a:latin typeface="Arial"/>
              <a:cs typeface="Arial"/>
            </a:endParaRPr>
          </a:p>
          <a:p>
            <a:pPr algn="r" marL="741680" marR="30480" indent="-324485">
              <a:lnSpc>
                <a:spcPct val="100000"/>
              </a:lnSpc>
              <a:spcBef>
                <a:spcPts val="1925"/>
              </a:spcBef>
            </a:pPr>
            <a:r>
              <a:rPr dirty="0" sz="3200" spc="-530" b="1">
                <a:latin typeface="Arial"/>
                <a:cs typeface="Arial"/>
              </a:rPr>
              <a:t>شتفملا </a:t>
            </a:r>
            <a:r>
              <a:rPr dirty="0" sz="3200" spc="-409" b="1">
                <a:latin typeface="Arial"/>
                <a:cs typeface="Arial"/>
              </a:rPr>
              <a:t>ةيلؤسم</a:t>
            </a:r>
            <a:r>
              <a:rPr dirty="0" sz="3200" spc="-195" b="1">
                <a:latin typeface="Arial"/>
                <a:cs typeface="Arial"/>
              </a:rPr>
              <a:t> </a:t>
            </a:r>
            <a:r>
              <a:rPr dirty="0" sz="3200" spc="-150" b="1">
                <a:latin typeface="Arial"/>
                <a:cs typeface="Arial"/>
              </a:rPr>
              <a:t>ةدوجلا</a:t>
            </a:r>
            <a:r>
              <a:rPr dirty="0" sz="3200" spc="20" b="1">
                <a:latin typeface="Arial"/>
                <a:cs typeface="Arial"/>
              </a:rPr>
              <a:t> </a:t>
            </a:r>
            <a:r>
              <a:rPr dirty="0" sz="3200" spc="5" b="1">
                <a:latin typeface="Arial"/>
                <a:cs typeface="Arial"/>
              </a:rPr>
              <a:t>-3 </a:t>
            </a:r>
            <a:r>
              <a:rPr dirty="0" sz="3200" spc="-5" b="1">
                <a:latin typeface="Arial"/>
                <a:cs typeface="Arial"/>
              </a:rPr>
              <a:t> </a:t>
            </a:r>
            <a:r>
              <a:rPr dirty="0" sz="3200" spc="40" b="1">
                <a:latin typeface="Arial"/>
                <a:cs typeface="Arial"/>
              </a:rPr>
              <a:t>لما</a:t>
            </a:r>
            <a:r>
              <a:rPr dirty="0" sz="3200" spc="75" b="1">
                <a:latin typeface="Arial"/>
                <a:cs typeface="Arial"/>
              </a:rPr>
              <a:t>ع</a:t>
            </a:r>
            <a:r>
              <a:rPr dirty="0" sz="3200" spc="-5" b="1">
                <a:latin typeface="Arial"/>
                <a:cs typeface="Arial"/>
              </a:rPr>
              <a:t> </a:t>
            </a:r>
            <a:r>
              <a:rPr dirty="0" sz="3200" spc="-275" b="1">
                <a:latin typeface="Arial"/>
                <a:cs typeface="Arial"/>
              </a:rPr>
              <a:t>ل</a:t>
            </a:r>
            <a:r>
              <a:rPr dirty="0" sz="3200" spc="-320" b="1">
                <a:latin typeface="Arial"/>
                <a:cs typeface="Arial"/>
              </a:rPr>
              <a:t>ك</a:t>
            </a:r>
            <a:r>
              <a:rPr dirty="0" sz="3200" spc="55" b="1">
                <a:latin typeface="Arial"/>
                <a:cs typeface="Arial"/>
              </a:rPr>
              <a:t> </a:t>
            </a:r>
            <a:r>
              <a:rPr dirty="0" sz="3200" spc="-440" b="1">
                <a:latin typeface="Arial"/>
                <a:cs typeface="Arial"/>
              </a:rPr>
              <a:t>ةيلؤس</a:t>
            </a:r>
            <a:r>
              <a:rPr dirty="0" sz="3200" spc="-280" b="1">
                <a:latin typeface="Arial"/>
                <a:cs typeface="Arial"/>
              </a:rPr>
              <a:t>م</a:t>
            </a:r>
            <a:r>
              <a:rPr dirty="0" sz="3200" spc="-5" b="1">
                <a:latin typeface="Arial"/>
                <a:cs typeface="Arial"/>
              </a:rPr>
              <a:t> </a:t>
            </a:r>
            <a:r>
              <a:rPr dirty="0" sz="3200" spc="10" b="1">
                <a:latin typeface="Arial"/>
                <a:cs typeface="Arial"/>
              </a:rPr>
              <a:t>ة</a:t>
            </a:r>
            <a:r>
              <a:rPr dirty="0" sz="3200" spc="5" b="1">
                <a:latin typeface="Arial"/>
                <a:cs typeface="Arial"/>
              </a:rPr>
              <a:t>د</a:t>
            </a:r>
            <a:r>
              <a:rPr dirty="0" sz="3200" spc="-10" b="1">
                <a:latin typeface="Arial"/>
                <a:cs typeface="Arial"/>
              </a:rPr>
              <a:t>و</a:t>
            </a:r>
            <a:r>
              <a:rPr dirty="0" sz="3200" spc="-1405" b="1">
                <a:latin typeface="Arial"/>
                <a:cs typeface="Arial"/>
              </a:rPr>
              <a:t>ج</a:t>
            </a:r>
            <a:r>
              <a:rPr dirty="0" baseline="11574" sz="1800">
                <a:solidFill>
                  <a:srgbClr val="888888"/>
                </a:solidFill>
                <a:latin typeface="Arial"/>
                <a:cs typeface="Arial"/>
              </a:rPr>
              <a:t>4</a:t>
            </a:r>
            <a:r>
              <a:rPr dirty="0" baseline="11574" sz="1800" spc="-157">
                <a:solidFill>
                  <a:srgbClr val="888888"/>
                </a:solidFill>
                <a:latin typeface="Arial"/>
                <a:cs typeface="Arial"/>
              </a:rPr>
              <a:t>3</a:t>
            </a:r>
            <a:r>
              <a:rPr dirty="0" sz="3200" spc="-355" b="1">
                <a:latin typeface="Arial"/>
                <a:cs typeface="Arial"/>
              </a:rPr>
              <a:t>لا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1984" y="621791"/>
            <a:ext cx="8046720" cy="0"/>
          </a:xfrm>
          <a:custGeom>
            <a:avLst/>
            <a:gdLst/>
            <a:ahLst/>
            <a:cxnLst/>
            <a:rect l="l" t="t" r="r" b="b"/>
            <a:pathLst>
              <a:path w="8046720" h="0">
                <a:moveTo>
                  <a:pt x="0" y="0"/>
                </a:moveTo>
                <a:lnTo>
                  <a:pt x="8046720" y="0"/>
                </a:lnTo>
              </a:path>
            </a:pathLst>
          </a:custGeom>
          <a:ln w="5486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29360" y="17729"/>
            <a:ext cx="8075930" cy="63690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4000" spc="-409"/>
              <a:t>ىلع </a:t>
            </a:r>
            <a:r>
              <a:rPr dirty="0" sz="4000" spc="-740"/>
              <a:t>اهقيبطت </a:t>
            </a:r>
            <a:r>
              <a:rPr dirty="0" sz="4000" spc="-505"/>
              <a:t>نكمي </a:t>
            </a:r>
            <a:r>
              <a:rPr dirty="0" sz="4000" spc="-535"/>
              <a:t>يتلاو </a:t>
            </a:r>
            <a:r>
              <a:rPr dirty="0" sz="4000" spc="-335"/>
              <a:t>ةدوجلل </a:t>
            </a:r>
            <a:r>
              <a:rPr dirty="0" sz="4000" spc="-30"/>
              <a:t>نادروج.د</a:t>
            </a:r>
            <a:r>
              <a:rPr dirty="0" sz="4000" spc="-90"/>
              <a:t> </a:t>
            </a:r>
            <a:r>
              <a:rPr dirty="0" sz="4000" spc="-1060"/>
              <a:t>ةفسلف</a:t>
            </a:r>
            <a:endParaRPr sz="4000"/>
          </a:p>
        </p:txBody>
      </p:sp>
      <p:sp>
        <p:nvSpPr>
          <p:cNvPr id="4" name="object 4"/>
          <p:cNvSpPr/>
          <p:nvPr/>
        </p:nvSpPr>
        <p:spPr>
          <a:xfrm>
            <a:off x="6314313" y="1231391"/>
            <a:ext cx="2374900" cy="0"/>
          </a:xfrm>
          <a:custGeom>
            <a:avLst/>
            <a:gdLst/>
            <a:ahLst/>
            <a:cxnLst/>
            <a:rect l="l" t="t" r="r" b="b"/>
            <a:pathLst>
              <a:path w="2374900" h="0">
                <a:moveTo>
                  <a:pt x="0" y="0"/>
                </a:moveTo>
                <a:lnTo>
                  <a:pt x="2374391" y="0"/>
                </a:lnTo>
              </a:path>
            </a:pathLst>
          </a:custGeom>
          <a:ln w="5486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709286" y="320100"/>
            <a:ext cx="3998595" cy="6710680"/>
          </a:xfrm>
          <a:prstGeom prst="rect">
            <a:avLst/>
          </a:prstGeom>
        </p:spPr>
        <p:txBody>
          <a:bodyPr wrap="square" lIns="0" tIns="321310" rIns="0" bIns="0" rtlCol="0" vert="horz">
            <a:spAutoFit/>
          </a:bodyPr>
          <a:lstStyle/>
          <a:p>
            <a:pPr marL="1292860">
              <a:lnSpc>
                <a:spcPct val="100000"/>
              </a:lnSpc>
              <a:spcBef>
                <a:spcPts val="2530"/>
              </a:spcBef>
            </a:pPr>
            <a:r>
              <a:rPr dirty="0" sz="4000" b="1">
                <a:latin typeface="Arial"/>
                <a:cs typeface="Arial"/>
              </a:rPr>
              <a:t>: </a:t>
            </a:r>
            <a:r>
              <a:rPr dirty="0" sz="4000" spc="-509" b="1">
                <a:latin typeface="Arial"/>
                <a:cs typeface="Arial"/>
              </a:rPr>
              <a:t>يحصلا</a:t>
            </a:r>
            <a:r>
              <a:rPr dirty="0" sz="4000" spc="-35" b="1">
                <a:latin typeface="Arial"/>
                <a:cs typeface="Arial"/>
              </a:rPr>
              <a:t> </a:t>
            </a:r>
            <a:r>
              <a:rPr dirty="0" sz="4000" spc="-330" b="1">
                <a:latin typeface="Arial"/>
                <a:cs typeface="Arial"/>
              </a:rPr>
              <a:t>عاطقلا</a:t>
            </a:r>
            <a:endParaRPr sz="4000">
              <a:latin typeface="Arial"/>
              <a:cs typeface="Arial"/>
            </a:endParaRPr>
          </a:p>
          <a:p>
            <a:pPr algn="r" marL="1957705" marR="5080" indent="-738505">
              <a:lnSpc>
                <a:spcPct val="150100"/>
              </a:lnSpc>
              <a:spcBef>
                <a:spcPts val="25"/>
              </a:spcBef>
            </a:pPr>
            <a:r>
              <a:rPr dirty="0" sz="2800" spc="-160" b="1">
                <a:latin typeface="Arial"/>
                <a:cs typeface="Arial"/>
              </a:rPr>
              <a:t>يعولا </a:t>
            </a:r>
            <a:r>
              <a:rPr dirty="0" sz="2800" spc="-345" b="1">
                <a:latin typeface="Arial"/>
                <a:cs typeface="Arial"/>
              </a:rPr>
              <a:t>ىوتسم</a:t>
            </a:r>
            <a:r>
              <a:rPr dirty="0" sz="2800" spc="-340" b="1">
                <a:latin typeface="Arial"/>
                <a:cs typeface="Arial"/>
              </a:rPr>
              <a:t> </a:t>
            </a:r>
            <a:r>
              <a:rPr dirty="0" sz="2800" spc="-204" b="1">
                <a:latin typeface="Arial"/>
                <a:cs typeface="Arial"/>
              </a:rPr>
              <a:t>ةدايز</a:t>
            </a:r>
            <a:r>
              <a:rPr dirty="0" sz="2800" spc="5" b="1">
                <a:latin typeface="Arial"/>
                <a:cs typeface="Arial"/>
              </a:rPr>
              <a:t> </a:t>
            </a:r>
            <a:r>
              <a:rPr dirty="0" sz="2800" spc="10" b="1">
                <a:latin typeface="Arial"/>
                <a:cs typeface="Arial"/>
              </a:rPr>
              <a:t>-1 </a:t>
            </a:r>
            <a:r>
              <a:rPr dirty="0" sz="2800" b="1">
                <a:latin typeface="Arial"/>
                <a:cs typeface="Arial"/>
              </a:rPr>
              <a:t> </a:t>
            </a:r>
            <a:r>
              <a:rPr dirty="0" sz="2800" spc="-20" b="1">
                <a:latin typeface="Arial"/>
                <a:cs typeface="Arial"/>
              </a:rPr>
              <a:t>فادهلاا </a:t>
            </a:r>
            <a:r>
              <a:rPr dirty="0" sz="2800" spc="-450" b="1">
                <a:latin typeface="Arial"/>
                <a:cs typeface="Arial"/>
              </a:rPr>
              <a:t>ديدحت</a:t>
            </a:r>
            <a:r>
              <a:rPr dirty="0" sz="2800" spc="-425" b="1">
                <a:latin typeface="Arial"/>
                <a:cs typeface="Arial"/>
              </a:rPr>
              <a:t> </a:t>
            </a:r>
            <a:r>
              <a:rPr dirty="0" sz="2800" spc="10" b="1">
                <a:latin typeface="Arial"/>
                <a:cs typeface="Arial"/>
              </a:rPr>
              <a:t>-2</a:t>
            </a:r>
            <a:endParaRPr sz="2800">
              <a:latin typeface="Arial"/>
              <a:cs typeface="Arial"/>
            </a:endParaRPr>
          </a:p>
          <a:p>
            <a:pPr algn="r" marL="12700" marR="5080" indent="1014730">
              <a:lnSpc>
                <a:spcPts val="5040"/>
              </a:lnSpc>
              <a:spcBef>
                <a:spcPts val="450"/>
              </a:spcBef>
            </a:pPr>
            <a:r>
              <a:rPr dirty="0" sz="2800" spc="-500" b="1">
                <a:latin typeface="Arial"/>
                <a:cs typeface="Arial"/>
              </a:rPr>
              <a:t>ميظنتلا </a:t>
            </a:r>
            <a:r>
              <a:rPr dirty="0" sz="2800" spc="-480" b="1">
                <a:latin typeface="Arial"/>
                <a:cs typeface="Arial"/>
              </a:rPr>
              <a:t>ةيلمعب</a:t>
            </a:r>
            <a:r>
              <a:rPr dirty="0" sz="2800" spc="-400" b="1">
                <a:latin typeface="Arial"/>
                <a:cs typeface="Arial"/>
              </a:rPr>
              <a:t> </a:t>
            </a:r>
            <a:r>
              <a:rPr dirty="0" sz="2800" spc="-130" b="1">
                <a:latin typeface="Arial"/>
                <a:cs typeface="Arial"/>
              </a:rPr>
              <a:t>مامتهلاا</a:t>
            </a:r>
            <a:r>
              <a:rPr dirty="0" sz="2800" b="1">
                <a:latin typeface="Arial"/>
                <a:cs typeface="Arial"/>
              </a:rPr>
              <a:t> </a:t>
            </a:r>
            <a:r>
              <a:rPr dirty="0" sz="2800" spc="10" b="1">
                <a:latin typeface="Arial"/>
                <a:cs typeface="Arial"/>
              </a:rPr>
              <a:t>-3 </a:t>
            </a:r>
            <a:r>
              <a:rPr dirty="0" sz="2800" b="1">
                <a:latin typeface="Arial"/>
                <a:cs typeface="Arial"/>
              </a:rPr>
              <a:t> </a:t>
            </a:r>
            <a:r>
              <a:rPr dirty="0" sz="2800" spc="-270" b="1">
                <a:latin typeface="Arial"/>
                <a:cs typeface="Arial"/>
              </a:rPr>
              <a:t>تلاكشملا  </a:t>
            </a:r>
            <a:r>
              <a:rPr dirty="0" sz="2800" spc="-75" b="1">
                <a:latin typeface="Arial"/>
                <a:cs typeface="Arial"/>
              </a:rPr>
              <a:t>لح </a:t>
            </a:r>
            <a:r>
              <a:rPr dirty="0" sz="2800" spc="-415" b="1">
                <a:latin typeface="Arial"/>
                <a:cs typeface="Arial"/>
              </a:rPr>
              <a:t>عيراشمب  </a:t>
            </a:r>
            <a:r>
              <a:rPr dirty="0" sz="2800" spc="-130" b="1">
                <a:latin typeface="Arial"/>
                <a:cs typeface="Arial"/>
              </a:rPr>
              <a:t>مامتهلاا</a:t>
            </a:r>
            <a:r>
              <a:rPr dirty="0" sz="2800" spc="-220" b="1">
                <a:latin typeface="Arial"/>
                <a:cs typeface="Arial"/>
              </a:rPr>
              <a:t> </a:t>
            </a:r>
            <a:r>
              <a:rPr dirty="0" sz="2800" spc="10" b="1">
                <a:latin typeface="Arial"/>
                <a:cs typeface="Arial"/>
              </a:rPr>
              <a:t>-4</a:t>
            </a:r>
            <a:endParaRPr sz="2800">
              <a:latin typeface="Arial"/>
              <a:cs typeface="Arial"/>
            </a:endParaRPr>
          </a:p>
          <a:p>
            <a:pPr algn="r" marL="683260" marR="5080" indent="941705">
              <a:lnSpc>
                <a:spcPts val="5040"/>
              </a:lnSpc>
              <a:spcBef>
                <a:spcPts val="5"/>
              </a:spcBef>
            </a:pPr>
            <a:r>
              <a:rPr dirty="0" sz="2800" spc="-465" b="1">
                <a:latin typeface="Arial"/>
                <a:cs typeface="Arial"/>
              </a:rPr>
              <a:t>بيردتلاب</a:t>
            </a:r>
            <a:r>
              <a:rPr dirty="0" sz="2800" spc="-335" b="1">
                <a:latin typeface="Arial"/>
                <a:cs typeface="Arial"/>
              </a:rPr>
              <a:t> </a:t>
            </a:r>
            <a:r>
              <a:rPr dirty="0" sz="2800" spc="-125" b="1">
                <a:latin typeface="Arial"/>
                <a:cs typeface="Arial"/>
              </a:rPr>
              <a:t>مامتهلاا</a:t>
            </a:r>
            <a:r>
              <a:rPr dirty="0" sz="2800" spc="-65" b="1">
                <a:latin typeface="Arial"/>
                <a:cs typeface="Arial"/>
              </a:rPr>
              <a:t> </a:t>
            </a:r>
            <a:r>
              <a:rPr dirty="0" sz="2800" spc="10" b="1">
                <a:latin typeface="Arial"/>
                <a:cs typeface="Arial"/>
              </a:rPr>
              <a:t>-5 </a:t>
            </a:r>
            <a:r>
              <a:rPr dirty="0" sz="2800" b="1">
                <a:latin typeface="Arial"/>
                <a:cs typeface="Arial"/>
              </a:rPr>
              <a:t> </a:t>
            </a:r>
            <a:r>
              <a:rPr dirty="0" sz="2800" spc="-204" b="1">
                <a:latin typeface="Arial"/>
                <a:cs typeface="Arial"/>
              </a:rPr>
              <a:t>ةيرودلا </a:t>
            </a:r>
            <a:r>
              <a:rPr dirty="0" sz="2800" spc="-500" b="1">
                <a:latin typeface="Arial"/>
                <a:cs typeface="Arial"/>
              </a:rPr>
              <a:t>ريراقتلاب   </a:t>
            </a:r>
            <a:r>
              <a:rPr dirty="0" sz="2800" spc="-125" b="1">
                <a:latin typeface="Arial"/>
                <a:cs typeface="Arial"/>
              </a:rPr>
              <a:t>مامتهلاا</a:t>
            </a:r>
            <a:r>
              <a:rPr dirty="0" sz="2800" spc="60" b="1">
                <a:latin typeface="Arial"/>
                <a:cs typeface="Arial"/>
              </a:rPr>
              <a:t> </a:t>
            </a:r>
            <a:r>
              <a:rPr dirty="0" sz="2800" spc="10" b="1">
                <a:latin typeface="Arial"/>
                <a:cs typeface="Arial"/>
              </a:rPr>
              <a:t>-6</a:t>
            </a:r>
            <a:endParaRPr sz="2800">
              <a:latin typeface="Arial"/>
              <a:cs typeface="Arial"/>
            </a:endParaRPr>
          </a:p>
          <a:p>
            <a:pPr algn="r" marL="683260" marR="5080" indent="1130935">
              <a:lnSpc>
                <a:spcPts val="5040"/>
              </a:lnSpc>
              <a:spcBef>
                <a:spcPts val="5"/>
              </a:spcBef>
            </a:pPr>
            <a:r>
              <a:rPr dirty="0" sz="2800" spc="-325" b="1">
                <a:latin typeface="Arial"/>
                <a:cs typeface="Arial"/>
              </a:rPr>
              <a:t>نيلماعلا</a:t>
            </a:r>
            <a:r>
              <a:rPr dirty="0" sz="2800" spc="-50" b="1">
                <a:latin typeface="Arial"/>
                <a:cs typeface="Arial"/>
              </a:rPr>
              <a:t> </a:t>
            </a:r>
            <a:r>
              <a:rPr dirty="0" sz="2800" spc="-655" b="1">
                <a:latin typeface="Arial"/>
                <a:cs typeface="Arial"/>
              </a:rPr>
              <a:t>عيجشت  </a:t>
            </a:r>
            <a:r>
              <a:rPr dirty="0" sz="2800" spc="10" b="1">
                <a:latin typeface="Arial"/>
                <a:cs typeface="Arial"/>
              </a:rPr>
              <a:t>-7 </a:t>
            </a:r>
            <a:r>
              <a:rPr dirty="0" sz="2800" b="1">
                <a:latin typeface="Arial"/>
                <a:cs typeface="Arial"/>
              </a:rPr>
              <a:t> </a:t>
            </a:r>
            <a:r>
              <a:rPr dirty="0" sz="2800" spc="-320" b="1">
                <a:latin typeface="Arial"/>
                <a:cs typeface="Arial"/>
              </a:rPr>
              <a:t>تلااصتلاا  </a:t>
            </a:r>
            <a:r>
              <a:rPr dirty="0" sz="2800" spc="-475" b="1">
                <a:latin typeface="Arial"/>
                <a:cs typeface="Arial"/>
              </a:rPr>
              <a:t>ةيلمعب   </a:t>
            </a:r>
            <a:r>
              <a:rPr dirty="0" sz="2800" spc="-125" b="1">
                <a:latin typeface="Arial"/>
                <a:cs typeface="Arial"/>
              </a:rPr>
              <a:t>مامتهلاا</a:t>
            </a:r>
            <a:r>
              <a:rPr dirty="0" sz="2800" spc="-360" b="1">
                <a:latin typeface="Arial"/>
                <a:cs typeface="Arial"/>
              </a:rPr>
              <a:t> </a:t>
            </a:r>
            <a:r>
              <a:rPr dirty="0" sz="2800" spc="10" b="1">
                <a:latin typeface="Arial"/>
                <a:cs typeface="Arial"/>
              </a:rPr>
              <a:t>-8</a:t>
            </a:r>
            <a:endParaRPr sz="2800">
              <a:latin typeface="Arial"/>
              <a:cs typeface="Arial"/>
            </a:endParaRPr>
          </a:p>
          <a:p>
            <a:pPr algn="r" marR="98425">
              <a:lnSpc>
                <a:spcPts val="1285"/>
              </a:lnSpc>
              <a:spcBef>
                <a:spcPts val="105"/>
              </a:spcBef>
            </a:pPr>
            <a:r>
              <a:rPr dirty="0" sz="1200">
                <a:solidFill>
                  <a:srgbClr val="888888"/>
                </a:solidFill>
                <a:latin typeface="Arial"/>
                <a:cs typeface="Arial"/>
              </a:rPr>
              <a:t>44</a:t>
            </a:r>
            <a:endParaRPr sz="1200">
              <a:latin typeface="Arial"/>
              <a:cs typeface="Arial"/>
            </a:endParaRPr>
          </a:p>
          <a:p>
            <a:pPr marL="996950">
              <a:lnSpc>
                <a:spcPts val="3204"/>
              </a:lnSpc>
            </a:pPr>
            <a:r>
              <a:rPr dirty="0" sz="2800" spc="-500" b="1">
                <a:latin typeface="Arial"/>
                <a:cs typeface="Arial"/>
              </a:rPr>
              <a:t>جئاتنلا </a:t>
            </a:r>
            <a:r>
              <a:rPr dirty="0" sz="2800" spc="-700" b="1">
                <a:latin typeface="Arial"/>
                <a:cs typeface="Arial"/>
              </a:rPr>
              <a:t>قيثوتب </a:t>
            </a:r>
            <a:r>
              <a:rPr dirty="0" sz="2800" spc="-130" b="1">
                <a:latin typeface="Arial"/>
                <a:cs typeface="Arial"/>
              </a:rPr>
              <a:t>مامتهلاا</a:t>
            </a:r>
            <a:r>
              <a:rPr dirty="0" sz="2800" spc="-140" b="1">
                <a:latin typeface="Arial"/>
                <a:cs typeface="Arial"/>
              </a:rPr>
              <a:t> </a:t>
            </a:r>
            <a:r>
              <a:rPr dirty="0" sz="2800" spc="10" b="1">
                <a:latin typeface="Arial"/>
                <a:cs typeface="Arial"/>
              </a:rPr>
              <a:t>-9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495" y="905255"/>
            <a:ext cx="8513445" cy="0"/>
          </a:xfrm>
          <a:custGeom>
            <a:avLst/>
            <a:gdLst/>
            <a:ahLst/>
            <a:cxnLst/>
            <a:rect l="l" t="t" r="r" b="b"/>
            <a:pathLst>
              <a:path w="8513445" h="0">
                <a:moveTo>
                  <a:pt x="0" y="0"/>
                </a:moveTo>
                <a:lnTo>
                  <a:pt x="8513064" y="0"/>
                </a:lnTo>
              </a:path>
            </a:pathLst>
          </a:custGeom>
          <a:ln w="7924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28404" y="11633"/>
            <a:ext cx="8535670" cy="9404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0" spc="-755"/>
              <a:t>نكمي </a:t>
            </a:r>
            <a:r>
              <a:rPr dirty="0" sz="6000" spc="-800"/>
              <a:t>يتلاو </a:t>
            </a:r>
            <a:r>
              <a:rPr dirty="0" sz="6000" spc="-484"/>
              <a:t>ةدوجلل </a:t>
            </a:r>
            <a:r>
              <a:rPr dirty="0" sz="6000" spc="-925"/>
              <a:t>يبسورك</a:t>
            </a:r>
            <a:r>
              <a:rPr dirty="0" sz="6000" spc="-965"/>
              <a:t> </a:t>
            </a:r>
            <a:r>
              <a:rPr dirty="0" sz="6000" spc="-1595"/>
              <a:t>ةفسلف</a:t>
            </a:r>
            <a:endParaRPr sz="6000"/>
          </a:p>
        </p:txBody>
      </p:sp>
      <p:sp>
        <p:nvSpPr>
          <p:cNvPr id="4" name="object 4"/>
          <p:cNvSpPr/>
          <p:nvPr/>
        </p:nvSpPr>
        <p:spPr>
          <a:xfrm>
            <a:off x="2353055" y="1819655"/>
            <a:ext cx="6699884" cy="0"/>
          </a:xfrm>
          <a:custGeom>
            <a:avLst/>
            <a:gdLst/>
            <a:ahLst/>
            <a:cxnLst/>
            <a:rect l="l" t="t" r="r" b="b"/>
            <a:pathLst>
              <a:path w="6699884" h="0">
                <a:moveTo>
                  <a:pt x="0" y="0"/>
                </a:moveTo>
                <a:lnTo>
                  <a:pt x="6699504" y="0"/>
                </a:lnTo>
              </a:path>
            </a:pathLst>
          </a:custGeom>
          <a:ln w="7924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341245" y="926668"/>
            <a:ext cx="6721475" cy="940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0" spc="-635" b="1">
                <a:latin typeface="Arial"/>
                <a:cs typeface="Arial"/>
              </a:rPr>
              <a:t>:يحصلا </a:t>
            </a:r>
            <a:r>
              <a:rPr dirty="0" sz="6000" spc="-495" b="1">
                <a:latin typeface="Arial"/>
                <a:cs typeface="Arial"/>
              </a:rPr>
              <a:t>عاطقلا </a:t>
            </a:r>
            <a:r>
              <a:rPr dirty="0" sz="6000" spc="-1565" b="1">
                <a:latin typeface="Arial"/>
                <a:cs typeface="Arial"/>
              </a:rPr>
              <a:t>يف</a:t>
            </a:r>
            <a:r>
              <a:rPr dirty="0" sz="6000" spc="-1475" b="1">
                <a:latin typeface="Arial"/>
                <a:cs typeface="Arial"/>
              </a:rPr>
              <a:t> </a:t>
            </a:r>
            <a:r>
              <a:rPr dirty="0" sz="6000" spc="-1110" b="1">
                <a:latin typeface="Arial"/>
                <a:cs typeface="Arial"/>
              </a:rPr>
              <a:t>اهقيبطت</a:t>
            </a:r>
            <a:endParaRPr sz="6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52142" y="2152344"/>
            <a:ext cx="2013585" cy="6369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4000" spc="-580" b="1">
                <a:latin typeface="Arial"/>
                <a:cs typeface="Arial"/>
              </a:rPr>
              <a:t>سايقلا </a:t>
            </a:r>
            <a:r>
              <a:rPr dirty="0" sz="4000" b="1">
                <a:latin typeface="Arial"/>
                <a:cs typeface="Arial"/>
              </a:rPr>
              <a:t>-</a:t>
            </a:r>
            <a:r>
              <a:rPr dirty="0" sz="4000" spc="1105" b="1">
                <a:latin typeface="Arial"/>
                <a:cs typeface="Arial"/>
              </a:rPr>
              <a:t> </a:t>
            </a:r>
            <a:r>
              <a:rPr dirty="0" sz="4000" spc="5" b="1">
                <a:latin typeface="Arial"/>
                <a:cs typeface="Arial"/>
              </a:rPr>
              <a:t>2</a:t>
            </a:r>
            <a:endParaRPr sz="4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01159" y="2152344"/>
            <a:ext cx="4871720" cy="12465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10"/>
              </a:spcBef>
            </a:pPr>
            <a:r>
              <a:rPr dirty="0" sz="4000" spc="-280" b="1">
                <a:latin typeface="Arial"/>
                <a:cs typeface="Arial"/>
              </a:rPr>
              <a:t>لمعلا  </a:t>
            </a:r>
            <a:r>
              <a:rPr dirty="0" sz="4000" spc="-880" b="1">
                <a:latin typeface="Arial"/>
                <a:cs typeface="Arial"/>
              </a:rPr>
              <a:t>نيسحتل     </a:t>
            </a:r>
            <a:r>
              <a:rPr dirty="0" sz="4000" spc="-830" b="1">
                <a:latin typeface="Arial"/>
                <a:cs typeface="Arial"/>
              </a:rPr>
              <a:t>قيرف    </a:t>
            </a:r>
            <a:r>
              <a:rPr dirty="0" sz="4000" spc="-755" b="1">
                <a:latin typeface="Arial"/>
                <a:cs typeface="Arial"/>
              </a:rPr>
              <a:t>نيوكت</a:t>
            </a:r>
            <a:r>
              <a:rPr dirty="0" sz="4000" spc="-745" b="1">
                <a:latin typeface="Arial"/>
                <a:cs typeface="Arial"/>
              </a:rPr>
              <a:t> </a:t>
            </a:r>
            <a:r>
              <a:rPr dirty="0" sz="3600" spc="10" b="1">
                <a:latin typeface="Arial"/>
                <a:cs typeface="Arial"/>
              </a:rPr>
              <a:t>-1</a:t>
            </a:r>
            <a:endParaRPr sz="3600">
              <a:latin typeface="Arial"/>
              <a:cs typeface="Arial"/>
            </a:endParaRPr>
          </a:p>
          <a:p>
            <a:pPr algn="r" marR="6350">
              <a:lnSpc>
                <a:spcPct val="100000"/>
              </a:lnSpc>
            </a:pPr>
            <a:r>
              <a:rPr dirty="0" sz="4000" spc="-350" b="1">
                <a:latin typeface="Arial"/>
                <a:cs typeface="Arial"/>
              </a:rPr>
              <a:t>ةبولطملا  </a:t>
            </a:r>
            <a:r>
              <a:rPr dirty="0" sz="4000" spc="-180" b="1">
                <a:latin typeface="Arial"/>
                <a:cs typeface="Arial"/>
              </a:rPr>
              <a:t>ةدوجلا </a:t>
            </a:r>
            <a:r>
              <a:rPr dirty="0" sz="4000" spc="-650" b="1">
                <a:latin typeface="Arial"/>
                <a:cs typeface="Arial"/>
              </a:rPr>
              <a:t>ديدحت</a:t>
            </a:r>
            <a:r>
              <a:rPr dirty="0" sz="4000" spc="-295" b="1">
                <a:latin typeface="Arial"/>
                <a:cs typeface="Arial"/>
              </a:rPr>
              <a:t> </a:t>
            </a:r>
            <a:r>
              <a:rPr dirty="0" sz="4000" spc="15" b="1">
                <a:latin typeface="Arial"/>
                <a:cs typeface="Arial"/>
              </a:rPr>
              <a:t>-3</a:t>
            </a:r>
            <a:endParaRPr sz="4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5147" y="3676853"/>
            <a:ext cx="8776335" cy="6369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4000" spc="15" b="1">
                <a:latin typeface="Arial"/>
                <a:cs typeface="Arial"/>
              </a:rPr>
              <a:t>-6 </a:t>
            </a:r>
            <a:r>
              <a:rPr dirty="0" sz="4000" spc="-530" b="1">
                <a:latin typeface="Arial"/>
                <a:cs typeface="Arial"/>
              </a:rPr>
              <a:t>ةحيحصلا </a:t>
            </a:r>
            <a:r>
              <a:rPr dirty="0" sz="4000" spc="-110" b="1">
                <a:latin typeface="Arial"/>
                <a:cs typeface="Arial"/>
              </a:rPr>
              <a:t>تاءارجلاا </a:t>
            </a:r>
            <a:r>
              <a:rPr dirty="0" sz="4000" spc="15" b="1">
                <a:latin typeface="Arial"/>
                <a:cs typeface="Arial"/>
              </a:rPr>
              <a:t>-5  </a:t>
            </a:r>
            <a:r>
              <a:rPr dirty="0" sz="4000" spc="-235" b="1">
                <a:latin typeface="Arial"/>
                <a:cs typeface="Arial"/>
              </a:rPr>
              <a:t>يعولا </a:t>
            </a:r>
            <a:r>
              <a:rPr dirty="0" sz="4000" spc="-285" b="1">
                <a:latin typeface="Arial"/>
                <a:cs typeface="Arial"/>
              </a:rPr>
              <a:t>ةدايز</a:t>
            </a:r>
            <a:r>
              <a:rPr dirty="0" sz="4000" spc="40" b="1">
                <a:latin typeface="Arial"/>
                <a:cs typeface="Arial"/>
              </a:rPr>
              <a:t> </a:t>
            </a:r>
            <a:r>
              <a:rPr dirty="0" sz="4000" spc="15" b="1">
                <a:latin typeface="Arial"/>
                <a:cs typeface="Arial"/>
              </a:rPr>
              <a:t>-4</a:t>
            </a:r>
            <a:endParaRPr sz="4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399157" y="5174691"/>
            <a:ext cx="179832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05" b="1">
                <a:latin typeface="Arial"/>
                <a:cs typeface="Arial"/>
              </a:rPr>
              <a:t>بيردتلا</a:t>
            </a:r>
            <a:r>
              <a:rPr dirty="0" sz="3600" spc="-30" b="1">
                <a:latin typeface="Arial"/>
                <a:cs typeface="Arial"/>
              </a:rPr>
              <a:t> </a:t>
            </a:r>
            <a:r>
              <a:rPr dirty="0" sz="3600" spc="10" b="1">
                <a:latin typeface="Arial"/>
                <a:cs typeface="Arial"/>
              </a:rPr>
              <a:t>-8</a:t>
            </a:r>
            <a:endParaRPr sz="3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43915" y="5174691"/>
            <a:ext cx="435609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25" b="1">
                <a:latin typeface="Arial"/>
                <a:cs typeface="Arial"/>
              </a:rPr>
              <a:t>-</a:t>
            </a:r>
            <a:r>
              <a:rPr dirty="0" sz="3600" b="1">
                <a:latin typeface="Arial"/>
                <a:cs typeface="Arial"/>
              </a:rPr>
              <a:t>9</a:t>
            </a:r>
            <a:endParaRPr sz="3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018278" y="3978621"/>
            <a:ext cx="4054475" cy="2664460"/>
          </a:xfrm>
          <a:prstGeom prst="rect">
            <a:avLst/>
          </a:prstGeom>
        </p:spPr>
        <p:txBody>
          <a:bodyPr wrap="square" lIns="0" tIns="321945" rIns="0" bIns="0" rtlCol="0" vert="horz">
            <a:spAutoFit/>
          </a:bodyPr>
          <a:lstStyle/>
          <a:p>
            <a:pPr algn="r" marR="12700">
              <a:lnSpc>
                <a:spcPct val="100000"/>
              </a:lnSpc>
              <a:spcBef>
                <a:spcPts val="2535"/>
              </a:spcBef>
            </a:pPr>
            <a:r>
              <a:rPr dirty="0" sz="4000" spc="-110" b="1">
                <a:latin typeface="Arial"/>
                <a:cs typeface="Arial"/>
              </a:rPr>
              <a:t>ةرادلاا </a:t>
            </a:r>
            <a:r>
              <a:rPr dirty="0" sz="4000" spc="110" b="1">
                <a:latin typeface="Arial"/>
                <a:cs typeface="Arial"/>
              </a:rPr>
              <a:t>نم </a:t>
            </a:r>
            <a:r>
              <a:rPr dirty="0" sz="4000" spc="-645" b="1">
                <a:latin typeface="Arial"/>
                <a:cs typeface="Arial"/>
              </a:rPr>
              <a:t>تباثلا </a:t>
            </a:r>
            <a:r>
              <a:rPr dirty="0" sz="4000" spc="-525" b="1">
                <a:latin typeface="Arial"/>
                <a:cs typeface="Arial"/>
              </a:rPr>
              <a:t> </a:t>
            </a:r>
            <a:r>
              <a:rPr dirty="0" sz="4000" spc="-395" b="1">
                <a:latin typeface="Arial"/>
                <a:cs typeface="Arial"/>
              </a:rPr>
              <a:t>مازتللاا</a:t>
            </a:r>
            <a:endParaRPr sz="4000">
              <a:latin typeface="Arial"/>
              <a:cs typeface="Arial"/>
            </a:endParaRPr>
          </a:p>
          <a:p>
            <a:pPr algn="r" marL="344805" marR="5080" indent="975360">
              <a:lnSpc>
                <a:spcPct val="100000"/>
              </a:lnSpc>
              <a:spcBef>
                <a:spcPts val="2180"/>
              </a:spcBef>
            </a:pPr>
            <a:r>
              <a:rPr dirty="0" sz="3600" spc="-665" b="1">
                <a:latin typeface="Arial"/>
                <a:cs typeface="Arial"/>
              </a:rPr>
              <a:t>ميلسلا</a:t>
            </a:r>
            <a:r>
              <a:rPr dirty="0" sz="3600" spc="-409" b="1">
                <a:latin typeface="Arial"/>
                <a:cs typeface="Arial"/>
              </a:rPr>
              <a:t> </a:t>
            </a:r>
            <a:r>
              <a:rPr dirty="0" sz="3600" spc="-525" b="1">
                <a:latin typeface="Arial"/>
                <a:cs typeface="Arial"/>
              </a:rPr>
              <a:t>طيطختلا</a:t>
            </a:r>
            <a:r>
              <a:rPr dirty="0" sz="3600" spc="-470" b="1">
                <a:latin typeface="Arial"/>
                <a:cs typeface="Arial"/>
              </a:rPr>
              <a:t> </a:t>
            </a:r>
            <a:r>
              <a:rPr dirty="0" sz="3600" spc="10" b="1">
                <a:latin typeface="Arial"/>
                <a:cs typeface="Arial"/>
              </a:rPr>
              <a:t>-7 </a:t>
            </a:r>
            <a:r>
              <a:rPr dirty="0" sz="3600" b="1">
                <a:latin typeface="Arial"/>
                <a:cs typeface="Arial"/>
              </a:rPr>
              <a:t> </a:t>
            </a:r>
            <a:r>
              <a:rPr dirty="0" sz="3600" spc="-155" b="1">
                <a:latin typeface="Arial"/>
                <a:cs typeface="Arial"/>
              </a:rPr>
              <a:t>ءاطخلا </a:t>
            </a:r>
            <a:r>
              <a:rPr dirty="0" sz="3600" spc="-805" b="1">
                <a:latin typeface="Arial"/>
                <a:cs typeface="Arial"/>
              </a:rPr>
              <a:t>ببس     </a:t>
            </a:r>
            <a:r>
              <a:rPr dirty="0" sz="3600" spc="95" b="1">
                <a:latin typeface="Arial"/>
                <a:cs typeface="Arial"/>
              </a:rPr>
              <a:t>نم</a:t>
            </a:r>
            <a:r>
              <a:rPr dirty="0" sz="3600" spc="110" b="1">
                <a:latin typeface="Arial"/>
                <a:cs typeface="Arial"/>
              </a:rPr>
              <a:t> </a:t>
            </a:r>
            <a:r>
              <a:rPr dirty="0" sz="3600" spc="-525" b="1">
                <a:latin typeface="Arial"/>
                <a:cs typeface="Arial"/>
              </a:rPr>
              <a:t>صلختلا</a:t>
            </a:r>
            <a:endParaRPr sz="3600">
              <a:latin typeface="Arial"/>
              <a:cs typeface="Arial"/>
            </a:endParaRPr>
          </a:p>
          <a:p>
            <a:pPr algn="r" marR="463550">
              <a:lnSpc>
                <a:spcPct val="100000"/>
              </a:lnSpc>
              <a:spcBef>
                <a:spcPts val="1285"/>
              </a:spcBef>
            </a:pPr>
            <a:r>
              <a:rPr dirty="0" sz="1200">
                <a:solidFill>
                  <a:srgbClr val="888888"/>
                </a:solidFill>
                <a:latin typeface="Arial"/>
                <a:cs typeface="Arial"/>
              </a:rPr>
              <a:t>45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1012" y="80213"/>
            <a:ext cx="8264525" cy="222123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00"/>
              </a:spcBef>
            </a:pPr>
            <a:r>
              <a:rPr dirty="0" sz="7200" spc="-715"/>
              <a:t>جمانرب  </a:t>
            </a:r>
            <a:r>
              <a:rPr dirty="0" sz="7200" spc="-1630"/>
              <a:t>قيبطت      </a:t>
            </a:r>
            <a:r>
              <a:rPr dirty="0" sz="7200" spc="-994"/>
              <a:t>دئاوفو</a:t>
            </a:r>
            <a:r>
              <a:rPr dirty="0" sz="7200" spc="-869"/>
              <a:t> </a:t>
            </a:r>
            <a:r>
              <a:rPr dirty="0" sz="7200" spc="180"/>
              <a:t>فادهأ</a:t>
            </a:r>
            <a:endParaRPr sz="7200"/>
          </a:p>
          <a:p>
            <a:pPr algn="r" marR="5715">
              <a:lnSpc>
                <a:spcPct val="100000"/>
              </a:lnSpc>
              <a:spcBef>
                <a:spcPts val="5"/>
              </a:spcBef>
            </a:pPr>
            <a:r>
              <a:rPr dirty="0" sz="7200"/>
              <a:t>:  </a:t>
            </a:r>
            <a:r>
              <a:rPr dirty="0" sz="7200" spc="-325"/>
              <a:t>ةدوجلا</a:t>
            </a:r>
            <a:r>
              <a:rPr dirty="0" sz="7200" spc="-160"/>
              <a:t> </a:t>
            </a:r>
            <a:r>
              <a:rPr dirty="0" sz="7200"/>
              <a:t>ةرادإ</a:t>
            </a:r>
            <a:endParaRPr sz="7200"/>
          </a:p>
        </p:txBody>
      </p:sp>
      <p:sp>
        <p:nvSpPr>
          <p:cNvPr id="3" name="object 3"/>
          <p:cNvSpPr txBox="1"/>
          <p:nvPr/>
        </p:nvSpPr>
        <p:spPr>
          <a:xfrm>
            <a:off x="364439" y="2281885"/>
            <a:ext cx="8647430" cy="44164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17780">
              <a:lnSpc>
                <a:spcPct val="100000"/>
              </a:lnSpc>
              <a:spcBef>
                <a:spcPts val="100"/>
              </a:spcBef>
            </a:pPr>
            <a:r>
              <a:rPr dirty="0" sz="4800" spc="-665" b="1">
                <a:latin typeface="Arial"/>
                <a:cs typeface="Arial"/>
              </a:rPr>
              <a:t>ريوطتلا  </a:t>
            </a:r>
            <a:r>
              <a:rPr dirty="0" sz="4800" spc="-495" b="1">
                <a:latin typeface="Arial"/>
                <a:cs typeface="Arial"/>
              </a:rPr>
              <a:t>ىلع  </a:t>
            </a:r>
            <a:r>
              <a:rPr dirty="0" sz="4800" spc="-695" b="1">
                <a:latin typeface="Arial"/>
                <a:cs typeface="Arial"/>
              </a:rPr>
              <a:t>ظفاحتو  </a:t>
            </a:r>
            <a:r>
              <a:rPr dirty="0" sz="4800" spc="-459" b="1">
                <a:latin typeface="Arial"/>
                <a:cs typeface="Arial"/>
              </a:rPr>
              <a:t>معدت  </a:t>
            </a:r>
            <a:r>
              <a:rPr dirty="0" sz="4800" spc="-1270" b="1">
                <a:latin typeface="Arial"/>
                <a:cs typeface="Arial"/>
              </a:rPr>
              <a:t>ةئيب                     </a:t>
            </a:r>
            <a:r>
              <a:rPr dirty="0" sz="4800" spc="-434" b="1">
                <a:latin typeface="Arial"/>
                <a:cs typeface="Arial"/>
              </a:rPr>
              <a:t>قلخ</a:t>
            </a:r>
            <a:r>
              <a:rPr dirty="0" sz="4800" spc="-750" b="1">
                <a:latin typeface="Arial"/>
                <a:cs typeface="Arial"/>
              </a:rPr>
              <a:t> </a:t>
            </a:r>
            <a:r>
              <a:rPr dirty="0" sz="4800" spc="15" b="1">
                <a:latin typeface="Arial"/>
                <a:cs typeface="Arial"/>
              </a:rPr>
              <a:t>-1</a:t>
            </a:r>
            <a:endParaRPr sz="4800">
              <a:latin typeface="Arial"/>
              <a:cs typeface="Arial"/>
            </a:endParaRPr>
          </a:p>
          <a:p>
            <a:pPr algn="r" marR="19685">
              <a:lnSpc>
                <a:spcPct val="100000"/>
              </a:lnSpc>
              <a:spcBef>
                <a:spcPts val="5"/>
              </a:spcBef>
            </a:pPr>
            <a:r>
              <a:rPr dirty="0" sz="4800" b="1">
                <a:latin typeface="Arial"/>
                <a:cs typeface="Arial"/>
              </a:rPr>
              <a:t>.</a:t>
            </a:r>
            <a:r>
              <a:rPr dirty="0" sz="4800" spc="1185" b="1">
                <a:latin typeface="Arial"/>
                <a:cs typeface="Arial"/>
              </a:rPr>
              <a:t> </a:t>
            </a:r>
            <a:r>
              <a:rPr dirty="0" sz="4800" spc="-530" b="1">
                <a:latin typeface="Arial"/>
                <a:cs typeface="Arial"/>
              </a:rPr>
              <a:t>رمتسملا</a:t>
            </a:r>
            <a:endParaRPr sz="4800">
              <a:latin typeface="Arial"/>
              <a:cs typeface="Arial"/>
            </a:endParaRPr>
          </a:p>
          <a:p>
            <a:pPr algn="r" marL="25400" marR="17780" indent="1249680">
              <a:lnSpc>
                <a:spcPct val="100000"/>
              </a:lnSpc>
            </a:pPr>
            <a:r>
              <a:rPr dirty="0" sz="4800" b="1">
                <a:latin typeface="Arial"/>
                <a:cs typeface="Arial"/>
              </a:rPr>
              <a:t>. </a:t>
            </a:r>
            <a:r>
              <a:rPr dirty="0" sz="4800" spc="-665" b="1">
                <a:latin typeface="Arial"/>
                <a:cs typeface="Arial"/>
              </a:rPr>
              <a:t>ريوطتلا </a:t>
            </a:r>
            <a:r>
              <a:rPr dirty="0" sz="4800" spc="-1260" b="1">
                <a:latin typeface="Arial"/>
                <a:cs typeface="Arial"/>
              </a:rPr>
              <a:t>يف </a:t>
            </a:r>
            <a:r>
              <a:rPr dirty="0" sz="4800" spc="-555" b="1">
                <a:latin typeface="Arial"/>
                <a:cs typeface="Arial"/>
              </a:rPr>
              <a:t>نيلماعلا</a:t>
            </a:r>
            <a:r>
              <a:rPr dirty="0" sz="4800" spc="-45" b="1">
                <a:latin typeface="Arial"/>
                <a:cs typeface="Arial"/>
              </a:rPr>
              <a:t> </a:t>
            </a:r>
            <a:r>
              <a:rPr dirty="0" sz="4800" spc="-535" b="1">
                <a:latin typeface="Arial"/>
                <a:cs typeface="Arial"/>
              </a:rPr>
              <a:t>عيمج</a:t>
            </a:r>
            <a:r>
              <a:rPr dirty="0" sz="4800" spc="10" b="1">
                <a:latin typeface="Arial"/>
                <a:cs typeface="Arial"/>
              </a:rPr>
              <a:t> </a:t>
            </a:r>
            <a:r>
              <a:rPr dirty="0" sz="4800" spc="-200" b="1">
                <a:latin typeface="Arial"/>
                <a:cs typeface="Arial"/>
              </a:rPr>
              <a:t>كارشإ-2 </a:t>
            </a:r>
            <a:r>
              <a:rPr dirty="0" sz="4800" b="1">
                <a:latin typeface="Arial"/>
                <a:cs typeface="Arial"/>
              </a:rPr>
              <a:t> </a:t>
            </a:r>
            <a:r>
              <a:rPr dirty="0" sz="4800" spc="-555" b="1">
                <a:latin typeface="Arial"/>
                <a:cs typeface="Arial"/>
              </a:rPr>
              <a:t>تايلمعلا  </a:t>
            </a:r>
            <a:r>
              <a:rPr dirty="0" sz="4800" b="1">
                <a:latin typeface="Arial"/>
                <a:cs typeface="Arial"/>
              </a:rPr>
              <a:t>ءادأ </a:t>
            </a:r>
            <a:r>
              <a:rPr dirty="0" sz="4800" spc="-800" b="1">
                <a:latin typeface="Arial"/>
                <a:cs typeface="Arial"/>
              </a:rPr>
              <a:t>سايق   </a:t>
            </a:r>
            <a:r>
              <a:rPr dirty="0" sz="4800" spc="-5" b="1">
                <a:latin typeface="Arial"/>
                <a:cs typeface="Arial"/>
              </a:rPr>
              <a:t>تاودأ </a:t>
            </a:r>
            <a:r>
              <a:rPr dirty="0" sz="4800" spc="-600" b="1">
                <a:latin typeface="Arial"/>
                <a:cs typeface="Arial"/>
              </a:rPr>
              <a:t>ريوطتو</a:t>
            </a:r>
            <a:r>
              <a:rPr dirty="0" sz="4800" spc="-535" b="1">
                <a:latin typeface="Arial"/>
                <a:cs typeface="Arial"/>
              </a:rPr>
              <a:t> </a:t>
            </a:r>
            <a:r>
              <a:rPr dirty="0" sz="4800" spc="-480" b="1">
                <a:latin typeface="Arial"/>
                <a:cs typeface="Arial"/>
              </a:rPr>
              <a:t>ةعباتم-3</a:t>
            </a:r>
            <a:endParaRPr sz="4800">
              <a:latin typeface="Arial"/>
              <a:cs typeface="Arial"/>
            </a:endParaRPr>
          </a:p>
          <a:p>
            <a:pPr algn="r" marR="19685">
              <a:lnSpc>
                <a:spcPct val="100000"/>
              </a:lnSpc>
              <a:spcBef>
                <a:spcPts val="5"/>
              </a:spcBef>
            </a:pPr>
            <a:r>
              <a:rPr dirty="0" sz="4800" b="1">
                <a:latin typeface="Arial"/>
                <a:cs typeface="Arial"/>
              </a:rPr>
              <a:t>.</a:t>
            </a:r>
            <a:endParaRPr sz="4800">
              <a:latin typeface="Arial"/>
              <a:cs typeface="Arial"/>
            </a:endParaRPr>
          </a:p>
          <a:p>
            <a:pPr algn="r" marR="17780">
              <a:lnSpc>
                <a:spcPct val="100000"/>
              </a:lnSpc>
            </a:pPr>
            <a:r>
              <a:rPr dirty="0" sz="4800" spc="-10" b="1">
                <a:latin typeface="Arial"/>
                <a:cs typeface="Arial"/>
              </a:rPr>
              <a:t>ل</a:t>
            </a:r>
            <a:r>
              <a:rPr dirty="0" sz="4800" spc="-1035" b="1">
                <a:latin typeface="Arial"/>
                <a:cs typeface="Arial"/>
              </a:rPr>
              <a:t>يوحت</a:t>
            </a:r>
            <a:r>
              <a:rPr dirty="0" sz="4800" spc="-800" b="1">
                <a:latin typeface="Arial"/>
                <a:cs typeface="Arial"/>
              </a:rPr>
              <a:t>ل</a:t>
            </a:r>
            <a:r>
              <a:rPr dirty="0" sz="4800" spc="-20" b="1">
                <a:latin typeface="Arial"/>
                <a:cs typeface="Arial"/>
              </a:rPr>
              <a:t> </a:t>
            </a:r>
            <a:r>
              <a:rPr dirty="0" sz="4800" spc="-165" b="1">
                <a:latin typeface="Arial"/>
                <a:cs typeface="Arial"/>
              </a:rPr>
              <a:t>ةمزلال</a:t>
            </a:r>
            <a:r>
              <a:rPr dirty="0" sz="4800" spc="-95" b="1">
                <a:latin typeface="Arial"/>
                <a:cs typeface="Arial"/>
              </a:rPr>
              <a:t>ا</a:t>
            </a:r>
            <a:r>
              <a:rPr dirty="0" sz="4800" spc="-15" b="1">
                <a:latin typeface="Arial"/>
                <a:cs typeface="Arial"/>
              </a:rPr>
              <a:t> </a:t>
            </a:r>
            <a:r>
              <a:rPr dirty="0" sz="4800" spc="20" b="1">
                <a:latin typeface="Arial"/>
                <a:cs typeface="Arial"/>
              </a:rPr>
              <a:t>تا</a:t>
            </a:r>
            <a:r>
              <a:rPr dirty="0" sz="4800" spc="35" b="1">
                <a:latin typeface="Arial"/>
                <a:cs typeface="Arial"/>
              </a:rPr>
              <a:t>ط</a:t>
            </a:r>
            <a:r>
              <a:rPr dirty="0" sz="4800" spc="-615" b="1">
                <a:latin typeface="Arial"/>
                <a:cs typeface="Arial"/>
              </a:rPr>
              <a:t>اشنلا</a:t>
            </a:r>
            <a:r>
              <a:rPr dirty="0" sz="4800" spc="-595" b="1">
                <a:latin typeface="Arial"/>
                <a:cs typeface="Arial"/>
              </a:rPr>
              <a:t>و</a:t>
            </a:r>
            <a:r>
              <a:rPr dirty="0" sz="4800" spc="20" b="1">
                <a:latin typeface="Arial"/>
                <a:cs typeface="Arial"/>
              </a:rPr>
              <a:t> </a:t>
            </a:r>
            <a:r>
              <a:rPr dirty="0" sz="4800" spc="-35" b="1">
                <a:latin typeface="Arial"/>
                <a:cs typeface="Arial"/>
              </a:rPr>
              <a:t>ماهمل</a:t>
            </a:r>
            <a:r>
              <a:rPr dirty="0" sz="4800" spc="-20" b="1">
                <a:latin typeface="Arial"/>
                <a:cs typeface="Arial"/>
              </a:rPr>
              <a:t>ا</a:t>
            </a:r>
            <a:r>
              <a:rPr dirty="0" sz="4800" spc="5" b="1">
                <a:latin typeface="Arial"/>
                <a:cs typeface="Arial"/>
              </a:rPr>
              <a:t> </a:t>
            </a:r>
            <a:r>
              <a:rPr dirty="0" sz="4800" spc="-1165" b="1">
                <a:latin typeface="Arial"/>
                <a:cs typeface="Arial"/>
              </a:rPr>
              <a:t>ليلق</a:t>
            </a:r>
            <a:r>
              <a:rPr dirty="0" sz="4800" spc="-1395" b="1">
                <a:latin typeface="Arial"/>
                <a:cs typeface="Arial"/>
              </a:rPr>
              <a:t>ت</a:t>
            </a:r>
            <a:r>
              <a:rPr dirty="0" sz="4800" spc="-70" b="1">
                <a:latin typeface="Arial"/>
                <a:cs typeface="Arial"/>
              </a:rPr>
              <a:t> </a:t>
            </a:r>
            <a:r>
              <a:rPr dirty="0" baseline="-13888" sz="1800" spc="-907">
                <a:solidFill>
                  <a:srgbClr val="888888"/>
                </a:solidFill>
                <a:latin typeface="Arial"/>
                <a:cs typeface="Arial"/>
              </a:rPr>
              <a:t>4</a:t>
            </a:r>
            <a:r>
              <a:rPr dirty="0" sz="4800" spc="-994" b="1">
                <a:latin typeface="Arial"/>
                <a:cs typeface="Arial"/>
              </a:rPr>
              <a:t>-</a:t>
            </a:r>
            <a:r>
              <a:rPr dirty="0" baseline="-13888" sz="1800">
                <a:solidFill>
                  <a:srgbClr val="888888"/>
                </a:solidFill>
                <a:latin typeface="Arial"/>
                <a:cs typeface="Arial"/>
              </a:rPr>
              <a:t>6</a:t>
            </a:r>
            <a:r>
              <a:rPr dirty="0" baseline="-13888" sz="1800" spc="37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dirty="0" sz="4800" b="1">
                <a:latin typeface="Arial"/>
                <a:cs typeface="Arial"/>
              </a:rPr>
              <a:t>4</a:t>
            </a:r>
            <a:endParaRPr sz="4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627" y="157683"/>
            <a:ext cx="9025255" cy="66122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200025">
              <a:lnSpc>
                <a:spcPct val="100000"/>
              </a:lnSpc>
              <a:spcBef>
                <a:spcPts val="100"/>
              </a:spcBef>
            </a:pPr>
            <a:r>
              <a:rPr dirty="0" sz="4800" spc="-114" b="1">
                <a:latin typeface="Arial"/>
                <a:cs typeface="Arial"/>
              </a:rPr>
              <a:t>تارادلإا </a:t>
            </a:r>
            <a:r>
              <a:rPr dirty="0" sz="4800" spc="-1210" b="1">
                <a:latin typeface="Arial"/>
                <a:cs typeface="Arial"/>
              </a:rPr>
              <a:t>نيب           </a:t>
            </a:r>
            <a:r>
              <a:rPr dirty="0" sz="4800" spc="-525" b="1">
                <a:latin typeface="Arial"/>
                <a:cs typeface="Arial"/>
              </a:rPr>
              <a:t>نواعتلا  </a:t>
            </a:r>
            <a:r>
              <a:rPr dirty="0" sz="4800" spc="-590" b="1">
                <a:latin typeface="Arial"/>
                <a:cs typeface="Arial"/>
              </a:rPr>
              <a:t>ةدايزب  </a:t>
            </a:r>
            <a:r>
              <a:rPr dirty="0" sz="4800" spc="-560" b="1">
                <a:latin typeface="Arial"/>
                <a:cs typeface="Arial"/>
              </a:rPr>
              <a:t>ةءافكلا  </a:t>
            </a:r>
            <a:r>
              <a:rPr dirty="0" sz="4800" spc="-340" b="1">
                <a:latin typeface="Arial"/>
                <a:cs typeface="Arial"/>
              </a:rPr>
              <a:t>ةدايز </a:t>
            </a:r>
            <a:r>
              <a:rPr dirty="0" sz="4000" b="1">
                <a:latin typeface="Arial"/>
                <a:cs typeface="Arial"/>
              </a:rPr>
              <a:t>-</a:t>
            </a:r>
            <a:r>
              <a:rPr dirty="0" sz="4000" spc="-229" b="1">
                <a:latin typeface="Arial"/>
                <a:cs typeface="Arial"/>
              </a:rPr>
              <a:t> </a:t>
            </a:r>
            <a:r>
              <a:rPr dirty="0" sz="4800" b="1">
                <a:latin typeface="Arial"/>
                <a:cs typeface="Arial"/>
              </a:rPr>
              <a:t>7</a:t>
            </a:r>
            <a:endParaRPr sz="4800">
              <a:latin typeface="Arial"/>
              <a:cs typeface="Arial"/>
            </a:endParaRPr>
          </a:p>
          <a:p>
            <a:pPr algn="r" marR="30480">
              <a:lnSpc>
                <a:spcPct val="100000"/>
              </a:lnSpc>
              <a:spcBef>
                <a:spcPts val="5"/>
              </a:spcBef>
            </a:pPr>
            <a:r>
              <a:rPr dirty="0" sz="4800" spc="-190" b="1">
                <a:latin typeface="Arial"/>
                <a:cs typeface="Arial"/>
              </a:rPr>
              <a:t>يعامجلا </a:t>
            </a:r>
            <a:r>
              <a:rPr dirty="0" sz="4800" spc="-335" b="1">
                <a:latin typeface="Arial"/>
                <a:cs typeface="Arial"/>
              </a:rPr>
              <a:t>لمعلا</a:t>
            </a:r>
            <a:r>
              <a:rPr dirty="0" sz="4800" spc="135" b="1">
                <a:latin typeface="Arial"/>
                <a:cs typeface="Arial"/>
              </a:rPr>
              <a:t> </a:t>
            </a:r>
            <a:r>
              <a:rPr dirty="0" sz="4800" spc="-935" b="1">
                <a:latin typeface="Arial"/>
                <a:cs typeface="Arial"/>
              </a:rPr>
              <a:t>عيجشتو</a:t>
            </a:r>
            <a:endParaRPr sz="4800">
              <a:latin typeface="Arial"/>
              <a:cs typeface="Arial"/>
            </a:endParaRPr>
          </a:p>
          <a:p>
            <a:pPr algn="r" marL="1391920" marR="200025" indent="1155065">
              <a:lnSpc>
                <a:spcPct val="100000"/>
              </a:lnSpc>
            </a:pPr>
            <a:r>
              <a:rPr dirty="0" sz="4800" b="1">
                <a:latin typeface="Arial"/>
                <a:cs typeface="Arial"/>
              </a:rPr>
              <a:t>. </a:t>
            </a:r>
            <a:r>
              <a:rPr dirty="0" sz="4800" spc="-565" b="1">
                <a:latin typeface="Arial"/>
                <a:cs typeface="Arial"/>
              </a:rPr>
              <a:t>ةيجاتنلإاو </a:t>
            </a:r>
            <a:r>
              <a:rPr dirty="0" sz="4800" spc="-655" b="1">
                <a:latin typeface="Arial"/>
                <a:cs typeface="Arial"/>
              </a:rPr>
              <a:t>ةيحبرلا</a:t>
            </a:r>
            <a:r>
              <a:rPr dirty="0" sz="4800" spc="-265" b="1">
                <a:latin typeface="Arial"/>
                <a:cs typeface="Arial"/>
              </a:rPr>
              <a:t> </a:t>
            </a:r>
            <a:r>
              <a:rPr dirty="0" sz="4800" spc="-1055" b="1">
                <a:latin typeface="Arial"/>
                <a:cs typeface="Arial"/>
              </a:rPr>
              <a:t>نيسحت</a:t>
            </a:r>
            <a:r>
              <a:rPr dirty="0" sz="4800" spc="-935" b="1">
                <a:latin typeface="Arial"/>
                <a:cs typeface="Arial"/>
              </a:rPr>
              <a:t> </a:t>
            </a:r>
            <a:r>
              <a:rPr dirty="0" sz="4800" spc="15" b="1">
                <a:latin typeface="Arial"/>
                <a:cs typeface="Arial"/>
              </a:rPr>
              <a:t>-8 </a:t>
            </a:r>
            <a:r>
              <a:rPr dirty="0" sz="4800" b="1">
                <a:latin typeface="Arial"/>
                <a:cs typeface="Arial"/>
              </a:rPr>
              <a:t> </a:t>
            </a:r>
            <a:r>
              <a:rPr dirty="0" sz="4800" spc="-770" b="1">
                <a:latin typeface="Arial"/>
                <a:cs typeface="Arial"/>
              </a:rPr>
              <a:t>ديدحت </a:t>
            </a:r>
            <a:r>
              <a:rPr dirty="0" sz="4800" spc="-1240" b="1">
                <a:latin typeface="Arial"/>
                <a:cs typeface="Arial"/>
              </a:rPr>
              <a:t>ةيفيك </a:t>
            </a:r>
            <a:r>
              <a:rPr dirty="0" sz="4800" spc="-490" b="1">
                <a:latin typeface="Arial"/>
                <a:cs typeface="Arial"/>
              </a:rPr>
              <a:t>نيلماعلاو </a:t>
            </a:r>
            <a:r>
              <a:rPr dirty="0" sz="4800" spc="-125" b="1">
                <a:latin typeface="Arial"/>
                <a:cs typeface="Arial"/>
              </a:rPr>
              <a:t>ةرادلإا </a:t>
            </a:r>
            <a:r>
              <a:rPr dirty="0" sz="4800" spc="-1110" b="1">
                <a:latin typeface="Arial"/>
                <a:cs typeface="Arial"/>
              </a:rPr>
              <a:t>ميلعت</a:t>
            </a:r>
            <a:r>
              <a:rPr dirty="0" sz="4800" spc="-890" b="1">
                <a:latin typeface="Arial"/>
                <a:cs typeface="Arial"/>
              </a:rPr>
              <a:t> </a:t>
            </a:r>
            <a:r>
              <a:rPr dirty="0" sz="4800" spc="15" b="1">
                <a:latin typeface="Arial"/>
                <a:cs typeface="Arial"/>
              </a:rPr>
              <a:t>-9</a:t>
            </a:r>
            <a:endParaRPr sz="4800">
              <a:latin typeface="Arial"/>
              <a:cs typeface="Arial"/>
            </a:endParaRPr>
          </a:p>
          <a:p>
            <a:pPr algn="r" marR="32384">
              <a:lnSpc>
                <a:spcPct val="100000"/>
              </a:lnSpc>
              <a:spcBef>
                <a:spcPts val="5"/>
              </a:spcBef>
            </a:pPr>
            <a:r>
              <a:rPr dirty="0" sz="4800" spc="-570" b="1">
                <a:latin typeface="Arial"/>
                <a:cs typeface="Arial"/>
              </a:rPr>
              <a:t>رغصأ  </a:t>
            </a:r>
            <a:r>
              <a:rPr dirty="0" sz="4800" spc="-495" b="1">
                <a:latin typeface="Arial"/>
                <a:cs typeface="Arial"/>
              </a:rPr>
              <a:t>ىلإ  </a:t>
            </a:r>
            <a:r>
              <a:rPr dirty="0" sz="4800" spc="-640" b="1">
                <a:latin typeface="Arial"/>
                <a:cs typeface="Arial"/>
              </a:rPr>
              <a:t>اهتئزجتو  </a:t>
            </a:r>
            <a:r>
              <a:rPr dirty="0" sz="4800" spc="-430" b="1">
                <a:latin typeface="Arial"/>
                <a:cs typeface="Arial"/>
              </a:rPr>
              <a:t>لكاشملا </a:t>
            </a:r>
            <a:r>
              <a:rPr dirty="0" sz="4800" spc="-825" b="1">
                <a:latin typeface="Arial"/>
                <a:cs typeface="Arial"/>
              </a:rPr>
              <a:t>ليلحتو </a:t>
            </a:r>
            <a:r>
              <a:rPr dirty="0" sz="4800" spc="-680" b="1">
                <a:latin typeface="Arial"/>
                <a:cs typeface="Arial"/>
              </a:rPr>
              <a:t> </a:t>
            </a:r>
            <a:r>
              <a:rPr dirty="0" sz="4800" spc="-910" b="1">
                <a:latin typeface="Arial"/>
                <a:cs typeface="Arial"/>
              </a:rPr>
              <a:t>بيترتو</a:t>
            </a:r>
            <a:endParaRPr sz="4800">
              <a:latin typeface="Arial"/>
              <a:cs typeface="Arial"/>
            </a:endParaRPr>
          </a:p>
          <a:p>
            <a:pPr algn="r" marL="104775" marR="30480" indent="3752850">
              <a:lnSpc>
                <a:spcPct val="100000"/>
              </a:lnSpc>
              <a:spcBef>
                <a:spcPts val="5"/>
              </a:spcBef>
            </a:pPr>
            <a:r>
              <a:rPr dirty="0" sz="4800" spc="-380" b="1">
                <a:latin typeface="Arial"/>
                <a:cs typeface="Arial"/>
              </a:rPr>
              <a:t>.اهيلع </a:t>
            </a:r>
            <a:r>
              <a:rPr dirty="0" sz="4800" spc="-605" b="1">
                <a:latin typeface="Arial"/>
                <a:cs typeface="Arial"/>
              </a:rPr>
              <a:t>ةرطيسلا</a:t>
            </a:r>
            <a:r>
              <a:rPr dirty="0" sz="4800" spc="-640" b="1">
                <a:latin typeface="Arial"/>
                <a:cs typeface="Arial"/>
              </a:rPr>
              <a:t> </a:t>
            </a:r>
            <a:r>
              <a:rPr dirty="0" sz="4800" spc="-605" b="1">
                <a:latin typeface="Arial"/>
                <a:cs typeface="Arial"/>
              </a:rPr>
              <a:t>نكمي</a:t>
            </a:r>
            <a:r>
              <a:rPr dirty="0" sz="4800" spc="-20" b="1">
                <a:latin typeface="Arial"/>
                <a:cs typeface="Arial"/>
              </a:rPr>
              <a:t> </a:t>
            </a:r>
            <a:r>
              <a:rPr dirty="0" sz="4800" spc="-840" b="1">
                <a:latin typeface="Arial"/>
                <a:cs typeface="Arial"/>
              </a:rPr>
              <a:t>ىتح </a:t>
            </a:r>
            <a:r>
              <a:rPr dirty="0" sz="4800" spc="-380" b="1">
                <a:latin typeface="Arial"/>
                <a:cs typeface="Arial"/>
              </a:rPr>
              <a:t> </a:t>
            </a:r>
            <a:r>
              <a:rPr dirty="0" sz="4800" spc="-630" b="1">
                <a:latin typeface="Arial"/>
                <a:cs typeface="Arial"/>
              </a:rPr>
              <a:t>قئاقحلا  </a:t>
            </a:r>
            <a:r>
              <a:rPr dirty="0" sz="4800" spc="-495" b="1">
                <a:latin typeface="Arial"/>
                <a:cs typeface="Arial"/>
              </a:rPr>
              <a:t>ىلع  </a:t>
            </a:r>
            <a:r>
              <a:rPr dirty="0" baseline="2893" sz="7200" spc="-832" b="1">
                <a:latin typeface="Arial"/>
                <a:cs typeface="Arial"/>
              </a:rPr>
              <a:t>ً</a:t>
            </a:r>
            <a:r>
              <a:rPr dirty="0" sz="4800" spc="-555" b="1">
                <a:latin typeface="Arial"/>
                <a:cs typeface="Arial"/>
              </a:rPr>
              <a:t>ادانتسإ  </a:t>
            </a:r>
            <a:r>
              <a:rPr dirty="0" sz="4800" spc="-310" b="1">
                <a:latin typeface="Arial"/>
                <a:cs typeface="Arial"/>
              </a:rPr>
              <a:t>تارارقلا </a:t>
            </a:r>
            <a:r>
              <a:rPr dirty="0" sz="4800" spc="-395" b="1">
                <a:latin typeface="Arial"/>
                <a:cs typeface="Arial"/>
              </a:rPr>
              <a:t>ذاختإ  </a:t>
            </a:r>
            <a:r>
              <a:rPr dirty="0" sz="4800" spc="-935" b="1">
                <a:latin typeface="Arial"/>
                <a:cs typeface="Arial"/>
              </a:rPr>
              <a:t>ملعت</a:t>
            </a:r>
            <a:r>
              <a:rPr dirty="0" sz="4800" spc="-919" b="1">
                <a:latin typeface="Arial"/>
                <a:cs typeface="Arial"/>
              </a:rPr>
              <a:t> </a:t>
            </a:r>
            <a:r>
              <a:rPr dirty="0" sz="4800" b="1">
                <a:latin typeface="Arial"/>
                <a:cs typeface="Arial"/>
              </a:rPr>
              <a:t>-10</a:t>
            </a:r>
            <a:endParaRPr sz="4800">
              <a:latin typeface="Arial"/>
              <a:cs typeface="Arial"/>
            </a:endParaRPr>
          </a:p>
          <a:p>
            <a:pPr algn="r" marL="784860" marR="32384" indent="6094730">
              <a:lnSpc>
                <a:spcPct val="100000"/>
              </a:lnSpc>
              <a:spcBef>
                <a:spcPts val="5"/>
              </a:spcBef>
            </a:pPr>
            <a:r>
              <a:rPr dirty="0" sz="4800" spc="-300" b="1">
                <a:latin typeface="Arial"/>
                <a:cs typeface="Arial"/>
              </a:rPr>
              <a:t>رعاشملا</a:t>
            </a:r>
            <a:r>
              <a:rPr dirty="0" sz="4800" spc="-75" b="1">
                <a:latin typeface="Arial"/>
                <a:cs typeface="Arial"/>
              </a:rPr>
              <a:t> </a:t>
            </a:r>
            <a:r>
              <a:rPr dirty="0" sz="4800" spc="-440" b="1">
                <a:latin typeface="Arial"/>
                <a:cs typeface="Arial"/>
              </a:rPr>
              <a:t>لا </a:t>
            </a:r>
            <a:r>
              <a:rPr dirty="0" sz="4800" spc="-365" b="1">
                <a:latin typeface="Arial"/>
                <a:cs typeface="Arial"/>
              </a:rPr>
              <a:t> </a:t>
            </a:r>
            <a:r>
              <a:rPr dirty="0" sz="4800" spc="-720" b="1">
                <a:latin typeface="Arial"/>
                <a:cs typeface="Arial"/>
              </a:rPr>
              <a:t>ريوطت</a:t>
            </a:r>
            <a:r>
              <a:rPr dirty="0" sz="4800" b="1">
                <a:latin typeface="Arial"/>
                <a:cs typeface="Arial"/>
              </a:rPr>
              <a:t> </a:t>
            </a:r>
            <a:r>
              <a:rPr dirty="0" sz="4800" spc="-565" b="1">
                <a:latin typeface="Arial"/>
                <a:cs typeface="Arial"/>
              </a:rPr>
              <a:t>بولس</a:t>
            </a:r>
            <a:r>
              <a:rPr dirty="0" sz="4800" spc="-200" b="1">
                <a:latin typeface="Arial"/>
                <a:cs typeface="Arial"/>
              </a:rPr>
              <a:t>أ</a:t>
            </a:r>
            <a:r>
              <a:rPr dirty="0" sz="4800" spc="-10" b="1">
                <a:latin typeface="Arial"/>
                <a:cs typeface="Arial"/>
              </a:rPr>
              <a:t> </a:t>
            </a:r>
            <a:r>
              <a:rPr dirty="0" sz="4800" spc="-500" b="1">
                <a:latin typeface="Arial"/>
                <a:cs typeface="Arial"/>
              </a:rPr>
              <a:t>ىل</a:t>
            </a:r>
            <a:r>
              <a:rPr dirty="0" sz="4800" spc="-490" b="1">
                <a:latin typeface="Arial"/>
                <a:cs typeface="Arial"/>
              </a:rPr>
              <a:t>ع</a:t>
            </a:r>
            <a:r>
              <a:rPr dirty="0" sz="4800" spc="10" b="1">
                <a:latin typeface="Arial"/>
                <a:cs typeface="Arial"/>
              </a:rPr>
              <a:t> </a:t>
            </a:r>
            <a:r>
              <a:rPr dirty="0" sz="4800" spc="-690" b="1">
                <a:latin typeface="Arial"/>
                <a:cs typeface="Arial"/>
              </a:rPr>
              <a:t>نيفظوم</a:t>
            </a:r>
            <a:r>
              <a:rPr dirty="0" sz="4800" spc="-560" b="1">
                <a:latin typeface="Arial"/>
                <a:cs typeface="Arial"/>
              </a:rPr>
              <a:t>ل</a:t>
            </a:r>
            <a:r>
              <a:rPr dirty="0" sz="4800" b="1">
                <a:latin typeface="Arial"/>
                <a:cs typeface="Arial"/>
              </a:rPr>
              <a:t>ا</a:t>
            </a:r>
            <a:r>
              <a:rPr dirty="0" sz="4800" spc="-35" b="1">
                <a:latin typeface="Arial"/>
                <a:cs typeface="Arial"/>
              </a:rPr>
              <a:t> </a:t>
            </a:r>
            <a:r>
              <a:rPr dirty="0" sz="4800" spc="-505" b="1">
                <a:latin typeface="Arial"/>
                <a:cs typeface="Arial"/>
              </a:rPr>
              <a:t>بير</a:t>
            </a:r>
            <a:r>
              <a:rPr dirty="0" sz="4800" spc="-295" b="1">
                <a:latin typeface="Arial"/>
                <a:cs typeface="Arial"/>
              </a:rPr>
              <a:t>د</a:t>
            </a:r>
            <a:r>
              <a:rPr dirty="0" sz="4800" spc="-1814" b="1">
                <a:latin typeface="Arial"/>
                <a:cs typeface="Arial"/>
              </a:rPr>
              <a:t>ت</a:t>
            </a:r>
            <a:r>
              <a:rPr dirty="0" sz="4800" b="1">
                <a:latin typeface="Arial"/>
                <a:cs typeface="Arial"/>
              </a:rPr>
              <a:t> </a:t>
            </a:r>
            <a:r>
              <a:rPr dirty="0" sz="4800" spc="25" b="1">
                <a:latin typeface="Arial"/>
                <a:cs typeface="Arial"/>
              </a:rPr>
              <a:t> </a:t>
            </a:r>
            <a:r>
              <a:rPr dirty="0" sz="4800" spc="30" b="1">
                <a:latin typeface="Arial"/>
                <a:cs typeface="Arial"/>
              </a:rPr>
              <a:t>-</a:t>
            </a:r>
            <a:r>
              <a:rPr dirty="0" sz="4800" spc="-2555" b="1">
                <a:latin typeface="Arial"/>
                <a:cs typeface="Arial"/>
              </a:rPr>
              <a:t>1</a:t>
            </a:r>
            <a:r>
              <a:rPr dirty="0" baseline="13888" sz="1800">
                <a:solidFill>
                  <a:srgbClr val="888888"/>
                </a:solidFill>
                <a:latin typeface="Arial"/>
                <a:cs typeface="Arial"/>
              </a:rPr>
              <a:t>47  </a:t>
            </a:r>
            <a:r>
              <a:rPr dirty="0" baseline="13888" sz="1800" spc="-82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dirty="0" sz="4800" spc="-275" b="1">
                <a:latin typeface="Arial"/>
                <a:cs typeface="Arial"/>
              </a:rPr>
              <a:t>1</a:t>
            </a:r>
            <a:endParaRPr sz="4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4113" y="440512"/>
            <a:ext cx="8205470" cy="64293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L="1358265" marR="30480" indent="-1320800">
              <a:lnSpc>
                <a:spcPct val="100000"/>
              </a:lnSpc>
              <a:spcBef>
                <a:spcPts val="100"/>
              </a:spcBef>
            </a:pPr>
            <a:r>
              <a:rPr dirty="0" sz="6000" b="1">
                <a:latin typeface="Arial"/>
                <a:cs typeface="Arial"/>
              </a:rPr>
              <a:t>. </a:t>
            </a:r>
            <a:r>
              <a:rPr dirty="0" sz="6000" spc="-865" b="1">
                <a:latin typeface="Arial"/>
                <a:cs typeface="Arial"/>
              </a:rPr>
              <a:t>ةدئافلا </a:t>
            </a:r>
            <a:r>
              <a:rPr dirty="0" sz="6000" spc="-295" b="1">
                <a:latin typeface="Arial"/>
                <a:cs typeface="Arial"/>
              </a:rPr>
              <a:t>ةميدع </a:t>
            </a:r>
            <a:r>
              <a:rPr dirty="0" sz="6000" spc="-35" b="1">
                <a:latin typeface="Arial"/>
                <a:cs typeface="Arial"/>
              </a:rPr>
              <a:t>ماهملا</a:t>
            </a:r>
            <a:r>
              <a:rPr dirty="0" sz="6000" spc="225" b="1">
                <a:latin typeface="Arial"/>
                <a:cs typeface="Arial"/>
              </a:rPr>
              <a:t> </a:t>
            </a:r>
            <a:r>
              <a:rPr dirty="0" sz="6000" spc="-1510" b="1">
                <a:latin typeface="Arial"/>
                <a:cs typeface="Arial"/>
              </a:rPr>
              <a:t>ليلقت</a:t>
            </a:r>
            <a:r>
              <a:rPr dirty="0" sz="6000" spc="-1475" b="1">
                <a:latin typeface="Arial"/>
                <a:cs typeface="Arial"/>
              </a:rPr>
              <a:t> </a:t>
            </a:r>
            <a:r>
              <a:rPr dirty="0" sz="6000" spc="-5" b="1">
                <a:latin typeface="Arial"/>
                <a:cs typeface="Arial"/>
              </a:rPr>
              <a:t>-12</a:t>
            </a:r>
            <a:r>
              <a:rPr dirty="0" sz="4000" spc="-5" b="1">
                <a:latin typeface="Arial"/>
                <a:cs typeface="Arial"/>
              </a:rPr>
              <a:t>- </a:t>
            </a:r>
            <a:r>
              <a:rPr dirty="0" sz="4000" b="1">
                <a:latin typeface="Arial"/>
                <a:cs typeface="Arial"/>
              </a:rPr>
              <a:t> </a:t>
            </a:r>
            <a:r>
              <a:rPr dirty="0" sz="6000" spc="-110" b="1">
                <a:latin typeface="Arial"/>
                <a:cs typeface="Arial"/>
              </a:rPr>
              <a:t>بذج </a:t>
            </a:r>
            <a:r>
              <a:rPr dirty="0" sz="6000" spc="-610" b="1">
                <a:latin typeface="Arial"/>
                <a:cs typeface="Arial"/>
              </a:rPr>
              <a:t>ىلع </a:t>
            </a:r>
            <a:r>
              <a:rPr dirty="0" sz="6000" spc="-505" b="1">
                <a:latin typeface="Arial"/>
                <a:cs typeface="Arial"/>
              </a:rPr>
              <a:t>ةردقلا </a:t>
            </a:r>
            <a:r>
              <a:rPr dirty="0" sz="6000" spc="-425" b="1">
                <a:latin typeface="Arial"/>
                <a:cs typeface="Arial"/>
              </a:rPr>
              <a:t>ةدايز</a:t>
            </a:r>
            <a:r>
              <a:rPr dirty="0" sz="6000" spc="-1060" b="1">
                <a:latin typeface="Arial"/>
                <a:cs typeface="Arial"/>
              </a:rPr>
              <a:t> </a:t>
            </a:r>
            <a:r>
              <a:rPr dirty="0" sz="6000" b="1">
                <a:latin typeface="Arial"/>
                <a:cs typeface="Arial"/>
              </a:rPr>
              <a:t>-13</a:t>
            </a:r>
            <a:endParaRPr sz="6000">
              <a:latin typeface="Arial"/>
              <a:cs typeface="Arial"/>
            </a:endParaRPr>
          </a:p>
          <a:p>
            <a:pPr algn="r" marL="839469" marR="30480" indent="-119380">
              <a:lnSpc>
                <a:spcPct val="100000"/>
              </a:lnSpc>
              <a:spcBef>
                <a:spcPts val="10"/>
              </a:spcBef>
            </a:pPr>
            <a:r>
              <a:rPr dirty="0" sz="6000" b="1">
                <a:latin typeface="Arial"/>
                <a:cs typeface="Arial"/>
              </a:rPr>
              <a:t>. </a:t>
            </a:r>
            <a:r>
              <a:rPr dirty="0" sz="6000" spc="-620" b="1">
                <a:latin typeface="Arial"/>
                <a:cs typeface="Arial"/>
              </a:rPr>
              <a:t>مهيواكش </a:t>
            </a:r>
            <a:r>
              <a:rPr dirty="0" sz="6000" spc="160" b="1">
                <a:latin typeface="Arial"/>
                <a:cs typeface="Arial"/>
              </a:rPr>
              <a:t>نم</a:t>
            </a:r>
            <a:r>
              <a:rPr dirty="0" sz="6000" spc="-500" b="1">
                <a:latin typeface="Arial"/>
                <a:cs typeface="Arial"/>
              </a:rPr>
              <a:t> </a:t>
            </a:r>
            <a:r>
              <a:rPr dirty="0" sz="6000" spc="-470" b="1">
                <a:latin typeface="Arial"/>
                <a:cs typeface="Arial"/>
              </a:rPr>
              <a:t>للاقلإاو</a:t>
            </a:r>
            <a:r>
              <a:rPr dirty="0" sz="6000" spc="15" b="1">
                <a:latin typeface="Arial"/>
                <a:cs typeface="Arial"/>
              </a:rPr>
              <a:t> </a:t>
            </a:r>
            <a:r>
              <a:rPr dirty="0" sz="6000" spc="-405" b="1">
                <a:latin typeface="Arial"/>
                <a:cs typeface="Arial"/>
              </a:rPr>
              <a:t>ءلامعلا </a:t>
            </a:r>
            <a:r>
              <a:rPr dirty="0" sz="6000" spc="-365" b="1">
                <a:latin typeface="Arial"/>
                <a:cs typeface="Arial"/>
              </a:rPr>
              <a:t> </a:t>
            </a:r>
            <a:r>
              <a:rPr dirty="0" sz="6000" spc="-415" b="1">
                <a:latin typeface="Arial"/>
                <a:cs typeface="Arial"/>
              </a:rPr>
              <a:t>لمعلا </a:t>
            </a:r>
            <a:r>
              <a:rPr dirty="0" sz="6000" b="1">
                <a:latin typeface="Arial"/>
                <a:cs typeface="Arial"/>
              </a:rPr>
              <a:t>ءادأو </a:t>
            </a:r>
            <a:r>
              <a:rPr dirty="0" sz="6000" spc="-975" b="1">
                <a:latin typeface="Arial"/>
                <a:cs typeface="Arial"/>
              </a:rPr>
              <a:t>ةقثلا</a:t>
            </a:r>
            <a:r>
              <a:rPr dirty="0" sz="6000" spc="-994" b="1">
                <a:latin typeface="Arial"/>
                <a:cs typeface="Arial"/>
              </a:rPr>
              <a:t> </a:t>
            </a:r>
            <a:r>
              <a:rPr dirty="0" sz="6000" spc="-1320" b="1">
                <a:latin typeface="Arial"/>
                <a:cs typeface="Arial"/>
              </a:rPr>
              <a:t>نيسحت </a:t>
            </a:r>
            <a:r>
              <a:rPr dirty="0" sz="6000" spc="5" b="1">
                <a:latin typeface="Arial"/>
                <a:cs typeface="Arial"/>
              </a:rPr>
              <a:t>-14</a:t>
            </a:r>
            <a:endParaRPr sz="6000">
              <a:latin typeface="Arial"/>
              <a:cs typeface="Arial"/>
            </a:endParaRPr>
          </a:p>
          <a:p>
            <a:pPr algn="r" marL="360680" marR="30480" indent="5454650">
              <a:lnSpc>
                <a:spcPct val="100000"/>
              </a:lnSpc>
              <a:spcBef>
                <a:spcPts val="5"/>
              </a:spcBef>
            </a:pPr>
            <a:r>
              <a:rPr dirty="0" sz="6000" b="1">
                <a:latin typeface="Arial"/>
                <a:cs typeface="Arial"/>
              </a:rPr>
              <a:t>.</a:t>
            </a:r>
            <a:r>
              <a:rPr dirty="0" sz="6000" spc="-114" b="1">
                <a:latin typeface="Arial"/>
                <a:cs typeface="Arial"/>
              </a:rPr>
              <a:t> </a:t>
            </a:r>
            <a:r>
              <a:rPr dirty="0" sz="6000" spc="-855" b="1">
                <a:latin typeface="Arial"/>
                <a:cs typeface="Arial"/>
              </a:rPr>
              <a:t>نيلماعلل </a:t>
            </a:r>
            <a:r>
              <a:rPr dirty="0" sz="6000" spc="-715" b="1">
                <a:latin typeface="Arial"/>
                <a:cs typeface="Arial"/>
              </a:rPr>
              <a:t> </a:t>
            </a:r>
            <a:r>
              <a:rPr dirty="0" sz="6000" spc="-50" b="1">
                <a:latin typeface="Arial"/>
                <a:cs typeface="Arial"/>
              </a:rPr>
              <a:t>فادهلأا </a:t>
            </a:r>
            <a:r>
              <a:rPr dirty="0" sz="6000" spc="-1315" b="1">
                <a:latin typeface="Arial"/>
                <a:cs typeface="Arial"/>
              </a:rPr>
              <a:t>قيقحت     </a:t>
            </a:r>
            <a:r>
              <a:rPr dirty="0" sz="6000" spc="-1305" b="1">
                <a:latin typeface="Arial"/>
                <a:cs typeface="Arial"/>
              </a:rPr>
              <a:t>ةبسن     </a:t>
            </a:r>
            <a:r>
              <a:rPr dirty="0" sz="6000" spc="-425" b="1">
                <a:latin typeface="Arial"/>
                <a:cs typeface="Arial"/>
              </a:rPr>
              <a:t>ةدايز</a:t>
            </a:r>
            <a:r>
              <a:rPr dirty="0" sz="6000" spc="-275" b="1">
                <a:latin typeface="Arial"/>
                <a:cs typeface="Arial"/>
              </a:rPr>
              <a:t> </a:t>
            </a:r>
            <a:r>
              <a:rPr dirty="0" sz="6000" spc="5" b="1">
                <a:latin typeface="Arial"/>
                <a:cs typeface="Arial"/>
              </a:rPr>
              <a:t>-15</a:t>
            </a:r>
            <a:endParaRPr sz="6000">
              <a:latin typeface="Arial"/>
              <a:cs typeface="Arial"/>
            </a:endParaRPr>
          </a:p>
          <a:p>
            <a:pPr algn="r" marR="33020">
              <a:lnSpc>
                <a:spcPct val="100000"/>
              </a:lnSpc>
              <a:spcBef>
                <a:spcPts val="5"/>
              </a:spcBef>
            </a:pPr>
            <a:r>
              <a:rPr dirty="0" sz="6000" spc="-1605" b="1">
                <a:latin typeface="Arial"/>
                <a:cs typeface="Arial"/>
              </a:rPr>
              <a:t>ةيسي</a:t>
            </a:r>
            <a:r>
              <a:rPr dirty="0" sz="6000" spc="-1620" b="1">
                <a:latin typeface="Arial"/>
                <a:cs typeface="Arial"/>
              </a:rPr>
              <a:t>ئ</a:t>
            </a:r>
            <a:r>
              <a:rPr dirty="0" sz="6000" b="1">
                <a:latin typeface="Arial"/>
                <a:cs typeface="Arial"/>
              </a:rPr>
              <a:t>ر</a:t>
            </a:r>
            <a:r>
              <a:rPr dirty="0" sz="6000" spc="-2660" b="1">
                <a:latin typeface="Arial"/>
                <a:cs typeface="Arial"/>
              </a:rPr>
              <a:t>ل</a:t>
            </a:r>
            <a:r>
              <a:rPr dirty="0" baseline="37037" sz="1800">
                <a:solidFill>
                  <a:srgbClr val="888888"/>
                </a:solidFill>
                <a:latin typeface="Arial"/>
                <a:cs typeface="Arial"/>
              </a:rPr>
              <a:t>4</a:t>
            </a:r>
            <a:r>
              <a:rPr dirty="0" baseline="37037" sz="1800" spc="30">
                <a:solidFill>
                  <a:srgbClr val="888888"/>
                </a:solidFill>
                <a:latin typeface="Arial"/>
                <a:cs typeface="Arial"/>
              </a:rPr>
              <a:t>8</a:t>
            </a:r>
            <a:r>
              <a:rPr dirty="0" sz="6000" b="1">
                <a:latin typeface="Arial"/>
                <a:cs typeface="Arial"/>
              </a:rPr>
              <a:t>ا</a:t>
            </a:r>
            <a:endParaRPr sz="6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17437" y="68351"/>
            <a:ext cx="5043170" cy="148971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600" spc="-1680" b="0">
                <a:latin typeface="Arial"/>
                <a:cs typeface="Arial"/>
              </a:rPr>
              <a:t>ثلاثلا</a:t>
            </a:r>
            <a:r>
              <a:rPr dirty="0" sz="9600" spc="-1040" b="0">
                <a:latin typeface="Arial"/>
                <a:cs typeface="Arial"/>
              </a:rPr>
              <a:t> </a:t>
            </a:r>
            <a:r>
              <a:rPr dirty="0" sz="9600" spc="-2075" b="0">
                <a:latin typeface="Arial"/>
                <a:cs typeface="Arial"/>
              </a:rPr>
              <a:t>لصفلا</a:t>
            </a:r>
            <a:endParaRPr sz="9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18068" y="6434734"/>
            <a:ext cx="1962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888888"/>
                </a:solidFill>
                <a:latin typeface="Arial"/>
                <a:cs typeface="Arial"/>
              </a:rPr>
              <a:t>49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953884" y="2839838"/>
            <a:ext cx="3408810" cy="6664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965960" y="2554223"/>
            <a:ext cx="2232533" cy="13423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124711" y="2554223"/>
            <a:ext cx="1482598" cy="13423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865120" y="3285744"/>
            <a:ext cx="3283965" cy="134239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645488" y="2718891"/>
            <a:ext cx="5689600" cy="14897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4800" spc="-1255" b="1">
                <a:latin typeface="Times New Roman"/>
                <a:cs typeface="Times New Roman"/>
              </a:rPr>
              <a:t>يف</a:t>
            </a:r>
            <a:r>
              <a:rPr dirty="0" sz="4800" spc="-20" b="1">
                <a:latin typeface="Times New Roman"/>
                <a:cs typeface="Times New Roman"/>
              </a:rPr>
              <a:t> </a:t>
            </a:r>
            <a:r>
              <a:rPr dirty="0" sz="4800" spc="-400" b="1">
                <a:latin typeface="Times New Roman"/>
                <a:cs typeface="Times New Roman"/>
              </a:rPr>
              <a:t>ةلماشلا </a:t>
            </a:r>
            <a:r>
              <a:rPr dirty="0" sz="4800" spc="-220" b="1">
                <a:latin typeface="Times New Roman"/>
                <a:cs typeface="Times New Roman"/>
              </a:rPr>
              <a:t>ةدوجلا </a:t>
            </a:r>
            <a:r>
              <a:rPr dirty="0" sz="4800" b="1">
                <a:latin typeface="Times New Roman"/>
                <a:cs typeface="Times New Roman"/>
              </a:rPr>
              <a:t>ةرادإ</a:t>
            </a:r>
            <a:r>
              <a:rPr dirty="0" sz="4800" spc="-254" b="1">
                <a:latin typeface="Times New Roman"/>
                <a:cs typeface="Times New Roman"/>
              </a:rPr>
              <a:t> </a:t>
            </a:r>
            <a:r>
              <a:rPr dirty="0" sz="4800" spc="-310" b="1">
                <a:latin typeface="Times New Roman"/>
                <a:cs typeface="Times New Roman"/>
              </a:rPr>
              <a:t>ماظن</a:t>
            </a:r>
            <a:endParaRPr sz="4800">
              <a:latin typeface="Times New Roman"/>
              <a:cs typeface="Times New Roman"/>
            </a:endParaRPr>
          </a:p>
          <a:p>
            <a:pPr algn="ctr" marL="155575">
              <a:lnSpc>
                <a:spcPct val="100000"/>
              </a:lnSpc>
              <a:spcBef>
                <a:spcPts val="5"/>
              </a:spcBef>
            </a:pPr>
            <a:r>
              <a:rPr dirty="0" sz="4800" spc="-925" b="1">
                <a:latin typeface="Times New Roman"/>
                <a:cs typeface="Times New Roman"/>
              </a:rPr>
              <a:t>تايفشتسملا</a:t>
            </a:r>
            <a:endParaRPr sz="4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37079" y="0"/>
            <a:ext cx="5064125" cy="69532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400" spc="-325">
                <a:latin typeface="Times New Roman"/>
                <a:cs typeface="Times New Roman"/>
              </a:rPr>
              <a:t>:ةلماشلا </a:t>
            </a:r>
            <a:r>
              <a:rPr dirty="0" sz="4400" spc="-200">
                <a:latin typeface="Times New Roman"/>
                <a:cs typeface="Times New Roman"/>
              </a:rPr>
              <a:t>هدوجلا </a:t>
            </a:r>
            <a:r>
              <a:rPr dirty="0" sz="4400" spc="-5">
                <a:latin typeface="Times New Roman"/>
                <a:cs typeface="Times New Roman"/>
              </a:rPr>
              <a:t>ةرادإ</a:t>
            </a:r>
            <a:r>
              <a:rPr dirty="0" sz="4400" spc="-310">
                <a:latin typeface="Times New Roman"/>
                <a:cs typeface="Times New Roman"/>
              </a:rPr>
              <a:t> </a:t>
            </a:r>
            <a:r>
              <a:rPr dirty="0" sz="4400" spc="-270">
                <a:latin typeface="Times New Roman"/>
                <a:cs typeface="Times New Roman"/>
              </a:rPr>
              <a:t>ئدابم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051939" y="648208"/>
            <a:ext cx="5038725" cy="0"/>
          </a:xfrm>
          <a:custGeom>
            <a:avLst/>
            <a:gdLst/>
            <a:ahLst/>
            <a:cxnLst/>
            <a:rect l="l" t="t" r="r" b="b"/>
            <a:pathLst>
              <a:path w="5038725" h="0">
                <a:moveTo>
                  <a:pt x="0" y="0"/>
                </a:moveTo>
                <a:lnTo>
                  <a:pt x="5038344" y="0"/>
                </a:lnTo>
              </a:path>
            </a:pathLst>
          </a:custGeom>
          <a:ln w="5181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27601" y="884377"/>
            <a:ext cx="8843010" cy="523367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582930">
              <a:lnSpc>
                <a:spcPct val="100000"/>
              </a:lnSpc>
              <a:spcBef>
                <a:spcPts val="95"/>
              </a:spcBef>
            </a:pPr>
            <a:r>
              <a:rPr dirty="0" sz="1900" spc="-215" b="1">
                <a:latin typeface="Arial"/>
                <a:cs typeface="Arial"/>
              </a:rPr>
              <a:t>اهتقو </a:t>
            </a:r>
            <a:r>
              <a:rPr dirty="0" sz="1900" spc="-170" b="1">
                <a:latin typeface="Arial"/>
                <a:cs typeface="Arial"/>
              </a:rPr>
              <a:t>لك </a:t>
            </a:r>
            <a:r>
              <a:rPr dirty="0" sz="1900" spc="-275" b="1">
                <a:latin typeface="Arial"/>
                <a:cs typeface="Arial"/>
              </a:rPr>
              <a:t>سركت </a:t>
            </a:r>
            <a:r>
              <a:rPr dirty="0" sz="1900" spc="-229" b="1">
                <a:latin typeface="Arial"/>
                <a:cs typeface="Arial"/>
              </a:rPr>
              <a:t>نيذلا </a:t>
            </a:r>
            <a:r>
              <a:rPr dirty="0" sz="1900" spc="-225" b="1">
                <a:latin typeface="Arial"/>
                <a:cs typeface="Arial"/>
              </a:rPr>
              <a:t>،ةاشنملل </a:t>
            </a:r>
            <a:r>
              <a:rPr dirty="0" sz="1900" spc="-229" b="1">
                <a:latin typeface="Arial"/>
                <a:cs typeface="Arial"/>
              </a:rPr>
              <a:t>نييجراخلا </a:t>
            </a:r>
            <a:r>
              <a:rPr dirty="0" sz="1900" spc="-135" b="1">
                <a:latin typeface="Arial"/>
                <a:cs typeface="Arial"/>
              </a:rPr>
              <a:t>ءلامعلا </a:t>
            </a:r>
            <a:r>
              <a:rPr dirty="0" sz="1900" spc="-195" b="1">
                <a:latin typeface="Arial"/>
                <a:cs typeface="Arial"/>
              </a:rPr>
              <a:t>ىلع </a:t>
            </a:r>
            <a:r>
              <a:rPr dirty="0" sz="1900" spc="-320" b="1">
                <a:latin typeface="Arial"/>
                <a:cs typeface="Arial"/>
              </a:rPr>
              <a:t>زيكرتلا </a:t>
            </a:r>
            <a:r>
              <a:rPr dirty="0" sz="1900" spc="75" b="1">
                <a:latin typeface="Arial"/>
                <a:cs typeface="Arial"/>
              </a:rPr>
              <a:t>اذه </a:t>
            </a:r>
            <a:r>
              <a:rPr dirty="0" sz="1900" spc="-515" b="1">
                <a:latin typeface="Arial"/>
                <a:cs typeface="Arial"/>
              </a:rPr>
              <a:t>رصتقي </a:t>
            </a:r>
            <a:r>
              <a:rPr dirty="0" sz="1900" spc="-110" b="1">
                <a:latin typeface="Arial"/>
                <a:cs typeface="Arial"/>
              </a:rPr>
              <a:t>لاو</a:t>
            </a:r>
            <a:r>
              <a:rPr dirty="0" u="heavy" sz="1900" spc="-110" b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900" spc="-200" b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:ليمعلا </a:t>
            </a:r>
            <a:r>
              <a:rPr dirty="0" u="heavy" sz="1900" spc="-195" b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ىلع </a:t>
            </a:r>
            <a:r>
              <a:rPr dirty="0" u="heavy" sz="1900" spc="-320" b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زيكرتلا </a:t>
            </a:r>
            <a:r>
              <a:rPr dirty="0" u="heavy" sz="1900" spc="5" b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-1</a:t>
            </a:r>
            <a:r>
              <a:rPr dirty="0" sz="1900" spc="434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900" spc="-5">
                <a:solidFill>
                  <a:srgbClr val="C00000"/>
                </a:solidFill>
                <a:latin typeface="Arial"/>
                <a:cs typeface="Arial"/>
              </a:rPr>
              <a:t>•</a:t>
            </a:r>
            <a:endParaRPr sz="1900">
              <a:latin typeface="Arial"/>
              <a:cs typeface="Arial"/>
            </a:endParaRPr>
          </a:p>
          <a:p>
            <a:pPr algn="r" marR="354965">
              <a:lnSpc>
                <a:spcPct val="100000"/>
              </a:lnSpc>
              <a:spcBef>
                <a:spcPts val="5"/>
              </a:spcBef>
            </a:pPr>
            <a:r>
              <a:rPr dirty="0" sz="1900" spc="-229" b="1">
                <a:latin typeface="Arial"/>
                <a:cs typeface="Arial"/>
              </a:rPr>
              <a:t>نيذلا  </a:t>
            </a:r>
            <a:r>
              <a:rPr dirty="0" sz="1900" spc="70" b="1">
                <a:latin typeface="Arial"/>
                <a:cs typeface="Arial"/>
              </a:rPr>
              <a:t>مهو </a:t>
            </a:r>
            <a:r>
              <a:rPr dirty="0" sz="1900" spc="-170" b="1">
                <a:latin typeface="Arial"/>
                <a:cs typeface="Arial"/>
              </a:rPr>
              <a:t>،ةأشنملا  </a:t>
            </a:r>
            <a:r>
              <a:rPr dirty="0" sz="1900" spc="-30" b="1">
                <a:latin typeface="Arial"/>
                <a:cs typeface="Arial"/>
              </a:rPr>
              <a:t>لخاد </a:t>
            </a:r>
            <a:r>
              <a:rPr dirty="0" sz="1900" spc="-220" b="1">
                <a:latin typeface="Arial"/>
                <a:cs typeface="Arial"/>
              </a:rPr>
              <a:t>نيلماعلا </a:t>
            </a:r>
            <a:r>
              <a:rPr dirty="0" baseline="2923" sz="2850" spc="-375" b="1">
                <a:latin typeface="Arial"/>
                <a:cs typeface="Arial"/>
              </a:rPr>
              <a:t>ً</a:t>
            </a:r>
            <a:r>
              <a:rPr dirty="0" sz="1900" spc="-250" b="1">
                <a:latin typeface="Arial"/>
                <a:cs typeface="Arial"/>
              </a:rPr>
              <a:t>اضيأ  </a:t>
            </a:r>
            <a:r>
              <a:rPr dirty="0" sz="1900" spc="-320" b="1">
                <a:latin typeface="Arial"/>
                <a:cs typeface="Arial"/>
              </a:rPr>
              <a:t>زيكرتلا   </a:t>
            </a:r>
            <a:r>
              <a:rPr dirty="0" sz="1900" spc="-220" b="1">
                <a:latin typeface="Arial"/>
                <a:cs typeface="Arial"/>
              </a:rPr>
              <a:t>اهلمشي  </a:t>
            </a:r>
            <a:r>
              <a:rPr dirty="0" sz="1900" spc="-360" b="1">
                <a:latin typeface="Arial"/>
                <a:cs typeface="Arial"/>
              </a:rPr>
              <a:t>لب </a:t>
            </a:r>
            <a:r>
              <a:rPr dirty="0" sz="1900" spc="-195" b="1">
                <a:latin typeface="Arial"/>
                <a:cs typeface="Arial"/>
              </a:rPr>
              <a:t> ،اهتاجتنم  </a:t>
            </a:r>
            <a:r>
              <a:rPr dirty="0" sz="1900" spc="-145" b="1">
                <a:latin typeface="Arial"/>
                <a:cs typeface="Arial"/>
              </a:rPr>
              <a:t>ءارش </a:t>
            </a:r>
            <a:r>
              <a:rPr dirty="0" sz="1900" spc="-195" b="1">
                <a:latin typeface="Arial"/>
                <a:cs typeface="Arial"/>
              </a:rPr>
              <a:t>ىلع  </a:t>
            </a:r>
            <a:r>
              <a:rPr dirty="0" sz="1900" spc="-310" b="1">
                <a:latin typeface="Arial"/>
                <a:cs typeface="Arial"/>
              </a:rPr>
              <a:t>مهزيفحت  </a:t>
            </a:r>
            <a:r>
              <a:rPr dirty="0" sz="1900" spc="-40" b="1">
                <a:latin typeface="Arial"/>
                <a:cs typeface="Arial"/>
              </a:rPr>
              <a:t>لجأ </a:t>
            </a:r>
            <a:r>
              <a:rPr dirty="0" sz="1900" spc="50" b="1">
                <a:latin typeface="Arial"/>
                <a:cs typeface="Arial"/>
              </a:rPr>
              <a:t>نم</a:t>
            </a:r>
            <a:r>
              <a:rPr dirty="0" sz="1900" spc="-160" b="1">
                <a:latin typeface="Arial"/>
                <a:cs typeface="Arial"/>
              </a:rPr>
              <a:t> </a:t>
            </a:r>
            <a:r>
              <a:rPr dirty="0" sz="1900" spc="60" b="1">
                <a:latin typeface="Arial"/>
                <a:cs typeface="Arial"/>
              </a:rPr>
              <a:t>اهدهجو</a:t>
            </a:r>
            <a:endParaRPr sz="1900">
              <a:latin typeface="Arial"/>
              <a:cs typeface="Arial"/>
            </a:endParaRPr>
          </a:p>
          <a:p>
            <a:pPr algn="r" marL="341630" marR="348615" indent="4180204">
              <a:lnSpc>
                <a:spcPct val="100000"/>
              </a:lnSpc>
            </a:pPr>
            <a:r>
              <a:rPr dirty="0" sz="1900" spc="-95" b="1">
                <a:latin typeface="Arial"/>
                <a:cs typeface="Arial"/>
              </a:rPr>
              <a:t>.بولطملا </a:t>
            </a:r>
            <a:r>
              <a:rPr dirty="0" sz="1900" spc="-90" b="1">
                <a:latin typeface="Arial"/>
                <a:cs typeface="Arial"/>
              </a:rPr>
              <a:t>ةدوجلا </a:t>
            </a:r>
            <a:r>
              <a:rPr dirty="0" sz="1900" spc="-240" b="1">
                <a:latin typeface="Arial"/>
                <a:cs typeface="Arial"/>
              </a:rPr>
              <a:t>ىوتسم </a:t>
            </a:r>
            <a:r>
              <a:rPr dirty="0" sz="1900" spc="-425" b="1">
                <a:latin typeface="Arial"/>
                <a:cs typeface="Arial"/>
              </a:rPr>
              <a:t>قيقحت </a:t>
            </a:r>
            <a:r>
              <a:rPr dirty="0" sz="1900" spc="-95" b="1">
                <a:latin typeface="Arial"/>
                <a:cs typeface="Arial"/>
              </a:rPr>
              <a:t>مهئادأ</a:t>
            </a:r>
            <a:r>
              <a:rPr dirty="0" sz="1900" spc="80" b="1">
                <a:latin typeface="Arial"/>
                <a:cs typeface="Arial"/>
              </a:rPr>
              <a:t> </a:t>
            </a:r>
            <a:r>
              <a:rPr dirty="0" sz="1900" spc="-195" b="1">
                <a:latin typeface="Arial"/>
                <a:cs typeface="Arial"/>
              </a:rPr>
              <a:t>ىلع</a:t>
            </a:r>
            <a:r>
              <a:rPr dirty="0" sz="1900" b="1">
                <a:latin typeface="Arial"/>
                <a:cs typeface="Arial"/>
              </a:rPr>
              <a:t> </a:t>
            </a:r>
            <a:r>
              <a:rPr dirty="0" sz="1900" spc="-409" b="1">
                <a:latin typeface="Arial"/>
                <a:cs typeface="Arial"/>
              </a:rPr>
              <a:t>فقوتي </a:t>
            </a:r>
            <a:r>
              <a:rPr dirty="0" sz="1900" spc="-310" b="1">
                <a:latin typeface="Arial"/>
                <a:cs typeface="Arial"/>
              </a:rPr>
              <a:t> </a:t>
            </a:r>
            <a:r>
              <a:rPr dirty="0" sz="1900" spc="-370" b="1">
                <a:latin typeface="Arial"/>
                <a:cs typeface="Arial"/>
              </a:rPr>
              <a:t>مث   </a:t>
            </a:r>
            <a:r>
              <a:rPr dirty="0" sz="1900" spc="50" b="1">
                <a:latin typeface="Arial"/>
                <a:cs typeface="Arial"/>
              </a:rPr>
              <a:t>نم </a:t>
            </a:r>
            <a:r>
              <a:rPr dirty="0" sz="1900" spc="-85" b="1">
                <a:latin typeface="Arial"/>
                <a:cs typeface="Arial"/>
              </a:rPr>
              <a:t>.اهتاذ </a:t>
            </a:r>
            <a:r>
              <a:rPr dirty="0" sz="1900" spc="-220" b="1">
                <a:latin typeface="Arial"/>
                <a:cs typeface="Arial"/>
              </a:rPr>
              <a:t>تايلمعلا  </a:t>
            </a:r>
            <a:r>
              <a:rPr dirty="0" sz="1900" spc="-495" b="1">
                <a:latin typeface="Arial"/>
                <a:cs typeface="Arial"/>
              </a:rPr>
              <a:t>يف                 </a:t>
            </a:r>
            <a:r>
              <a:rPr dirty="0" sz="1900" spc="-90" b="1">
                <a:latin typeface="Arial"/>
                <a:cs typeface="Arial"/>
              </a:rPr>
              <a:t>ةدوجلا </a:t>
            </a:r>
            <a:r>
              <a:rPr dirty="0" sz="1900" spc="-200" b="1">
                <a:latin typeface="Arial"/>
                <a:cs typeface="Arial"/>
              </a:rPr>
              <a:t>مدعل  </a:t>
            </a:r>
            <a:r>
              <a:rPr dirty="0" sz="1900" spc="-114" b="1">
                <a:latin typeface="Arial"/>
                <a:cs typeface="Arial"/>
              </a:rPr>
              <a:t>رشؤم </a:t>
            </a:r>
            <a:r>
              <a:rPr dirty="0" sz="1900" spc="-509" b="1">
                <a:latin typeface="Arial"/>
                <a:cs typeface="Arial"/>
              </a:rPr>
              <a:t>ربتعت                               </a:t>
            </a:r>
            <a:r>
              <a:rPr dirty="0" sz="1900" spc="-285" b="1">
                <a:latin typeface="Arial"/>
                <a:cs typeface="Arial"/>
              </a:rPr>
              <a:t>ةبيعملا  </a:t>
            </a:r>
            <a:r>
              <a:rPr dirty="0" sz="1900" spc="-405" b="1">
                <a:latin typeface="Arial"/>
                <a:cs typeface="Arial"/>
              </a:rPr>
              <a:t>جئاتنلاف</a:t>
            </a:r>
            <a:r>
              <a:rPr dirty="0" u="heavy" sz="1900" spc="-405" b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    </a:t>
            </a:r>
            <a:r>
              <a:rPr dirty="0" u="heavy" sz="1900" spc="-65" b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:</a:t>
            </a:r>
            <a:r>
              <a:rPr dirty="0" u="heavy" baseline="2923" sz="2850" spc="-97" b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ً</a:t>
            </a:r>
            <a:r>
              <a:rPr dirty="0" u="heavy" sz="1900" spc="-65" b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اعم </a:t>
            </a:r>
            <a:r>
              <a:rPr dirty="0" u="heavy" sz="1900" spc="-300" b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جئاتنلاو  </a:t>
            </a:r>
            <a:r>
              <a:rPr dirty="0" u="heavy" sz="1900" spc="-220" b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تايلمعلا  </a:t>
            </a:r>
            <a:r>
              <a:rPr dirty="0" u="heavy" sz="1900" spc="-195" b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ىلع  </a:t>
            </a:r>
            <a:r>
              <a:rPr dirty="0" u="heavy" sz="1900" spc="-320" b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زيكرتلا  </a:t>
            </a:r>
            <a:r>
              <a:rPr dirty="0" u="heavy" sz="1900" spc="-215" b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900" spc="5" b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-</a:t>
            </a:r>
            <a:r>
              <a:rPr dirty="0" sz="1900" spc="5" b="1">
                <a:latin typeface="Arial"/>
                <a:cs typeface="Arial"/>
              </a:rPr>
              <a:t>2</a:t>
            </a:r>
            <a:endParaRPr sz="1900">
              <a:latin typeface="Arial"/>
              <a:cs typeface="Arial"/>
            </a:endParaRPr>
          </a:p>
          <a:p>
            <a:pPr algn="r" marR="356870">
              <a:lnSpc>
                <a:spcPct val="100000"/>
              </a:lnSpc>
            </a:pPr>
            <a:r>
              <a:rPr dirty="0" sz="1900" spc="-50" b="1">
                <a:latin typeface="Arial"/>
                <a:cs typeface="Arial"/>
              </a:rPr>
              <a:t>.تامدخلا </a:t>
            </a:r>
            <a:r>
              <a:rPr dirty="0" sz="1900" spc="-5" b="1">
                <a:latin typeface="Arial"/>
                <a:cs typeface="Arial"/>
              </a:rPr>
              <a:t>وأ </a:t>
            </a:r>
            <a:r>
              <a:rPr dirty="0" sz="1900" spc="-210" b="1">
                <a:latin typeface="Arial"/>
                <a:cs typeface="Arial"/>
              </a:rPr>
              <a:t>تاجتنملا  </a:t>
            </a:r>
            <a:r>
              <a:rPr dirty="0" sz="1900" spc="-225" b="1">
                <a:latin typeface="Arial"/>
                <a:cs typeface="Arial"/>
              </a:rPr>
              <a:t>ةيعون  </a:t>
            </a:r>
            <a:r>
              <a:rPr dirty="0" sz="1900" spc="-425" b="1">
                <a:latin typeface="Arial"/>
                <a:cs typeface="Arial"/>
              </a:rPr>
              <a:t>نيسحت     </a:t>
            </a:r>
            <a:r>
              <a:rPr dirty="0" sz="1900" spc="-505" b="1">
                <a:latin typeface="Arial"/>
                <a:cs typeface="Arial"/>
              </a:rPr>
              <a:t>ليبس                         </a:t>
            </a:r>
            <a:r>
              <a:rPr dirty="0" sz="1900" spc="-365" b="1">
                <a:latin typeface="Arial"/>
                <a:cs typeface="Arial"/>
              </a:rPr>
              <a:t>ضرتعت   </a:t>
            </a:r>
            <a:r>
              <a:rPr dirty="0" sz="1900" spc="-320" b="1">
                <a:latin typeface="Arial"/>
                <a:cs typeface="Arial"/>
              </a:rPr>
              <a:t>يتلا   </a:t>
            </a:r>
            <a:r>
              <a:rPr dirty="0" sz="1900" spc="-229" b="1">
                <a:latin typeface="Arial"/>
                <a:cs typeface="Arial"/>
              </a:rPr>
              <a:t>لكاشملل  </a:t>
            </a:r>
            <a:r>
              <a:rPr dirty="0" sz="1900" spc="-185" b="1">
                <a:latin typeface="Arial"/>
                <a:cs typeface="Arial"/>
              </a:rPr>
              <a:t>ةرمتسم  </a:t>
            </a:r>
            <a:r>
              <a:rPr dirty="0" sz="1900" spc="-130" b="1">
                <a:latin typeface="Arial"/>
                <a:cs typeface="Arial"/>
              </a:rPr>
              <a:t>لولح </a:t>
            </a:r>
            <a:r>
              <a:rPr dirty="0" sz="1900" spc="-165" b="1">
                <a:latin typeface="Arial"/>
                <a:cs typeface="Arial"/>
              </a:rPr>
              <a:t>داجيا </a:t>
            </a:r>
            <a:r>
              <a:rPr dirty="0" sz="1900" spc="-280" b="1">
                <a:latin typeface="Arial"/>
                <a:cs typeface="Arial"/>
              </a:rPr>
              <a:t>بجي</a:t>
            </a:r>
            <a:endParaRPr sz="1900">
              <a:latin typeface="Arial"/>
              <a:cs typeface="Arial"/>
            </a:endParaRPr>
          </a:p>
          <a:p>
            <a:pPr algn="r" marR="348615">
              <a:lnSpc>
                <a:spcPct val="100000"/>
              </a:lnSpc>
            </a:pPr>
            <a:r>
              <a:rPr dirty="0" sz="1900" spc="-210" b="1">
                <a:latin typeface="Arial"/>
                <a:cs typeface="Arial"/>
              </a:rPr>
              <a:t>تاجتنملا  </a:t>
            </a:r>
            <a:r>
              <a:rPr dirty="0" sz="1900" spc="-30" b="1">
                <a:latin typeface="Arial"/>
                <a:cs typeface="Arial"/>
              </a:rPr>
              <a:t>ةدوج </a:t>
            </a:r>
            <a:r>
              <a:rPr dirty="0" sz="1900" spc="-330" b="1">
                <a:latin typeface="Arial"/>
                <a:cs typeface="Arial"/>
              </a:rPr>
              <a:t>سايقل </a:t>
            </a:r>
            <a:r>
              <a:rPr dirty="0" sz="1900" spc="-135" b="1">
                <a:latin typeface="Arial"/>
                <a:cs typeface="Arial"/>
              </a:rPr>
              <a:t> </a:t>
            </a:r>
            <a:r>
              <a:rPr dirty="0" sz="1900" spc="-240" b="1">
                <a:latin typeface="Arial"/>
                <a:cs typeface="Arial"/>
              </a:rPr>
              <a:t>ةلوبقم  </a:t>
            </a:r>
            <a:r>
              <a:rPr dirty="0" sz="1900" spc="-280" b="1">
                <a:latin typeface="Arial"/>
                <a:cs typeface="Arial"/>
              </a:rPr>
              <a:t>ريياعم  </a:t>
            </a:r>
            <a:r>
              <a:rPr dirty="0" sz="1900" spc="-210" b="1">
                <a:latin typeface="Arial"/>
                <a:cs typeface="Arial"/>
              </a:rPr>
              <a:t>مادختسا  </a:t>
            </a:r>
            <a:r>
              <a:rPr dirty="0" sz="1900" spc="-380" b="1">
                <a:latin typeface="Arial"/>
                <a:cs typeface="Arial"/>
              </a:rPr>
              <a:t>بلطتي   </a:t>
            </a:r>
            <a:r>
              <a:rPr dirty="0" sz="1900" spc="-175" b="1">
                <a:latin typeface="Arial"/>
                <a:cs typeface="Arial"/>
              </a:rPr>
              <a:t>أدبملا  </a:t>
            </a:r>
            <a:r>
              <a:rPr dirty="0" sz="1900" spc="75" b="1">
                <a:latin typeface="Arial"/>
                <a:cs typeface="Arial"/>
              </a:rPr>
              <a:t>اذه </a:t>
            </a:r>
            <a:r>
              <a:rPr dirty="0" sz="1900" spc="30" b="1">
                <a:latin typeface="Arial"/>
                <a:cs typeface="Arial"/>
              </a:rPr>
              <a:t>لامعإو</a:t>
            </a:r>
            <a:r>
              <a:rPr dirty="0" u="heavy" sz="1900" spc="30" b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900" spc="-45" b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:اهعوقو </a:t>
            </a:r>
            <a:r>
              <a:rPr dirty="0" u="heavy" sz="1900" spc="-440" b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لبق      </a:t>
            </a:r>
            <a:r>
              <a:rPr dirty="0" u="heavy" sz="1900" spc="-70" b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ءاطخلاا </a:t>
            </a:r>
            <a:r>
              <a:rPr dirty="0" u="heavy" sz="1900" spc="45" b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نم </a:t>
            </a:r>
            <a:r>
              <a:rPr dirty="0" u="heavy" sz="1900" spc="-220" b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ةياقولا</a:t>
            </a:r>
            <a:r>
              <a:rPr dirty="0" u="heavy" sz="1900" spc="-250" b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900" spc="5" b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-3</a:t>
            </a:r>
            <a:endParaRPr sz="1900">
              <a:latin typeface="Arial"/>
              <a:cs typeface="Arial"/>
            </a:endParaRPr>
          </a:p>
          <a:p>
            <a:pPr algn="r" marR="332105">
              <a:lnSpc>
                <a:spcPct val="100000"/>
              </a:lnSpc>
              <a:spcBef>
                <a:spcPts val="5"/>
              </a:spcBef>
            </a:pPr>
            <a:r>
              <a:rPr dirty="0" sz="1900" spc="-60" b="1">
                <a:latin typeface="Arial"/>
                <a:cs typeface="Arial"/>
              </a:rPr>
              <a:t>.ءاطخلأا </a:t>
            </a:r>
            <a:r>
              <a:rPr dirty="0" sz="1900" spc="-145" b="1">
                <a:latin typeface="Arial"/>
                <a:cs typeface="Arial"/>
              </a:rPr>
              <a:t>عوقو </a:t>
            </a:r>
            <a:r>
              <a:rPr dirty="0" sz="1900" spc="-360" b="1">
                <a:latin typeface="Arial"/>
                <a:cs typeface="Arial"/>
              </a:rPr>
              <a:t>دعب   </a:t>
            </a:r>
            <a:r>
              <a:rPr dirty="0" sz="1900" spc="-260" b="1">
                <a:latin typeface="Arial"/>
                <a:cs typeface="Arial"/>
              </a:rPr>
              <a:t>ريياعملا  </a:t>
            </a:r>
            <a:r>
              <a:rPr dirty="0" sz="1900" spc="75" b="1">
                <a:latin typeface="Arial"/>
                <a:cs typeface="Arial"/>
              </a:rPr>
              <a:t>هذه </a:t>
            </a:r>
            <a:r>
              <a:rPr dirty="0" sz="1900" spc="-210" b="1">
                <a:latin typeface="Arial"/>
                <a:cs typeface="Arial"/>
              </a:rPr>
              <a:t>لثم  </a:t>
            </a:r>
            <a:r>
              <a:rPr dirty="0" sz="1900" spc="-204" b="1">
                <a:latin typeface="Arial"/>
                <a:cs typeface="Arial"/>
              </a:rPr>
              <a:t>مادختسا  </a:t>
            </a:r>
            <a:r>
              <a:rPr dirty="0" sz="1900" spc="50" b="1">
                <a:latin typeface="Arial"/>
                <a:cs typeface="Arial"/>
              </a:rPr>
              <a:t>نم </a:t>
            </a:r>
            <a:r>
              <a:rPr dirty="0" baseline="2923" sz="2850" spc="-330" b="1">
                <a:latin typeface="Arial"/>
                <a:cs typeface="Arial"/>
              </a:rPr>
              <a:t>ً</a:t>
            </a:r>
            <a:r>
              <a:rPr dirty="0" sz="1900" spc="-220" b="1">
                <a:latin typeface="Arial"/>
                <a:cs typeface="Arial"/>
              </a:rPr>
              <a:t>لادب  </a:t>
            </a:r>
            <a:r>
              <a:rPr dirty="0" sz="1900" spc="-225" b="1">
                <a:latin typeface="Arial"/>
                <a:cs typeface="Arial"/>
              </a:rPr>
              <a:t>جاتنلاا  </a:t>
            </a:r>
            <a:r>
              <a:rPr dirty="0" sz="1900" spc="-180" b="1">
                <a:latin typeface="Arial"/>
                <a:cs typeface="Arial"/>
              </a:rPr>
              <a:t>ةيلمع  </a:t>
            </a:r>
            <a:r>
              <a:rPr dirty="0" sz="1900" spc="-245" b="1">
                <a:latin typeface="Arial"/>
                <a:cs typeface="Arial"/>
              </a:rPr>
              <a:t>ءانثأ</a:t>
            </a:r>
            <a:r>
              <a:rPr dirty="0" sz="1900" spc="-225" b="1">
                <a:latin typeface="Arial"/>
                <a:cs typeface="Arial"/>
              </a:rPr>
              <a:t> </a:t>
            </a:r>
            <a:r>
              <a:rPr dirty="0" sz="1900" spc="-50" b="1">
                <a:latin typeface="Arial"/>
                <a:cs typeface="Arial"/>
              </a:rPr>
              <a:t>تامدخلاو</a:t>
            </a:r>
            <a:endParaRPr sz="1900">
              <a:latin typeface="Arial"/>
              <a:cs typeface="Arial"/>
            </a:endParaRPr>
          </a:p>
          <a:p>
            <a:pPr algn="r" marR="348615">
              <a:lnSpc>
                <a:spcPct val="100000"/>
              </a:lnSpc>
            </a:pPr>
            <a:r>
              <a:rPr dirty="0" sz="1900" spc="-5" b="1">
                <a:latin typeface="Arial"/>
                <a:cs typeface="Arial"/>
              </a:rPr>
              <a:t>نأ </a:t>
            </a:r>
            <a:r>
              <a:rPr dirty="0" sz="1900" spc="-120" b="1">
                <a:latin typeface="Arial"/>
                <a:cs typeface="Arial"/>
              </a:rPr>
              <a:t>تاساردلا </a:t>
            </a:r>
            <a:r>
              <a:rPr dirty="0" sz="1900" spc="-445" b="1">
                <a:latin typeface="Arial"/>
                <a:cs typeface="Arial"/>
              </a:rPr>
              <a:t>تتبثأ      </a:t>
            </a:r>
            <a:r>
              <a:rPr dirty="0" sz="1900" spc="-459" b="1">
                <a:latin typeface="Arial"/>
                <a:cs typeface="Arial"/>
              </a:rPr>
              <a:t>دقلف        </a:t>
            </a:r>
            <a:r>
              <a:rPr dirty="0" sz="1900" spc="-195" b="1">
                <a:latin typeface="Arial"/>
                <a:cs typeface="Arial"/>
              </a:rPr>
              <a:t>.نيلماعلا  </a:t>
            </a:r>
            <a:r>
              <a:rPr dirty="0" sz="1900" spc="-180" b="1">
                <a:latin typeface="Arial"/>
                <a:cs typeface="Arial"/>
              </a:rPr>
              <a:t>ةأفاكم  </a:t>
            </a:r>
            <a:r>
              <a:rPr dirty="0" sz="1900" spc="-160" b="1">
                <a:latin typeface="Arial"/>
                <a:cs typeface="Arial"/>
              </a:rPr>
              <a:t>اهب </a:t>
            </a:r>
            <a:r>
              <a:rPr dirty="0" sz="1900" spc="-245" b="1">
                <a:latin typeface="Arial"/>
                <a:cs typeface="Arial"/>
              </a:rPr>
              <a:t>نكمي  </a:t>
            </a:r>
            <a:r>
              <a:rPr dirty="0" sz="1900" spc="-320" b="1">
                <a:latin typeface="Arial"/>
                <a:cs typeface="Arial"/>
              </a:rPr>
              <a:t>يتلا   </a:t>
            </a:r>
            <a:r>
              <a:rPr dirty="0" sz="1900" spc="-90" b="1">
                <a:latin typeface="Arial"/>
                <a:cs typeface="Arial"/>
              </a:rPr>
              <a:t>قرطلا </a:t>
            </a:r>
            <a:r>
              <a:rPr dirty="0" sz="1900" spc="-40" b="1">
                <a:latin typeface="Arial"/>
                <a:cs typeface="Arial"/>
              </a:rPr>
              <a:t>دحأ </a:t>
            </a:r>
            <a:r>
              <a:rPr dirty="0" sz="1900" spc="120" b="1">
                <a:latin typeface="Arial"/>
                <a:cs typeface="Arial"/>
              </a:rPr>
              <a:t>وه</a:t>
            </a:r>
            <a:r>
              <a:rPr dirty="0" u="heavy" sz="1900" spc="120" b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900" spc="-114" b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:ةلماعلا </a:t>
            </a:r>
            <a:r>
              <a:rPr dirty="0" u="heavy" sz="1900" spc="-190" b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ىوقلا  </a:t>
            </a:r>
            <a:r>
              <a:rPr dirty="0" u="heavy" sz="1900" spc="-175" b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تاربخ  </a:t>
            </a:r>
            <a:r>
              <a:rPr dirty="0" u="heavy" sz="1900" spc="-480" b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ةئبعت      </a:t>
            </a:r>
            <a:r>
              <a:rPr dirty="0" u="heavy" sz="1900" spc="-445" b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900" spc="5" b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-4</a:t>
            </a:r>
            <a:endParaRPr sz="1900">
              <a:latin typeface="Arial"/>
              <a:cs typeface="Arial"/>
            </a:endParaRPr>
          </a:p>
          <a:p>
            <a:pPr algn="r" marR="360045">
              <a:lnSpc>
                <a:spcPct val="100000"/>
              </a:lnSpc>
            </a:pPr>
            <a:r>
              <a:rPr dirty="0" sz="1900" spc="-229" b="1">
                <a:latin typeface="Arial"/>
                <a:cs typeface="Arial"/>
              </a:rPr>
              <a:t>.كلذب  </a:t>
            </a:r>
            <a:r>
              <a:rPr dirty="0" sz="1900" spc="-95" b="1">
                <a:latin typeface="Arial"/>
                <a:cs typeface="Arial"/>
              </a:rPr>
              <a:t>مهراعشإ </a:t>
            </a:r>
            <a:r>
              <a:rPr dirty="0" sz="1900" spc="-280" b="1">
                <a:latin typeface="Arial"/>
                <a:cs typeface="Arial"/>
              </a:rPr>
              <a:t>بجي  </a:t>
            </a:r>
            <a:r>
              <a:rPr dirty="0" sz="1900" spc="-370" b="1">
                <a:latin typeface="Arial"/>
                <a:cs typeface="Arial"/>
              </a:rPr>
              <a:t>مث   </a:t>
            </a:r>
            <a:r>
              <a:rPr dirty="0" sz="1900" spc="30" b="1">
                <a:latin typeface="Arial"/>
                <a:cs typeface="Arial"/>
              </a:rPr>
              <a:t>نمو </a:t>
            </a:r>
            <a:r>
              <a:rPr dirty="0" sz="1900" spc="-290" b="1">
                <a:latin typeface="Arial"/>
                <a:cs typeface="Arial"/>
              </a:rPr>
              <a:t>،ءانثلاب  </a:t>
            </a:r>
            <a:r>
              <a:rPr dirty="0" sz="1900" spc="50" b="1">
                <a:latin typeface="Arial"/>
                <a:cs typeface="Arial"/>
              </a:rPr>
              <a:t>مهدوهج </a:t>
            </a:r>
            <a:r>
              <a:rPr dirty="0" sz="1900" spc="-395" b="1">
                <a:latin typeface="Arial"/>
                <a:cs typeface="Arial"/>
              </a:rPr>
              <a:t>لباقت    </a:t>
            </a:r>
            <a:r>
              <a:rPr dirty="0" sz="1900" b="1">
                <a:latin typeface="Arial"/>
                <a:cs typeface="Arial"/>
              </a:rPr>
              <a:t>نأ </a:t>
            </a:r>
            <a:r>
              <a:rPr dirty="0" sz="1900" spc="-315" b="1">
                <a:latin typeface="Arial"/>
                <a:cs typeface="Arial"/>
              </a:rPr>
              <a:t>نوبحي   </a:t>
            </a:r>
            <a:r>
              <a:rPr dirty="0" sz="1900" spc="-360" b="1">
                <a:latin typeface="Arial"/>
                <a:cs typeface="Arial"/>
              </a:rPr>
              <a:t>لب </a:t>
            </a:r>
            <a:r>
              <a:rPr dirty="0" sz="1900" spc="-195" b="1">
                <a:latin typeface="Arial"/>
                <a:cs typeface="Arial"/>
              </a:rPr>
              <a:t> </a:t>
            </a:r>
            <a:r>
              <a:rPr dirty="0" sz="1900" spc="-180" b="1">
                <a:latin typeface="Arial"/>
                <a:cs typeface="Arial"/>
              </a:rPr>
              <a:t>،ديحولا  </a:t>
            </a:r>
            <a:r>
              <a:rPr dirty="0" sz="1900" spc="-225" b="1">
                <a:latin typeface="Arial"/>
                <a:cs typeface="Arial"/>
              </a:rPr>
              <a:t>زفاحلا  </a:t>
            </a:r>
            <a:r>
              <a:rPr dirty="0" sz="1900" spc="120" b="1">
                <a:latin typeface="Arial"/>
                <a:cs typeface="Arial"/>
              </a:rPr>
              <a:t>وه </a:t>
            </a:r>
            <a:r>
              <a:rPr dirty="0" sz="1900" spc="-100" b="1">
                <a:latin typeface="Arial"/>
                <a:cs typeface="Arial"/>
              </a:rPr>
              <a:t>رجلاا </a:t>
            </a:r>
            <a:r>
              <a:rPr dirty="0" sz="1900" spc="-365" b="1">
                <a:latin typeface="Arial"/>
                <a:cs typeface="Arial"/>
              </a:rPr>
              <a:t>نوربتعي   </a:t>
            </a:r>
            <a:r>
              <a:rPr dirty="0" sz="1900" spc="-175" b="1">
                <a:latin typeface="Arial"/>
                <a:cs typeface="Arial"/>
              </a:rPr>
              <a:t>لا</a:t>
            </a:r>
            <a:r>
              <a:rPr dirty="0" sz="1900" spc="-85" b="1">
                <a:latin typeface="Arial"/>
                <a:cs typeface="Arial"/>
              </a:rPr>
              <a:t> </a:t>
            </a:r>
            <a:r>
              <a:rPr dirty="0" sz="1900" spc="-220" b="1">
                <a:latin typeface="Arial"/>
                <a:cs typeface="Arial"/>
              </a:rPr>
              <a:t>نيلماعلا</a:t>
            </a:r>
            <a:endParaRPr sz="1900">
              <a:latin typeface="Arial"/>
              <a:cs typeface="Arial"/>
            </a:endParaRPr>
          </a:p>
          <a:p>
            <a:pPr algn="r" marR="350520">
              <a:lnSpc>
                <a:spcPct val="100000"/>
              </a:lnSpc>
            </a:pPr>
            <a:r>
              <a:rPr dirty="0" u="heavy" sz="1900" spc="-65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ة</a:t>
            </a:r>
            <a:r>
              <a:rPr dirty="0" sz="1900" spc="175" b="1">
                <a:latin typeface="Arial"/>
                <a:cs typeface="Arial"/>
              </a:rPr>
              <a:t> </a:t>
            </a:r>
            <a:r>
              <a:rPr dirty="0" u="heavy" sz="1900" spc="-14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دايزو</a:t>
            </a:r>
            <a:r>
              <a:rPr dirty="0" sz="1900" spc="-145" b="1">
                <a:latin typeface="Arial"/>
                <a:cs typeface="Arial"/>
              </a:rPr>
              <a:t>   </a:t>
            </a:r>
            <a:r>
              <a:rPr dirty="0" sz="1900" spc="-135" b="1">
                <a:latin typeface="Arial"/>
                <a:cs typeface="Arial"/>
              </a:rPr>
              <a:t>لمعلا </a:t>
            </a:r>
            <a:r>
              <a:rPr dirty="0" sz="1900" spc="-295" b="1">
                <a:latin typeface="Arial"/>
                <a:cs typeface="Arial"/>
              </a:rPr>
              <a:t>ريوطت  </a:t>
            </a:r>
            <a:r>
              <a:rPr dirty="0" sz="1900" spc="-175" b="1">
                <a:latin typeface="Arial"/>
                <a:cs typeface="Arial"/>
              </a:rPr>
              <a:t>اهمادختساب  </a:t>
            </a:r>
            <a:r>
              <a:rPr dirty="0" sz="1900" spc="-245" b="1">
                <a:latin typeface="Arial"/>
                <a:cs typeface="Arial"/>
              </a:rPr>
              <a:t>نكمي  </a:t>
            </a:r>
            <a:r>
              <a:rPr dirty="0" sz="1900" spc="-315" b="1">
                <a:latin typeface="Arial"/>
                <a:cs typeface="Arial"/>
              </a:rPr>
              <a:t>يتلا  </a:t>
            </a:r>
            <a:r>
              <a:rPr dirty="0" sz="1900" spc="-210" b="1">
                <a:latin typeface="Arial"/>
                <a:cs typeface="Arial"/>
              </a:rPr>
              <a:t>صرفلاو  </a:t>
            </a:r>
            <a:r>
              <a:rPr dirty="0" sz="1900" spc="-160" b="1">
                <a:latin typeface="Arial"/>
                <a:cs typeface="Arial"/>
              </a:rPr>
              <a:t>تامولعملاب </a:t>
            </a:r>
            <a:r>
              <a:rPr dirty="0" baseline="2923" sz="2850" spc="-427" b="1">
                <a:latin typeface="Arial"/>
                <a:cs typeface="Arial"/>
              </a:rPr>
              <a:t>ً</a:t>
            </a:r>
            <a:r>
              <a:rPr dirty="0" sz="1900" spc="-285" b="1">
                <a:latin typeface="Arial"/>
                <a:cs typeface="Arial"/>
              </a:rPr>
              <a:t>ائيلم  </a:t>
            </a:r>
            <a:r>
              <a:rPr dirty="0" baseline="2923" sz="2850" spc="-172" b="1">
                <a:latin typeface="Arial"/>
                <a:cs typeface="Arial"/>
              </a:rPr>
              <a:t>ً</a:t>
            </a:r>
            <a:r>
              <a:rPr dirty="0" sz="1900" spc="-114" b="1">
                <a:latin typeface="Arial"/>
                <a:cs typeface="Arial"/>
              </a:rPr>
              <a:t>لائاه </a:t>
            </a:r>
            <a:r>
              <a:rPr dirty="0" baseline="2923" sz="2850" spc="-104" b="1">
                <a:latin typeface="Arial"/>
                <a:cs typeface="Arial"/>
              </a:rPr>
              <a:t>ً</a:t>
            </a:r>
            <a:r>
              <a:rPr dirty="0" sz="1900" spc="-70" b="1">
                <a:latin typeface="Arial"/>
                <a:cs typeface="Arial"/>
              </a:rPr>
              <a:t>امجنم </a:t>
            </a:r>
            <a:r>
              <a:rPr dirty="0" sz="1900" spc="-409" b="1">
                <a:latin typeface="Arial"/>
                <a:cs typeface="Arial"/>
              </a:rPr>
              <a:t>لكشت    </a:t>
            </a:r>
            <a:r>
              <a:rPr dirty="0" sz="1900" spc="-130" b="1">
                <a:latin typeface="Arial"/>
                <a:cs typeface="Arial"/>
              </a:rPr>
              <a:t>ةلماعلا </a:t>
            </a:r>
            <a:r>
              <a:rPr dirty="0" sz="1900" spc="-190" b="1">
                <a:latin typeface="Arial"/>
                <a:cs typeface="Arial"/>
              </a:rPr>
              <a:t>ىوقلا  </a:t>
            </a:r>
            <a:r>
              <a:rPr dirty="0" sz="1900" spc="-5" b="1">
                <a:latin typeface="Arial"/>
                <a:cs typeface="Arial"/>
              </a:rPr>
              <a:t>نأ</a:t>
            </a:r>
            <a:r>
              <a:rPr dirty="0" sz="1900" spc="350" b="1">
                <a:latin typeface="Arial"/>
                <a:cs typeface="Arial"/>
              </a:rPr>
              <a:t> </a:t>
            </a:r>
            <a:r>
              <a:rPr dirty="0" sz="1900" spc="-70" b="1">
                <a:latin typeface="Arial"/>
                <a:cs typeface="Arial"/>
              </a:rPr>
              <a:t>امك</a:t>
            </a:r>
            <a:endParaRPr sz="1900">
              <a:latin typeface="Arial"/>
              <a:cs typeface="Arial"/>
            </a:endParaRPr>
          </a:p>
          <a:p>
            <a:pPr algn="r" marL="399415" marR="348615" indent="1871345">
              <a:lnSpc>
                <a:spcPct val="100000"/>
              </a:lnSpc>
              <a:spcBef>
                <a:spcPts val="5"/>
              </a:spcBef>
            </a:pPr>
            <a:r>
              <a:rPr dirty="0" u="heavy" sz="1900" spc="-47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900" spc="-3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.زئاف </a:t>
            </a:r>
            <a:r>
              <a:rPr dirty="0" u="heavy" sz="1900" spc="-40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قيرف </a:t>
            </a:r>
            <a:r>
              <a:rPr dirty="0" u="heavy" sz="1900" spc="-49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يف </a:t>
            </a:r>
            <a:r>
              <a:rPr dirty="0" u="heavy" sz="1900" spc="-10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ءاضعأ </a:t>
            </a:r>
            <a:r>
              <a:rPr dirty="0" u="heavy" sz="1900" spc="-204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مهنأب </a:t>
            </a:r>
            <a:r>
              <a:rPr dirty="0" u="heavy" sz="1900" spc="-22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نيلماعلا </a:t>
            </a:r>
            <a:r>
              <a:rPr dirty="0" u="heavy" sz="1900" spc="-18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راعشإ </a:t>
            </a:r>
            <a:r>
              <a:rPr dirty="0" u="heavy" sz="1900" spc="-28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بجي </a:t>
            </a:r>
            <a:r>
              <a:rPr dirty="0" u="heavy" sz="1900" spc="-4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اذهلو </a:t>
            </a:r>
            <a:r>
              <a:rPr dirty="0" u="heavy" sz="1900" spc="-29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،فيلاكتلا</a:t>
            </a:r>
            <a:r>
              <a:rPr dirty="0" u="heavy" sz="1900" spc="-229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900" spc="-24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ضفخو</a:t>
            </a:r>
            <a:r>
              <a:rPr dirty="0" u="heavy" sz="1900" spc="2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900" spc="-22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جاتنلاا </a:t>
            </a:r>
            <a:r>
              <a:rPr dirty="0" sz="1900" spc="15" b="1">
                <a:latin typeface="Arial"/>
                <a:cs typeface="Arial"/>
              </a:rPr>
              <a:t> </a:t>
            </a:r>
            <a:r>
              <a:rPr dirty="0" sz="1900" spc="-290" b="1">
                <a:latin typeface="Arial"/>
                <a:cs typeface="Arial"/>
              </a:rPr>
              <a:t>صرف </a:t>
            </a:r>
            <a:r>
              <a:rPr dirty="0" sz="1900" spc="-90" b="1">
                <a:latin typeface="Arial"/>
                <a:cs typeface="Arial"/>
              </a:rPr>
              <a:t>للاخ </a:t>
            </a:r>
            <a:r>
              <a:rPr dirty="0" sz="1900" spc="50" b="1">
                <a:latin typeface="Arial"/>
                <a:cs typeface="Arial"/>
              </a:rPr>
              <a:t>نم </a:t>
            </a:r>
            <a:r>
              <a:rPr dirty="0" sz="1900" spc="-190" b="1">
                <a:latin typeface="Arial"/>
                <a:cs typeface="Arial"/>
              </a:rPr>
              <a:t>تلاكشملا </a:t>
            </a:r>
            <a:r>
              <a:rPr dirty="0" sz="1900" spc="-180" b="1">
                <a:latin typeface="Arial"/>
                <a:cs typeface="Arial"/>
              </a:rPr>
              <a:t>لحل </a:t>
            </a:r>
            <a:r>
              <a:rPr dirty="0" sz="1900" spc="-229" b="1">
                <a:latin typeface="Arial"/>
                <a:cs typeface="Arial"/>
              </a:rPr>
              <a:t>يسسؤم </a:t>
            </a:r>
            <a:r>
              <a:rPr dirty="0" sz="1900" spc="-105" b="1">
                <a:latin typeface="Arial"/>
                <a:cs typeface="Arial"/>
              </a:rPr>
              <a:t>موهفم </a:t>
            </a:r>
            <a:r>
              <a:rPr dirty="0" sz="1900" spc="-5" b="1">
                <a:latin typeface="Arial"/>
                <a:cs typeface="Arial"/>
              </a:rPr>
              <a:t>)ش.ج.أ( </a:t>
            </a:r>
            <a:r>
              <a:rPr dirty="0" sz="1900" spc="-580" b="1">
                <a:latin typeface="Arial"/>
                <a:cs typeface="Arial"/>
              </a:rPr>
              <a:t>ىنبتت</a:t>
            </a:r>
            <a:r>
              <a:rPr dirty="0" sz="1900" spc="-5" b="1">
                <a:latin typeface="Arial"/>
                <a:cs typeface="Arial"/>
              </a:rPr>
              <a:t> :</a:t>
            </a:r>
            <a:r>
              <a:rPr dirty="0" u="heavy" sz="1900" spc="-5" b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900" spc="-254" b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قئاقحلا </a:t>
            </a:r>
            <a:r>
              <a:rPr dirty="0" u="heavy" sz="1900" spc="-195" b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ىلإ </a:t>
            </a:r>
            <a:r>
              <a:rPr dirty="0" u="heavy" baseline="2923" sz="2850" spc="-337" b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ً</a:t>
            </a:r>
            <a:r>
              <a:rPr dirty="0" u="heavy" sz="1900" spc="-225" b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ادانتسا </a:t>
            </a:r>
            <a:r>
              <a:rPr dirty="0" u="heavy" sz="1900" spc="-125" b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تارارقلا</a:t>
            </a:r>
            <a:r>
              <a:rPr dirty="0" u="heavy" sz="1900" spc="-110" b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900" spc="-165" b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ذاختا</a:t>
            </a:r>
            <a:r>
              <a:rPr dirty="0" u="heavy" sz="1900" spc="30" b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900" spc="5" b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-5 </a:t>
            </a:r>
            <a:r>
              <a:rPr dirty="0" sz="1900" spc="-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900" spc="-210" b="1">
                <a:latin typeface="Arial"/>
                <a:cs typeface="Arial"/>
              </a:rPr>
              <a:t>هتلاكشمو  </a:t>
            </a:r>
            <a:r>
              <a:rPr dirty="0" sz="1900" spc="-215" b="1">
                <a:latin typeface="Arial"/>
                <a:cs typeface="Arial"/>
              </a:rPr>
              <a:t>لمعلل</a:t>
            </a:r>
            <a:r>
              <a:rPr dirty="0" sz="1900" spc="95" b="1">
                <a:latin typeface="Arial"/>
                <a:cs typeface="Arial"/>
              </a:rPr>
              <a:t> </a:t>
            </a:r>
            <a:r>
              <a:rPr dirty="0" sz="1900" spc="-105" b="1">
                <a:latin typeface="Arial"/>
                <a:cs typeface="Arial"/>
              </a:rPr>
              <a:t>لماكلا </a:t>
            </a:r>
            <a:r>
              <a:rPr dirty="0" sz="1900" spc="-295" b="1">
                <a:latin typeface="Arial"/>
                <a:cs typeface="Arial"/>
              </a:rPr>
              <a:t>مهفتلا  </a:t>
            </a:r>
            <a:r>
              <a:rPr dirty="0" sz="1900" spc="-90" b="1">
                <a:latin typeface="Arial"/>
                <a:cs typeface="Arial"/>
              </a:rPr>
              <a:t>للاخ </a:t>
            </a:r>
            <a:r>
              <a:rPr dirty="0" sz="1900" spc="50" b="1">
                <a:latin typeface="Arial"/>
                <a:cs typeface="Arial"/>
              </a:rPr>
              <a:t>نم </a:t>
            </a:r>
            <a:r>
              <a:rPr dirty="0" sz="1900" spc="-114" b="1">
                <a:latin typeface="Arial"/>
                <a:cs typeface="Arial"/>
              </a:rPr>
              <a:t>ءلامعلاو </a:t>
            </a:r>
            <a:r>
              <a:rPr dirty="0" sz="1900" spc="-30" b="1">
                <a:latin typeface="Arial"/>
                <a:cs typeface="Arial"/>
              </a:rPr>
              <a:t>ةلماع </a:t>
            </a:r>
            <a:r>
              <a:rPr dirty="0" sz="1900" spc="-145" b="1">
                <a:latin typeface="Arial"/>
                <a:cs typeface="Arial"/>
              </a:rPr>
              <a:t>ىوقو  </a:t>
            </a:r>
            <a:r>
              <a:rPr dirty="0" sz="1900" spc="-225" b="1">
                <a:latin typeface="Arial"/>
                <a:cs typeface="Arial"/>
              </a:rPr>
              <a:t>نيريدم  </a:t>
            </a:r>
            <a:r>
              <a:rPr dirty="0" sz="1900" spc="-215" b="1">
                <a:latin typeface="Arial"/>
                <a:cs typeface="Arial"/>
              </a:rPr>
              <a:t>عيمجلا  </a:t>
            </a:r>
            <a:r>
              <a:rPr dirty="0" sz="1900" spc="-470" b="1">
                <a:latin typeface="Arial"/>
                <a:cs typeface="Arial"/>
              </a:rPr>
              <a:t>هذيفنت         </a:t>
            </a:r>
            <a:r>
              <a:rPr dirty="0" sz="1900" spc="-495" b="1">
                <a:latin typeface="Arial"/>
                <a:cs typeface="Arial"/>
              </a:rPr>
              <a:t>يف                 </a:t>
            </a:r>
            <a:r>
              <a:rPr dirty="0" sz="1900" spc="-405" b="1">
                <a:latin typeface="Arial"/>
                <a:cs typeface="Arial"/>
              </a:rPr>
              <a:t>كرتشي </a:t>
            </a:r>
            <a:r>
              <a:rPr dirty="0" sz="1900" spc="-310" b="1">
                <a:latin typeface="Arial"/>
                <a:cs typeface="Arial"/>
              </a:rPr>
              <a:t> </a:t>
            </a:r>
            <a:r>
              <a:rPr dirty="0" sz="1900" spc="-320" b="1">
                <a:latin typeface="Arial"/>
                <a:cs typeface="Arial"/>
              </a:rPr>
              <a:t>)نيسحتلا</a:t>
            </a:r>
            <a:endParaRPr sz="1900">
              <a:latin typeface="Arial"/>
              <a:cs typeface="Arial"/>
            </a:endParaRPr>
          </a:p>
          <a:p>
            <a:pPr algn="r" marL="82550" marR="348615" indent="551815">
              <a:lnSpc>
                <a:spcPct val="100000"/>
              </a:lnSpc>
            </a:pPr>
            <a:r>
              <a:rPr dirty="0" sz="1900" spc="-135" b="1">
                <a:latin typeface="Arial"/>
                <a:cs typeface="Arial"/>
              </a:rPr>
              <a:t>.تامولعملل </a:t>
            </a:r>
            <a:r>
              <a:rPr dirty="0" sz="1900" spc="-120" b="1">
                <a:latin typeface="Arial"/>
                <a:cs typeface="Arial"/>
              </a:rPr>
              <a:t>ءفك </a:t>
            </a:r>
            <a:r>
              <a:rPr dirty="0" sz="1900" spc="35" b="1">
                <a:latin typeface="Arial"/>
                <a:cs typeface="Arial"/>
              </a:rPr>
              <a:t>زاهج </a:t>
            </a:r>
            <a:r>
              <a:rPr dirty="0" sz="1900" spc="-195" b="1">
                <a:latin typeface="Arial"/>
                <a:cs typeface="Arial"/>
              </a:rPr>
              <a:t>ىلع </a:t>
            </a:r>
            <a:r>
              <a:rPr dirty="0" sz="1900" spc="-340" b="1">
                <a:latin typeface="Arial"/>
                <a:cs typeface="Arial"/>
              </a:rPr>
              <a:t>دمتعي </a:t>
            </a:r>
            <a:r>
              <a:rPr dirty="0" sz="1900" b="1">
                <a:latin typeface="Arial"/>
                <a:cs typeface="Arial"/>
              </a:rPr>
              <a:t>نأ </a:t>
            </a:r>
            <a:r>
              <a:rPr dirty="0" sz="1900" spc="-280" b="1">
                <a:latin typeface="Arial"/>
                <a:cs typeface="Arial"/>
              </a:rPr>
              <a:t>بجي </a:t>
            </a:r>
            <a:r>
              <a:rPr dirty="0" sz="1900" spc="70" b="1">
                <a:latin typeface="Arial"/>
                <a:cs typeface="Arial"/>
              </a:rPr>
              <a:t>ام </a:t>
            </a:r>
            <a:r>
              <a:rPr dirty="0" sz="1900" spc="75" b="1">
                <a:latin typeface="Arial"/>
                <a:cs typeface="Arial"/>
              </a:rPr>
              <a:t>وهو </a:t>
            </a:r>
            <a:r>
              <a:rPr dirty="0" sz="1900" spc="-110" b="1">
                <a:latin typeface="Arial"/>
                <a:cs typeface="Arial"/>
              </a:rPr>
              <a:t>.تارارقلا </a:t>
            </a:r>
            <a:r>
              <a:rPr dirty="0" sz="1900" spc="-140" b="1">
                <a:latin typeface="Arial"/>
                <a:cs typeface="Arial"/>
              </a:rPr>
              <a:t>اهساسأ </a:t>
            </a:r>
            <a:r>
              <a:rPr dirty="0" sz="1900" spc="-195" b="1">
                <a:latin typeface="Arial"/>
                <a:cs typeface="Arial"/>
              </a:rPr>
              <a:t>ىلع </a:t>
            </a:r>
            <a:r>
              <a:rPr dirty="0" sz="1900" spc="-395" b="1">
                <a:latin typeface="Arial"/>
                <a:cs typeface="Arial"/>
              </a:rPr>
              <a:t>ذختت </a:t>
            </a:r>
            <a:r>
              <a:rPr dirty="0" sz="1900" spc="-315" b="1">
                <a:latin typeface="Arial"/>
                <a:cs typeface="Arial"/>
              </a:rPr>
              <a:t>يتلا</a:t>
            </a:r>
            <a:r>
              <a:rPr dirty="0" sz="1900" spc="-150" b="1">
                <a:latin typeface="Arial"/>
                <a:cs typeface="Arial"/>
              </a:rPr>
              <a:t> </a:t>
            </a:r>
            <a:r>
              <a:rPr dirty="0" sz="1900" spc="-105" b="1">
                <a:latin typeface="Arial"/>
                <a:cs typeface="Arial"/>
              </a:rPr>
              <a:t>تامولعملا</a:t>
            </a:r>
            <a:r>
              <a:rPr dirty="0" sz="1900" b="1">
                <a:latin typeface="Arial"/>
                <a:cs typeface="Arial"/>
              </a:rPr>
              <a:t> </a:t>
            </a:r>
            <a:r>
              <a:rPr dirty="0" sz="1900" spc="-215" b="1">
                <a:latin typeface="Arial"/>
                <a:cs typeface="Arial"/>
              </a:rPr>
              <a:t>ةفاكو </a:t>
            </a:r>
            <a:r>
              <a:rPr dirty="0" sz="1900" spc="-5" b="1">
                <a:latin typeface="Arial"/>
                <a:cs typeface="Arial"/>
              </a:rPr>
              <a:t> </a:t>
            </a:r>
            <a:r>
              <a:rPr dirty="0" sz="1900" spc="-40" b="1">
                <a:latin typeface="Arial"/>
                <a:cs typeface="Arial"/>
              </a:rPr>
              <a:t>لاوملأا </a:t>
            </a:r>
            <a:r>
              <a:rPr dirty="0" sz="1900" spc="-5" b="1">
                <a:latin typeface="Arial"/>
                <a:cs typeface="Arial"/>
              </a:rPr>
              <a:t>ةرادإ نع </a:t>
            </a:r>
            <a:r>
              <a:rPr dirty="0" sz="1900" spc="-250" b="1">
                <a:latin typeface="Arial"/>
                <a:cs typeface="Arial"/>
              </a:rPr>
              <a:t>مهاتايلوئسم </a:t>
            </a:r>
            <a:r>
              <a:rPr dirty="0" sz="1900" spc="-475" b="1">
                <a:latin typeface="Arial"/>
                <a:cs typeface="Arial"/>
              </a:rPr>
              <a:t>طقف </a:t>
            </a:r>
            <a:r>
              <a:rPr dirty="0" sz="1900" spc="-430" b="1">
                <a:latin typeface="Arial"/>
                <a:cs typeface="Arial"/>
              </a:rPr>
              <a:t>تسيل </a:t>
            </a:r>
            <a:r>
              <a:rPr dirty="0" sz="1900" spc="-220" b="1">
                <a:latin typeface="Arial"/>
                <a:cs typeface="Arial"/>
              </a:rPr>
              <a:t>نوفرشملا </a:t>
            </a:r>
            <a:r>
              <a:rPr dirty="0" sz="1900" spc="-150" b="1">
                <a:latin typeface="Arial"/>
                <a:cs typeface="Arial"/>
              </a:rPr>
              <a:t>اهلمحت </a:t>
            </a:r>
            <a:r>
              <a:rPr dirty="0" sz="1900" spc="-320" b="1">
                <a:latin typeface="Arial"/>
                <a:cs typeface="Arial"/>
              </a:rPr>
              <a:t>يتلا </a:t>
            </a:r>
            <a:r>
              <a:rPr dirty="0" sz="1900" spc="-270" b="1">
                <a:latin typeface="Arial"/>
                <a:cs typeface="Arial"/>
              </a:rPr>
              <a:t>تايلوئسملا </a:t>
            </a:r>
            <a:r>
              <a:rPr dirty="0" sz="1900" spc="-275" b="1">
                <a:latin typeface="Arial"/>
                <a:cs typeface="Arial"/>
              </a:rPr>
              <a:t>ربكأ </a:t>
            </a:r>
            <a:r>
              <a:rPr dirty="0" sz="1900" spc="45" b="1">
                <a:latin typeface="Arial"/>
                <a:cs typeface="Arial"/>
              </a:rPr>
              <a:t>نم </a:t>
            </a:r>
            <a:r>
              <a:rPr dirty="0" sz="1900" spc="10" b="1">
                <a:latin typeface="Arial"/>
                <a:cs typeface="Arial"/>
              </a:rPr>
              <a:t>نإ</a:t>
            </a:r>
            <a:r>
              <a:rPr dirty="0" u="heavy" sz="1900" spc="10" b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900" spc="-285" b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:ةيسكعلا</a:t>
            </a:r>
            <a:r>
              <a:rPr dirty="0" u="heavy" sz="1900" spc="-300" b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ةيذغتلا</a:t>
            </a:r>
            <a:r>
              <a:rPr dirty="0" u="heavy" sz="1900" spc="-195" b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900" spc="5" b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-6 </a:t>
            </a:r>
            <a:r>
              <a:rPr dirty="0" sz="1900" spc="-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900" spc="-495" b="1">
                <a:latin typeface="Arial"/>
                <a:cs typeface="Arial"/>
              </a:rPr>
              <a:t>يف </a:t>
            </a:r>
            <a:r>
              <a:rPr dirty="0" sz="1900" spc="-170" b="1">
                <a:latin typeface="Arial"/>
                <a:cs typeface="Arial"/>
              </a:rPr>
              <a:t>حاجنلا </a:t>
            </a:r>
            <a:r>
              <a:rPr dirty="0" sz="1900" spc="-275" b="1">
                <a:latin typeface="Arial"/>
                <a:cs typeface="Arial"/>
              </a:rPr>
              <a:t>نإف </a:t>
            </a:r>
            <a:r>
              <a:rPr dirty="0" sz="1900" spc="-370" b="1">
                <a:latin typeface="Arial"/>
                <a:cs typeface="Arial"/>
              </a:rPr>
              <a:t>مث </a:t>
            </a:r>
            <a:r>
              <a:rPr dirty="0" sz="1900" spc="30" b="1">
                <a:latin typeface="Arial"/>
                <a:cs typeface="Arial"/>
              </a:rPr>
              <a:t>نمو </a:t>
            </a:r>
            <a:r>
              <a:rPr dirty="0" sz="1900" spc="-210" b="1">
                <a:latin typeface="Arial"/>
                <a:cs typeface="Arial"/>
              </a:rPr>
              <a:t>.ربكلأا يدحتلا </a:t>
            </a:r>
            <a:r>
              <a:rPr dirty="0" sz="1900" spc="55" b="1">
                <a:latin typeface="Arial"/>
                <a:cs typeface="Arial"/>
              </a:rPr>
              <a:t>يه </a:t>
            </a:r>
            <a:r>
              <a:rPr dirty="0" sz="1900" spc="-509" b="1">
                <a:latin typeface="Arial"/>
                <a:cs typeface="Arial"/>
              </a:rPr>
              <a:t>ربتعت </a:t>
            </a:r>
            <a:r>
              <a:rPr dirty="0" sz="1900" spc="-180" b="1">
                <a:latin typeface="Arial"/>
                <a:cs typeface="Arial"/>
              </a:rPr>
              <a:t>دارفلأا </a:t>
            </a:r>
            <a:r>
              <a:rPr dirty="0" sz="1900" spc="-5" b="1">
                <a:latin typeface="Arial"/>
                <a:cs typeface="Arial"/>
              </a:rPr>
              <a:t>ةرادإ </a:t>
            </a:r>
            <a:r>
              <a:rPr dirty="0" sz="1900" b="1">
                <a:latin typeface="Arial"/>
                <a:cs typeface="Arial"/>
              </a:rPr>
              <a:t>نإ </a:t>
            </a:r>
            <a:r>
              <a:rPr dirty="0" sz="1900" spc="-360" b="1">
                <a:latin typeface="Arial"/>
                <a:cs typeface="Arial"/>
              </a:rPr>
              <a:t>لب</a:t>
            </a:r>
            <a:r>
              <a:rPr dirty="0" sz="1900" spc="-195" b="1">
                <a:latin typeface="Arial"/>
                <a:cs typeface="Arial"/>
              </a:rPr>
              <a:t> </a:t>
            </a:r>
            <a:r>
              <a:rPr dirty="0" sz="1900" spc="-150" b="1">
                <a:latin typeface="Arial"/>
                <a:cs typeface="Arial"/>
              </a:rPr>
              <a:t>خلا </a:t>
            </a:r>
            <a:r>
              <a:rPr dirty="0" sz="1900" spc="-405" b="1">
                <a:latin typeface="Arial"/>
                <a:cs typeface="Arial"/>
              </a:rPr>
              <a:t>..ذيفنتلل </a:t>
            </a:r>
            <a:r>
              <a:rPr dirty="0" sz="1900" spc="-204" b="1">
                <a:latin typeface="Arial"/>
                <a:cs typeface="Arial"/>
              </a:rPr>
              <a:t>ةينمزلا</a:t>
            </a:r>
            <a:r>
              <a:rPr dirty="0" sz="1900" spc="-310" b="1">
                <a:latin typeface="Arial"/>
                <a:cs typeface="Arial"/>
              </a:rPr>
              <a:t> </a:t>
            </a:r>
            <a:r>
              <a:rPr dirty="0" sz="1900" spc="-70" b="1">
                <a:latin typeface="Arial"/>
                <a:cs typeface="Arial"/>
              </a:rPr>
              <a:t>لوادجلاو</a:t>
            </a:r>
            <a:r>
              <a:rPr dirty="0" sz="1900" spc="35" b="1">
                <a:latin typeface="Arial"/>
                <a:cs typeface="Arial"/>
              </a:rPr>
              <a:t> </a:t>
            </a:r>
            <a:r>
              <a:rPr dirty="0" sz="1900" spc="-200" b="1">
                <a:latin typeface="Arial"/>
                <a:cs typeface="Arial"/>
              </a:rPr>
              <a:t>جاتنلإاو </a:t>
            </a:r>
            <a:r>
              <a:rPr dirty="0" sz="1900" spc="-5" b="1">
                <a:latin typeface="Arial"/>
                <a:cs typeface="Arial"/>
              </a:rPr>
              <a:t> </a:t>
            </a:r>
            <a:r>
              <a:rPr dirty="0" sz="1900" spc="-509" b="1">
                <a:latin typeface="Arial"/>
                <a:cs typeface="Arial"/>
              </a:rPr>
              <a:t>ربتعت                              </a:t>
            </a:r>
            <a:r>
              <a:rPr dirty="0" sz="1900" spc="-200" b="1">
                <a:latin typeface="Arial"/>
                <a:cs typeface="Arial"/>
              </a:rPr>
              <a:t>ءاقترلاا </a:t>
            </a:r>
            <a:r>
              <a:rPr dirty="0" sz="1900" spc="-195" b="1">
                <a:latin typeface="Arial"/>
                <a:cs typeface="Arial"/>
              </a:rPr>
              <a:t>ىلع  </a:t>
            </a:r>
            <a:r>
              <a:rPr dirty="0" sz="1900" spc="-125" b="1">
                <a:latin typeface="Arial"/>
                <a:cs typeface="Arial"/>
              </a:rPr>
              <a:t>مهيسوؤرم </a:t>
            </a:r>
            <a:r>
              <a:rPr dirty="0" sz="1900" spc="-70" b="1">
                <a:latin typeface="Arial"/>
                <a:cs typeface="Arial"/>
              </a:rPr>
              <a:t>ةدعاسم </a:t>
            </a:r>
            <a:r>
              <a:rPr dirty="0" sz="1900" spc="-495" b="1">
                <a:latin typeface="Arial"/>
                <a:cs typeface="Arial"/>
              </a:rPr>
              <a:t>يف                </a:t>
            </a:r>
            <a:r>
              <a:rPr dirty="0" sz="1900" spc="-310" b="1">
                <a:latin typeface="Arial"/>
                <a:cs typeface="Arial"/>
              </a:rPr>
              <a:t>نيفرشملا  </a:t>
            </a:r>
            <a:r>
              <a:rPr dirty="0" sz="1900" spc="50" b="1">
                <a:latin typeface="Arial"/>
                <a:cs typeface="Arial"/>
              </a:rPr>
              <a:t>نم </a:t>
            </a:r>
            <a:r>
              <a:rPr dirty="0" sz="1900" spc="-180" b="1">
                <a:latin typeface="Arial"/>
                <a:cs typeface="Arial"/>
              </a:rPr>
              <a:t>ةصلخملا </a:t>
            </a:r>
            <a:r>
              <a:rPr dirty="0" sz="1900" spc="-145" b="1">
                <a:latin typeface="Arial"/>
                <a:cs typeface="Arial"/>
              </a:rPr>
              <a:t>ةبغرلاو </a:t>
            </a:r>
            <a:r>
              <a:rPr dirty="0" sz="1900" spc="-204" b="1">
                <a:latin typeface="Arial"/>
                <a:cs typeface="Arial"/>
              </a:rPr>
              <a:t>ةنيمأ  </a:t>
            </a:r>
            <a:r>
              <a:rPr dirty="0" sz="1900" spc="-305" b="1">
                <a:latin typeface="Arial"/>
                <a:cs typeface="Arial"/>
              </a:rPr>
              <a:t>ةيسكع   </a:t>
            </a:r>
            <a:r>
              <a:rPr dirty="0" sz="1900" spc="-335" b="1">
                <a:latin typeface="Arial"/>
                <a:cs typeface="Arial"/>
              </a:rPr>
              <a:t>ةيذغت  </a:t>
            </a:r>
            <a:r>
              <a:rPr dirty="0" sz="1900" spc="-195" b="1">
                <a:latin typeface="Arial"/>
                <a:cs typeface="Arial"/>
              </a:rPr>
              <a:t>ىلع  </a:t>
            </a:r>
            <a:r>
              <a:rPr dirty="0" sz="1900" spc="-180" b="1">
                <a:latin typeface="Arial"/>
                <a:cs typeface="Arial"/>
              </a:rPr>
              <a:t> لوصحلا</a:t>
            </a:r>
            <a:endParaRPr sz="1900">
              <a:latin typeface="Arial"/>
              <a:cs typeface="Arial"/>
            </a:endParaRPr>
          </a:p>
          <a:p>
            <a:pPr algn="r" marR="343535">
              <a:lnSpc>
                <a:spcPts val="2235"/>
              </a:lnSpc>
            </a:pPr>
            <a:r>
              <a:rPr dirty="0" sz="1900" spc="-125" b="1">
                <a:latin typeface="Arial"/>
                <a:cs typeface="Arial"/>
              </a:rPr>
              <a:t>.عادبلإاو </a:t>
            </a:r>
            <a:r>
              <a:rPr dirty="0" sz="1900" spc="-170" b="1">
                <a:latin typeface="Arial"/>
                <a:cs typeface="Arial"/>
              </a:rPr>
              <a:t>حاجنلا  </a:t>
            </a:r>
            <a:r>
              <a:rPr dirty="0" sz="1900" spc="-290" b="1">
                <a:latin typeface="Arial"/>
                <a:cs typeface="Arial"/>
              </a:rPr>
              <a:t>صرف  </a:t>
            </a:r>
            <a:r>
              <a:rPr dirty="0" sz="1900" spc="-495" b="1">
                <a:latin typeface="Arial"/>
                <a:cs typeface="Arial"/>
              </a:rPr>
              <a:t>يف                </a:t>
            </a:r>
            <a:r>
              <a:rPr dirty="0" sz="1900" spc="-155" b="1">
                <a:latin typeface="Arial"/>
                <a:cs typeface="Arial"/>
              </a:rPr>
              <a:t>ةدايزلا </a:t>
            </a:r>
            <a:r>
              <a:rPr dirty="0" sz="1900" spc="20" b="1">
                <a:latin typeface="Arial"/>
                <a:cs typeface="Arial"/>
              </a:rPr>
              <a:t>لماوع </a:t>
            </a:r>
            <a:r>
              <a:rPr dirty="0" sz="1900" spc="75" b="1">
                <a:latin typeface="Arial"/>
                <a:cs typeface="Arial"/>
              </a:rPr>
              <a:t>مهأ</a:t>
            </a:r>
            <a:r>
              <a:rPr dirty="0" sz="1900" spc="160" b="1">
                <a:latin typeface="Arial"/>
                <a:cs typeface="Arial"/>
              </a:rPr>
              <a:t> </a:t>
            </a:r>
            <a:r>
              <a:rPr dirty="0" sz="1900" spc="50" b="1">
                <a:latin typeface="Arial"/>
                <a:cs typeface="Arial"/>
              </a:rPr>
              <a:t>نم</a:t>
            </a:r>
            <a:endParaRPr sz="1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18068" y="6434734"/>
            <a:ext cx="1962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888888"/>
                </a:solidFill>
                <a:latin typeface="Arial"/>
                <a:cs typeface="Arial"/>
              </a:rPr>
              <a:t>50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745991" y="170687"/>
            <a:ext cx="5382895" cy="783590"/>
          </a:xfrm>
          <a:custGeom>
            <a:avLst/>
            <a:gdLst/>
            <a:ahLst/>
            <a:cxnLst/>
            <a:rect l="l" t="t" r="r" b="b"/>
            <a:pathLst>
              <a:path w="5382895" h="783590">
                <a:moveTo>
                  <a:pt x="0" y="130555"/>
                </a:moveTo>
                <a:lnTo>
                  <a:pt x="10255" y="79724"/>
                </a:lnTo>
                <a:lnTo>
                  <a:pt x="38226" y="38226"/>
                </a:lnTo>
                <a:lnTo>
                  <a:pt x="79724" y="10255"/>
                </a:lnTo>
                <a:lnTo>
                  <a:pt x="130556" y="0"/>
                </a:lnTo>
                <a:lnTo>
                  <a:pt x="5252212" y="0"/>
                </a:lnTo>
                <a:lnTo>
                  <a:pt x="5303043" y="10255"/>
                </a:lnTo>
                <a:lnTo>
                  <a:pt x="5344541" y="38226"/>
                </a:lnTo>
                <a:lnTo>
                  <a:pt x="5372512" y="79724"/>
                </a:lnTo>
                <a:lnTo>
                  <a:pt x="5382768" y="130555"/>
                </a:lnTo>
                <a:lnTo>
                  <a:pt x="5382768" y="652779"/>
                </a:lnTo>
                <a:lnTo>
                  <a:pt x="5372512" y="703611"/>
                </a:lnTo>
                <a:lnTo>
                  <a:pt x="5344541" y="745108"/>
                </a:lnTo>
                <a:lnTo>
                  <a:pt x="5303043" y="773080"/>
                </a:lnTo>
                <a:lnTo>
                  <a:pt x="5252212" y="783335"/>
                </a:lnTo>
                <a:lnTo>
                  <a:pt x="130556" y="783335"/>
                </a:lnTo>
                <a:lnTo>
                  <a:pt x="79724" y="773080"/>
                </a:lnTo>
                <a:lnTo>
                  <a:pt x="38227" y="745108"/>
                </a:lnTo>
                <a:lnTo>
                  <a:pt x="10255" y="703611"/>
                </a:lnTo>
                <a:lnTo>
                  <a:pt x="0" y="652779"/>
                </a:lnTo>
                <a:lnTo>
                  <a:pt x="0" y="130555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177029" y="229311"/>
            <a:ext cx="4533265" cy="63690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4000" spc="-335"/>
              <a:t>ةلماشلا </a:t>
            </a:r>
            <a:r>
              <a:rPr dirty="0" sz="4000" spc="-185"/>
              <a:t>ةدوجلا </a:t>
            </a:r>
            <a:r>
              <a:rPr dirty="0" sz="4000" spc="-5"/>
              <a:t>ةرادإ</a:t>
            </a:r>
            <a:r>
              <a:rPr dirty="0" sz="4000" spc="-265"/>
              <a:t> </a:t>
            </a:r>
            <a:r>
              <a:rPr dirty="0" sz="4000" spc="-220"/>
              <a:t>موهفم</a:t>
            </a:r>
            <a:endParaRPr sz="4000"/>
          </a:p>
        </p:txBody>
      </p:sp>
      <p:sp>
        <p:nvSpPr>
          <p:cNvPr id="5" name="object 5"/>
          <p:cNvSpPr/>
          <p:nvPr/>
        </p:nvSpPr>
        <p:spPr>
          <a:xfrm>
            <a:off x="7900669" y="3226942"/>
            <a:ext cx="826135" cy="0"/>
          </a:xfrm>
          <a:custGeom>
            <a:avLst/>
            <a:gdLst/>
            <a:ahLst/>
            <a:cxnLst/>
            <a:rect l="l" t="t" r="r" b="b"/>
            <a:pathLst>
              <a:path w="826134" h="0">
                <a:moveTo>
                  <a:pt x="0" y="0"/>
                </a:moveTo>
                <a:lnTo>
                  <a:pt x="826007" y="0"/>
                </a:lnTo>
              </a:path>
            </a:pathLst>
          </a:custGeom>
          <a:ln w="365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500486" y="1224152"/>
            <a:ext cx="8316595" cy="48272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r" marL="12700" marR="8255" indent="234950">
              <a:lnSpc>
                <a:spcPct val="100000"/>
              </a:lnSpc>
              <a:spcBef>
                <a:spcPts val="105"/>
              </a:spcBef>
            </a:pPr>
            <a:r>
              <a:rPr dirty="0" sz="2800" spc="-459" b="1">
                <a:latin typeface="Arial"/>
                <a:cs typeface="Arial"/>
              </a:rPr>
              <a:t>يتلا </a:t>
            </a:r>
            <a:r>
              <a:rPr dirty="0" sz="2800" spc="-380" b="1">
                <a:latin typeface="Arial"/>
                <a:cs typeface="Arial"/>
              </a:rPr>
              <a:t>ةثيدحلا </a:t>
            </a:r>
            <a:r>
              <a:rPr dirty="0" sz="2800" spc="-170" b="1">
                <a:latin typeface="Arial"/>
                <a:cs typeface="Arial"/>
              </a:rPr>
              <a:t>ةيرادلإا </a:t>
            </a:r>
            <a:r>
              <a:rPr dirty="0" sz="2800" spc="-290" b="1">
                <a:latin typeface="Arial"/>
                <a:cs typeface="Arial"/>
              </a:rPr>
              <a:t>ميهافملا </a:t>
            </a:r>
            <a:r>
              <a:rPr dirty="0" sz="2800" spc="75" b="1">
                <a:latin typeface="Arial"/>
                <a:cs typeface="Arial"/>
              </a:rPr>
              <a:t>نم </a:t>
            </a:r>
            <a:r>
              <a:rPr dirty="0" sz="2800" spc="-735" b="1">
                <a:latin typeface="Arial"/>
                <a:cs typeface="Arial"/>
              </a:rPr>
              <a:t>ربتعي </a:t>
            </a:r>
            <a:r>
              <a:rPr dirty="0" sz="2800" spc="-235" b="1">
                <a:latin typeface="Arial"/>
                <a:cs typeface="Arial"/>
              </a:rPr>
              <a:t>ةلماشلا </a:t>
            </a:r>
            <a:r>
              <a:rPr dirty="0" sz="2800" spc="-130" b="1">
                <a:latin typeface="Arial"/>
                <a:cs typeface="Arial"/>
              </a:rPr>
              <a:t>ةدوجلا </a:t>
            </a:r>
            <a:r>
              <a:rPr dirty="0" sz="2800" b="1">
                <a:latin typeface="Arial"/>
                <a:cs typeface="Arial"/>
              </a:rPr>
              <a:t>ةرادإ</a:t>
            </a:r>
            <a:r>
              <a:rPr dirty="0" sz="2800" spc="270" b="1">
                <a:latin typeface="Arial"/>
                <a:cs typeface="Arial"/>
              </a:rPr>
              <a:t> </a:t>
            </a:r>
            <a:r>
              <a:rPr dirty="0" sz="2800" spc="-155" b="1">
                <a:latin typeface="Arial"/>
                <a:cs typeface="Arial"/>
              </a:rPr>
              <a:t>موهفم</a:t>
            </a:r>
            <a:r>
              <a:rPr dirty="0" sz="2800" spc="2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نإ </a:t>
            </a:r>
            <a:r>
              <a:rPr dirty="0" sz="2800" b="1">
                <a:latin typeface="Arial"/>
                <a:cs typeface="Arial"/>
              </a:rPr>
              <a:t> </a:t>
            </a:r>
            <a:r>
              <a:rPr dirty="0" sz="2800" spc="-370" b="1">
                <a:latin typeface="Arial"/>
                <a:cs typeface="Arial"/>
              </a:rPr>
              <a:t>ةباجتسلاا  </a:t>
            </a:r>
            <a:r>
              <a:rPr dirty="0" sz="2800" spc="-130" b="1">
                <a:latin typeface="Arial"/>
                <a:cs typeface="Arial"/>
              </a:rPr>
              <a:t>للاخ </a:t>
            </a:r>
            <a:r>
              <a:rPr dirty="0" sz="2800" spc="75" b="1">
                <a:latin typeface="Arial"/>
                <a:cs typeface="Arial"/>
              </a:rPr>
              <a:t>نم </a:t>
            </a:r>
            <a:r>
              <a:rPr dirty="0" sz="2800" spc="-155" b="1">
                <a:latin typeface="Arial"/>
                <a:cs typeface="Arial"/>
              </a:rPr>
              <a:t>كلذو </a:t>
            </a:r>
            <a:r>
              <a:rPr dirty="0" sz="2800" spc="-260" b="1">
                <a:latin typeface="Arial"/>
                <a:cs typeface="Arial"/>
              </a:rPr>
              <a:t>ةرمتسم  </a:t>
            </a:r>
            <a:r>
              <a:rPr dirty="0" sz="2800" spc="-720" b="1">
                <a:latin typeface="Arial"/>
                <a:cs typeface="Arial"/>
              </a:rPr>
              <a:t>ةفصب              </a:t>
            </a:r>
            <a:r>
              <a:rPr dirty="0" sz="2800" spc="-90" b="1">
                <a:latin typeface="Arial"/>
                <a:cs typeface="Arial"/>
              </a:rPr>
              <a:t>ءادلأا </a:t>
            </a:r>
            <a:r>
              <a:rPr dirty="0" sz="2800" spc="-350" b="1">
                <a:latin typeface="Arial"/>
                <a:cs typeface="Arial"/>
              </a:rPr>
              <a:t>ريوطتو  </a:t>
            </a:r>
            <a:r>
              <a:rPr dirty="0" sz="2800" spc="-615" b="1">
                <a:latin typeface="Arial"/>
                <a:cs typeface="Arial"/>
              </a:rPr>
              <a:t>نيسحت     </a:t>
            </a:r>
            <a:r>
              <a:rPr dirty="0" sz="2800" spc="-290" b="1">
                <a:latin typeface="Arial"/>
                <a:cs typeface="Arial"/>
              </a:rPr>
              <a:t>ىلإ</a:t>
            </a:r>
            <a:r>
              <a:rPr dirty="0" sz="2800" spc="-325" b="1">
                <a:latin typeface="Arial"/>
                <a:cs typeface="Arial"/>
              </a:rPr>
              <a:t> </a:t>
            </a:r>
            <a:r>
              <a:rPr dirty="0" sz="2800" spc="-185" b="1">
                <a:latin typeface="Arial"/>
                <a:cs typeface="Arial"/>
              </a:rPr>
              <a:t>فدهت</a:t>
            </a:r>
            <a:endParaRPr sz="28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5"/>
              </a:spcBef>
            </a:pPr>
            <a:r>
              <a:rPr dirty="0" sz="2800" b="1">
                <a:latin typeface="Arial"/>
                <a:cs typeface="Arial"/>
              </a:rPr>
              <a:t>. </a:t>
            </a:r>
            <a:r>
              <a:rPr dirty="0" sz="2800" spc="-509" b="1">
                <a:latin typeface="Arial"/>
                <a:cs typeface="Arial"/>
              </a:rPr>
              <a:t>.ديفتسملا </a:t>
            </a:r>
            <a:r>
              <a:rPr dirty="0" sz="2800" spc="-380" b="1">
                <a:latin typeface="Arial"/>
                <a:cs typeface="Arial"/>
              </a:rPr>
              <a:t> </a:t>
            </a:r>
            <a:r>
              <a:rPr dirty="0" sz="2800" spc="-395" b="1">
                <a:latin typeface="Arial"/>
                <a:cs typeface="Arial"/>
              </a:rPr>
              <a:t>تابلطتمل</a:t>
            </a:r>
            <a:endParaRPr sz="2800">
              <a:latin typeface="Arial"/>
              <a:cs typeface="Arial"/>
            </a:endParaRPr>
          </a:p>
          <a:p>
            <a:pPr algn="r" marR="77470">
              <a:lnSpc>
                <a:spcPct val="100000"/>
              </a:lnSpc>
              <a:spcBef>
                <a:spcPts val="2360"/>
              </a:spcBef>
            </a:pPr>
            <a:r>
              <a:rPr dirty="0" sz="2800" spc="-55" b="1">
                <a:latin typeface="Arial"/>
                <a:cs typeface="Arial"/>
              </a:rPr>
              <a:t>لجأ </a:t>
            </a:r>
            <a:r>
              <a:rPr dirty="0" sz="2800" spc="75" b="1">
                <a:latin typeface="Arial"/>
                <a:cs typeface="Arial"/>
              </a:rPr>
              <a:t>نم </a:t>
            </a:r>
            <a:r>
              <a:rPr dirty="0" sz="2800" spc="-120" b="1">
                <a:latin typeface="Arial"/>
                <a:cs typeface="Arial"/>
              </a:rPr>
              <a:t>ةمظنملا </a:t>
            </a:r>
            <a:r>
              <a:rPr dirty="0" sz="2800" spc="-270" b="1">
                <a:latin typeface="Arial"/>
                <a:cs typeface="Arial"/>
              </a:rPr>
              <a:t>ةيناكمإ  </a:t>
            </a:r>
            <a:r>
              <a:rPr dirty="0" sz="2800" spc="-290" b="1">
                <a:latin typeface="Arial"/>
                <a:cs typeface="Arial"/>
              </a:rPr>
              <a:t>ىلع  </a:t>
            </a:r>
            <a:r>
              <a:rPr dirty="0" sz="2800" spc="-185" b="1">
                <a:latin typeface="Arial"/>
                <a:cs typeface="Arial"/>
              </a:rPr>
              <a:t>ةظفاحملاو </a:t>
            </a:r>
            <a:r>
              <a:rPr dirty="0" sz="2800" spc="-385" b="1">
                <a:latin typeface="Arial"/>
                <a:cs typeface="Arial"/>
              </a:rPr>
              <a:t>ريوطتلا  </a:t>
            </a:r>
            <a:r>
              <a:rPr dirty="0" sz="2800" spc="-625" b="1">
                <a:latin typeface="Arial"/>
                <a:cs typeface="Arial"/>
              </a:rPr>
              <a:t>ينعت     </a:t>
            </a:r>
            <a:r>
              <a:rPr dirty="0" sz="2800" b="1">
                <a:latin typeface="Arial"/>
                <a:cs typeface="Arial"/>
              </a:rPr>
              <a:t>:</a:t>
            </a:r>
            <a:r>
              <a:rPr dirty="0" sz="2800" spc="-245" b="1">
                <a:latin typeface="Arial"/>
                <a:cs typeface="Arial"/>
              </a:rPr>
              <a:t> </a:t>
            </a:r>
            <a:r>
              <a:rPr dirty="0" sz="2800" spc="-75" b="1">
                <a:latin typeface="Arial"/>
                <a:cs typeface="Arial"/>
              </a:rPr>
              <a:t>ةرادلإا</a:t>
            </a:r>
            <a:endParaRPr sz="2800">
              <a:latin typeface="Arial"/>
              <a:cs typeface="Arial"/>
            </a:endParaRPr>
          </a:p>
          <a:p>
            <a:pPr algn="r" marR="79375">
              <a:lnSpc>
                <a:spcPct val="100000"/>
              </a:lnSpc>
            </a:pPr>
            <a:r>
              <a:rPr dirty="0" sz="2800" spc="-260" b="1">
                <a:latin typeface="Arial"/>
                <a:cs typeface="Arial"/>
              </a:rPr>
              <a:t>.رمتسم  </a:t>
            </a:r>
            <a:r>
              <a:rPr dirty="0" sz="2800" spc="-600" b="1">
                <a:latin typeface="Arial"/>
                <a:cs typeface="Arial"/>
              </a:rPr>
              <a:t>لكشب     </a:t>
            </a:r>
            <a:r>
              <a:rPr dirty="0" sz="2800" spc="-130" b="1">
                <a:latin typeface="Arial"/>
                <a:cs typeface="Arial"/>
              </a:rPr>
              <a:t>ةدوجلا</a:t>
            </a:r>
            <a:r>
              <a:rPr dirty="0" sz="2800" spc="-430" b="1">
                <a:latin typeface="Arial"/>
                <a:cs typeface="Arial"/>
              </a:rPr>
              <a:t> </a:t>
            </a:r>
            <a:r>
              <a:rPr dirty="0" sz="2800" spc="-610" b="1">
                <a:latin typeface="Arial"/>
                <a:cs typeface="Arial"/>
              </a:rPr>
              <a:t>نيسحت</a:t>
            </a:r>
            <a:endParaRPr sz="2800">
              <a:latin typeface="Arial"/>
              <a:cs typeface="Arial"/>
            </a:endParaRPr>
          </a:p>
          <a:p>
            <a:pPr algn="r" marR="78105">
              <a:lnSpc>
                <a:spcPct val="100000"/>
              </a:lnSpc>
              <a:spcBef>
                <a:spcPts val="2230"/>
              </a:spcBef>
            </a:pPr>
            <a:r>
              <a:rPr dirty="0" sz="2800" spc="-509" b="1">
                <a:latin typeface="Arial"/>
                <a:cs typeface="Arial"/>
              </a:rPr>
              <a:t>.ديفتسملا   </a:t>
            </a:r>
            <a:r>
              <a:rPr dirty="0" sz="2800" spc="-450" b="1">
                <a:latin typeface="Arial"/>
                <a:cs typeface="Arial"/>
              </a:rPr>
              <a:t>تابلطتمب   </a:t>
            </a:r>
            <a:r>
              <a:rPr dirty="0" sz="2800" spc="-305" b="1">
                <a:latin typeface="Arial"/>
                <a:cs typeface="Arial"/>
              </a:rPr>
              <a:t>ءافولا  </a:t>
            </a:r>
            <a:r>
              <a:rPr dirty="0" sz="2800" spc="-625" b="1">
                <a:latin typeface="Arial"/>
                <a:cs typeface="Arial"/>
              </a:rPr>
              <a:t>ينعت     </a:t>
            </a:r>
            <a:r>
              <a:rPr dirty="0" sz="2800" b="1">
                <a:latin typeface="Arial"/>
                <a:cs typeface="Arial"/>
              </a:rPr>
              <a:t>:</a:t>
            </a:r>
            <a:r>
              <a:rPr dirty="0" u="heavy" sz="2800" spc="-44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800" spc="-13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ةدوجلا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550">
              <a:latin typeface="Times New Roman"/>
              <a:cs typeface="Times New Roman"/>
            </a:endParaRPr>
          </a:p>
          <a:p>
            <a:pPr algn="r" marL="280035" marR="69850" indent="536575">
              <a:lnSpc>
                <a:spcPct val="100000"/>
              </a:lnSpc>
            </a:pPr>
            <a:r>
              <a:rPr dirty="0" sz="2800" spc="75" b="1">
                <a:latin typeface="Arial"/>
                <a:cs typeface="Arial"/>
              </a:rPr>
              <a:t>نم </a:t>
            </a:r>
            <a:r>
              <a:rPr dirty="0" sz="2800" spc="114" b="1">
                <a:latin typeface="Arial"/>
                <a:cs typeface="Arial"/>
              </a:rPr>
              <a:t>رهظم </a:t>
            </a:r>
            <a:r>
              <a:rPr dirty="0" sz="2800" spc="-5" b="1">
                <a:latin typeface="Arial"/>
                <a:cs typeface="Arial"/>
              </a:rPr>
              <a:t>يأ </a:t>
            </a:r>
            <a:r>
              <a:rPr dirty="0" sz="2800" spc="-725" b="1">
                <a:latin typeface="Arial"/>
                <a:cs typeface="Arial"/>
              </a:rPr>
              <a:t>يف </a:t>
            </a:r>
            <a:r>
              <a:rPr dirty="0" sz="2800" spc="-130" b="1">
                <a:latin typeface="Arial"/>
                <a:cs typeface="Arial"/>
              </a:rPr>
              <a:t>ةدوجلا </a:t>
            </a:r>
            <a:r>
              <a:rPr dirty="0" sz="2800" b="1">
                <a:latin typeface="Arial"/>
                <a:cs typeface="Arial"/>
              </a:rPr>
              <a:t>نع </a:t>
            </a:r>
            <a:r>
              <a:rPr dirty="0" sz="2800" spc="-365" b="1">
                <a:latin typeface="Arial"/>
                <a:cs typeface="Arial"/>
              </a:rPr>
              <a:t>ثحبلا </a:t>
            </a:r>
            <a:r>
              <a:rPr dirty="0" sz="2800" spc="-229" b="1">
                <a:latin typeface="Arial"/>
                <a:cs typeface="Arial"/>
              </a:rPr>
              <a:t>أدبم </a:t>
            </a:r>
            <a:r>
              <a:rPr dirty="0" sz="2800" spc="-635" b="1">
                <a:latin typeface="Arial"/>
                <a:cs typeface="Arial"/>
              </a:rPr>
              <a:t>قيبطت </a:t>
            </a:r>
            <a:r>
              <a:rPr dirty="0" sz="2800" spc="-555" b="1">
                <a:latin typeface="Arial"/>
                <a:cs typeface="Arial"/>
              </a:rPr>
              <a:t>نمضتت</a:t>
            </a:r>
            <a:r>
              <a:rPr dirty="0" sz="2800" spc="-42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:</a:t>
            </a:r>
            <a:r>
              <a:rPr dirty="0" u="heavy" sz="28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800" spc="-23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ةلماشلا </a:t>
            </a:r>
            <a:r>
              <a:rPr dirty="0" sz="2800" b="1">
                <a:latin typeface="Arial"/>
                <a:cs typeface="Arial"/>
              </a:rPr>
              <a:t> </a:t>
            </a:r>
            <a:r>
              <a:rPr dirty="0" sz="2800" spc="100" b="1">
                <a:latin typeface="Arial"/>
                <a:cs typeface="Arial"/>
              </a:rPr>
              <a:t>ام </a:t>
            </a:r>
            <a:r>
              <a:rPr dirty="0" sz="2800" spc="-835" b="1">
                <a:latin typeface="Arial"/>
                <a:cs typeface="Arial"/>
              </a:rPr>
              <a:t>مييقتب</a:t>
            </a:r>
            <a:r>
              <a:rPr dirty="0" sz="2800" spc="-5" b="1">
                <a:latin typeface="Arial"/>
                <a:cs typeface="Arial"/>
              </a:rPr>
              <a:t> </a:t>
            </a:r>
            <a:r>
              <a:rPr dirty="0" sz="2800" spc="-204" b="1">
                <a:latin typeface="Arial"/>
                <a:cs typeface="Arial"/>
              </a:rPr>
              <a:t>ءاهتناو </a:t>
            </a:r>
            <a:r>
              <a:rPr dirty="0" sz="2800" spc="-575" b="1">
                <a:latin typeface="Arial"/>
                <a:cs typeface="Arial"/>
              </a:rPr>
              <a:t>ديفتسملا    </a:t>
            </a:r>
            <a:r>
              <a:rPr dirty="0" sz="2800" spc="-290" b="1">
                <a:latin typeface="Arial"/>
                <a:cs typeface="Arial"/>
              </a:rPr>
              <a:t>تاجايتحا  ىلع </a:t>
            </a:r>
            <a:r>
              <a:rPr dirty="0" sz="2800" spc="-360" b="1">
                <a:latin typeface="Arial"/>
                <a:cs typeface="Arial"/>
              </a:rPr>
              <a:t>فرعتلا  </a:t>
            </a:r>
            <a:r>
              <a:rPr dirty="0" sz="2800" spc="75" b="1">
                <a:latin typeface="Arial"/>
                <a:cs typeface="Arial"/>
              </a:rPr>
              <a:t>نم </a:t>
            </a:r>
            <a:r>
              <a:rPr dirty="0" sz="2800" spc="-355" b="1">
                <a:latin typeface="Arial"/>
                <a:cs typeface="Arial"/>
              </a:rPr>
              <a:t>أدب  </a:t>
            </a:r>
            <a:r>
              <a:rPr dirty="0" sz="2800" spc="-190" b="1">
                <a:latin typeface="Arial"/>
                <a:cs typeface="Arial"/>
              </a:rPr>
              <a:t>لمعلا</a:t>
            </a:r>
            <a:r>
              <a:rPr dirty="0" sz="2800" spc="-125" b="1">
                <a:latin typeface="Arial"/>
                <a:cs typeface="Arial"/>
              </a:rPr>
              <a:t> </a:t>
            </a:r>
            <a:r>
              <a:rPr dirty="0" sz="2800" spc="114" b="1">
                <a:latin typeface="Arial"/>
                <a:cs typeface="Arial"/>
              </a:rPr>
              <a:t>رهاظم</a:t>
            </a:r>
            <a:endParaRPr sz="2800">
              <a:latin typeface="Arial"/>
              <a:cs typeface="Arial"/>
            </a:endParaRPr>
          </a:p>
          <a:p>
            <a:pPr algn="r" marR="80010">
              <a:lnSpc>
                <a:spcPct val="100000"/>
              </a:lnSpc>
              <a:spcBef>
                <a:spcPts val="5"/>
              </a:spcBef>
            </a:pPr>
            <a:r>
              <a:rPr dirty="0" sz="2800" spc="-130" b="1">
                <a:latin typeface="Arial"/>
                <a:cs typeface="Arial"/>
              </a:rPr>
              <a:t>.هل ةمدقملا </a:t>
            </a:r>
            <a:r>
              <a:rPr dirty="0" sz="2800" spc="-300" b="1">
                <a:latin typeface="Arial"/>
                <a:cs typeface="Arial"/>
              </a:rPr>
              <a:t>تاجتنملا  </a:t>
            </a:r>
            <a:r>
              <a:rPr dirty="0" sz="2800" b="1">
                <a:latin typeface="Arial"/>
                <a:cs typeface="Arial"/>
              </a:rPr>
              <a:t>وأ </a:t>
            </a:r>
            <a:r>
              <a:rPr dirty="0" sz="2800" spc="-85" b="1">
                <a:latin typeface="Arial"/>
                <a:cs typeface="Arial"/>
              </a:rPr>
              <a:t>تامدخلا </a:t>
            </a:r>
            <a:r>
              <a:rPr dirty="0" sz="2800" b="1">
                <a:latin typeface="Arial"/>
                <a:cs typeface="Arial"/>
              </a:rPr>
              <a:t>نع </a:t>
            </a:r>
            <a:r>
              <a:rPr dirty="0" baseline="2976" sz="4200" spc="-457" b="1">
                <a:latin typeface="Arial"/>
                <a:cs typeface="Arial"/>
              </a:rPr>
              <a:t>ً</a:t>
            </a:r>
            <a:r>
              <a:rPr dirty="0" sz="2800" spc="-305" b="1">
                <a:latin typeface="Arial"/>
                <a:cs typeface="Arial"/>
              </a:rPr>
              <a:t>ايضار  </a:t>
            </a:r>
            <a:r>
              <a:rPr dirty="0" sz="2800" spc="-575" b="1">
                <a:latin typeface="Arial"/>
                <a:cs typeface="Arial"/>
              </a:rPr>
              <a:t>ديفتسملا    </a:t>
            </a:r>
            <a:r>
              <a:rPr dirty="0" sz="2800" spc="-160" b="1">
                <a:latin typeface="Arial"/>
                <a:cs typeface="Arial"/>
              </a:rPr>
              <a:t>ناك</a:t>
            </a:r>
            <a:r>
              <a:rPr dirty="0" sz="2800" spc="-25" b="1">
                <a:latin typeface="Arial"/>
                <a:cs typeface="Arial"/>
              </a:rPr>
              <a:t> </a:t>
            </a:r>
            <a:r>
              <a:rPr dirty="0" sz="2800" spc="-5" b="1">
                <a:latin typeface="Arial"/>
                <a:cs typeface="Arial"/>
              </a:rPr>
              <a:t>اذإ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40864" y="435863"/>
            <a:ext cx="3895725" cy="1454150"/>
          </a:xfrm>
          <a:custGeom>
            <a:avLst/>
            <a:gdLst/>
            <a:ahLst/>
            <a:cxnLst/>
            <a:rect l="l" t="t" r="r" b="b"/>
            <a:pathLst>
              <a:path w="3895725" h="1454150">
                <a:moveTo>
                  <a:pt x="0" y="242315"/>
                </a:moveTo>
                <a:lnTo>
                  <a:pt x="4921" y="193472"/>
                </a:lnTo>
                <a:lnTo>
                  <a:pt x="19038" y="147982"/>
                </a:lnTo>
                <a:lnTo>
                  <a:pt x="41375" y="106821"/>
                </a:lnTo>
                <a:lnTo>
                  <a:pt x="70961" y="70961"/>
                </a:lnTo>
                <a:lnTo>
                  <a:pt x="106821" y="41375"/>
                </a:lnTo>
                <a:lnTo>
                  <a:pt x="147982" y="19038"/>
                </a:lnTo>
                <a:lnTo>
                  <a:pt x="193472" y="4921"/>
                </a:lnTo>
                <a:lnTo>
                  <a:pt x="242316" y="0"/>
                </a:lnTo>
                <a:lnTo>
                  <a:pt x="3653028" y="0"/>
                </a:lnTo>
                <a:lnTo>
                  <a:pt x="3701871" y="4921"/>
                </a:lnTo>
                <a:lnTo>
                  <a:pt x="3747361" y="19038"/>
                </a:lnTo>
                <a:lnTo>
                  <a:pt x="3788522" y="41375"/>
                </a:lnTo>
                <a:lnTo>
                  <a:pt x="3824382" y="70961"/>
                </a:lnTo>
                <a:lnTo>
                  <a:pt x="3853968" y="106821"/>
                </a:lnTo>
                <a:lnTo>
                  <a:pt x="3876305" y="147982"/>
                </a:lnTo>
                <a:lnTo>
                  <a:pt x="3890422" y="193472"/>
                </a:lnTo>
                <a:lnTo>
                  <a:pt x="3895344" y="242315"/>
                </a:lnTo>
                <a:lnTo>
                  <a:pt x="3895344" y="1211580"/>
                </a:lnTo>
                <a:lnTo>
                  <a:pt x="3890422" y="1260423"/>
                </a:lnTo>
                <a:lnTo>
                  <a:pt x="3876305" y="1305913"/>
                </a:lnTo>
                <a:lnTo>
                  <a:pt x="3853968" y="1347074"/>
                </a:lnTo>
                <a:lnTo>
                  <a:pt x="3824382" y="1382934"/>
                </a:lnTo>
                <a:lnTo>
                  <a:pt x="3788522" y="1412520"/>
                </a:lnTo>
                <a:lnTo>
                  <a:pt x="3747361" y="1434857"/>
                </a:lnTo>
                <a:lnTo>
                  <a:pt x="3701871" y="1448974"/>
                </a:lnTo>
                <a:lnTo>
                  <a:pt x="3653028" y="1453896"/>
                </a:lnTo>
                <a:lnTo>
                  <a:pt x="242316" y="1453896"/>
                </a:lnTo>
                <a:lnTo>
                  <a:pt x="193472" y="1448974"/>
                </a:lnTo>
                <a:lnTo>
                  <a:pt x="147982" y="1434857"/>
                </a:lnTo>
                <a:lnTo>
                  <a:pt x="106821" y="1412520"/>
                </a:lnTo>
                <a:lnTo>
                  <a:pt x="70961" y="1382934"/>
                </a:lnTo>
                <a:lnTo>
                  <a:pt x="41375" y="1347074"/>
                </a:lnTo>
                <a:lnTo>
                  <a:pt x="19038" y="1305913"/>
                </a:lnTo>
                <a:lnTo>
                  <a:pt x="4921" y="1260423"/>
                </a:lnTo>
                <a:lnTo>
                  <a:pt x="0" y="1211580"/>
                </a:lnTo>
                <a:lnTo>
                  <a:pt x="0" y="242315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758567" y="949198"/>
            <a:ext cx="3342640" cy="51244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3200" spc="-275" b="1">
                <a:latin typeface="Times New Roman"/>
                <a:cs typeface="Times New Roman"/>
              </a:rPr>
              <a:t>ةلماشلا </a:t>
            </a:r>
            <a:r>
              <a:rPr dirty="0" sz="3200" spc="-150" b="1">
                <a:latin typeface="Times New Roman"/>
                <a:cs typeface="Times New Roman"/>
              </a:rPr>
              <a:t>ةدوجلا </a:t>
            </a:r>
            <a:r>
              <a:rPr dirty="0" sz="3200" b="1">
                <a:latin typeface="Times New Roman"/>
                <a:cs typeface="Times New Roman"/>
              </a:rPr>
              <a:t>ةرادإ</a:t>
            </a:r>
            <a:r>
              <a:rPr dirty="0" sz="3200" spc="-114" b="1">
                <a:latin typeface="Times New Roman"/>
                <a:cs typeface="Times New Roman"/>
              </a:rPr>
              <a:t> </a:t>
            </a:r>
            <a:r>
              <a:rPr dirty="0" sz="3200" spc="-210" b="1">
                <a:latin typeface="Times New Roman"/>
                <a:cs typeface="Times New Roman"/>
              </a:rPr>
              <a:t>ماظن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24636" y="1956308"/>
            <a:ext cx="7913370" cy="1562100"/>
          </a:xfrm>
          <a:prstGeom prst="rect"/>
        </p:spPr>
        <p:txBody>
          <a:bodyPr wrap="square" lIns="0" tIns="74295" rIns="0" bIns="0" rtlCol="0" vert="horz">
            <a:spAutoFit/>
          </a:bodyPr>
          <a:lstStyle/>
          <a:p>
            <a:pPr marL="511809" marR="5080" indent="-441959">
              <a:lnSpc>
                <a:spcPts val="3890"/>
              </a:lnSpc>
              <a:spcBef>
                <a:spcPts val="585"/>
              </a:spcBef>
            </a:pPr>
            <a:r>
              <a:rPr dirty="0" sz="3600" spc="95"/>
              <a:t>نم </a:t>
            </a:r>
            <a:r>
              <a:rPr dirty="0" sz="3600" spc="-10"/>
              <a:t>ددع </a:t>
            </a:r>
            <a:r>
              <a:rPr dirty="0" sz="3600" spc="-325"/>
              <a:t>ءاشنإو </a:t>
            </a:r>
            <a:r>
              <a:rPr dirty="0" sz="3600" spc="-220"/>
              <a:t>دادعإب </a:t>
            </a:r>
            <a:r>
              <a:rPr dirty="0" sz="3600" spc="-305"/>
              <a:t>ةلماشلا </a:t>
            </a:r>
            <a:r>
              <a:rPr dirty="0" sz="3600" spc="-170"/>
              <a:t>ةدوجلا </a:t>
            </a:r>
            <a:r>
              <a:rPr dirty="0" sz="3600" spc="-5"/>
              <a:t>ةرادإ </a:t>
            </a:r>
            <a:r>
              <a:rPr dirty="0" sz="3600" spc="-229"/>
              <a:t>ماظن </a:t>
            </a:r>
            <a:r>
              <a:rPr dirty="0" sz="3600" spc="-675"/>
              <a:t>أدبي  </a:t>
            </a:r>
            <a:r>
              <a:rPr dirty="0" sz="3600" spc="-305"/>
              <a:t>اهب </a:t>
            </a:r>
            <a:r>
              <a:rPr dirty="0" sz="3600" spc="-254"/>
              <a:t>لمعلا </a:t>
            </a:r>
            <a:r>
              <a:rPr dirty="0" sz="3600" spc="-940"/>
              <a:t>يف </a:t>
            </a:r>
            <a:r>
              <a:rPr dirty="0" sz="3600" spc="-440"/>
              <a:t>نيفظوملا </a:t>
            </a:r>
            <a:r>
              <a:rPr dirty="0" sz="3600" spc="-120"/>
              <a:t>ةدعاسمو </a:t>
            </a:r>
            <a:r>
              <a:rPr dirty="0" sz="3600" spc="15"/>
              <a:t>ةماهلا</a:t>
            </a:r>
            <a:r>
              <a:rPr dirty="0" sz="3600" spc="-120"/>
              <a:t> </a:t>
            </a:r>
            <a:r>
              <a:rPr dirty="0" sz="3600" spc="-484"/>
              <a:t>ريياعملا</a:t>
            </a:r>
            <a:endParaRPr sz="3600"/>
          </a:p>
          <a:p>
            <a:pPr marL="12700">
              <a:lnSpc>
                <a:spcPts val="3829"/>
              </a:lnSpc>
            </a:pPr>
            <a:r>
              <a:rPr dirty="0" sz="3600" spc="40"/>
              <a:t>دراوم </a:t>
            </a:r>
            <a:r>
              <a:rPr dirty="0" sz="3600" spc="-375"/>
              <a:t>ىلإ   </a:t>
            </a:r>
            <a:r>
              <a:rPr dirty="0" sz="3600" spc="-145"/>
              <a:t>ةجاحلا </a:t>
            </a:r>
            <a:r>
              <a:rPr dirty="0" sz="3600" spc="-5"/>
              <a:t>نود </a:t>
            </a:r>
            <a:r>
              <a:rPr dirty="0" sz="3600" spc="-165"/>
              <a:t>ةدوجلا </a:t>
            </a:r>
            <a:r>
              <a:rPr dirty="0" sz="3600" spc="-785"/>
              <a:t>نيسحتل     </a:t>
            </a:r>
            <a:r>
              <a:rPr dirty="0" sz="3600" spc="-425"/>
              <a:t>ةقيرط </a:t>
            </a:r>
            <a:r>
              <a:rPr dirty="0" sz="3600" spc="-260"/>
              <a:t> </a:t>
            </a:r>
            <a:r>
              <a:rPr dirty="0" sz="3600" spc="70"/>
              <a:t>يهو</a:t>
            </a:r>
            <a:endParaRPr sz="3600"/>
          </a:p>
        </p:txBody>
      </p:sp>
      <p:sp>
        <p:nvSpPr>
          <p:cNvPr id="5" name="object 5"/>
          <p:cNvSpPr txBox="1"/>
          <p:nvPr/>
        </p:nvSpPr>
        <p:spPr>
          <a:xfrm>
            <a:off x="1523618" y="3383213"/>
            <a:ext cx="7301865" cy="3538220"/>
          </a:xfrm>
          <a:prstGeom prst="rect">
            <a:avLst/>
          </a:prstGeom>
        </p:spPr>
        <p:txBody>
          <a:bodyPr wrap="square" lIns="0" tIns="67310" rIns="0" bIns="0" rtlCol="0" vert="horz">
            <a:spAutoFit/>
          </a:bodyPr>
          <a:lstStyle/>
          <a:p>
            <a:pPr algn="r" marR="584200">
              <a:lnSpc>
                <a:spcPct val="100000"/>
              </a:lnSpc>
              <a:spcBef>
                <a:spcPts val="530"/>
              </a:spcBef>
            </a:pPr>
            <a:r>
              <a:rPr dirty="0" sz="3600" spc="5" b="1">
                <a:latin typeface="Arial"/>
                <a:cs typeface="Arial"/>
              </a:rPr>
              <a:t>.</a:t>
            </a:r>
            <a:r>
              <a:rPr dirty="0" sz="3600" spc="-625" b="1">
                <a:latin typeface="Arial"/>
                <a:cs typeface="Arial"/>
              </a:rPr>
              <a:t>ةيفاضأ</a:t>
            </a:r>
            <a:endParaRPr sz="3600">
              <a:latin typeface="Arial"/>
              <a:cs typeface="Arial"/>
            </a:endParaRPr>
          </a:p>
          <a:p>
            <a:pPr algn="r" marR="46355">
              <a:lnSpc>
                <a:spcPct val="100000"/>
              </a:lnSpc>
              <a:spcBef>
                <a:spcPts val="434"/>
              </a:spcBef>
            </a:pPr>
            <a:r>
              <a:rPr dirty="0" sz="3600" b="1">
                <a:latin typeface="Arial"/>
                <a:cs typeface="Arial"/>
              </a:rPr>
              <a:t>: هو </a:t>
            </a:r>
            <a:r>
              <a:rPr dirty="0" sz="3600" spc="-40" b="1">
                <a:latin typeface="Arial"/>
                <a:cs typeface="Arial"/>
              </a:rPr>
              <a:t>ءازجأ </a:t>
            </a:r>
            <a:r>
              <a:rPr dirty="0" sz="3600" spc="-590" b="1">
                <a:latin typeface="Arial"/>
                <a:cs typeface="Arial"/>
              </a:rPr>
              <a:t>ةثلاث   </a:t>
            </a:r>
            <a:r>
              <a:rPr dirty="0" sz="3600" spc="95" b="1">
                <a:latin typeface="Arial"/>
                <a:cs typeface="Arial"/>
              </a:rPr>
              <a:t>نم </a:t>
            </a:r>
            <a:r>
              <a:rPr dirty="0" sz="3600" spc="-165" b="1">
                <a:latin typeface="Arial"/>
                <a:cs typeface="Arial"/>
              </a:rPr>
              <a:t>ةدوجلا </a:t>
            </a:r>
            <a:r>
              <a:rPr dirty="0" sz="3600" spc="-5" b="1">
                <a:latin typeface="Arial"/>
                <a:cs typeface="Arial"/>
              </a:rPr>
              <a:t>ةرادإ </a:t>
            </a:r>
            <a:r>
              <a:rPr dirty="0" sz="3600" spc="-229" b="1">
                <a:latin typeface="Arial"/>
                <a:cs typeface="Arial"/>
              </a:rPr>
              <a:t>ماظن </a:t>
            </a:r>
            <a:r>
              <a:rPr dirty="0" sz="3600" spc="-675" b="1">
                <a:latin typeface="Arial"/>
                <a:cs typeface="Arial"/>
              </a:rPr>
              <a:t>نوكتي        </a:t>
            </a:r>
            <a:r>
              <a:rPr dirty="0" sz="3600" spc="-580" b="1">
                <a:latin typeface="Arial"/>
                <a:cs typeface="Arial"/>
              </a:rPr>
              <a:t> </a:t>
            </a:r>
            <a:r>
              <a:rPr dirty="0" sz="3600">
                <a:latin typeface="Arial"/>
                <a:cs typeface="Arial"/>
              </a:rPr>
              <a:t>•</a:t>
            </a:r>
            <a:endParaRPr sz="3600">
              <a:latin typeface="Arial"/>
              <a:cs typeface="Arial"/>
            </a:endParaRPr>
          </a:p>
          <a:p>
            <a:pPr algn="r" marL="101600" marR="43180" indent="359410">
              <a:lnSpc>
                <a:spcPct val="110000"/>
              </a:lnSpc>
              <a:spcBef>
                <a:spcPts val="5"/>
              </a:spcBef>
            </a:pPr>
            <a:r>
              <a:rPr dirty="0" sz="3600" spc="-434" b="1">
                <a:latin typeface="Arial"/>
                <a:cs typeface="Arial"/>
              </a:rPr>
              <a:t>.تايوتسملا </a:t>
            </a:r>
            <a:r>
              <a:rPr dirty="0" sz="3600" spc="-480" b="1">
                <a:latin typeface="Arial"/>
                <a:cs typeface="Arial"/>
              </a:rPr>
              <a:t>عيمجل </a:t>
            </a:r>
            <a:r>
              <a:rPr dirty="0" sz="3600" spc="-170" b="1">
                <a:latin typeface="Arial"/>
                <a:cs typeface="Arial"/>
              </a:rPr>
              <a:t>ةدوجلا </a:t>
            </a:r>
            <a:r>
              <a:rPr dirty="0" sz="3600" spc="-540" b="1">
                <a:latin typeface="Arial"/>
                <a:cs typeface="Arial"/>
              </a:rPr>
              <a:t>تايلوئسم</a:t>
            </a:r>
            <a:r>
              <a:rPr dirty="0" sz="3600" spc="-425" b="1">
                <a:latin typeface="Arial"/>
                <a:cs typeface="Arial"/>
              </a:rPr>
              <a:t> </a:t>
            </a:r>
            <a:r>
              <a:rPr dirty="0" sz="3600" spc="-580" b="1">
                <a:latin typeface="Arial"/>
                <a:cs typeface="Arial"/>
              </a:rPr>
              <a:t>ديدحت</a:t>
            </a:r>
            <a:r>
              <a:rPr dirty="0" sz="3600" spc="-550" b="1">
                <a:latin typeface="Arial"/>
                <a:cs typeface="Arial"/>
              </a:rPr>
              <a:t> </a:t>
            </a:r>
            <a:r>
              <a:rPr dirty="0" sz="3600" b="1">
                <a:latin typeface="Arial"/>
                <a:cs typeface="Arial"/>
              </a:rPr>
              <a:t>.1 </a:t>
            </a:r>
            <a:r>
              <a:rPr dirty="0" sz="3600" b="1">
                <a:latin typeface="Arial"/>
                <a:cs typeface="Arial"/>
              </a:rPr>
              <a:t> </a:t>
            </a:r>
            <a:r>
              <a:rPr dirty="0" sz="3600" spc="-245" b="1">
                <a:latin typeface="Arial"/>
                <a:cs typeface="Arial"/>
              </a:rPr>
              <a:t>فارشلإا  </a:t>
            </a:r>
            <a:r>
              <a:rPr dirty="0" sz="3600" b="1">
                <a:latin typeface="Arial"/>
                <a:cs typeface="Arial"/>
              </a:rPr>
              <a:t>و </a:t>
            </a:r>
            <a:r>
              <a:rPr dirty="0" sz="3600" spc="-484" b="1">
                <a:latin typeface="Arial"/>
                <a:cs typeface="Arial"/>
              </a:rPr>
              <a:t>ريياعملا  </a:t>
            </a:r>
            <a:r>
              <a:rPr dirty="0" sz="3600" spc="-110" b="1">
                <a:latin typeface="Arial"/>
                <a:cs typeface="Arial"/>
              </a:rPr>
              <a:t>دادعلإ </a:t>
            </a:r>
            <a:r>
              <a:rPr dirty="0" sz="3600" spc="-165" b="1">
                <a:latin typeface="Arial"/>
                <a:cs typeface="Arial"/>
              </a:rPr>
              <a:t>ةدوجلا </a:t>
            </a:r>
            <a:r>
              <a:rPr dirty="0" sz="3600" spc="-5" b="1">
                <a:latin typeface="Arial"/>
                <a:cs typeface="Arial"/>
              </a:rPr>
              <a:t>ةرادإ </a:t>
            </a:r>
            <a:r>
              <a:rPr dirty="0" sz="3600" b="1">
                <a:latin typeface="Arial"/>
                <a:cs typeface="Arial"/>
              </a:rPr>
              <a:t>ةرود</a:t>
            </a:r>
            <a:r>
              <a:rPr dirty="0" sz="3600" spc="-45" b="1">
                <a:latin typeface="Arial"/>
                <a:cs typeface="Arial"/>
              </a:rPr>
              <a:t> </a:t>
            </a:r>
            <a:r>
              <a:rPr dirty="0" sz="3600" b="1">
                <a:latin typeface="Arial"/>
                <a:cs typeface="Arial"/>
              </a:rPr>
              <a:t>.2</a:t>
            </a:r>
            <a:endParaRPr sz="3600">
              <a:latin typeface="Arial"/>
              <a:cs typeface="Arial"/>
            </a:endParaRPr>
          </a:p>
          <a:p>
            <a:pPr marL="5791200">
              <a:lnSpc>
                <a:spcPts val="3890"/>
              </a:lnSpc>
            </a:pPr>
            <a:r>
              <a:rPr dirty="0" sz="3600" spc="-280" b="1">
                <a:latin typeface="Arial"/>
                <a:cs typeface="Arial"/>
              </a:rPr>
              <a:t>.اهيلع</a:t>
            </a:r>
            <a:endParaRPr sz="3600">
              <a:latin typeface="Arial"/>
              <a:cs typeface="Arial"/>
            </a:endParaRPr>
          </a:p>
          <a:p>
            <a:pPr marL="440055">
              <a:lnSpc>
                <a:spcPct val="100000"/>
              </a:lnSpc>
              <a:spcBef>
                <a:spcPts val="434"/>
              </a:spcBef>
            </a:pPr>
            <a:r>
              <a:rPr dirty="0" sz="3600" spc="5" b="1">
                <a:latin typeface="Arial"/>
                <a:cs typeface="Arial"/>
              </a:rPr>
              <a:t>.</a:t>
            </a:r>
            <a:r>
              <a:rPr dirty="0" sz="3600" b="1">
                <a:latin typeface="Arial"/>
                <a:cs typeface="Arial"/>
              </a:rPr>
              <a:t>ءا</a:t>
            </a:r>
            <a:r>
              <a:rPr dirty="0" sz="3600" spc="-10" b="1">
                <a:latin typeface="Arial"/>
                <a:cs typeface="Arial"/>
              </a:rPr>
              <a:t>د</a:t>
            </a:r>
            <a:r>
              <a:rPr dirty="0" sz="3600" spc="-335" b="1">
                <a:latin typeface="Arial"/>
                <a:cs typeface="Arial"/>
              </a:rPr>
              <a:t>لأ</a:t>
            </a:r>
            <a:r>
              <a:rPr dirty="0" sz="3600" b="1">
                <a:latin typeface="Arial"/>
                <a:cs typeface="Arial"/>
              </a:rPr>
              <a:t>ا</a:t>
            </a:r>
            <a:r>
              <a:rPr dirty="0" sz="3600" spc="-40" b="1">
                <a:latin typeface="Arial"/>
                <a:cs typeface="Arial"/>
              </a:rPr>
              <a:t> </a:t>
            </a:r>
            <a:r>
              <a:rPr dirty="0" sz="3600" spc="-825" b="1">
                <a:latin typeface="Arial"/>
                <a:cs typeface="Arial"/>
              </a:rPr>
              <a:t>مي</a:t>
            </a:r>
            <a:r>
              <a:rPr dirty="0" sz="3600" spc="-1045" b="1">
                <a:latin typeface="Arial"/>
                <a:cs typeface="Arial"/>
              </a:rPr>
              <a:t>ي</a:t>
            </a:r>
            <a:r>
              <a:rPr dirty="0" sz="3600" spc="-1170" b="1">
                <a:latin typeface="Arial"/>
                <a:cs typeface="Arial"/>
              </a:rPr>
              <a:t>ق</a:t>
            </a:r>
            <a:r>
              <a:rPr dirty="0" sz="3600" spc="-1225" b="1">
                <a:latin typeface="Arial"/>
                <a:cs typeface="Arial"/>
              </a:rPr>
              <a:t>ت</a:t>
            </a:r>
            <a:r>
              <a:rPr dirty="0" sz="3600" b="1">
                <a:latin typeface="Arial"/>
                <a:cs typeface="Arial"/>
              </a:rPr>
              <a:t>و</a:t>
            </a:r>
            <a:r>
              <a:rPr dirty="0" sz="3600" spc="30" b="1">
                <a:latin typeface="Arial"/>
                <a:cs typeface="Arial"/>
              </a:rPr>
              <a:t> </a:t>
            </a:r>
            <a:r>
              <a:rPr dirty="0" sz="3600" spc="60" b="1">
                <a:latin typeface="Arial"/>
                <a:cs typeface="Arial"/>
              </a:rPr>
              <a:t>لامع</a:t>
            </a:r>
            <a:r>
              <a:rPr dirty="0" sz="3600" spc="-335" b="1">
                <a:latin typeface="Arial"/>
                <a:cs typeface="Arial"/>
              </a:rPr>
              <a:t>لأ</a:t>
            </a:r>
            <a:r>
              <a:rPr dirty="0" sz="3600" b="1">
                <a:latin typeface="Arial"/>
                <a:cs typeface="Arial"/>
              </a:rPr>
              <a:t>ا</a:t>
            </a:r>
            <a:r>
              <a:rPr dirty="0" sz="3600" spc="-15" b="1">
                <a:latin typeface="Arial"/>
                <a:cs typeface="Arial"/>
              </a:rPr>
              <a:t> </a:t>
            </a:r>
            <a:r>
              <a:rPr dirty="0" sz="3600" b="1">
                <a:latin typeface="Arial"/>
                <a:cs typeface="Arial"/>
              </a:rPr>
              <a:t>و</a:t>
            </a:r>
            <a:r>
              <a:rPr dirty="0" sz="3600" spc="10" b="1">
                <a:latin typeface="Arial"/>
                <a:cs typeface="Arial"/>
              </a:rPr>
              <a:t> </a:t>
            </a:r>
            <a:r>
              <a:rPr dirty="0" sz="3600" spc="-540" b="1">
                <a:latin typeface="Arial"/>
                <a:cs typeface="Arial"/>
              </a:rPr>
              <a:t>تايلوئسمل</a:t>
            </a:r>
            <a:r>
              <a:rPr dirty="0" sz="3600" spc="-220" b="1">
                <a:latin typeface="Arial"/>
                <a:cs typeface="Arial"/>
              </a:rPr>
              <a:t>ا</a:t>
            </a:r>
            <a:r>
              <a:rPr dirty="0" sz="3600" spc="30" b="1">
                <a:latin typeface="Arial"/>
                <a:cs typeface="Arial"/>
              </a:rPr>
              <a:t> </a:t>
            </a:r>
            <a:r>
              <a:rPr dirty="0" sz="3600" spc="-500" b="1">
                <a:latin typeface="Arial"/>
                <a:cs typeface="Arial"/>
              </a:rPr>
              <a:t>ةعبات</a:t>
            </a:r>
            <a:r>
              <a:rPr dirty="0" sz="3600" spc="-375" b="1">
                <a:latin typeface="Arial"/>
                <a:cs typeface="Arial"/>
              </a:rPr>
              <a:t>م</a:t>
            </a:r>
            <a:r>
              <a:rPr dirty="0" sz="3600" spc="254" b="1">
                <a:latin typeface="Arial"/>
                <a:cs typeface="Arial"/>
              </a:rPr>
              <a:t> </a:t>
            </a:r>
            <a:r>
              <a:rPr dirty="0" sz="3600" spc="-690" b="1">
                <a:latin typeface="Arial"/>
                <a:cs typeface="Arial"/>
              </a:rPr>
              <a:t>.</a:t>
            </a:r>
            <a:r>
              <a:rPr dirty="0" baseline="78703" sz="1800">
                <a:solidFill>
                  <a:srgbClr val="888888"/>
                </a:solidFill>
                <a:latin typeface="Arial"/>
                <a:cs typeface="Arial"/>
              </a:rPr>
              <a:t>5</a:t>
            </a:r>
            <a:r>
              <a:rPr dirty="0" baseline="78703" sz="1800" spc="-967">
                <a:solidFill>
                  <a:srgbClr val="888888"/>
                </a:solidFill>
                <a:latin typeface="Arial"/>
                <a:cs typeface="Arial"/>
              </a:rPr>
              <a:t>1</a:t>
            </a:r>
            <a:r>
              <a:rPr dirty="0" sz="3600" spc="5" b="1">
                <a:latin typeface="Arial"/>
                <a:cs typeface="Arial"/>
              </a:rPr>
              <a:t>3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18068" y="6434734"/>
            <a:ext cx="1962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888888"/>
                </a:solidFill>
                <a:latin typeface="Arial"/>
                <a:cs typeface="Arial"/>
              </a:rPr>
              <a:t>52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548640"/>
            <a:ext cx="8857615" cy="5953125"/>
          </a:xfrm>
          <a:custGeom>
            <a:avLst/>
            <a:gdLst/>
            <a:ahLst/>
            <a:cxnLst/>
            <a:rect l="l" t="t" r="r" b="b"/>
            <a:pathLst>
              <a:path w="8857615" h="5953125">
                <a:moveTo>
                  <a:pt x="0" y="5952744"/>
                </a:moveTo>
                <a:lnTo>
                  <a:pt x="8857488" y="5952744"/>
                </a:lnTo>
                <a:lnTo>
                  <a:pt x="8857488" y="0"/>
                </a:lnTo>
                <a:lnTo>
                  <a:pt x="0" y="0"/>
                </a:lnTo>
                <a:lnTo>
                  <a:pt x="0" y="59527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816351" y="1224407"/>
            <a:ext cx="5949950" cy="0"/>
          </a:xfrm>
          <a:custGeom>
            <a:avLst/>
            <a:gdLst/>
            <a:ahLst/>
            <a:cxnLst/>
            <a:rect l="l" t="t" r="r" b="b"/>
            <a:pathLst>
              <a:path w="5949950" h="0">
                <a:moveTo>
                  <a:pt x="0" y="0"/>
                </a:moveTo>
                <a:lnTo>
                  <a:pt x="5949696" y="0"/>
                </a:lnTo>
              </a:path>
            </a:pathLst>
          </a:custGeom>
          <a:ln w="579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804541" y="567385"/>
            <a:ext cx="5971540" cy="69532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400" spc="-325"/>
              <a:t>:ةلماشلا </a:t>
            </a:r>
            <a:r>
              <a:rPr dirty="0" sz="4400" spc="-204"/>
              <a:t>ةدوجلا </a:t>
            </a:r>
            <a:r>
              <a:rPr dirty="0" sz="4400" spc="-5"/>
              <a:t>ةرادإ </a:t>
            </a:r>
            <a:r>
              <a:rPr dirty="0" sz="4400" spc="-285"/>
              <a:t>ماظن</a:t>
            </a:r>
            <a:r>
              <a:rPr dirty="0" sz="4400" spc="-390"/>
              <a:t> </a:t>
            </a:r>
            <a:r>
              <a:rPr dirty="0" sz="4400" spc="-110"/>
              <a:t>ةيمهأ</a:t>
            </a:r>
            <a:endParaRPr sz="4400"/>
          </a:p>
        </p:txBody>
      </p:sp>
      <p:sp>
        <p:nvSpPr>
          <p:cNvPr id="6" name="object 6"/>
          <p:cNvSpPr txBox="1"/>
          <p:nvPr/>
        </p:nvSpPr>
        <p:spPr>
          <a:xfrm>
            <a:off x="1060459" y="1237091"/>
            <a:ext cx="7724775" cy="5392420"/>
          </a:xfrm>
          <a:prstGeom prst="rect">
            <a:avLst/>
          </a:prstGeom>
        </p:spPr>
        <p:txBody>
          <a:bodyPr wrap="square" lIns="0" tIns="14732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160"/>
              </a:spcBef>
            </a:pPr>
            <a:r>
              <a:rPr dirty="0" sz="4400" spc="-535" b="1">
                <a:latin typeface="Arial"/>
                <a:cs typeface="Arial"/>
              </a:rPr>
              <a:t>.ةلاعفلا  </a:t>
            </a:r>
            <a:r>
              <a:rPr dirty="0" sz="4400" spc="-430" b="1">
                <a:latin typeface="Arial"/>
                <a:cs typeface="Arial"/>
              </a:rPr>
              <a:t>قرطلاب  </a:t>
            </a:r>
            <a:r>
              <a:rPr dirty="0" sz="4400" spc="-395" b="1">
                <a:latin typeface="Arial"/>
                <a:cs typeface="Arial"/>
              </a:rPr>
              <a:t>لكاشملا </a:t>
            </a:r>
            <a:r>
              <a:rPr dirty="0" sz="4400" spc="-120" b="1">
                <a:latin typeface="Arial"/>
                <a:cs typeface="Arial"/>
              </a:rPr>
              <a:t>لح</a:t>
            </a:r>
            <a:r>
              <a:rPr dirty="0" sz="4400" spc="-110" b="1">
                <a:latin typeface="Arial"/>
                <a:cs typeface="Arial"/>
              </a:rPr>
              <a:t> </a:t>
            </a:r>
            <a:r>
              <a:rPr dirty="0" sz="4400" spc="-5">
                <a:latin typeface="Arial"/>
                <a:cs typeface="Arial"/>
              </a:rPr>
              <a:t>•</a:t>
            </a:r>
            <a:endParaRPr sz="44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1055"/>
              </a:spcBef>
            </a:pPr>
            <a:r>
              <a:rPr dirty="0" sz="4400" spc="-520" b="1">
                <a:latin typeface="Arial"/>
                <a:cs typeface="Arial"/>
              </a:rPr>
              <a:t>.ةحيحص  </a:t>
            </a:r>
            <a:r>
              <a:rPr dirty="0" sz="4400" spc="-720" b="1">
                <a:latin typeface="Arial"/>
                <a:cs typeface="Arial"/>
              </a:rPr>
              <a:t>ةقيرطب   </a:t>
            </a:r>
            <a:r>
              <a:rPr dirty="0" sz="4400" spc="-75" b="1">
                <a:latin typeface="Arial"/>
                <a:cs typeface="Arial"/>
              </a:rPr>
              <a:t>لامعلأا </a:t>
            </a:r>
            <a:r>
              <a:rPr dirty="0" sz="4400" spc="-5" b="1">
                <a:latin typeface="Arial"/>
                <a:cs typeface="Arial"/>
              </a:rPr>
              <a:t>ءادأ</a:t>
            </a:r>
            <a:r>
              <a:rPr dirty="0" sz="4400" spc="-420" b="1">
                <a:latin typeface="Arial"/>
                <a:cs typeface="Arial"/>
              </a:rPr>
              <a:t> </a:t>
            </a:r>
            <a:r>
              <a:rPr dirty="0" sz="4400" spc="-5">
                <a:latin typeface="Arial"/>
                <a:cs typeface="Arial"/>
              </a:rPr>
              <a:t>•</a:t>
            </a:r>
            <a:endParaRPr sz="44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1060"/>
              </a:spcBef>
            </a:pPr>
            <a:r>
              <a:rPr dirty="0" sz="4400" spc="-405" b="1">
                <a:latin typeface="Arial"/>
                <a:cs typeface="Arial"/>
              </a:rPr>
              <a:t>مادختساو  </a:t>
            </a:r>
            <a:r>
              <a:rPr dirty="0" sz="4400" spc="-640" b="1">
                <a:latin typeface="Arial"/>
                <a:cs typeface="Arial"/>
              </a:rPr>
              <a:t>ةيحصلا  </a:t>
            </a:r>
            <a:r>
              <a:rPr dirty="0" sz="4400" spc="-254" b="1">
                <a:latin typeface="Arial"/>
                <a:cs typeface="Arial"/>
              </a:rPr>
              <a:t>رداوكلا </a:t>
            </a:r>
            <a:r>
              <a:rPr dirty="0" sz="4400" spc="130" b="1">
                <a:latin typeface="Arial"/>
                <a:cs typeface="Arial"/>
              </a:rPr>
              <a:t>تاراهم </a:t>
            </a:r>
            <a:r>
              <a:rPr dirty="0" sz="4400" spc="-665" b="1">
                <a:latin typeface="Arial"/>
                <a:cs typeface="Arial"/>
              </a:rPr>
              <a:t>ريوطت</a:t>
            </a:r>
            <a:r>
              <a:rPr dirty="0" sz="4400" spc="-180" b="1">
                <a:latin typeface="Arial"/>
                <a:cs typeface="Arial"/>
              </a:rPr>
              <a:t> </a:t>
            </a:r>
            <a:r>
              <a:rPr dirty="0" sz="4400" spc="-5">
                <a:latin typeface="Arial"/>
                <a:cs typeface="Arial"/>
              </a:rPr>
              <a:t>•</a:t>
            </a:r>
            <a:endParaRPr sz="4400">
              <a:latin typeface="Arial"/>
              <a:cs typeface="Arial"/>
            </a:endParaRPr>
          </a:p>
          <a:p>
            <a:pPr algn="ctr" marL="1564640">
              <a:lnSpc>
                <a:spcPct val="100000"/>
              </a:lnSpc>
            </a:pPr>
            <a:r>
              <a:rPr dirty="0" sz="4400" spc="-660" b="1">
                <a:latin typeface="Arial"/>
                <a:cs typeface="Arial"/>
              </a:rPr>
              <a:t>.لضفأ </a:t>
            </a:r>
            <a:r>
              <a:rPr dirty="0" sz="4400" spc="-720" b="1">
                <a:latin typeface="Arial"/>
                <a:cs typeface="Arial"/>
              </a:rPr>
              <a:t>ةقيرطب </a:t>
            </a:r>
            <a:r>
              <a:rPr dirty="0" sz="4400" spc="-320" b="1">
                <a:latin typeface="Arial"/>
                <a:cs typeface="Arial"/>
              </a:rPr>
              <a:t>ةحاتملا</a:t>
            </a:r>
            <a:r>
              <a:rPr dirty="0" sz="4400" spc="-195" b="1">
                <a:latin typeface="Arial"/>
                <a:cs typeface="Arial"/>
              </a:rPr>
              <a:t> </a:t>
            </a:r>
            <a:r>
              <a:rPr dirty="0" sz="4400" spc="-110" b="1">
                <a:latin typeface="Arial"/>
                <a:cs typeface="Arial"/>
              </a:rPr>
              <a:t>دراوملا</a:t>
            </a:r>
            <a:endParaRPr sz="4400">
              <a:latin typeface="Arial"/>
              <a:cs typeface="Arial"/>
            </a:endParaRPr>
          </a:p>
          <a:p>
            <a:pPr algn="ctr" marL="215265">
              <a:lnSpc>
                <a:spcPct val="100000"/>
              </a:lnSpc>
              <a:spcBef>
                <a:spcPts val="1065"/>
              </a:spcBef>
            </a:pPr>
            <a:r>
              <a:rPr dirty="0" sz="4400" spc="-215" b="1">
                <a:latin typeface="Arial"/>
                <a:cs typeface="Arial"/>
              </a:rPr>
              <a:t>ةكراشمو </a:t>
            </a:r>
            <a:r>
              <a:rPr dirty="0" sz="4400" spc="-900" b="1">
                <a:latin typeface="Arial"/>
                <a:cs typeface="Arial"/>
              </a:rPr>
              <a:t>مييقتلاو </a:t>
            </a:r>
            <a:r>
              <a:rPr dirty="0" sz="4400" spc="-300" b="1">
                <a:latin typeface="Arial"/>
                <a:cs typeface="Arial"/>
              </a:rPr>
              <a:t>فارشلإا </a:t>
            </a:r>
            <a:r>
              <a:rPr dirty="0" sz="4400" spc="-415" b="1">
                <a:latin typeface="Arial"/>
                <a:cs typeface="Arial"/>
              </a:rPr>
              <a:t>ةيلمع </a:t>
            </a:r>
            <a:r>
              <a:rPr dirty="0" sz="4400" spc="-855" b="1">
                <a:latin typeface="Arial"/>
                <a:cs typeface="Arial"/>
              </a:rPr>
              <a:t>ةيوقت</a:t>
            </a:r>
            <a:r>
              <a:rPr dirty="0" sz="4400" spc="-860" b="1">
                <a:latin typeface="Arial"/>
                <a:cs typeface="Arial"/>
              </a:rPr>
              <a:t> </a:t>
            </a:r>
            <a:r>
              <a:rPr dirty="0" sz="4400" spc="-5">
                <a:latin typeface="Arial"/>
                <a:cs typeface="Arial"/>
              </a:rPr>
              <a:t>•</a:t>
            </a:r>
            <a:endParaRPr sz="4400">
              <a:latin typeface="Arial"/>
              <a:cs typeface="Arial"/>
            </a:endParaRPr>
          </a:p>
          <a:p>
            <a:pPr algn="ctr" marL="1175385">
              <a:lnSpc>
                <a:spcPct val="100000"/>
              </a:lnSpc>
            </a:pPr>
            <a:r>
              <a:rPr dirty="0" sz="4400" spc="-175" b="1">
                <a:latin typeface="Arial"/>
                <a:cs typeface="Arial"/>
              </a:rPr>
              <a:t>.ةدوجلا </a:t>
            </a:r>
            <a:r>
              <a:rPr dirty="0" sz="4400" spc="-355" b="1">
                <a:latin typeface="Arial"/>
                <a:cs typeface="Arial"/>
              </a:rPr>
              <a:t>لكاشم </a:t>
            </a:r>
            <a:r>
              <a:rPr dirty="0" sz="4400" spc="-125" b="1">
                <a:latin typeface="Arial"/>
                <a:cs typeface="Arial"/>
              </a:rPr>
              <a:t>لح </a:t>
            </a:r>
            <a:r>
              <a:rPr dirty="0" sz="4400" spc="-1155" b="1">
                <a:latin typeface="Arial"/>
                <a:cs typeface="Arial"/>
              </a:rPr>
              <a:t>يف</a:t>
            </a:r>
            <a:r>
              <a:rPr dirty="0" sz="4400" spc="-1105" b="1">
                <a:latin typeface="Arial"/>
                <a:cs typeface="Arial"/>
              </a:rPr>
              <a:t> </a:t>
            </a:r>
            <a:r>
              <a:rPr dirty="0" sz="4400" spc="-540" b="1">
                <a:latin typeface="Arial"/>
                <a:cs typeface="Arial"/>
              </a:rPr>
              <a:t>نيفظوملا</a:t>
            </a:r>
            <a:endParaRPr sz="4400">
              <a:latin typeface="Arial"/>
              <a:cs typeface="Arial"/>
            </a:endParaRPr>
          </a:p>
          <a:p>
            <a:pPr algn="ctr" marL="984250">
              <a:lnSpc>
                <a:spcPct val="100000"/>
              </a:lnSpc>
              <a:spcBef>
                <a:spcPts val="1060"/>
              </a:spcBef>
            </a:pPr>
            <a:r>
              <a:rPr dirty="0" sz="4400" spc="-80" b="1">
                <a:latin typeface="Arial"/>
                <a:cs typeface="Arial"/>
              </a:rPr>
              <a:t>لخد </a:t>
            </a:r>
            <a:r>
              <a:rPr dirty="0" sz="4400" spc="-315" b="1">
                <a:latin typeface="Arial"/>
                <a:cs typeface="Arial"/>
              </a:rPr>
              <a:t>ةدايز </a:t>
            </a:r>
            <a:r>
              <a:rPr dirty="0" sz="4400" spc="-675" b="1">
                <a:latin typeface="Arial"/>
                <a:cs typeface="Arial"/>
              </a:rPr>
              <a:t>يلاتلابو </a:t>
            </a:r>
            <a:r>
              <a:rPr dirty="0" sz="4400" spc="-905" b="1">
                <a:latin typeface="Arial"/>
                <a:cs typeface="Arial"/>
              </a:rPr>
              <a:t>ديفتسملا </a:t>
            </a:r>
            <a:r>
              <a:rPr dirty="0" sz="4400" spc="-245" b="1">
                <a:latin typeface="Arial"/>
                <a:cs typeface="Arial"/>
              </a:rPr>
              <a:t>ءاضرإ</a:t>
            </a:r>
            <a:r>
              <a:rPr dirty="0" sz="4400" spc="-420" b="1">
                <a:latin typeface="Arial"/>
                <a:cs typeface="Arial"/>
              </a:rPr>
              <a:t> </a:t>
            </a:r>
            <a:r>
              <a:rPr dirty="0" sz="4400" spc="-5">
                <a:latin typeface="Arial"/>
                <a:cs typeface="Arial"/>
              </a:rPr>
              <a:t>•</a:t>
            </a:r>
            <a:endParaRPr sz="4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531352" y="0"/>
            <a:ext cx="612775" cy="649605"/>
          </a:xfrm>
          <a:custGeom>
            <a:avLst/>
            <a:gdLst/>
            <a:ahLst/>
            <a:cxnLst/>
            <a:rect l="l" t="t" r="r" b="b"/>
            <a:pathLst>
              <a:path w="612775" h="649605">
                <a:moveTo>
                  <a:pt x="153162" y="0"/>
                </a:moveTo>
                <a:lnTo>
                  <a:pt x="0" y="324611"/>
                </a:lnTo>
                <a:lnTo>
                  <a:pt x="153162" y="649224"/>
                </a:lnTo>
                <a:lnTo>
                  <a:pt x="153162" y="486917"/>
                </a:lnTo>
                <a:lnTo>
                  <a:pt x="612648" y="486917"/>
                </a:lnTo>
                <a:lnTo>
                  <a:pt x="612648" y="162305"/>
                </a:lnTo>
                <a:lnTo>
                  <a:pt x="153162" y="162305"/>
                </a:lnTo>
                <a:lnTo>
                  <a:pt x="153162" y="0"/>
                </a:lnTo>
                <a:close/>
              </a:path>
            </a:pathLst>
          </a:custGeom>
          <a:solidFill>
            <a:srgbClr val="A400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8531352" y="0"/>
            <a:ext cx="612775" cy="649605"/>
          </a:xfrm>
          <a:custGeom>
            <a:avLst/>
            <a:gdLst/>
            <a:ahLst/>
            <a:cxnLst/>
            <a:rect l="l" t="t" r="r" b="b"/>
            <a:pathLst>
              <a:path w="612775" h="649605">
                <a:moveTo>
                  <a:pt x="0" y="324611"/>
                </a:moveTo>
                <a:lnTo>
                  <a:pt x="153162" y="0"/>
                </a:lnTo>
                <a:lnTo>
                  <a:pt x="153162" y="162305"/>
                </a:lnTo>
                <a:lnTo>
                  <a:pt x="612648" y="162305"/>
                </a:lnTo>
                <a:lnTo>
                  <a:pt x="612648" y="486917"/>
                </a:lnTo>
                <a:lnTo>
                  <a:pt x="153162" y="486917"/>
                </a:lnTo>
                <a:lnTo>
                  <a:pt x="153162" y="649224"/>
                </a:lnTo>
                <a:lnTo>
                  <a:pt x="0" y="324611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8048" y="426719"/>
            <a:ext cx="5041392" cy="14569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908048" y="426719"/>
            <a:ext cx="5041900" cy="1457325"/>
          </a:xfrm>
          <a:custGeom>
            <a:avLst/>
            <a:gdLst/>
            <a:ahLst/>
            <a:cxnLst/>
            <a:rect l="l" t="t" r="r" b="b"/>
            <a:pathLst>
              <a:path w="5041900" h="1457325">
                <a:moveTo>
                  <a:pt x="0" y="242824"/>
                </a:moveTo>
                <a:lnTo>
                  <a:pt x="4933" y="193885"/>
                </a:lnTo>
                <a:lnTo>
                  <a:pt x="19081" y="148304"/>
                </a:lnTo>
                <a:lnTo>
                  <a:pt x="41469" y="107057"/>
                </a:lnTo>
                <a:lnTo>
                  <a:pt x="71119" y="71120"/>
                </a:lnTo>
                <a:lnTo>
                  <a:pt x="107057" y="41469"/>
                </a:lnTo>
                <a:lnTo>
                  <a:pt x="148304" y="19081"/>
                </a:lnTo>
                <a:lnTo>
                  <a:pt x="193885" y="4933"/>
                </a:lnTo>
                <a:lnTo>
                  <a:pt x="242824" y="0"/>
                </a:lnTo>
                <a:lnTo>
                  <a:pt x="4798568" y="0"/>
                </a:lnTo>
                <a:lnTo>
                  <a:pt x="4847506" y="4933"/>
                </a:lnTo>
                <a:lnTo>
                  <a:pt x="4893087" y="19081"/>
                </a:lnTo>
                <a:lnTo>
                  <a:pt x="4934334" y="41469"/>
                </a:lnTo>
                <a:lnTo>
                  <a:pt x="4970272" y="71119"/>
                </a:lnTo>
                <a:lnTo>
                  <a:pt x="4999922" y="107057"/>
                </a:lnTo>
                <a:lnTo>
                  <a:pt x="5022310" y="148304"/>
                </a:lnTo>
                <a:lnTo>
                  <a:pt x="5036458" y="193885"/>
                </a:lnTo>
                <a:lnTo>
                  <a:pt x="5041392" y="242824"/>
                </a:lnTo>
                <a:lnTo>
                  <a:pt x="5041392" y="1214119"/>
                </a:lnTo>
                <a:lnTo>
                  <a:pt x="5036458" y="1263058"/>
                </a:lnTo>
                <a:lnTo>
                  <a:pt x="5022310" y="1308639"/>
                </a:lnTo>
                <a:lnTo>
                  <a:pt x="4999922" y="1349886"/>
                </a:lnTo>
                <a:lnTo>
                  <a:pt x="4970272" y="1385823"/>
                </a:lnTo>
                <a:lnTo>
                  <a:pt x="4934334" y="1415474"/>
                </a:lnTo>
                <a:lnTo>
                  <a:pt x="4893087" y="1437862"/>
                </a:lnTo>
                <a:lnTo>
                  <a:pt x="4847506" y="1452010"/>
                </a:lnTo>
                <a:lnTo>
                  <a:pt x="4798568" y="1456943"/>
                </a:lnTo>
                <a:lnTo>
                  <a:pt x="242824" y="1456943"/>
                </a:lnTo>
                <a:lnTo>
                  <a:pt x="193885" y="1452010"/>
                </a:lnTo>
                <a:lnTo>
                  <a:pt x="148304" y="1437862"/>
                </a:lnTo>
                <a:lnTo>
                  <a:pt x="107057" y="1415474"/>
                </a:lnTo>
                <a:lnTo>
                  <a:pt x="71119" y="1385824"/>
                </a:lnTo>
                <a:lnTo>
                  <a:pt x="41469" y="1349886"/>
                </a:lnTo>
                <a:lnTo>
                  <a:pt x="19081" y="1308639"/>
                </a:lnTo>
                <a:lnTo>
                  <a:pt x="4933" y="1263058"/>
                </a:lnTo>
                <a:lnTo>
                  <a:pt x="0" y="1214119"/>
                </a:lnTo>
                <a:lnTo>
                  <a:pt x="0" y="242824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39495" y="475487"/>
            <a:ext cx="7772400" cy="1369060"/>
          </a:xfrm>
          <a:custGeom>
            <a:avLst/>
            <a:gdLst/>
            <a:ahLst/>
            <a:cxnLst/>
            <a:rect l="l" t="t" r="r" b="b"/>
            <a:pathLst>
              <a:path w="7772400" h="1369060">
                <a:moveTo>
                  <a:pt x="0" y="1368552"/>
                </a:moveTo>
                <a:lnTo>
                  <a:pt x="7772400" y="1368552"/>
                </a:lnTo>
                <a:lnTo>
                  <a:pt x="7772400" y="0"/>
                </a:lnTo>
                <a:lnTo>
                  <a:pt x="0" y="0"/>
                </a:lnTo>
                <a:lnTo>
                  <a:pt x="0" y="13685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583153" y="584149"/>
            <a:ext cx="3794125" cy="1111250"/>
          </a:xfrm>
          <a:prstGeom prst="rect"/>
        </p:spPr>
        <p:txBody>
          <a:bodyPr wrap="square" lIns="0" tIns="40005" rIns="0" bIns="0" rtlCol="0" vert="horz">
            <a:spAutoFit/>
          </a:bodyPr>
          <a:lstStyle/>
          <a:p>
            <a:pPr marL="762635" marR="5080" indent="-750570">
              <a:lnSpc>
                <a:spcPts val="4230"/>
              </a:lnSpc>
              <a:spcBef>
                <a:spcPts val="315"/>
              </a:spcBef>
            </a:pPr>
            <a:r>
              <a:rPr dirty="0" sz="3600" spc="-5">
                <a:latin typeface="Times New Roman"/>
                <a:cs typeface="Times New Roman"/>
              </a:rPr>
              <a:t>ةرادإ </a:t>
            </a:r>
            <a:r>
              <a:rPr dirty="0" sz="3600" spc="-229">
                <a:latin typeface="Times New Roman"/>
                <a:cs typeface="Times New Roman"/>
              </a:rPr>
              <a:t>ماظن </a:t>
            </a:r>
            <a:r>
              <a:rPr dirty="0" sz="3600" spc="-815">
                <a:latin typeface="Times New Roman"/>
                <a:cs typeface="Times New Roman"/>
              </a:rPr>
              <a:t>قيبطت </a:t>
            </a:r>
            <a:r>
              <a:rPr dirty="0" sz="3600" spc="-470">
                <a:latin typeface="Times New Roman"/>
                <a:cs typeface="Times New Roman"/>
              </a:rPr>
              <a:t>تابلطتم  </a:t>
            </a:r>
            <a:r>
              <a:rPr dirty="0" sz="3600" spc="-305">
                <a:latin typeface="Times New Roman"/>
                <a:cs typeface="Times New Roman"/>
              </a:rPr>
              <a:t>ةلماشلا</a:t>
            </a:r>
            <a:r>
              <a:rPr dirty="0" sz="3600">
                <a:latin typeface="Times New Roman"/>
                <a:cs typeface="Times New Roman"/>
              </a:rPr>
              <a:t> </a:t>
            </a:r>
            <a:r>
              <a:rPr dirty="0" sz="3600" spc="-170">
                <a:latin typeface="Times New Roman"/>
                <a:cs typeface="Times New Roman"/>
              </a:rPr>
              <a:t>ةدوجلا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98853" y="1990470"/>
            <a:ext cx="7115809" cy="471995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r" marR="134620">
              <a:lnSpc>
                <a:spcPct val="100000"/>
              </a:lnSpc>
              <a:spcBef>
                <a:spcPts val="90"/>
              </a:spcBef>
            </a:pPr>
            <a:r>
              <a:rPr dirty="0" sz="4400" spc="-5" b="1">
                <a:latin typeface="Arial"/>
                <a:cs typeface="Arial"/>
              </a:rPr>
              <a:t>ةرادإ </a:t>
            </a:r>
            <a:r>
              <a:rPr dirty="0" sz="4400" spc="-515" b="1">
                <a:latin typeface="Arial"/>
                <a:cs typeface="Arial"/>
              </a:rPr>
              <a:t>جمانربل  </a:t>
            </a:r>
            <a:r>
              <a:rPr dirty="0" sz="4400" spc="-715" b="1">
                <a:latin typeface="Arial"/>
                <a:cs typeface="Arial"/>
              </a:rPr>
              <a:t>ايلعلا   </a:t>
            </a:r>
            <a:r>
              <a:rPr dirty="0" sz="4400" spc="-120" b="1">
                <a:latin typeface="Arial"/>
                <a:cs typeface="Arial"/>
              </a:rPr>
              <a:t>ةرادلإا </a:t>
            </a:r>
            <a:r>
              <a:rPr dirty="0" sz="4400" spc="-5" b="1">
                <a:latin typeface="Arial"/>
                <a:cs typeface="Arial"/>
              </a:rPr>
              <a:t>معد</a:t>
            </a:r>
            <a:r>
              <a:rPr dirty="0" sz="4400" spc="-275" b="1">
                <a:latin typeface="Arial"/>
                <a:cs typeface="Arial"/>
              </a:rPr>
              <a:t> </a:t>
            </a:r>
            <a:r>
              <a:rPr dirty="0" sz="4400" spc="5" b="1">
                <a:latin typeface="Arial"/>
                <a:cs typeface="Arial"/>
              </a:rPr>
              <a:t>.1</a:t>
            </a:r>
            <a:endParaRPr sz="4400">
              <a:latin typeface="Arial"/>
              <a:cs typeface="Arial"/>
            </a:endParaRPr>
          </a:p>
          <a:p>
            <a:pPr algn="r" marR="140335">
              <a:lnSpc>
                <a:spcPct val="100000"/>
              </a:lnSpc>
              <a:spcBef>
                <a:spcPts val="5"/>
              </a:spcBef>
            </a:pPr>
            <a:r>
              <a:rPr dirty="0" sz="4400" spc="-5" b="1">
                <a:latin typeface="Arial"/>
                <a:cs typeface="Arial"/>
              </a:rPr>
              <a:t>.ةد</a:t>
            </a:r>
            <a:r>
              <a:rPr dirty="0" sz="4400" spc="10" b="1">
                <a:latin typeface="Arial"/>
                <a:cs typeface="Arial"/>
              </a:rPr>
              <a:t>و</a:t>
            </a:r>
            <a:r>
              <a:rPr dirty="0" sz="4400" spc="-405" b="1">
                <a:latin typeface="Arial"/>
                <a:cs typeface="Arial"/>
              </a:rPr>
              <a:t>جلا</a:t>
            </a:r>
            <a:endParaRPr sz="4400">
              <a:latin typeface="Arial"/>
              <a:cs typeface="Arial"/>
            </a:endParaRPr>
          </a:p>
          <a:p>
            <a:pPr algn="r" marR="134620">
              <a:lnSpc>
                <a:spcPct val="100000"/>
              </a:lnSpc>
            </a:pPr>
            <a:r>
              <a:rPr dirty="0" sz="4400" spc="-885" b="1">
                <a:latin typeface="Arial"/>
                <a:cs typeface="Arial"/>
              </a:rPr>
              <a:t>.ديفتسملاب    </a:t>
            </a:r>
            <a:r>
              <a:rPr dirty="0" sz="4400" spc="-204" b="1">
                <a:latin typeface="Arial"/>
                <a:cs typeface="Arial"/>
              </a:rPr>
              <a:t>مامتهلاا</a:t>
            </a:r>
            <a:r>
              <a:rPr dirty="0" sz="4400" spc="-150" b="1">
                <a:latin typeface="Arial"/>
                <a:cs typeface="Arial"/>
              </a:rPr>
              <a:t> </a:t>
            </a:r>
            <a:r>
              <a:rPr dirty="0" sz="4400" spc="5" b="1">
                <a:latin typeface="Arial"/>
                <a:cs typeface="Arial"/>
              </a:rPr>
              <a:t>.2</a:t>
            </a:r>
            <a:endParaRPr sz="4400">
              <a:latin typeface="Arial"/>
              <a:cs typeface="Arial"/>
            </a:endParaRPr>
          </a:p>
          <a:p>
            <a:pPr algn="r" marR="134620">
              <a:lnSpc>
                <a:spcPct val="100000"/>
              </a:lnSpc>
              <a:spcBef>
                <a:spcPts val="5"/>
              </a:spcBef>
            </a:pPr>
            <a:r>
              <a:rPr dirty="0" sz="4400" spc="-480" b="1">
                <a:latin typeface="Arial"/>
                <a:cs typeface="Arial"/>
              </a:rPr>
              <a:t>.نيفظوملا  </a:t>
            </a:r>
            <a:r>
              <a:rPr dirty="0" sz="4400" spc="-695" b="1">
                <a:latin typeface="Arial"/>
                <a:cs typeface="Arial"/>
              </a:rPr>
              <a:t>ةئيهتو  </a:t>
            </a:r>
            <a:r>
              <a:rPr dirty="0" sz="4400" spc="-310" b="1">
                <a:latin typeface="Arial"/>
                <a:cs typeface="Arial"/>
              </a:rPr>
              <a:t>لمعلا </a:t>
            </a:r>
            <a:r>
              <a:rPr dirty="0" sz="4400" spc="-225" b="1">
                <a:latin typeface="Arial"/>
                <a:cs typeface="Arial"/>
              </a:rPr>
              <a:t>خانم </a:t>
            </a:r>
            <a:r>
              <a:rPr dirty="0" sz="4400" spc="-790" b="1">
                <a:latin typeface="Arial"/>
                <a:cs typeface="Arial"/>
              </a:rPr>
              <a:t>ةيمنت   </a:t>
            </a:r>
            <a:r>
              <a:rPr dirty="0" sz="4400" spc="-785" b="1">
                <a:latin typeface="Arial"/>
                <a:cs typeface="Arial"/>
              </a:rPr>
              <a:t> </a:t>
            </a:r>
            <a:r>
              <a:rPr dirty="0" sz="4400" spc="5" b="1">
                <a:latin typeface="Arial"/>
                <a:cs typeface="Arial"/>
              </a:rPr>
              <a:t>.3</a:t>
            </a:r>
            <a:endParaRPr sz="4400">
              <a:latin typeface="Arial"/>
              <a:cs typeface="Arial"/>
            </a:endParaRPr>
          </a:p>
          <a:p>
            <a:pPr algn="r" marR="134620">
              <a:lnSpc>
                <a:spcPct val="100000"/>
              </a:lnSpc>
            </a:pPr>
            <a:r>
              <a:rPr dirty="0" sz="4400" spc="-660" b="1">
                <a:latin typeface="Arial"/>
                <a:cs typeface="Arial"/>
              </a:rPr>
              <a:t>.ةيرشبلا  </a:t>
            </a:r>
            <a:r>
              <a:rPr dirty="0" sz="4400" spc="-245" b="1">
                <a:latin typeface="Arial"/>
                <a:cs typeface="Arial"/>
              </a:rPr>
              <a:t>دراوملل </a:t>
            </a:r>
            <a:r>
              <a:rPr dirty="0" sz="4400" spc="-610" b="1">
                <a:latin typeface="Arial"/>
                <a:cs typeface="Arial"/>
              </a:rPr>
              <a:t>ةلاعفلا  </a:t>
            </a:r>
            <a:r>
              <a:rPr dirty="0" sz="4400" spc="-120" b="1">
                <a:latin typeface="Arial"/>
                <a:cs typeface="Arial"/>
              </a:rPr>
              <a:t>ةرادلإا</a:t>
            </a:r>
            <a:r>
              <a:rPr dirty="0" sz="4400" spc="405" b="1">
                <a:latin typeface="Arial"/>
                <a:cs typeface="Arial"/>
              </a:rPr>
              <a:t> </a:t>
            </a:r>
            <a:r>
              <a:rPr dirty="0" sz="4400" spc="5" b="1">
                <a:latin typeface="Arial"/>
                <a:cs typeface="Arial"/>
              </a:rPr>
              <a:t>.4</a:t>
            </a:r>
            <a:endParaRPr sz="4400">
              <a:latin typeface="Arial"/>
              <a:cs typeface="Arial"/>
            </a:endParaRPr>
          </a:p>
          <a:p>
            <a:pPr algn="r" marR="134620">
              <a:lnSpc>
                <a:spcPct val="100000"/>
              </a:lnSpc>
            </a:pPr>
            <a:r>
              <a:rPr dirty="0" sz="4400" spc="-120" b="1">
                <a:latin typeface="Arial"/>
                <a:cs typeface="Arial"/>
              </a:rPr>
              <a:t>.ءادلأا </a:t>
            </a:r>
            <a:r>
              <a:rPr dirty="0" sz="4400" spc="-735" b="1">
                <a:latin typeface="Arial"/>
                <a:cs typeface="Arial"/>
              </a:rPr>
              <a:t>سايق </a:t>
            </a:r>
            <a:r>
              <a:rPr dirty="0" sz="4400" spc="-385" b="1">
                <a:latin typeface="Arial"/>
                <a:cs typeface="Arial"/>
              </a:rPr>
              <a:t> </a:t>
            </a:r>
            <a:r>
              <a:rPr dirty="0" sz="4400" spc="5" b="1">
                <a:latin typeface="Arial"/>
                <a:cs typeface="Arial"/>
              </a:rPr>
              <a:t>.5</a:t>
            </a:r>
            <a:endParaRPr sz="44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5"/>
              </a:spcBef>
            </a:pPr>
            <a:r>
              <a:rPr dirty="0" sz="4400" spc="-5" b="1">
                <a:latin typeface="Arial"/>
                <a:cs typeface="Arial"/>
              </a:rPr>
              <a:t>.</a:t>
            </a:r>
            <a:r>
              <a:rPr dirty="0" sz="4400" spc="-590" b="1">
                <a:latin typeface="Arial"/>
                <a:cs typeface="Arial"/>
              </a:rPr>
              <a:t>رمتسم</a:t>
            </a:r>
            <a:r>
              <a:rPr dirty="0" sz="4400" spc="-484" b="1">
                <a:latin typeface="Arial"/>
                <a:cs typeface="Arial"/>
              </a:rPr>
              <a:t>ل</a:t>
            </a:r>
            <a:r>
              <a:rPr dirty="0" sz="4400" spc="-5" b="1">
                <a:latin typeface="Arial"/>
                <a:cs typeface="Arial"/>
              </a:rPr>
              <a:t>ا</a:t>
            </a:r>
            <a:r>
              <a:rPr dirty="0" sz="4400" b="1">
                <a:latin typeface="Arial"/>
                <a:cs typeface="Arial"/>
              </a:rPr>
              <a:t> </a:t>
            </a:r>
            <a:r>
              <a:rPr dirty="0" sz="4400" b="1">
                <a:latin typeface="Arial"/>
                <a:cs typeface="Arial"/>
              </a:rPr>
              <a:t>ب</a:t>
            </a:r>
            <a:r>
              <a:rPr dirty="0" sz="4400" spc="-765" b="1">
                <a:latin typeface="Arial"/>
                <a:cs typeface="Arial"/>
              </a:rPr>
              <a:t>يرد</a:t>
            </a:r>
            <a:r>
              <a:rPr dirty="0" sz="4400" spc="-1030" b="1">
                <a:latin typeface="Arial"/>
                <a:cs typeface="Arial"/>
              </a:rPr>
              <a:t>ت</a:t>
            </a:r>
            <a:r>
              <a:rPr dirty="0" sz="4400" spc="-655" b="1">
                <a:latin typeface="Arial"/>
                <a:cs typeface="Arial"/>
              </a:rPr>
              <a:t>ل</a:t>
            </a:r>
            <a:r>
              <a:rPr dirty="0" sz="4400" spc="-315" b="1">
                <a:latin typeface="Arial"/>
                <a:cs typeface="Arial"/>
              </a:rPr>
              <a:t>ا</a:t>
            </a:r>
            <a:r>
              <a:rPr dirty="0" sz="4400" spc="15" b="1">
                <a:latin typeface="Arial"/>
                <a:cs typeface="Arial"/>
              </a:rPr>
              <a:t> </a:t>
            </a:r>
            <a:r>
              <a:rPr dirty="0" sz="4400" spc="20" b="1">
                <a:latin typeface="Arial"/>
                <a:cs typeface="Arial"/>
              </a:rPr>
              <a:t>.</a:t>
            </a:r>
            <a:r>
              <a:rPr dirty="0" sz="4400" spc="-330" b="1">
                <a:latin typeface="Arial"/>
                <a:cs typeface="Arial"/>
              </a:rPr>
              <a:t>6</a:t>
            </a:r>
            <a:r>
              <a:rPr dirty="0" baseline="-4629" sz="1800">
                <a:solidFill>
                  <a:srgbClr val="888888"/>
                </a:solidFill>
                <a:latin typeface="Arial"/>
                <a:cs typeface="Arial"/>
              </a:rPr>
              <a:t>53</a:t>
            </a:r>
            <a:endParaRPr baseline="-4629"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18068" y="6434734"/>
            <a:ext cx="1962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888888"/>
                </a:solidFill>
                <a:latin typeface="Arial"/>
                <a:cs typeface="Arial"/>
              </a:rPr>
              <a:t>54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916935" y="2130551"/>
            <a:ext cx="3599815" cy="3243580"/>
          </a:xfrm>
          <a:custGeom>
            <a:avLst/>
            <a:gdLst/>
            <a:ahLst/>
            <a:cxnLst/>
            <a:rect l="l" t="t" r="r" b="b"/>
            <a:pathLst>
              <a:path w="3599815" h="3243579">
                <a:moveTo>
                  <a:pt x="0" y="1621536"/>
                </a:moveTo>
                <a:lnTo>
                  <a:pt x="691" y="1576145"/>
                </a:lnTo>
                <a:lnTo>
                  <a:pt x="2753" y="1531064"/>
                </a:lnTo>
                <a:lnTo>
                  <a:pt x="6169" y="1486307"/>
                </a:lnTo>
                <a:lnTo>
                  <a:pt x="10919" y="1441892"/>
                </a:lnTo>
                <a:lnTo>
                  <a:pt x="16985" y="1397834"/>
                </a:lnTo>
                <a:lnTo>
                  <a:pt x="24351" y="1354150"/>
                </a:lnTo>
                <a:lnTo>
                  <a:pt x="32997" y="1310855"/>
                </a:lnTo>
                <a:lnTo>
                  <a:pt x="42906" y="1267967"/>
                </a:lnTo>
                <a:lnTo>
                  <a:pt x="54059" y="1225502"/>
                </a:lnTo>
                <a:lnTo>
                  <a:pt x="66439" y="1183475"/>
                </a:lnTo>
                <a:lnTo>
                  <a:pt x="80028" y="1141903"/>
                </a:lnTo>
                <a:lnTo>
                  <a:pt x="94807" y="1100802"/>
                </a:lnTo>
                <a:lnTo>
                  <a:pt x="110758" y="1060189"/>
                </a:lnTo>
                <a:lnTo>
                  <a:pt x="127864" y="1020079"/>
                </a:lnTo>
                <a:lnTo>
                  <a:pt x="146106" y="980490"/>
                </a:lnTo>
                <a:lnTo>
                  <a:pt x="165466" y="941436"/>
                </a:lnTo>
                <a:lnTo>
                  <a:pt x="185927" y="902936"/>
                </a:lnTo>
                <a:lnTo>
                  <a:pt x="207470" y="865003"/>
                </a:lnTo>
                <a:lnTo>
                  <a:pt x="230077" y="827656"/>
                </a:lnTo>
                <a:lnTo>
                  <a:pt x="253730" y="790910"/>
                </a:lnTo>
                <a:lnTo>
                  <a:pt x="278411" y="754782"/>
                </a:lnTo>
                <a:lnTo>
                  <a:pt x="304102" y="719287"/>
                </a:lnTo>
                <a:lnTo>
                  <a:pt x="330786" y="684442"/>
                </a:lnTo>
                <a:lnTo>
                  <a:pt x="358443" y="650263"/>
                </a:lnTo>
                <a:lnTo>
                  <a:pt x="387056" y="616767"/>
                </a:lnTo>
                <a:lnTo>
                  <a:pt x="416607" y="583970"/>
                </a:lnTo>
                <a:lnTo>
                  <a:pt x="447078" y="551887"/>
                </a:lnTo>
                <a:lnTo>
                  <a:pt x="478450" y="520536"/>
                </a:lnTo>
                <a:lnTo>
                  <a:pt x="510707" y="489932"/>
                </a:lnTo>
                <a:lnTo>
                  <a:pt x="543829" y="460092"/>
                </a:lnTo>
                <a:lnTo>
                  <a:pt x="577798" y="431032"/>
                </a:lnTo>
                <a:lnTo>
                  <a:pt x="612598" y="402769"/>
                </a:lnTo>
                <a:lnTo>
                  <a:pt x="648209" y="375317"/>
                </a:lnTo>
                <a:lnTo>
                  <a:pt x="684613" y="348695"/>
                </a:lnTo>
                <a:lnTo>
                  <a:pt x="721793" y="322917"/>
                </a:lnTo>
                <a:lnTo>
                  <a:pt x="759730" y="298001"/>
                </a:lnTo>
                <a:lnTo>
                  <a:pt x="798407" y="273962"/>
                </a:lnTo>
                <a:lnTo>
                  <a:pt x="837805" y="250817"/>
                </a:lnTo>
                <a:lnTo>
                  <a:pt x="877906" y="228581"/>
                </a:lnTo>
                <a:lnTo>
                  <a:pt x="918693" y="207272"/>
                </a:lnTo>
                <a:lnTo>
                  <a:pt x="960147" y="186906"/>
                </a:lnTo>
                <a:lnTo>
                  <a:pt x="1002250" y="167498"/>
                </a:lnTo>
                <a:lnTo>
                  <a:pt x="1044984" y="149065"/>
                </a:lnTo>
                <a:lnTo>
                  <a:pt x="1088331" y="131624"/>
                </a:lnTo>
                <a:lnTo>
                  <a:pt x="1132274" y="115190"/>
                </a:lnTo>
                <a:lnTo>
                  <a:pt x="1176793" y="99779"/>
                </a:lnTo>
                <a:lnTo>
                  <a:pt x="1221871" y="85409"/>
                </a:lnTo>
                <a:lnTo>
                  <a:pt x="1267491" y="72095"/>
                </a:lnTo>
                <a:lnTo>
                  <a:pt x="1313633" y="59853"/>
                </a:lnTo>
                <a:lnTo>
                  <a:pt x="1360280" y="48701"/>
                </a:lnTo>
                <a:lnTo>
                  <a:pt x="1407414" y="38653"/>
                </a:lnTo>
                <a:lnTo>
                  <a:pt x="1455016" y="29726"/>
                </a:lnTo>
                <a:lnTo>
                  <a:pt x="1503069" y="21937"/>
                </a:lnTo>
                <a:lnTo>
                  <a:pt x="1551555" y="15302"/>
                </a:lnTo>
                <a:lnTo>
                  <a:pt x="1600456" y="9836"/>
                </a:lnTo>
                <a:lnTo>
                  <a:pt x="1649753" y="5557"/>
                </a:lnTo>
                <a:lnTo>
                  <a:pt x="1699429" y="2480"/>
                </a:lnTo>
                <a:lnTo>
                  <a:pt x="1749465" y="622"/>
                </a:lnTo>
                <a:lnTo>
                  <a:pt x="1799843" y="0"/>
                </a:lnTo>
                <a:lnTo>
                  <a:pt x="1850222" y="622"/>
                </a:lnTo>
                <a:lnTo>
                  <a:pt x="1900258" y="2480"/>
                </a:lnTo>
                <a:lnTo>
                  <a:pt x="1949934" y="5557"/>
                </a:lnTo>
                <a:lnTo>
                  <a:pt x="1999231" y="9836"/>
                </a:lnTo>
                <a:lnTo>
                  <a:pt x="2048132" y="15302"/>
                </a:lnTo>
                <a:lnTo>
                  <a:pt x="2096618" y="21937"/>
                </a:lnTo>
                <a:lnTo>
                  <a:pt x="2144671" y="29726"/>
                </a:lnTo>
                <a:lnTo>
                  <a:pt x="2192273" y="38653"/>
                </a:lnTo>
                <a:lnTo>
                  <a:pt x="2239407" y="48701"/>
                </a:lnTo>
                <a:lnTo>
                  <a:pt x="2286054" y="59853"/>
                </a:lnTo>
                <a:lnTo>
                  <a:pt x="2332196" y="72095"/>
                </a:lnTo>
                <a:lnTo>
                  <a:pt x="2377816" y="85409"/>
                </a:lnTo>
                <a:lnTo>
                  <a:pt x="2422894" y="99779"/>
                </a:lnTo>
                <a:lnTo>
                  <a:pt x="2467413" y="115190"/>
                </a:lnTo>
                <a:lnTo>
                  <a:pt x="2511356" y="131624"/>
                </a:lnTo>
                <a:lnTo>
                  <a:pt x="2554703" y="149065"/>
                </a:lnTo>
                <a:lnTo>
                  <a:pt x="2597437" y="167498"/>
                </a:lnTo>
                <a:lnTo>
                  <a:pt x="2639540" y="186906"/>
                </a:lnTo>
                <a:lnTo>
                  <a:pt x="2680994" y="207272"/>
                </a:lnTo>
                <a:lnTo>
                  <a:pt x="2721781" y="228581"/>
                </a:lnTo>
                <a:lnTo>
                  <a:pt x="2761882" y="250817"/>
                </a:lnTo>
                <a:lnTo>
                  <a:pt x="2801280" y="273962"/>
                </a:lnTo>
                <a:lnTo>
                  <a:pt x="2839957" y="298001"/>
                </a:lnTo>
                <a:lnTo>
                  <a:pt x="2877894" y="322917"/>
                </a:lnTo>
                <a:lnTo>
                  <a:pt x="2915074" y="348695"/>
                </a:lnTo>
                <a:lnTo>
                  <a:pt x="2951478" y="375317"/>
                </a:lnTo>
                <a:lnTo>
                  <a:pt x="2987089" y="402769"/>
                </a:lnTo>
                <a:lnTo>
                  <a:pt x="3021889" y="431032"/>
                </a:lnTo>
                <a:lnTo>
                  <a:pt x="3055858" y="460092"/>
                </a:lnTo>
                <a:lnTo>
                  <a:pt x="3088980" y="489932"/>
                </a:lnTo>
                <a:lnTo>
                  <a:pt x="3121237" y="520536"/>
                </a:lnTo>
                <a:lnTo>
                  <a:pt x="3152609" y="551887"/>
                </a:lnTo>
                <a:lnTo>
                  <a:pt x="3183080" y="583970"/>
                </a:lnTo>
                <a:lnTo>
                  <a:pt x="3212631" y="616767"/>
                </a:lnTo>
                <a:lnTo>
                  <a:pt x="3241244" y="650263"/>
                </a:lnTo>
                <a:lnTo>
                  <a:pt x="3268901" y="684442"/>
                </a:lnTo>
                <a:lnTo>
                  <a:pt x="3295585" y="719287"/>
                </a:lnTo>
                <a:lnTo>
                  <a:pt x="3321276" y="754782"/>
                </a:lnTo>
                <a:lnTo>
                  <a:pt x="3345957" y="790910"/>
                </a:lnTo>
                <a:lnTo>
                  <a:pt x="3369610" y="827656"/>
                </a:lnTo>
                <a:lnTo>
                  <a:pt x="3392217" y="865003"/>
                </a:lnTo>
                <a:lnTo>
                  <a:pt x="3413760" y="902936"/>
                </a:lnTo>
                <a:lnTo>
                  <a:pt x="3434221" y="941436"/>
                </a:lnTo>
                <a:lnTo>
                  <a:pt x="3453581" y="980490"/>
                </a:lnTo>
                <a:lnTo>
                  <a:pt x="3471823" y="1020079"/>
                </a:lnTo>
                <a:lnTo>
                  <a:pt x="3488929" y="1060189"/>
                </a:lnTo>
                <a:lnTo>
                  <a:pt x="3504880" y="1100802"/>
                </a:lnTo>
                <a:lnTo>
                  <a:pt x="3519659" y="1141903"/>
                </a:lnTo>
                <a:lnTo>
                  <a:pt x="3533248" y="1183475"/>
                </a:lnTo>
                <a:lnTo>
                  <a:pt x="3545628" y="1225502"/>
                </a:lnTo>
                <a:lnTo>
                  <a:pt x="3556781" y="1267967"/>
                </a:lnTo>
                <a:lnTo>
                  <a:pt x="3566690" y="1310855"/>
                </a:lnTo>
                <a:lnTo>
                  <a:pt x="3575336" y="1354150"/>
                </a:lnTo>
                <a:lnTo>
                  <a:pt x="3582702" y="1397834"/>
                </a:lnTo>
                <a:lnTo>
                  <a:pt x="3588768" y="1441892"/>
                </a:lnTo>
                <a:lnTo>
                  <a:pt x="3593518" y="1486307"/>
                </a:lnTo>
                <a:lnTo>
                  <a:pt x="3596934" y="1531064"/>
                </a:lnTo>
                <a:lnTo>
                  <a:pt x="3598996" y="1576145"/>
                </a:lnTo>
                <a:lnTo>
                  <a:pt x="3599688" y="1621536"/>
                </a:lnTo>
                <a:lnTo>
                  <a:pt x="3598996" y="1666926"/>
                </a:lnTo>
                <a:lnTo>
                  <a:pt x="3596934" y="1712007"/>
                </a:lnTo>
                <a:lnTo>
                  <a:pt x="3593518" y="1756764"/>
                </a:lnTo>
                <a:lnTo>
                  <a:pt x="3588768" y="1801179"/>
                </a:lnTo>
                <a:lnTo>
                  <a:pt x="3582702" y="1845237"/>
                </a:lnTo>
                <a:lnTo>
                  <a:pt x="3575336" y="1888921"/>
                </a:lnTo>
                <a:lnTo>
                  <a:pt x="3566690" y="1932216"/>
                </a:lnTo>
                <a:lnTo>
                  <a:pt x="3556781" y="1975104"/>
                </a:lnTo>
                <a:lnTo>
                  <a:pt x="3545628" y="2017569"/>
                </a:lnTo>
                <a:lnTo>
                  <a:pt x="3533248" y="2059596"/>
                </a:lnTo>
                <a:lnTo>
                  <a:pt x="3519659" y="2101168"/>
                </a:lnTo>
                <a:lnTo>
                  <a:pt x="3504880" y="2142269"/>
                </a:lnTo>
                <a:lnTo>
                  <a:pt x="3488929" y="2182882"/>
                </a:lnTo>
                <a:lnTo>
                  <a:pt x="3471823" y="2222992"/>
                </a:lnTo>
                <a:lnTo>
                  <a:pt x="3453581" y="2262581"/>
                </a:lnTo>
                <a:lnTo>
                  <a:pt x="3434221" y="2301635"/>
                </a:lnTo>
                <a:lnTo>
                  <a:pt x="3413760" y="2340135"/>
                </a:lnTo>
                <a:lnTo>
                  <a:pt x="3392217" y="2378068"/>
                </a:lnTo>
                <a:lnTo>
                  <a:pt x="3369610" y="2415415"/>
                </a:lnTo>
                <a:lnTo>
                  <a:pt x="3345957" y="2452161"/>
                </a:lnTo>
                <a:lnTo>
                  <a:pt x="3321276" y="2488289"/>
                </a:lnTo>
                <a:lnTo>
                  <a:pt x="3295585" y="2523784"/>
                </a:lnTo>
                <a:lnTo>
                  <a:pt x="3268901" y="2558629"/>
                </a:lnTo>
                <a:lnTo>
                  <a:pt x="3241244" y="2592808"/>
                </a:lnTo>
                <a:lnTo>
                  <a:pt x="3212631" y="2626304"/>
                </a:lnTo>
                <a:lnTo>
                  <a:pt x="3183080" y="2659101"/>
                </a:lnTo>
                <a:lnTo>
                  <a:pt x="3152609" y="2691184"/>
                </a:lnTo>
                <a:lnTo>
                  <a:pt x="3121237" y="2722535"/>
                </a:lnTo>
                <a:lnTo>
                  <a:pt x="3088980" y="2753139"/>
                </a:lnTo>
                <a:lnTo>
                  <a:pt x="3055858" y="2782979"/>
                </a:lnTo>
                <a:lnTo>
                  <a:pt x="3021889" y="2812039"/>
                </a:lnTo>
                <a:lnTo>
                  <a:pt x="2987089" y="2840302"/>
                </a:lnTo>
                <a:lnTo>
                  <a:pt x="2951478" y="2867754"/>
                </a:lnTo>
                <a:lnTo>
                  <a:pt x="2915074" y="2894376"/>
                </a:lnTo>
                <a:lnTo>
                  <a:pt x="2877894" y="2920154"/>
                </a:lnTo>
                <a:lnTo>
                  <a:pt x="2839957" y="2945070"/>
                </a:lnTo>
                <a:lnTo>
                  <a:pt x="2801280" y="2969109"/>
                </a:lnTo>
                <a:lnTo>
                  <a:pt x="2761882" y="2992254"/>
                </a:lnTo>
                <a:lnTo>
                  <a:pt x="2721781" y="3014490"/>
                </a:lnTo>
                <a:lnTo>
                  <a:pt x="2680994" y="3035799"/>
                </a:lnTo>
                <a:lnTo>
                  <a:pt x="2639540" y="3056165"/>
                </a:lnTo>
                <a:lnTo>
                  <a:pt x="2597437" y="3075573"/>
                </a:lnTo>
                <a:lnTo>
                  <a:pt x="2554703" y="3094006"/>
                </a:lnTo>
                <a:lnTo>
                  <a:pt x="2511356" y="3111447"/>
                </a:lnTo>
                <a:lnTo>
                  <a:pt x="2467413" y="3127881"/>
                </a:lnTo>
                <a:lnTo>
                  <a:pt x="2422894" y="3143292"/>
                </a:lnTo>
                <a:lnTo>
                  <a:pt x="2377816" y="3157662"/>
                </a:lnTo>
                <a:lnTo>
                  <a:pt x="2332196" y="3170976"/>
                </a:lnTo>
                <a:lnTo>
                  <a:pt x="2286054" y="3183218"/>
                </a:lnTo>
                <a:lnTo>
                  <a:pt x="2239407" y="3194370"/>
                </a:lnTo>
                <a:lnTo>
                  <a:pt x="2192273" y="3204418"/>
                </a:lnTo>
                <a:lnTo>
                  <a:pt x="2144671" y="3213345"/>
                </a:lnTo>
                <a:lnTo>
                  <a:pt x="2096618" y="3221134"/>
                </a:lnTo>
                <a:lnTo>
                  <a:pt x="2048132" y="3227769"/>
                </a:lnTo>
                <a:lnTo>
                  <a:pt x="1999231" y="3233235"/>
                </a:lnTo>
                <a:lnTo>
                  <a:pt x="1949934" y="3237514"/>
                </a:lnTo>
                <a:lnTo>
                  <a:pt x="1900258" y="3240591"/>
                </a:lnTo>
                <a:lnTo>
                  <a:pt x="1850222" y="3242449"/>
                </a:lnTo>
                <a:lnTo>
                  <a:pt x="1799843" y="3243072"/>
                </a:lnTo>
                <a:lnTo>
                  <a:pt x="1749465" y="3242449"/>
                </a:lnTo>
                <a:lnTo>
                  <a:pt x="1699429" y="3240591"/>
                </a:lnTo>
                <a:lnTo>
                  <a:pt x="1649753" y="3237514"/>
                </a:lnTo>
                <a:lnTo>
                  <a:pt x="1600456" y="3233235"/>
                </a:lnTo>
                <a:lnTo>
                  <a:pt x="1551555" y="3227769"/>
                </a:lnTo>
                <a:lnTo>
                  <a:pt x="1503069" y="3221134"/>
                </a:lnTo>
                <a:lnTo>
                  <a:pt x="1455016" y="3213345"/>
                </a:lnTo>
                <a:lnTo>
                  <a:pt x="1407414" y="3204418"/>
                </a:lnTo>
                <a:lnTo>
                  <a:pt x="1360280" y="3194370"/>
                </a:lnTo>
                <a:lnTo>
                  <a:pt x="1313633" y="3183218"/>
                </a:lnTo>
                <a:lnTo>
                  <a:pt x="1267491" y="3170976"/>
                </a:lnTo>
                <a:lnTo>
                  <a:pt x="1221871" y="3157662"/>
                </a:lnTo>
                <a:lnTo>
                  <a:pt x="1176793" y="3143292"/>
                </a:lnTo>
                <a:lnTo>
                  <a:pt x="1132274" y="3127881"/>
                </a:lnTo>
                <a:lnTo>
                  <a:pt x="1088331" y="3111447"/>
                </a:lnTo>
                <a:lnTo>
                  <a:pt x="1044984" y="3094006"/>
                </a:lnTo>
                <a:lnTo>
                  <a:pt x="1002250" y="3075573"/>
                </a:lnTo>
                <a:lnTo>
                  <a:pt x="960147" y="3056165"/>
                </a:lnTo>
                <a:lnTo>
                  <a:pt x="918693" y="3035799"/>
                </a:lnTo>
                <a:lnTo>
                  <a:pt x="877906" y="3014490"/>
                </a:lnTo>
                <a:lnTo>
                  <a:pt x="837805" y="2992254"/>
                </a:lnTo>
                <a:lnTo>
                  <a:pt x="798407" y="2969109"/>
                </a:lnTo>
                <a:lnTo>
                  <a:pt x="759730" y="2945070"/>
                </a:lnTo>
                <a:lnTo>
                  <a:pt x="721793" y="2920154"/>
                </a:lnTo>
                <a:lnTo>
                  <a:pt x="684613" y="2894376"/>
                </a:lnTo>
                <a:lnTo>
                  <a:pt x="648209" y="2867754"/>
                </a:lnTo>
                <a:lnTo>
                  <a:pt x="612598" y="2840302"/>
                </a:lnTo>
                <a:lnTo>
                  <a:pt x="577798" y="2812039"/>
                </a:lnTo>
                <a:lnTo>
                  <a:pt x="543829" y="2782979"/>
                </a:lnTo>
                <a:lnTo>
                  <a:pt x="510707" y="2753139"/>
                </a:lnTo>
                <a:lnTo>
                  <a:pt x="478450" y="2722535"/>
                </a:lnTo>
                <a:lnTo>
                  <a:pt x="447078" y="2691184"/>
                </a:lnTo>
                <a:lnTo>
                  <a:pt x="416607" y="2659101"/>
                </a:lnTo>
                <a:lnTo>
                  <a:pt x="387056" y="2626304"/>
                </a:lnTo>
                <a:lnTo>
                  <a:pt x="358443" y="2592808"/>
                </a:lnTo>
                <a:lnTo>
                  <a:pt x="330786" y="2558629"/>
                </a:lnTo>
                <a:lnTo>
                  <a:pt x="304102" y="2523784"/>
                </a:lnTo>
                <a:lnTo>
                  <a:pt x="278411" y="2488289"/>
                </a:lnTo>
                <a:lnTo>
                  <a:pt x="253730" y="2452161"/>
                </a:lnTo>
                <a:lnTo>
                  <a:pt x="230077" y="2415415"/>
                </a:lnTo>
                <a:lnTo>
                  <a:pt x="207470" y="2378068"/>
                </a:lnTo>
                <a:lnTo>
                  <a:pt x="185927" y="2340135"/>
                </a:lnTo>
                <a:lnTo>
                  <a:pt x="165466" y="2301635"/>
                </a:lnTo>
                <a:lnTo>
                  <a:pt x="146106" y="2262581"/>
                </a:lnTo>
                <a:lnTo>
                  <a:pt x="127864" y="2222992"/>
                </a:lnTo>
                <a:lnTo>
                  <a:pt x="110758" y="2182882"/>
                </a:lnTo>
                <a:lnTo>
                  <a:pt x="94807" y="2142269"/>
                </a:lnTo>
                <a:lnTo>
                  <a:pt x="80028" y="2101168"/>
                </a:lnTo>
                <a:lnTo>
                  <a:pt x="66439" y="2059596"/>
                </a:lnTo>
                <a:lnTo>
                  <a:pt x="54059" y="2017569"/>
                </a:lnTo>
                <a:lnTo>
                  <a:pt x="42906" y="1975104"/>
                </a:lnTo>
                <a:lnTo>
                  <a:pt x="32997" y="1932216"/>
                </a:lnTo>
                <a:lnTo>
                  <a:pt x="24351" y="1888921"/>
                </a:lnTo>
                <a:lnTo>
                  <a:pt x="16985" y="1845237"/>
                </a:lnTo>
                <a:lnTo>
                  <a:pt x="10919" y="1801179"/>
                </a:lnTo>
                <a:lnTo>
                  <a:pt x="6169" y="1756764"/>
                </a:lnTo>
                <a:lnTo>
                  <a:pt x="2753" y="1712007"/>
                </a:lnTo>
                <a:lnTo>
                  <a:pt x="691" y="1666926"/>
                </a:lnTo>
                <a:lnTo>
                  <a:pt x="0" y="1621536"/>
                </a:lnTo>
                <a:close/>
              </a:path>
            </a:pathLst>
          </a:custGeom>
          <a:ln w="24384">
            <a:solidFill>
              <a:srgbClr val="4F81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05983" y="2899519"/>
            <a:ext cx="2491214" cy="5424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3590290" y="2776804"/>
            <a:ext cx="2499360" cy="6369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4000" spc="-760" b="1">
                <a:latin typeface="Times New Roman"/>
                <a:cs typeface="Times New Roman"/>
              </a:rPr>
              <a:t>يسيئرلا</a:t>
            </a:r>
            <a:r>
              <a:rPr dirty="0" sz="4000" spc="-545" b="1">
                <a:latin typeface="Times New Roman"/>
                <a:cs typeface="Times New Roman"/>
              </a:rPr>
              <a:t> </a:t>
            </a:r>
            <a:r>
              <a:rPr dirty="0" sz="4000" spc="-90" b="1">
                <a:latin typeface="Times New Roman"/>
                <a:cs typeface="Times New Roman"/>
              </a:rPr>
              <a:t>فدهلا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874489" y="4001634"/>
            <a:ext cx="2260058" cy="4916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3843273" y="3877767"/>
            <a:ext cx="2245360" cy="6369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4000" spc="-825" b="1">
                <a:latin typeface="Times New Roman"/>
                <a:cs typeface="Times New Roman"/>
              </a:rPr>
              <a:t>ديفتسملا</a:t>
            </a:r>
            <a:r>
              <a:rPr dirty="0" sz="4000" spc="-795" b="1">
                <a:latin typeface="Times New Roman"/>
                <a:cs typeface="Times New Roman"/>
              </a:rPr>
              <a:t> </a:t>
            </a:r>
            <a:r>
              <a:rPr dirty="0" sz="4000" spc="-365" b="1">
                <a:latin typeface="Times New Roman"/>
                <a:cs typeface="Times New Roman"/>
              </a:rPr>
              <a:t>اضر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55904" y="2709672"/>
            <a:ext cx="1737360" cy="1826260"/>
          </a:xfrm>
          <a:custGeom>
            <a:avLst/>
            <a:gdLst/>
            <a:ahLst/>
            <a:cxnLst/>
            <a:rect l="l" t="t" r="r" b="b"/>
            <a:pathLst>
              <a:path w="1737360" h="1826260">
                <a:moveTo>
                  <a:pt x="0" y="1825752"/>
                </a:moveTo>
                <a:lnTo>
                  <a:pt x="1737360" y="1825752"/>
                </a:lnTo>
                <a:lnTo>
                  <a:pt x="1737360" y="0"/>
                </a:lnTo>
                <a:lnTo>
                  <a:pt x="0" y="0"/>
                </a:lnTo>
                <a:lnTo>
                  <a:pt x="0" y="1825752"/>
                </a:lnTo>
                <a:close/>
              </a:path>
            </a:pathLst>
          </a:custGeom>
          <a:solidFill>
            <a:srgbClr val="AFF37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813084" y="3053907"/>
            <a:ext cx="518795" cy="575945"/>
          </a:xfrm>
          <a:custGeom>
            <a:avLst/>
            <a:gdLst/>
            <a:ahLst/>
            <a:cxnLst/>
            <a:rect l="l" t="t" r="r" b="b"/>
            <a:pathLst>
              <a:path w="518794" h="575945">
                <a:moveTo>
                  <a:pt x="348664" y="0"/>
                </a:moveTo>
                <a:lnTo>
                  <a:pt x="304040" y="2789"/>
                </a:lnTo>
                <a:lnTo>
                  <a:pt x="241871" y="23709"/>
                </a:lnTo>
                <a:lnTo>
                  <a:pt x="184394" y="63901"/>
                </a:lnTo>
                <a:lnTo>
                  <a:pt x="133274" y="122350"/>
                </a:lnTo>
                <a:lnTo>
                  <a:pt x="109538" y="157977"/>
                </a:lnTo>
                <a:lnTo>
                  <a:pt x="88548" y="197281"/>
                </a:lnTo>
                <a:lnTo>
                  <a:pt x="68461" y="241112"/>
                </a:lnTo>
                <a:lnTo>
                  <a:pt x="51120" y="288607"/>
                </a:lnTo>
                <a:lnTo>
                  <a:pt x="36512" y="339753"/>
                </a:lnTo>
                <a:lnTo>
                  <a:pt x="22820" y="393638"/>
                </a:lnTo>
                <a:lnTo>
                  <a:pt x="12776" y="451187"/>
                </a:lnTo>
                <a:lnTo>
                  <a:pt x="4564" y="511462"/>
                </a:lnTo>
                <a:lnTo>
                  <a:pt x="0" y="575401"/>
                </a:lnTo>
                <a:lnTo>
                  <a:pt x="105889" y="575401"/>
                </a:lnTo>
                <a:lnTo>
                  <a:pt x="109538" y="534296"/>
                </a:lnTo>
                <a:lnTo>
                  <a:pt x="115017" y="495018"/>
                </a:lnTo>
                <a:lnTo>
                  <a:pt x="122315" y="457577"/>
                </a:lnTo>
                <a:lnTo>
                  <a:pt x="138753" y="390899"/>
                </a:lnTo>
                <a:lnTo>
                  <a:pt x="160658" y="334276"/>
                </a:lnTo>
                <a:lnTo>
                  <a:pt x="186225" y="287694"/>
                </a:lnTo>
                <a:lnTo>
                  <a:pt x="215428" y="252079"/>
                </a:lnTo>
                <a:lnTo>
                  <a:pt x="248355" y="228332"/>
                </a:lnTo>
                <a:lnTo>
                  <a:pt x="300353" y="214626"/>
                </a:lnTo>
                <a:lnTo>
                  <a:pt x="448319" y="214626"/>
                </a:lnTo>
                <a:lnTo>
                  <a:pt x="518514" y="93189"/>
                </a:lnTo>
                <a:lnTo>
                  <a:pt x="487494" y="62126"/>
                </a:lnTo>
                <a:lnTo>
                  <a:pt x="455456" y="37402"/>
                </a:lnTo>
                <a:lnTo>
                  <a:pt x="443633" y="31063"/>
                </a:lnTo>
                <a:lnTo>
                  <a:pt x="432699" y="24596"/>
                </a:lnTo>
                <a:lnTo>
                  <a:pt x="420876" y="18257"/>
                </a:lnTo>
                <a:lnTo>
                  <a:pt x="409815" y="13693"/>
                </a:lnTo>
                <a:lnTo>
                  <a:pt x="397102" y="10016"/>
                </a:lnTo>
                <a:lnTo>
                  <a:pt x="385278" y="6339"/>
                </a:lnTo>
                <a:lnTo>
                  <a:pt x="373328" y="3676"/>
                </a:lnTo>
                <a:lnTo>
                  <a:pt x="348664" y="0"/>
                </a:lnTo>
                <a:close/>
              </a:path>
              <a:path w="518794" h="575945">
                <a:moveTo>
                  <a:pt x="448319" y="214626"/>
                </a:moveTo>
                <a:lnTo>
                  <a:pt x="300353" y="214626"/>
                </a:lnTo>
                <a:lnTo>
                  <a:pt x="314973" y="215539"/>
                </a:lnTo>
                <a:lnTo>
                  <a:pt x="330484" y="219203"/>
                </a:lnTo>
                <a:lnTo>
                  <a:pt x="372438" y="241112"/>
                </a:lnTo>
                <a:lnTo>
                  <a:pt x="410832" y="279478"/>
                </a:lnTo>
                <a:lnTo>
                  <a:pt x="448319" y="214626"/>
                </a:lnTo>
                <a:close/>
              </a:path>
            </a:pathLst>
          </a:custGeom>
          <a:solidFill>
            <a:srgbClr val="007E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004272" y="2713228"/>
            <a:ext cx="1380490" cy="912494"/>
          </a:xfrm>
          <a:custGeom>
            <a:avLst/>
            <a:gdLst/>
            <a:ahLst/>
            <a:cxnLst/>
            <a:rect l="l" t="t" r="r" b="b"/>
            <a:pathLst>
              <a:path w="1380489" h="912495">
                <a:moveTo>
                  <a:pt x="1319063" y="0"/>
                </a:moveTo>
                <a:lnTo>
                  <a:pt x="1306349" y="1775"/>
                </a:lnTo>
                <a:lnTo>
                  <a:pt x="1300883" y="2789"/>
                </a:lnTo>
                <a:lnTo>
                  <a:pt x="1294399" y="4564"/>
                </a:lnTo>
                <a:lnTo>
                  <a:pt x="1281685" y="6339"/>
                </a:lnTo>
                <a:lnTo>
                  <a:pt x="1275329" y="8241"/>
                </a:lnTo>
                <a:lnTo>
                  <a:pt x="1268845" y="9128"/>
                </a:lnTo>
                <a:lnTo>
                  <a:pt x="1220534" y="19144"/>
                </a:lnTo>
                <a:lnTo>
                  <a:pt x="1126455" y="42981"/>
                </a:lnTo>
                <a:lnTo>
                  <a:pt x="1033393" y="70367"/>
                </a:lnTo>
                <a:lnTo>
                  <a:pt x="987727" y="85835"/>
                </a:lnTo>
                <a:lnTo>
                  <a:pt x="898263" y="118800"/>
                </a:lnTo>
                <a:lnTo>
                  <a:pt x="853537" y="137057"/>
                </a:lnTo>
                <a:lnTo>
                  <a:pt x="810630" y="155315"/>
                </a:lnTo>
                <a:lnTo>
                  <a:pt x="766819" y="174460"/>
                </a:lnTo>
                <a:lnTo>
                  <a:pt x="682835" y="216426"/>
                </a:lnTo>
                <a:lnTo>
                  <a:pt x="640842" y="238361"/>
                </a:lnTo>
                <a:lnTo>
                  <a:pt x="560507" y="284004"/>
                </a:lnTo>
                <a:lnTo>
                  <a:pt x="520332" y="308728"/>
                </a:lnTo>
                <a:lnTo>
                  <a:pt x="481086" y="334339"/>
                </a:lnTo>
                <a:lnTo>
                  <a:pt x="442743" y="359824"/>
                </a:lnTo>
                <a:lnTo>
                  <a:pt x="405315" y="386322"/>
                </a:lnTo>
                <a:lnTo>
                  <a:pt x="367886" y="413708"/>
                </a:lnTo>
                <a:lnTo>
                  <a:pt x="331374" y="441095"/>
                </a:lnTo>
                <a:lnTo>
                  <a:pt x="294861" y="470383"/>
                </a:lnTo>
                <a:lnTo>
                  <a:pt x="259251" y="499544"/>
                </a:lnTo>
                <a:lnTo>
                  <a:pt x="224569" y="529719"/>
                </a:lnTo>
                <a:lnTo>
                  <a:pt x="190789" y="559882"/>
                </a:lnTo>
                <a:lnTo>
                  <a:pt x="157010" y="591845"/>
                </a:lnTo>
                <a:lnTo>
                  <a:pt x="124146" y="623809"/>
                </a:lnTo>
                <a:lnTo>
                  <a:pt x="92197" y="655772"/>
                </a:lnTo>
                <a:lnTo>
                  <a:pt x="61164" y="688661"/>
                </a:lnTo>
                <a:lnTo>
                  <a:pt x="30130" y="722450"/>
                </a:lnTo>
                <a:lnTo>
                  <a:pt x="0" y="757151"/>
                </a:lnTo>
                <a:lnTo>
                  <a:pt x="240092" y="757151"/>
                </a:lnTo>
                <a:lnTo>
                  <a:pt x="360589" y="911503"/>
                </a:lnTo>
                <a:lnTo>
                  <a:pt x="466479" y="911503"/>
                </a:lnTo>
                <a:lnTo>
                  <a:pt x="491130" y="912416"/>
                </a:lnTo>
                <a:lnTo>
                  <a:pt x="702007" y="912416"/>
                </a:lnTo>
                <a:lnTo>
                  <a:pt x="704740" y="841187"/>
                </a:lnTo>
                <a:lnTo>
                  <a:pt x="712037" y="771770"/>
                </a:lnTo>
                <a:lnTo>
                  <a:pt x="722996" y="705092"/>
                </a:lnTo>
                <a:lnTo>
                  <a:pt x="737604" y="641166"/>
                </a:lnTo>
                <a:lnTo>
                  <a:pt x="755860" y="580878"/>
                </a:lnTo>
                <a:lnTo>
                  <a:pt x="778681" y="523380"/>
                </a:lnTo>
                <a:lnTo>
                  <a:pt x="803332" y="470383"/>
                </a:lnTo>
                <a:lnTo>
                  <a:pt x="831632" y="421062"/>
                </a:lnTo>
                <a:lnTo>
                  <a:pt x="862665" y="376306"/>
                </a:lnTo>
                <a:lnTo>
                  <a:pt x="896445" y="336114"/>
                </a:lnTo>
                <a:lnTo>
                  <a:pt x="932042" y="301374"/>
                </a:lnTo>
                <a:lnTo>
                  <a:pt x="970386" y="272213"/>
                </a:lnTo>
                <a:lnTo>
                  <a:pt x="1009645" y="248377"/>
                </a:lnTo>
                <a:lnTo>
                  <a:pt x="1051573" y="231134"/>
                </a:lnTo>
                <a:lnTo>
                  <a:pt x="1094545" y="220991"/>
                </a:lnTo>
                <a:lnTo>
                  <a:pt x="1139296" y="217441"/>
                </a:lnTo>
                <a:lnTo>
                  <a:pt x="1358954" y="217441"/>
                </a:lnTo>
                <a:lnTo>
                  <a:pt x="1319063" y="0"/>
                </a:lnTo>
                <a:close/>
              </a:path>
              <a:path w="1380489" h="912495">
                <a:moveTo>
                  <a:pt x="1358954" y="217441"/>
                </a:moveTo>
                <a:lnTo>
                  <a:pt x="1139296" y="217441"/>
                </a:lnTo>
                <a:lnTo>
                  <a:pt x="1172096" y="219216"/>
                </a:lnTo>
                <a:lnTo>
                  <a:pt x="1188624" y="222005"/>
                </a:lnTo>
                <a:lnTo>
                  <a:pt x="1236934" y="234684"/>
                </a:lnTo>
                <a:lnTo>
                  <a:pt x="1282575" y="255731"/>
                </a:lnTo>
                <a:lnTo>
                  <a:pt x="1325547" y="284004"/>
                </a:lnTo>
                <a:lnTo>
                  <a:pt x="1367501" y="319632"/>
                </a:lnTo>
                <a:lnTo>
                  <a:pt x="1380214" y="333325"/>
                </a:lnTo>
                <a:lnTo>
                  <a:pt x="1358954" y="217441"/>
                </a:lnTo>
                <a:close/>
              </a:path>
            </a:pathLst>
          </a:custGeom>
          <a:solidFill>
            <a:srgbClr val="007E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882859" y="3521526"/>
            <a:ext cx="175266" cy="10320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5904" y="3147096"/>
            <a:ext cx="1731010" cy="1388745"/>
          </a:xfrm>
          <a:custGeom>
            <a:avLst/>
            <a:gdLst/>
            <a:ahLst/>
            <a:cxnLst/>
            <a:rect l="l" t="t" r="r" b="b"/>
            <a:pathLst>
              <a:path w="1731010" h="1388745">
                <a:moveTo>
                  <a:pt x="302222" y="522391"/>
                </a:moveTo>
                <a:lnTo>
                  <a:pt x="95005" y="522391"/>
                </a:lnTo>
                <a:lnTo>
                  <a:pt x="82224" y="541574"/>
                </a:lnTo>
                <a:lnTo>
                  <a:pt x="31104" y="621945"/>
                </a:lnTo>
                <a:lnTo>
                  <a:pt x="0" y="674616"/>
                </a:lnTo>
                <a:lnTo>
                  <a:pt x="0" y="684800"/>
                </a:lnTo>
                <a:lnTo>
                  <a:pt x="1232610" y="1388327"/>
                </a:lnTo>
                <a:lnTo>
                  <a:pt x="1240973" y="1388327"/>
                </a:lnTo>
                <a:lnTo>
                  <a:pt x="1255267" y="1364483"/>
                </a:lnTo>
                <a:lnTo>
                  <a:pt x="1264395" y="1350784"/>
                </a:lnTo>
                <a:lnTo>
                  <a:pt x="1272608" y="1337083"/>
                </a:lnTo>
                <a:lnTo>
                  <a:pt x="1282652" y="1323384"/>
                </a:lnTo>
                <a:lnTo>
                  <a:pt x="1300959" y="1297811"/>
                </a:lnTo>
                <a:lnTo>
                  <a:pt x="1321046" y="1272238"/>
                </a:lnTo>
                <a:lnTo>
                  <a:pt x="1331980" y="1260360"/>
                </a:lnTo>
                <a:lnTo>
                  <a:pt x="1342023" y="1248493"/>
                </a:lnTo>
                <a:lnTo>
                  <a:pt x="1352957" y="1235700"/>
                </a:lnTo>
                <a:lnTo>
                  <a:pt x="1375714" y="1212865"/>
                </a:lnTo>
                <a:lnTo>
                  <a:pt x="1386774" y="1200998"/>
                </a:lnTo>
                <a:lnTo>
                  <a:pt x="1398598" y="1190043"/>
                </a:lnTo>
                <a:lnTo>
                  <a:pt x="1387664" y="1190043"/>
                </a:lnTo>
                <a:lnTo>
                  <a:pt x="1345583" y="1187292"/>
                </a:lnTo>
                <a:lnTo>
                  <a:pt x="1305536" y="1177251"/>
                </a:lnTo>
                <a:lnTo>
                  <a:pt x="1266226" y="1162632"/>
                </a:lnTo>
                <a:lnTo>
                  <a:pt x="1228798" y="1141636"/>
                </a:lnTo>
                <a:lnTo>
                  <a:pt x="1192285" y="1116063"/>
                </a:lnTo>
                <a:lnTo>
                  <a:pt x="1157590" y="1085000"/>
                </a:lnTo>
                <a:lnTo>
                  <a:pt x="1125642" y="1050298"/>
                </a:lnTo>
                <a:lnTo>
                  <a:pt x="1095511" y="1010106"/>
                </a:lnTo>
                <a:lnTo>
                  <a:pt x="1067211" y="966275"/>
                </a:lnTo>
                <a:lnTo>
                  <a:pt x="1042572" y="917868"/>
                </a:lnTo>
                <a:lnTo>
                  <a:pt x="1019752" y="866722"/>
                </a:lnTo>
                <a:lnTo>
                  <a:pt x="999665" y="811924"/>
                </a:lnTo>
                <a:lnTo>
                  <a:pt x="983226" y="754375"/>
                </a:lnTo>
                <a:lnTo>
                  <a:pt x="969534" y="694100"/>
                </a:lnTo>
                <a:lnTo>
                  <a:pt x="969389" y="693187"/>
                </a:lnTo>
                <a:lnTo>
                  <a:pt x="178991" y="693187"/>
                </a:lnTo>
                <a:lnTo>
                  <a:pt x="302222" y="522391"/>
                </a:lnTo>
                <a:close/>
              </a:path>
              <a:path w="1731010" h="1388745">
                <a:moveTo>
                  <a:pt x="1163070" y="566234"/>
                </a:moveTo>
                <a:lnTo>
                  <a:pt x="1058083" y="566234"/>
                </a:lnTo>
                <a:lnTo>
                  <a:pt x="1063562" y="620119"/>
                </a:lnTo>
                <a:lnTo>
                  <a:pt x="1071788" y="672178"/>
                </a:lnTo>
                <a:lnTo>
                  <a:pt x="1081819" y="721499"/>
                </a:lnTo>
                <a:lnTo>
                  <a:pt x="1094608" y="768993"/>
                </a:lnTo>
                <a:lnTo>
                  <a:pt x="1110118" y="814662"/>
                </a:lnTo>
                <a:lnTo>
                  <a:pt x="1127472" y="856667"/>
                </a:lnTo>
                <a:lnTo>
                  <a:pt x="1147547" y="895946"/>
                </a:lnTo>
                <a:lnTo>
                  <a:pt x="1168549" y="932474"/>
                </a:lnTo>
                <a:lnTo>
                  <a:pt x="1192285" y="965363"/>
                </a:lnTo>
                <a:lnTo>
                  <a:pt x="1216924" y="994587"/>
                </a:lnTo>
                <a:lnTo>
                  <a:pt x="1270790" y="1042082"/>
                </a:lnTo>
                <a:lnTo>
                  <a:pt x="1330073" y="1071307"/>
                </a:lnTo>
                <a:lnTo>
                  <a:pt x="1393131" y="1081348"/>
                </a:lnTo>
                <a:lnTo>
                  <a:pt x="1427838" y="1078610"/>
                </a:lnTo>
                <a:lnTo>
                  <a:pt x="1493567" y="1054862"/>
                </a:lnTo>
                <a:lnTo>
                  <a:pt x="1553828" y="1010106"/>
                </a:lnTo>
                <a:lnTo>
                  <a:pt x="1582052" y="980881"/>
                </a:lnTo>
                <a:lnTo>
                  <a:pt x="1607605" y="947093"/>
                </a:lnTo>
                <a:lnTo>
                  <a:pt x="1632269" y="908726"/>
                </a:lnTo>
                <a:lnTo>
                  <a:pt x="1649052" y="875850"/>
                </a:lnTo>
                <a:lnTo>
                  <a:pt x="1357533" y="875850"/>
                </a:lnTo>
                <a:lnTo>
                  <a:pt x="1339226" y="874025"/>
                </a:lnTo>
                <a:lnTo>
                  <a:pt x="1289008" y="852103"/>
                </a:lnTo>
                <a:lnTo>
                  <a:pt x="1258013" y="824704"/>
                </a:lnTo>
                <a:lnTo>
                  <a:pt x="1230616" y="787264"/>
                </a:lnTo>
                <a:lnTo>
                  <a:pt x="1206893" y="741595"/>
                </a:lnTo>
                <a:lnTo>
                  <a:pt x="1186806" y="688623"/>
                </a:lnTo>
                <a:lnTo>
                  <a:pt x="1172198" y="630161"/>
                </a:lnTo>
                <a:lnTo>
                  <a:pt x="1166718" y="599110"/>
                </a:lnTo>
                <a:lnTo>
                  <a:pt x="1163070" y="566234"/>
                </a:lnTo>
                <a:close/>
              </a:path>
              <a:path w="1731010" h="1388745">
                <a:moveTo>
                  <a:pt x="1575695" y="0"/>
                </a:moveTo>
                <a:lnTo>
                  <a:pt x="1468013" y="186289"/>
                </a:lnTo>
                <a:lnTo>
                  <a:pt x="1486193" y="213688"/>
                </a:lnTo>
                <a:lnTo>
                  <a:pt x="1503610" y="245651"/>
                </a:lnTo>
                <a:lnTo>
                  <a:pt x="1530944" y="318719"/>
                </a:lnTo>
                <a:lnTo>
                  <a:pt x="1540987" y="359824"/>
                </a:lnTo>
                <a:lnTo>
                  <a:pt x="1548361" y="403667"/>
                </a:lnTo>
                <a:lnTo>
                  <a:pt x="1552811" y="450236"/>
                </a:lnTo>
                <a:lnTo>
                  <a:pt x="1554718" y="497731"/>
                </a:lnTo>
                <a:lnTo>
                  <a:pt x="1553828" y="536097"/>
                </a:lnTo>
                <a:lnTo>
                  <a:pt x="1551031" y="574450"/>
                </a:lnTo>
                <a:lnTo>
                  <a:pt x="1539208" y="644779"/>
                </a:lnTo>
                <a:lnTo>
                  <a:pt x="1520900" y="709631"/>
                </a:lnTo>
                <a:lnTo>
                  <a:pt x="1497126" y="765342"/>
                </a:lnTo>
                <a:lnTo>
                  <a:pt x="1468013" y="811011"/>
                </a:lnTo>
                <a:lnTo>
                  <a:pt x="1434195" y="846626"/>
                </a:lnTo>
                <a:lnTo>
                  <a:pt x="1396818" y="868547"/>
                </a:lnTo>
                <a:lnTo>
                  <a:pt x="1357533" y="875850"/>
                </a:lnTo>
                <a:lnTo>
                  <a:pt x="1649052" y="875850"/>
                </a:lnTo>
                <a:lnTo>
                  <a:pt x="1673334" y="821966"/>
                </a:lnTo>
                <a:lnTo>
                  <a:pt x="1689861" y="773558"/>
                </a:lnTo>
                <a:lnTo>
                  <a:pt x="1704354" y="722412"/>
                </a:lnTo>
                <a:lnTo>
                  <a:pt x="1715415" y="668527"/>
                </a:lnTo>
                <a:lnTo>
                  <a:pt x="1723551" y="611903"/>
                </a:lnTo>
                <a:lnTo>
                  <a:pt x="1729018" y="553441"/>
                </a:lnTo>
                <a:lnTo>
                  <a:pt x="1730925" y="493166"/>
                </a:lnTo>
                <a:lnTo>
                  <a:pt x="1729908" y="454813"/>
                </a:lnTo>
                <a:lnTo>
                  <a:pt x="1728128" y="416447"/>
                </a:lnTo>
                <a:lnTo>
                  <a:pt x="1719865" y="343379"/>
                </a:lnTo>
                <a:lnTo>
                  <a:pt x="1706261" y="273963"/>
                </a:lnTo>
                <a:lnTo>
                  <a:pt x="1687954" y="208211"/>
                </a:lnTo>
                <a:lnTo>
                  <a:pt x="1666087" y="147923"/>
                </a:lnTo>
                <a:lnTo>
                  <a:pt x="1639643" y="92174"/>
                </a:lnTo>
                <a:lnTo>
                  <a:pt x="1609512" y="42854"/>
                </a:lnTo>
                <a:lnTo>
                  <a:pt x="1592985" y="20920"/>
                </a:lnTo>
                <a:lnTo>
                  <a:pt x="1575695" y="0"/>
                </a:lnTo>
                <a:close/>
              </a:path>
              <a:path w="1731010" h="1388745">
                <a:moveTo>
                  <a:pt x="1338294" y="566234"/>
                </a:moveTo>
                <a:lnTo>
                  <a:pt x="1252534" y="566234"/>
                </a:lnTo>
                <a:lnTo>
                  <a:pt x="1258916" y="595459"/>
                </a:lnTo>
                <a:lnTo>
                  <a:pt x="1267141" y="621945"/>
                </a:lnTo>
                <a:lnTo>
                  <a:pt x="1288118" y="664875"/>
                </a:lnTo>
                <a:lnTo>
                  <a:pt x="1314562" y="693187"/>
                </a:lnTo>
                <a:lnTo>
                  <a:pt x="1345583" y="703229"/>
                </a:lnTo>
                <a:lnTo>
                  <a:pt x="1365670" y="698664"/>
                </a:lnTo>
                <a:lnTo>
                  <a:pt x="1400377" y="668527"/>
                </a:lnTo>
                <a:lnTo>
                  <a:pt x="1426948" y="612816"/>
                </a:lnTo>
                <a:lnTo>
                  <a:pt x="1437406" y="568060"/>
                </a:lnTo>
                <a:lnTo>
                  <a:pt x="1345583" y="568060"/>
                </a:lnTo>
                <a:lnTo>
                  <a:pt x="1340116" y="567147"/>
                </a:lnTo>
                <a:lnTo>
                  <a:pt x="1338294" y="566234"/>
                </a:lnTo>
                <a:close/>
              </a:path>
              <a:path w="1731010" h="1388745">
                <a:moveTo>
                  <a:pt x="1312782" y="522391"/>
                </a:moveTo>
                <a:lnTo>
                  <a:pt x="608957" y="522391"/>
                </a:lnTo>
                <a:lnTo>
                  <a:pt x="476586" y="693187"/>
                </a:lnTo>
                <a:lnTo>
                  <a:pt x="969389" y="693187"/>
                </a:lnTo>
                <a:lnTo>
                  <a:pt x="959503" y="631074"/>
                </a:lnTo>
                <a:lnTo>
                  <a:pt x="953108" y="566234"/>
                </a:lnTo>
                <a:lnTo>
                  <a:pt x="1338294" y="566234"/>
                </a:lnTo>
                <a:lnTo>
                  <a:pt x="1334649" y="564409"/>
                </a:lnTo>
                <a:lnTo>
                  <a:pt x="1329183" y="560757"/>
                </a:lnTo>
                <a:lnTo>
                  <a:pt x="1325623" y="555267"/>
                </a:lnTo>
                <a:lnTo>
                  <a:pt x="1321046" y="548877"/>
                </a:lnTo>
                <a:lnTo>
                  <a:pt x="1317359" y="540661"/>
                </a:lnTo>
                <a:lnTo>
                  <a:pt x="1314562" y="531532"/>
                </a:lnTo>
                <a:lnTo>
                  <a:pt x="1312782" y="522391"/>
                </a:lnTo>
                <a:close/>
              </a:path>
              <a:path w="1731010" h="1388745">
                <a:moveTo>
                  <a:pt x="1437276" y="427402"/>
                </a:moveTo>
                <a:lnTo>
                  <a:pt x="1345583" y="427402"/>
                </a:lnTo>
                <a:lnTo>
                  <a:pt x="1352957" y="429240"/>
                </a:lnTo>
                <a:lnTo>
                  <a:pt x="1359313" y="432891"/>
                </a:lnTo>
                <a:lnTo>
                  <a:pt x="1377621" y="470332"/>
                </a:lnTo>
                <a:lnTo>
                  <a:pt x="1380290" y="497731"/>
                </a:lnTo>
                <a:lnTo>
                  <a:pt x="1379400" y="512349"/>
                </a:lnTo>
                <a:lnTo>
                  <a:pt x="1364780" y="556193"/>
                </a:lnTo>
                <a:lnTo>
                  <a:pt x="1345583" y="568060"/>
                </a:lnTo>
                <a:lnTo>
                  <a:pt x="1437406" y="568060"/>
                </a:lnTo>
                <a:lnTo>
                  <a:pt x="1441442" y="539748"/>
                </a:lnTo>
                <a:lnTo>
                  <a:pt x="1443349" y="497731"/>
                </a:lnTo>
                <a:lnTo>
                  <a:pt x="1441442" y="456639"/>
                </a:lnTo>
                <a:lnTo>
                  <a:pt x="1437276" y="427402"/>
                </a:lnTo>
                <a:close/>
              </a:path>
              <a:path w="1731010" h="1388745">
                <a:moveTo>
                  <a:pt x="1345583" y="293146"/>
                </a:moveTo>
                <a:lnTo>
                  <a:pt x="1309095" y="307764"/>
                </a:lnTo>
                <a:lnTo>
                  <a:pt x="1278965" y="347031"/>
                </a:lnTo>
                <a:lnTo>
                  <a:pt x="1258013" y="405493"/>
                </a:lnTo>
                <a:lnTo>
                  <a:pt x="1247054" y="478548"/>
                </a:lnTo>
                <a:lnTo>
                  <a:pt x="1302739" y="478548"/>
                </a:lnTo>
                <a:lnTo>
                  <a:pt x="1308206" y="477635"/>
                </a:lnTo>
                <a:lnTo>
                  <a:pt x="1311892" y="477635"/>
                </a:lnTo>
                <a:lnTo>
                  <a:pt x="1329183" y="435630"/>
                </a:lnTo>
                <a:lnTo>
                  <a:pt x="1345583" y="427402"/>
                </a:lnTo>
                <a:lnTo>
                  <a:pt x="1437276" y="427402"/>
                </a:lnTo>
                <a:lnTo>
                  <a:pt x="1435975" y="418273"/>
                </a:lnTo>
                <a:lnTo>
                  <a:pt x="1414998" y="352508"/>
                </a:lnTo>
                <a:lnTo>
                  <a:pt x="1383977" y="309590"/>
                </a:lnTo>
                <a:lnTo>
                  <a:pt x="1365670" y="297710"/>
                </a:lnTo>
                <a:lnTo>
                  <a:pt x="1345583" y="293146"/>
                </a:lnTo>
                <a:close/>
              </a:path>
            </a:pathLst>
          </a:custGeom>
          <a:solidFill>
            <a:srgbClr val="007E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49808" y="2703576"/>
            <a:ext cx="1750060" cy="1838325"/>
          </a:xfrm>
          <a:custGeom>
            <a:avLst/>
            <a:gdLst/>
            <a:ahLst/>
            <a:cxnLst/>
            <a:rect l="l" t="t" r="r" b="b"/>
            <a:pathLst>
              <a:path w="1750060" h="1838325">
                <a:moveTo>
                  <a:pt x="0" y="1837944"/>
                </a:moveTo>
                <a:lnTo>
                  <a:pt x="1749552" y="1837944"/>
                </a:lnTo>
                <a:lnTo>
                  <a:pt x="1749552" y="0"/>
                </a:lnTo>
                <a:lnTo>
                  <a:pt x="0" y="0"/>
                </a:lnTo>
                <a:lnTo>
                  <a:pt x="0" y="1837944"/>
                </a:lnTo>
                <a:close/>
              </a:path>
            </a:pathLst>
          </a:custGeom>
          <a:ln w="12192">
            <a:solidFill>
              <a:srgbClr val="8091E6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18068" y="6434734"/>
            <a:ext cx="1962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888888"/>
                </a:solidFill>
                <a:latin typeface="Arial"/>
                <a:cs typeface="Arial"/>
              </a:rPr>
              <a:t>55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715511" y="0"/>
            <a:ext cx="5428615" cy="1457325"/>
          </a:xfrm>
          <a:custGeom>
            <a:avLst/>
            <a:gdLst/>
            <a:ahLst/>
            <a:cxnLst/>
            <a:rect l="l" t="t" r="r" b="b"/>
            <a:pathLst>
              <a:path w="5428615" h="1457325">
                <a:moveTo>
                  <a:pt x="0" y="242824"/>
                </a:moveTo>
                <a:lnTo>
                  <a:pt x="4933" y="193885"/>
                </a:lnTo>
                <a:lnTo>
                  <a:pt x="19081" y="148304"/>
                </a:lnTo>
                <a:lnTo>
                  <a:pt x="41469" y="107057"/>
                </a:lnTo>
                <a:lnTo>
                  <a:pt x="71119" y="71120"/>
                </a:lnTo>
                <a:lnTo>
                  <a:pt x="107057" y="41469"/>
                </a:lnTo>
                <a:lnTo>
                  <a:pt x="148304" y="19081"/>
                </a:lnTo>
                <a:lnTo>
                  <a:pt x="193885" y="4933"/>
                </a:lnTo>
                <a:lnTo>
                  <a:pt x="242824" y="0"/>
                </a:lnTo>
                <a:lnTo>
                  <a:pt x="5185664" y="0"/>
                </a:lnTo>
                <a:lnTo>
                  <a:pt x="5234602" y="4933"/>
                </a:lnTo>
                <a:lnTo>
                  <a:pt x="5280183" y="19081"/>
                </a:lnTo>
                <a:lnTo>
                  <a:pt x="5321430" y="41469"/>
                </a:lnTo>
                <a:lnTo>
                  <a:pt x="5357368" y="71120"/>
                </a:lnTo>
                <a:lnTo>
                  <a:pt x="5387018" y="107057"/>
                </a:lnTo>
                <a:lnTo>
                  <a:pt x="5409406" y="148304"/>
                </a:lnTo>
                <a:lnTo>
                  <a:pt x="5423554" y="193885"/>
                </a:lnTo>
                <a:lnTo>
                  <a:pt x="5428488" y="242824"/>
                </a:lnTo>
                <a:lnTo>
                  <a:pt x="5428488" y="1214120"/>
                </a:lnTo>
                <a:lnTo>
                  <a:pt x="5423554" y="1263058"/>
                </a:lnTo>
                <a:lnTo>
                  <a:pt x="5409406" y="1308639"/>
                </a:lnTo>
                <a:lnTo>
                  <a:pt x="5387018" y="1349886"/>
                </a:lnTo>
                <a:lnTo>
                  <a:pt x="5357368" y="1385824"/>
                </a:lnTo>
                <a:lnTo>
                  <a:pt x="5321430" y="1415474"/>
                </a:lnTo>
                <a:lnTo>
                  <a:pt x="5280183" y="1437862"/>
                </a:lnTo>
                <a:lnTo>
                  <a:pt x="5234602" y="1452010"/>
                </a:lnTo>
                <a:lnTo>
                  <a:pt x="5185664" y="1456944"/>
                </a:lnTo>
                <a:lnTo>
                  <a:pt x="242824" y="1456944"/>
                </a:lnTo>
                <a:lnTo>
                  <a:pt x="193885" y="1452010"/>
                </a:lnTo>
                <a:lnTo>
                  <a:pt x="148304" y="1437862"/>
                </a:lnTo>
                <a:lnTo>
                  <a:pt x="107057" y="1415474"/>
                </a:lnTo>
                <a:lnTo>
                  <a:pt x="71120" y="1385824"/>
                </a:lnTo>
                <a:lnTo>
                  <a:pt x="41469" y="1349886"/>
                </a:lnTo>
                <a:lnTo>
                  <a:pt x="19081" y="1308639"/>
                </a:lnTo>
                <a:lnTo>
                  <a:pt x="4933" y="1263058"/>
                </a:lnTo>
                <a:lnTo>
                  <a:pt x="0" y="1214120"/>
                </a:lnTo>
                <a:lnTo>
                  <a:pt x="0" y="242824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783839" y="40970"/>
            <a:ext cx="6284595" cy="10318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0" spc="-270"/>
              <a:t>ةدوجلا</a:t>
            </a:r>
            <a:r>
              <a:rPr dirty="0" sz="6000" spc="-5"/>
              <a:t> </a:t>
            </a:r>
            <a:r>
              <a:rPr dirty="0" sz="6600" spc="-1450"/>
              <a:t>نيسحت </a:t>
            </a:r>
            <a:r>
              <a:rPr dirty="0" sz="6600" spc="-265"/>
              <a:t>تارشؤم</a:t>
            </a:r>
            <a:endParaRPr sz="6600"/>
          </a:p>
        </p:txBody>
      </p:sp>
      <p:sp>
        <p:nvSpPr>
          <p:cNvPr id="5" name="object 5"/>
          <p:cNvSpPr txBox="1"/>
          <p:nvPr/>
        </p:nvSpPr>
        <p:spPr>
          <a:xfrm>
            <a:off x="2263139" y="4040783"/>
            <a:ext cx="411480" cy="4533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3529"/>
              </a:lnSpc>
            </a:pPr>
            <a:r>
              <a:rPr dirty="0" sz="3200" spc="-5" b="1">
                <a:latin typeface="Arial"/>
                <a:cs typeface="Arial"/>
              </a:rPr>
              <a:t>.</a:t>
            </a:r>
            <a:r>
              <a:rPr dirty="0" sz="3200" spc="-80" b="1">
                <a:latin typeface="Arial"/>
                <a:cs typeface="Arial"/>
              </a:rPr>
              <a:t> </a:t>
            </a:r>
            <a:r>
              <a:rPr dirty="0" sz="3200" spc="-10" b="1">
                <a:latin typeface="Arial"/>
                <a:cs typeface="Arial"/>
              </a:rPr>
              <a:t>ل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39306" y="1550669"/>
            <a:ext cx="8131809" cy="441515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90"/>
              </a:spcBef>
            </a:pPr>
            <a:r>
              <a:rPr dirty="0" sz="3200" spc="-5" b="1">
                <a:latin typeface="Arial"/>
                <a:cs typeface="Arial"/>
              </a:rPr>
              <a:t>. </a:t>
            </a:r>
            <a:r>
              <a:rPr dirty="0" sz="3200" spc="-270" b="1">
                <a:latin typeface="Arial"/>
                <a:cs typeface="Arial"/>
              </a:rPr>
              <a:t>ىلولأا  </a:t>
            </a:r>
            <a:r>
              <a:rPr dirty="0" sz="3200" spc="-110" b="1">
                <a:latin typeface="Arial"/>
                <a:cs typeface="Arial"/>
              </a:rPr>
              <a:t>ةرملا </a:t>
            </a:r>
            <a:r>
              <a:rPr dirty="0" sz="3200" spc="-235" b="1">
                <a:latin typeface="Arial"/>
                <a:cs typeface="Arial"/>
              </a:rPr>
              <a:t>ذنم</a:t>
            </a:r>
            <a:r>
              <a:rPr dirty="0" sz="3200" spc="415" b="1">
                <a:latin typeface="Arial"/>
                <a:cs typeface="Arial"/>
              </a:rPr>
              <a:t> </a:t>
            </a:r>
            <a:r>
              <a:rPr dirty="0" sz="3200" spc="-455" b="1">
                <a:latin typeface="Arial"/>
                <a:cs typeface="Arial"/>
              </a:rPr>
              <a:t>ةحيحص  </a:t>
            </a:r>
            <a:r>
              <a:rPr dirty="0" sz="3200" spc="-525" b="1">
                <a:latin typeface="Arial"/>
                <a:cs typeface="Arial"/>
              </a:rPr>
              <a:t>ةقيرطب   </a:t>
            </a:r>
            <a:r>
              <a:rPr dirty="0" sz="3200" spc="-515" b="1">
                <a:latin typeface="Arial"/>
                <a:cs typeface="Arial"/>
              </a:rPr>
              <a:t>حيحصلا   </a:t>
            </a:r>
            <a:r>
              <a:rPr dirty="0" sz="3200" spc="-229" b="1">
                <a:latin typeface="Arial"/>
                <a:cs typeface="Arial"/>
              </a:rPr>
              <a:t>لمعلا </a:t>
            </a:r>
            <a:r>
              <a:rPr dirty="0" sz="3200" spc="40" b="1">
                <a:latin typeface="Arial"/>
                <a:cs typeface="Arial"/>
              </a:rPr>
              <a:t> </a:t>
            </a:r>
            <a:r>
              <a:rPr dirty="0" sz="3200" spc="-5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</a:pPr>
            <a:r>
              <a:rPr dirty="0" sz="3200" spc="-5" b="1">
                <a:latin typeface="Arial"/>
                <a:cs typeface="Arial"/>
              </a:rPr>
              <a:t>. </a:t>
            </a:r>
            <a:r>
              <a:rPr dirty="0" sz="3200" spc="-140" b="1">
                <a:latin typeface="Arial"/>
                <a:cs typeface="Arial"/>
              </a:rPr>
              <a:t>ةجرحلا </a:t>
            </a:r>
            <a:r>
              <a:rPr dirty="0" sz="3200" spc="-375" b="1">
                <a:latin typeface="Arial"/>
                <a:cs typeface="Arial"/>
              </a:rPr>
              <a:t>تايلمعلا  </a:t>
            </a:r>
            <a:r>
              <a:rPr dirty="0" sz="3200" spc="-35" b="1">
                <a:latin typeface="Arial"/>
                <a:cs typeface="Arial"/>
              </a:rPr>
              <a:t>تاءارجإ</a:t>
            </a:r>
            <a:r>
              <a:rPr dirty="0" sz="3200" spc="60" b="1">
                <a:latin typeface="Arial"/>
                <a:cs typeface="Arial"/>
              </a:rPr>
              <a:t> </a:t>
            </a:r>
            <a:r>
              <a:rPr dirty="0" sz="3200" spc="-915" b="1">
                <a:latin typeface="Arial"/>
                <a:cs typeface="Arial"/>
              </a:rPr>
              <a:t>طيسبت</a:t>
            </a:r>
            <a:r>
              <a:rPr dirty="0" sz="3200" spc="1635" b="1">
                <a:latin typeface="Arial"/>
                <a:cs typeface="Arial"/>
              </a:rPr>
              <a:t> </a:t>
            </a:r>
            <a:r>
              <a:rPr dirty="0" sz="3200" spc="-5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5"/>
              </a:spcBef>
            </a:pPr>
            <a:r>
              <a:rPr dirty="0" sz="3200" spc="-5" b="1">
                <a:latin typeface="Arial"/>
                <a:cs typeface="Arial"/>
              </a:rPr>
              <a:t>. </a:t>
            </a:r>
            <a:r>
              <a:rPr dirty="0" sz="3200" spc="-335" b="1">
                <a:latin typeface="Arial"/>
                <a:cs typeface="Arial"/>
              </a:rPr>
              <a:t>نيلماعلاو  </a:t>
            </a:r>
            <a:r>
              <a:rPr dirty="0" sz="3200" spc="-645" b="1">
                <a:latin typeface="Arial"/>
                <a:cs typeface="Arial"/>
              </a:rPr>
              <a:t>نيعفتنملا    </a:t>
            </a:r>
            <a:r>
              <a:rPr dirty="0" sz="3200" spc="-810" b="1">
                <a:latin typeface="Arial"/>
                <a:cs typeface="Arial"/>
              </a:rPr>
              <a:t>نيب            </a:t>
            </a:r>
            <a:r>
              <a:rPr dirty="0" sz="3200" spc="-375" b="1">
                <a:latin typeface="Arial"/>
                <a:cs typeface="Arial"/>
              </a:rPr>
              <a:t>لدابتم  </a:t>
            </a:r>
            <a:r>
              <a:rPr dirty="0" sz="3200" spc="-425" b="1">
                <a:latin typeface="Arial"/>
                <a:cs typeface="Arial"/>
              </a:rPr>
              <a:t>لاصتا  </a:t>
            </a:r>
            <a:r>
              <a:rPr dirty="0" sz="3200" spc="-50" b="1">
                <a:latin typeface="Arial"/>
                <a:cs typeface="Arial"/>
              </a:rPr>
              <a:t>دوجو </a:t>
            </a:r>
            <a:r>
              <a:rPr dirty="0" sz="3200" spc="484" b="1">
                <a:latin typeface="Arial"/>
                <a:cs typeface="Arial"/>
              </a:rPr>
              <a:t> </a:t>
            </a:r>
            <a:r>
              <a:rPr dirty="0" sz="3200" spc="-5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</a:pPr>
            <a:r>
              <a:rPr dirty="0" sz="3200" spc="-5" b="1">
                <a:latin typeface="Arial"/>
                <a:cs typeface="Arial"/>
              </a:rPr>
              <a:t>. </a:t>
            </a:r>
            <a:r>
              <a:rPr dirty="0" sz="3200" spc="-185" b="1">
                <a:latin typeface="Arial"/>
                <a:cs typeface="Arial"/>
              </a:rPr>
              <a:t>ءادعلاو </a:t>
            </a:r>
            <a:r>
              <a:rPr dirty="0" sz="3200" spc="-175" b="1">
                <a:latin typeface="Arial"/>
                <a:cs typeface="Arial"/>
              </a:rPr>
              <a:t>فوخلا </a:t>
            </a:r>
            <a:r>
              <a:rPr dirty="0" sz="3200" spc="-40" b="1">
                <a:latin typeface="Arial"/>
                <a:cs typeface="Arial"/>
              </a:rPr>
              <a:t>ءاوجأ </a:t>
            </a:r>
            <a:r>
              <a:rPr dirty="0" sz="3200" spc="80" b="1">
                <a:latin typeface="Arial"/>
                <a:cs typeface="Arial"/>
              </a:rPr>
              <a:t>نم </a:t>
            </a:r>
            <a:r>
              <a:rPr dirty="0" sz="3200" spc="-320" b="1">
                <a:latin typeface="Arial"/>
                <a:cs typeface="Arial"/>
              </a:rPr>
              <a:t>طيحملا</a:t>
            </a:r>
            <a:r>
              <a:rPr dirty="0" sz="3200" spc="245" b="1">
                <a:latin typeface="Arial"/>
                <a:cs typeface="Arial"/>
              </a:rPr>
              <a:t> </a:t>
            </a:r>
            <a:r>
              <a:rPr dirty="0" sz="3200" spc="-220" b="1">
                <a:latin typeface="Arial"/>
                <a:cs typeface="Arial"/>
              </a:rPr>
              <a:t>وجلا  </a:t>
            </a:r>
            <a:r>
              <a:rPr dirty="0" sz="3200" spc="-295" b="1">
                <a:latin typeface="Arial"/>
                <a:cs typeface="Arial"/>
              </a:rPr>
              <a:t>ولخ  </a:t>
            </a:r>
            <a:r>
              <a:rPr dirty="0" sz="3200" spc="90" b="1">
                <a:latin typeface="Arial"/>
                <a:cs typeface="Arial"/>
              </a:rPr>
              <a:t> </a:t>
            </a:r>
            <a:r>
              <a:rPr dirty="0" sz="3200" spc="-5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5"/>
              </a:spcBef>
            </a:pPr>
            <a:r>
              <a:rPr dirty="0" sz="3200" spc="-5" b="1">
                <a:latin typeface="Arial"/>
                <a:cs typeface="Arial"/>
              </a:rPr>
              <a:t>. </a:t>
            </a:r>
            <a:r>
              <a:rPr dirty="0" sz="3200" spc="-229" b="1">
                <a:latin typeface="Arial"/>
                <a:cs typeface="Arial"/>
              </a:rPr>
              <a:t>لمعلا  </a:t>
            </a:r>
            <a:r>
              <a:rPr dirty="0" sz="3200" spc="-10" b="1">
                <a:latin typeface="Arial"/>
                <a:cs typeface="Arial"/>
              </a:rPr>
              <a:t>قرط </a:t>
            </a:r>
            <a:r>
              <a:rPr dirty="0" sz="3200" spc="-590" b="1">
                <a:latin typeface="Arial"/>
                <a:cs typeface="Arial"/>
              </a:rPr>
              <a:t>نيسحتو   </a:t>
            </a:r>
            <a:r>
              <a:rPr dirty="0" sz="3200" spc="-515" b="1">
                <a:latin typeface="Arial"/>
                <a:cs typeface="Arial"/>
              </a:rPr>
              <a:t>ديدجت    </a:t>
            </a:r>
            <a:r>
              <a:rPr dirty="0" sz="3200" spc="-280" b="1">
                <a:latin typeface="Arial"/>
                <a:cs typeface="Arial"/>
              </a:rPr>
              <a:t> </a:t>
            </a:r>
            <a:r>
              <a:rPr dirty="0" sz="3200" spc="-5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</a:pPr>
            <a:r>
              <a:rPr dirty="0" sz="3200" spc="-280" b="1">
                <a:latin typeface="Arial"/>
                <a:cs typeface="Arial"/>
              </a:rPr>
              <a:t>معلا  </a:t>
            </a:r>
            <a:r>
              <a:rPr dirty="0" sz="3200" spc="-310" b="1">
                <a:latin typeface="Arial"/>
                <a:cs typeface="Arial"/>
              </a:rPr>
              <a:t>قيرط  </a:t>
            </a:r>
            <a:r>
              <a:rPr dirty="0" sz="3200" spc="-840" b="1">
                <a:latin typeface="Arial"/>
                <a:cs typeface="Arial"/>
              </a:rPr>
              <a:t>يف                   </a:t>
            </a:r>
            <a:r>
              <a:rPr dirty="0" sz="3200" spc="-130" b="1">
                <a:latin typeface="Arial"/>
                <a:cs typeface="Arial"/>
              </a:rPr>
              <a:t>زجاوحلاو </a:t>
            </a:r>
            <a:r>
              <a:rPr dirty="0" sz="3200" spc="-360" b="1">
                <a:latin typeface="Arial"/>
                <a:cs typeface="Arial"/>
              </a:rPr>
              <a:t>قئاوعلا  </a:t>
            </a:r>
            <a:r>
              <a:rPr dirty="0" sz="3200" spc="-85" b="1">
                <a:latin typeface="Arial"/>
                <a:cs typeface="Arial"/>
              </a:rPr>
              <a:t>ةلازإو </a:t>
            </a:r>
            <a:r>
              <a:rPr dirty="0" sz="3200" spc="-810" b="1">
                <a:latin typeface="Arial"/>
                <a:cs typeface="Arial"/>
              </a:rPr>
              <a:t>ليلقت                        </a:t>
            </a:r>
            <a:r>
              <a:rPr dirty="0" sz="3200" spc="-775" b="1">
                <a:latin typeface="Arial"/>
                <a:cs typeface="Arial"/>
              </a:rPr>
              <a:t> </a:t>
            </a:r>
            <a:r>
              <a:rPr dirty="0" sz="3200" spc="-5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</a:pPr>
            <a:r>
              <a:rPr dirty="0" sz="3200" spc="-5" b="1">
                <a:latin typeface="Arial"/>
                <a:cs typeface="Arial"/>
              </a:rPr>
              <a:t>. </a:t>
            </a:r>
            <a:r>
              <a:rPr dirty="0" sz="3200" spc="-370" b="1">
                <a:latin typeface="Arial"/>
                <a:cs typeface="Arial"/>
              </a:rPr>
              <a:t>ةيعونلا  </a:t>
            </a:r>
            <a:r>
              <a:rPr dirty="0" sz="3200" spc="-790" b="1">
                <a:latin typeface="Arial"/>
                <a:cs typeface="Arial"/>
              </a:rPr>
              <a:t>نيسحتب         </a:t>
            </a:r>
            <a:r>
              <a:rPr dirty="0" sz="3200" spc="-85" b="1">
                <a:latin typeface="Arial"/>
                <a:cs typeface="Arial"/>
              </a:rPr>
              <a:t>دملأا </a:t>
            </a:r>
            <a:r>
              <a:rPr dirty="0" sz="3200" spc="-305" b="1">
                <a:latin typeface="Arial"/>
                <a:cs typeface="Arial"/>
              </a:rPr>
              <a:t>ليوط  </a:t>
            </a:r>
            <a:r>
              <a:rPr dirty="0" sz="3200" spc="-310" b="1">
                <a:latin typeface="Arial"/>
                <a:cs typeface="Arial"/>
              </a:rPr>
              <a:t>دهعتلاو  </a:t>
            </a:r>
            <a:r>
              <a:rPr dirty="0" sz="3200" spc="-320" b="1">
                <a:latin typeface="Arial"/>
                <a:cs typeface="Arial"/>
              </a:rPr>
              <a:t>مازتللاا  </a:t>
            </a:r>
            <a:r>
              <a:rPr dirty="0" sz="3200" spc="70" b="1">
                <a:latin typeface="Arial"/>
                <a:cs typeface="Arial"/>
              </a:rPr>
              <a:t> </a:t>
            </a:r>
            <a:r>
              <a:rPr dirty="0" sz="3200" spc="-5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5"/>
              </a:spcBef>
            </a:pPr>
            <a:r>
              <a:rPr dirty="0" sz="3200" spc="-165" b="1">
                <a:latin typeface="Arial"/>
                <a:cs typeface="Arial"/>
              </a:rPr>
              <a:t>.ءادلأل </a:t>
            </a:r>
            <a:r>
              <a:rPr dirty="0" sz="3200" spc="-365" b="1">
                <a:latin typeface="Arial"/>
                <a:cs typeface="Arial"/>
              </a:rPr>
              <a:t>رمتسملا  </a:t>
            </a:r>
            <a:r>
              <a:rPr dirty="0" sz="3200" spc="-675" b="1">
                <a:latin typeface="Arial"/>
                <a:cs typeface="Arial"/>
              </a:rPr>
              <a:t>نيسحتلاب     </a:t>
            </a:r>
            <a:r>
              <a:rPr dirty="0" sz="3200" spc="-665" b="1">
                <a:latin typeface="Arial"/>
                <a:cs typeface="Arial"/>
              </a:rPr>
              <a:t>ىفشتسملا    </a:t>
            </a:r>
            <a:r>
              <a:rPr dirty="0" sz="3200" spc="-295" b="1">
                <a:latin typeface="Arial"/>
                <a:cs typeface="Arial"/>
              </a:rPr>
              <a:t>يفظوم  </a:t>
            </a:r>
            <a:r>
              <a:rPr dirty="0" sz="3200" spc="-365" b="1">
                <a:latin typeface="Arial"/>
                <a:cs typeface="Arial"/>
              </a:rPr>
              <a:t>عيمج  كارتشا  </a:t>
            </a:r>
            <a:r>
              <a:rPr dirty="0" sz="3200" spc="145" b="1">
                <a:latin typeface="Arial"/>
                <a:cs typeface="Arial"/>
              </a:rPr>
              <a:t> </a:t>
            </a:r>
            <a:r>
              <a:rPr dirty="0" sz="3200" spc="-5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</a:pPr>
            <a:r>
              <a:rPr dirty="0" sz="3200" spc="-280" b="1">
                <a:latin typeface="Arial"/>
                <a:cs typeface="Arial"/>
              </a:rPr>
              <a:t>.تلاكشملا  </a:t>
            </a:r>
            <a:r>
              <a:rPr dirty="0" sz="3200" spc="-60" b="1">
                <a:latin typeface="Arial"/>
                <a:cs typeface="Arial"/>
              </a:rPr>
              <a:t>لحو </a:t>
            </a:r>
            <a:r>
              <a:rPr dirty="0" sz="3200" spc="-204" b="1">
                <a:latin typeface="Arial"/>
                <a:cs typeface="Arial"/>
              </a:rPr>
              <a:t>تارارقلا </a:t>
            </a:r>
            <a:r>
              <a:rPr dirty="0" sz="3200" spc="-225" b="1">
                <a:latin typeface="Arial"/>
                <a:cs typeface="Arial"/>
              </a:rPr>
              <a:t>ذاختاو  </a:t>
            </a:r>
            <a:r>
              <a:rPr dirty="0" sz="3200" spc="-229" b="1">
                <a:latin typeface="Arial"/>
                <a:cs typeface="Arial"/>
              </a:rPr>
              <a:t>لمعلا  </a:t>
            </a:r>
            <a:r>
              <a:rPr dirty="0" sz="3200" spc="-270" b="1">
                <a:latin typeface="Arial"/>
                <a:cs typeface="Arial"/>
              </a:rPr>
              <a:t>مامتلإ  </a:t>
            </a:r>
            <a:r>
              <a:rPr dirty="0" sz="3200" spc="-425" b="1">
                <a:latin typeface="Arial"/>
                <a:cs typeface="Arial"/>
              </a:rPr>
              <a:t>قرفلا  </a:t>
            </a:r>
            <a:r>
              <a:rPr dirty="0" sz="3200" spc="-600" b="1">
                <a:latin typeface="Arial"/>
                <a:cs typeface="Arial"/>
              </a:rPr>
              <a:t>نيوكت   </a:t>
            </a:r>
            <a:r>
              <a:rPr dirty="0" sz="3200" spc="-430" b="1">
                <a:latin typeface="Arial"/>
                <a:cs typeface="Arial"/>
              </a:rPr>
              <a:t> </a:t>
            </a:r>
            <a:r>
              <a:rPr dirty="0" sz="3200" spc="-5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72954" y="1355211"/>
            <a:ext cx="2265845" cy="12619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972311" y="2993135"/>
            <a:ext cx="1627687" cy="17803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18068" y="6434734"/>
            <a:ext cx="1962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888888"/>
                </a:solidFill>
                <a:latin typeface="Arial"/>
                <a:cs typeface="Arial"/>
              </a:rPr>
              <a:t>56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72767" y="213359"/>
            <a:ext cx="5928360" cy="1118870"/>
          </a:xfrm>
          <a:custGeom>
            <a:avLst/>
            <a:gdLst/>
            <a:ahLst/>
            <a:cxnLst/>
            <a:rect l="l" t="t" r="r" b="b"/>
            <a:pathLst>
              <a:path w="5928359" h="1118870">
                <a:moveTo>
                  <a:pt x="0" y="186436"/>
                </a:moveTo>
                <a:lnTo>
                  <a:pt x="6657" y="136863"/>
                </a:lnTo>
                <a:lnTo>
                  <a:pt x="25447" y="92324"/>
                </a:lnTo>
                <a:lnTo>
                  <a:pt x="54594" y="54594"/>
                </a:lnTo>
                <a:lnTo>
                  <a:pt x="92324" y="25447"/>
                </a:lnTo>
                <a:lnTo>
                  <a:pt x="136863" y="6657"/>
                </a:lnTo>
                <a:lnTo>
                  <a:pt x="186436" y="0"/>
                </a:lnTo>
                <a:lnTo>
                  <a:pt x="5741924" y="0"/>
                </a:lnTo>
                <a:lnTo>
                  <a:pt x="5791496" y="6657"/>
                </a:lnTo>
                <a:lnTo>
                  <a:pt x="5836035" y="25447"/>
                </a:lnTo>
                <a:lnTo>
                  <a:pt x="5873765" y="54594"/>
                </a:lnTo>
                <a:lnTo>
                  <a:pt x="5902912" y="92324"/>
                </a:lnTo>
                <a:lnTo>
                  <a:pt x="5921702" y="136863"/>
                </a:lnTo>
                <a:lnTo>
                  <a:pt x="5928359" y="186436"/>
                </a:lnTo>
                <a:lnTo>
                  <a:pt x="5928359" y="932180"/>
                </a:lnTo>
                <a:lnTo>
                  <a:pt x="5921702" y="981752"/>
                </a:lnTo>
                <a:lnTo>
                  <a:pt x="5902912" y="1026291"/>
                </a:lnTo>
                <a:lnTo>
                  <a:pt x="5873765" y="1064021"/>
                </a:lnTo>
                <a:lnTo>
                  <a:pt x="5836035" y="1093168"/>
                </a:lnTo>
                <a:lnTo>
                  <a:pt x="5791496" y="1111958"/>
                </a:lnTo>
                <a:lnTo>
                  <a:pt x="5741924" y="1118616"/>
                </a:lnTo>
                <a:lnTo>
                  <a:pt x="186436" y="1118616"/>
                </a:lnTo>
                <a:lnTo>
                  <a:pt x="136863" y="1111958"/>
                </a:lnTo>
                <a:lnTo>
                  <a:pt x="92324" y="1093168"/>
                </a:lnTo>
                <a:lnTo>
                  <a:pt x="54594" y="1064021"/>
                </a:lnTo>
                <a:lnTo>
                  <a:pt x="25447" y="1026291"/>
                </a:lnTo>
                <a:lnTo>
                  <a:pt x="6657" y="981752"/>
                </a:lnTo>
                <a:lnTo>
                  <a:pt x="0" y="932180"/>
                </a:lnTo>
                <a:lnTo>
                  <a:pt x="0" y="186436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36244" y="4111828"/>
            <a:ext cx="227965" cy="5124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200" spc="-5">
                <a:solidFill>
                  <a:srgbClr val="EDEBE0"/>
                </a:solidFill>
                <a:latin typeface="Calibri"/>
                <a:cs typeface="Calibri"/>
              </a:rPr>
              <a:t>•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8965565" cy="13881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72262" y="0"/>
            <a:ext cx="8051800" cy="10318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600" spc="-305"/>
              <a:t>ةدوجلا </a:t>
            </a:r>
            <a:r>
              <a:rPr dirty="0" sz="6600" spc="-810"/>
              <a:t>ىوتسم </a:t>
            </a:r>
            <a:r>
              <a:rPr dirty="0" sz="6600" spc="-1185"/>
              <a:t>يندت</a:t>
            </a:r>
            <a:r>
              <a:rPr dirty="0" sz="6600" spc="-615"/>
              <a:t> </a:t>
            </a:r>
            <a:r>
              <a:rPr dirty="0" sz="6600" spc="-260"/>
              <a:t>تارشؤم</a:t>
            </a:r>
            <a:endParaRPr sz="6600"/>
          </a:p>
        </p:txBody>
      </p:sp>
      <p:sp>
        <p:nvSpPr>
          <p:cNvPr id="7" name="object 7"/>
          <p:cNvSpPr/>
          <p:nvPr/>
        </p:nvSpPr>
        <p:spPr>
          <a:xfrm>
            <a:off x="8269223" y="1146098"/>
            <a:ext cx="723684" cy="9462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915911" y="1106462"/>
            <a:ext cx="1930653" cy="101024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763511" y="1106462"/>
            <a:ext cx="751116" cy="10102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251703" y="1106462"/>
            <a:ext cx="1982597" cy="101024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099303" y="1106462"/>
            <a:ext cx="751116" cy="10102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090672" y="1106462"/>
            <a:ext cx="2479421" cy="101024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938272" y="1106462"/>
            <a:ext cx="751116" cy="10102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021080" y="1106462"/>
            <a:ext cx="2387854" cy="101024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765048" y="1106462"/>
            <a:ext cx="854760" cy="101024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8269223" y="1694738"/>
            <a:ext cx="723684" cy="9462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585216" y="1655102"/>
            <a:ext cx="8261350" cy="101024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32231" y="1655102"/>
            <a:ext cx="851725" cy="101024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8269223" y="2243378"/>
            <a:ext cx="723684" cy="9462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7114031" y="2203742"/>
            <a:ext cx="1732533" cy="101024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6961631" y="2203742"/>
            <a:ext cx="751116" cy="10102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730752" y="2203742"/>
            <a:ext cx="3701542" cy="101024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578352" y="2203742"/>
            <a:ext cx="751116" cy="10102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935736" y="2203742"/>
            <a:ext cx="3113278" cy="101024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57200" y="2203742"/>
            <a:ext cx="1077290" cy="101024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7034783" y="2752382"/>
            <a:ext cx="1973452" cy="101024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6781800" y="2752382"/>
            <a:ext cx="851725" cy="101024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8269223" y="3340658"/>
            <a:ext cx="723684" cy="9462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404359" y="3301022"/>
            <a:ext cx="4442333" cy="101024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251959" y="3301022"/>
            <a:ext cx="751116" cy="10102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088136" y="3301022"/>
            <a:ext cx="3634486" cy="101024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835152" y="3301022"/>
            <a:ext cx="851725" cy="101024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/>
          <p:nvPr/>
        </p:nvSpPr>
        <p:spPr>
          <a:xfrm>
            <a:off x="523544" y="1229690"/>
            <a:ext cx="8200390" cy="27698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17780">
              <a:lnSpc>
                <a:spcPct val="100000"/>
              </a:lnSpc>
              <a:spcBef>
                <a:spcPts val="100"/>
              </a:spcBef>
            </a:pPr>
            <a:r>
              <a:rPr dirty="0" sz="3600" b="1">
                <a:latin typeface="Arial"/>
                <a:cs typeface="Arial"/>
              </a:rPr>
              <a:t>. </a:t>
            </a:r>
            <a:r>
              <a:rPr dirty="0" sz="3600" spc="-250" b="1">
                <a:latin typeface="Arial"/>
                <a:cs typeface="Arial"/>
              </a:rPr>
              <a:t>لمعلا </a:t>
            </a:r>
            <a:r>
              <a:rPr dirty="0" sz="3600" spc="5" b="1">
                <a:latin typeface="Arial"/>
                <a:cs typeface="Arial"/>
              </a:rPr>
              <a:t>ةداعإ </a:t>
            </a:r>
            <a:r>
              <a:rPr dirty="0" sz="3600" b="1">
                <a:latin typeface="Arial"/>
                <a:cs typeface="Arial"/>
              </a:rPr>
              <a:t>- </a:t>
            </a:r>
            <a:r>
              <a:rPr dirty="0" sz="3600" spc="-85" b="1">
                <a:latin typeface="Arial"/>
                <a:cs typeface="Arial"/>
              </a:rPr>
              <a:t>دراوملا </a:t>
            </a:r>
            <a:r>
              <a:rPr dirty="0" sz="3600" spc="145" b="1">
                <a:latin typeface="Arial"/>
                <a:cs typeface="Arial"/>
              </a:rPr>
              <a:t>رده </a:t>
            </a:r>
            <a:r>
              <a:rPr dirty="0" sz="3600" b="1">
                <a:latin typeface="Arial"/>
                <a:cs typeface="Arial"/>
              </a:rPr>
              <a:t>- </a:t>
            </a:r>
            <a:r>
              <a:rPr dirty="0" sz="3600" spc="-345" b="1">
                <a:latin typeface="Arial"/>
                <a:cs typeface="Arial"/>
              </a:rPr>
              <a:t>ىواكشلا  </a:t>
            </a:r>
            <a:r>
              <a:rPr dirty="0" sz="3600" b="1">
                <a:latin typeface="Arial"/>
                <a:cs typeface="Arial"/>
              </a:rPr>
              <a:t>-</a:t>
            </a:r>
            <a:r>
              <a:rPr dirty="0" sz="3600" spc="-155" b="1">
                <a:latin typeface="Arial"/>
                <a:cs typeface="Arial"/>
              </a:rPr>
              <a:t> </a:t>
            </a:r>
            <a:r>
              <a:rPr dirty="0" sz="3600" spc="-120" b="1">
                <a:latin typeface="Arial"/>
                <a:cs typeface="Arial"/>
              </a:rPr>
              <a:t>ثداوحلا</a:t>
            </a:r>
            <a:r>
              <a:rPr dirty="0" sz="3600" spc="-120">
                <a:latin typeface="Arial"/>
                <a:cs typeface="Arial"/>
              </a:rPr>
              <a:t>•</a:t>
            </a:r>
            <a:endParaRPr sz="3600">
              <a:latin typeface="Arial"/>
              <a:cs typeface="Arial"/>
            </a:endParaRPr>
          </a:p>
          <a:p>
            <a:pPr algn="r" marR="17780">
              <a:lnSpc>
                <a:spcPct val="100000"/>
              </a:lnSpc>
              <a:spcBef>
                <a:spcPts val="5"/>
              </a:spcBef>
            </a:pPr>
            <a:r>
              <a:rPr dirty="0" baseline="8680" sz="4800" spc="-67">
                <a:solidFill>
                  <a:srgbClr val="EDEBE0"/>
                </a:solidFill>
                <a:latin typeface="Calibri"/>
                <a:cs typeface="Calibri"/>
              </a:rPr>
              <a:t>•</a:t>
            </a:r>
            <a:r>
              <a:rPr dirty="0" sz="3600" spc="-45" b="1">
                <a:latin typeface="Arial"/>
                <a:cs typeface="Arial"/>
              </a:rPr>
              <a:t>. </a:t>
            </a:r>
            <a:r>
              <a:rPr dirty="0" sz="3600" spc="-640" b="1">
                <a:latin typeface="Arial"/>
                <a:cs typeface="Arial"/>
              </a:rPr>
              <a:t>جئاتنلا   </a:t>
            </a:r>
            <a:r>
              <a:rPr dirty="0" sz="3600" spc="-5" b="1">
                <a:latin typeface="Arial"/>
                <a:cs typeface="Arial"/>
              </a:rPr>
              <a:t>وأ </a:t>
            </a:r>
            <a:r>
              <a:rPr dirty="0" sz="3600" spc="-100" b="1">
                <a:latin typeface="Arial"/>
                <a:cs typeface="Arial"/>
              </a:rPr>
              <a:t>تاءارجلإا </a:t>
            </a:r>
            <a:r>
              <a:rPr dirty="0" sz="3600" spc="-5" b="1">
                <a:latin typeface="Arial"/>
                <a:cs typeface="Arial"/>
              </a:rPr>
              <a:t>وأ </a:t>
            </a:r>
            <a:r>
              <a:rPr dirty="0" sz="3600" spc="-160" b="1">
                <a:latin typeface="Arial"/>
                <a:cs typeface="Arial"/>
              </a:rPr>
              <a:t>تلاخدملا </a:t>
            </a:r>
            <a:r>
              <a:rPr dirty="0" sz="3600" spc="-940" b="1">
                <a:latin typeface="Arial"/>
                <a:cs typeface="Arial"/>
              </a:rPr>
              <a:t>يف                 </a:t>
            </a:r>
            <a:r>
              <a:rPr dirty="0" sz="3600" spc="-30" b="1">
                <a:latin typeface="Arial"/>
                <a:cs typeface="Arial"/>
              </a:rPr>
              <a:t>ءاطخأ </a:t>
            </a:r>
            <a:r>
              <a:rPr dirty="0" sz="3600" spc="-5" b="1">
                <a:latin typeface="Arial"/>
                <a:cs typeface="Arial"/>
              </a:rPr>
              <a:t>وأ</a:t>
            </a:r>
            <a:r>
              <a:rPr dirty="0" sz="3600" spc="190" b="1">
                <a:latin typeface="Arial"/>
                <a:cs typeface="Arial"/>
              </a:rPr>
              <a:t> </a:t>
            </a:r>
            <a:r>
              <a:rPr dirty="0" sz="3600" spc="-220" b="1">
                <a:latin typeface="Arial"/>
                <a:cs typeface="Arial"/>
              </a:rPr>
              <a:t>للخ</a:t>
            </a:r>
            <a:r>
              <a:rPr dirty="0" sz="3600" spc="-220">
                <a:latin typeface="Arial"/>
                <a:cs typeface="Arial"/>
              </a:rPr>
              <a:t>•</a:t>
            </a:r>
            <a:endParaRPr sz="3600">
              <a:latin typeface="Arial"/>
              <a:cs typeface="Arial"/>
            </a:endParaRPr>
          </a:p>
          <a:p>
            <a:pPr algn="r" marR="17780">
              <a:lnSpc>
                <a:spcPct val="100000"/>
              </a:lnSpc>
            </a:pPr>
            <a:r>
              <a:rPr dirty="0" sz="3600" spc="-95" b="1">
                <a:latin typeface="Arial"/>
                <a:cs typeface="Arial"/>
              </a:rPr>
              <a:t>ةرادلإا </a:t>
            </a:r>
            <a:r>
              <a:rPr dirty="0" sz="3600" spc="-370" b="1">
                <a:latin typeface="Arial"/>
                <a:cs typeface="Arial"/>
              </a:rPr>
              <a:t>بولسأ  </a:t>
            </a:r>
            <a:r>
              <a:rPr dirty="0" sz="3600" spc="-705" b="1">
                <a:latin typeface="Arial"/>
                <a:cs typeface="Arial"/>
              </a:rPr>
              <a:t>بلغت   </a:t>
            </a:r>
            <a:r>
              <a:rPr dirty="0" sz="3600" b="1">
                <a:latin typeface="Arial"/>
                <a:cs typeface="Arial"/>
              </a:rPr>
              <a:t>- </a:t>
            </a:r>
            <a:r>
              <a:rPr dirty="0" sz="3600" spc="-430" b="1">
                <a:latin typeface="Arial"/>
                <a:cs typeface="Arial"/>
              </a:rPr>
              <a:t>تلااقتسلااو  </a:t>
            </a:r>
            <a:r>
              <a:rPr dirty="0" sz="3600" spc="-580" b="1">
                <a:latin typeface="Arial"/>
                <a:cs typeface="Arial"/>
              </a:rPr>
              <a:t>تلاقنتلا   </a:t>
            </a:r>
            <a:r>
              <a:rPr dirty="0" sz="3600" b="1">
                <a:latin typeface="Arial"/>
                <a:cs typeface="Arial"/>
              </a:rPr>
              <a:t>-</a:t>
            </a:r>
            <a:r>
              <a:rPr dirty="0" sz="3600" spc="-515" b="1">
                <a:latin typeface="Arial"/>
                <a:cs typeface="Arial"/>
              </a:rPr>
              <a:t> </a:t>
            </a:r>
            <a:r>
              <a:rPr dirty="0" sz="3600" spc="-450" b="1">
                <a:latin typeface="Arial"/>
                <a:cs typeface="Arial"/>
              </a:rPr>
              <a:t>ليجأتلا</a:t>
            </a:r>
            <a:r>
              <a:rPr dirty="0" sz="3600" spc="-450">
                <a:latin typeface="Arial"/>
                <a:cs typeface="Arial"/>
              </a:rPr>
              <a:t>•</a:t>
            </a:r>
            <a:endParaRPr sz="3600">
              <a:latin typeface="Arial"/>
              <a:cs typeface="Arial"/>
            </a:endParaRPr>
          </a:p>
          <a:p>
            <a:pPr algn="r" marR="19685">
              <a:lnSpc>
                <a:spcPct val="100000"/>
              </a:lnSpc>
              <a:spcBef>
                <a:spcPts val="5"/>
              </a:spcBef>
            </a:pPr>
            <a:r>
              <a:rPr dirty="0" sz="3600" b="1">
                <a:latin typeface="Arial"/>
                <a:cs typeface="Arial"/>
              </a:rPr>
              <a:t>.</a:t>
            </a:r>
            <a:r>
              <a:rPr dirty="0" sz="3600" spc="-30" b="1">
                <a:latin typeface="Arial"/>
                <a:cs typeface="Arial"/>
              </a:rPr>
              <a:t> </a:t>
            </a:r>
            <a:r>
              <a:rPr dirty="0" sz="3600" spc="-220" b="1">
                <a:latin typeface="Arial"/>
                <a:cs typeface="Arial"/>
              </a:rPr>
              <a:t>تامزلأاب</a:t>
            </a:r>
            <a:endParaRPr sz="3600">
              <a:latin typeface="Arial"/>
              <a:cs typeface="Arial"/>
            </a:endParaRPr>
          </a:p>
          <a:p>
            <a:pPr algn="r" marR="17780">
              <a:lnSpc>
                <a:spcPct val="100000"/>
              </a:lnSpc>
            </a:pPr>
            <a:r>
              <a:rPr dirty="0" sz="3600" b="1">
                <a:latin typeface="Arial"/>
                <a:cs typeface="Arial"/>
              </a:rPr>
              <a:t>. </a:t>
            </a:r>
            <a:r>
              <a:rPr dirty="0" sz="3600" spc="-380" b="1">
                <a:latin typeface="Arial"/>
                <a:cs typeface="Arial"/>
              </a:rPr>
              <a:t>تاقانتخلااو  </a:t>
            </a:r>
            <a:r>
              <a:rPr dirty="0" sz="3600" spc="-65" b="1">
                <a:latin typeface="Arial"/>
                <a:cs typeface="Arial"/>
              </a:rPr>
              <a:t>تامزلأا </a:t>
            </a:r>
            <a:r>
              <a:rPr dirty="0" sz="3600" b="1">
                <a:latin typeface="Arial"/>
                <a:cs typeface="Arial"/>
              </a:rPr>
              <a:t>- </a:t>
            </a:r>
            <a:r>
              <a:rPr dirty="0" sz="3600" spc="-320" b="1">
                <a:latin typeface="Arial"/>
                <a:cs typeface="Arial"/>
              </a:rPr>
              <a:t>لكاشملا </a:t>
            </a:r>
            <a:r>
              <a:rPr dirty="0" sz="3600" spc="-325" b="1">
                <a:latin typeface="Arial"/>
                <a:cs typeface="Arial"/>
              </a:rPr>
              <a:t>لحل  </a:t>
            </a:r>
            <a:r>
              <a:rPr dirty="0" sz="3600" spc="-420" b="1">
                <a:latin typeface="Arial"/>
                <a:cs typeface="Arial"/>
              </a:rPr>
              <a:t>نيلماعلا</a:t>
            </a:r>
            <a:r>
              <a:rPr dirty="0" sz="3600" spc="-130" b="1">
                <a:latin typeface="Arial"/>
                <a:cs typeface="Arial"/>
              </a:rPr>
              <a:t> </a:t>
            </a:r>
            <a:r>
              <a:rPr dirty="0" sz="3600" spc="-195" b="1">
                <a:latin typeface="Arial"/>
                <a:cs typeface="Arial"/>
              </a:rPr>
              <a:t>مول</a:t>
            </a:r>
            <a:r>
              <a:rPr dirty="0" sz="3600" spc="-195">
                <a:latin typeface="Arial"/>
                <a:cs typeface="Arial"/>
              </a:rPr>
              <a:t>•</a:t>
            </a:r>
            <a:endParaRPr sz="360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8269223" y="3889298"/>
            <a:ext cx="723684" cy="9462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5733288" y="3849661"/>
            <a:ext cx="3113277" cy="101024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5580888" y="3849661"/>
            <a:ext cx="751116" cy="10102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2575560" y="3849661"/>
            <a:ext cx="3475990" cy="1010246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2322576" y="3849661"/>
            <a:ext cx="851725" cy="101024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8269223" y="4437938"/>
            <a:ext cx="723684" cy="9462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7092695" y="4398302"/>
            <a:ext cx="1753997" cy="101024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6940295" y="4398302"/>
            <a:ext cx="751116" cy="10102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3614928" y="4398302"/>
            <a:ext cx="3799078" cy="1010246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3462528" y="4398302"/>
            <a:ext cx="751116" cy="10102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1252727" y="4398302"/>
            <a:ext cx="2683510" cy="1010246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1213103" y="4529277"/>
            <a:ext cx="577392" cy="796848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 txBox="1"/>
          <p:nvPr/>
        </p:nvSpPr>
        <p:spPr>
          <a:xfrm>
            <a:off x="1424177" y="3974033"/>
            <a:ext cx="7287259" cy="11239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00"/>
              </a:spcBef>
            </a:pPr>
            <a:r>
              <a:rPr dirty="0" sz="3600" b="1">
                <a:latin typeface="Arial"/>
                <a:cs typeface="Arial"/>
              </a:rPr>
              <a:t>. </a:t>
            </a:r>
            <a:r>
              <a:rPr dirty="0" sz="3600" spc="-390" b="1">
                <a:latin typeface="Arial"/>
                <a:cs typeface="Arial"/>
              </a:rPr>
              <a:t>تايونعملا  </a:t>
            </a:r>
            <a:r>
              <a:rPr dirty="0" sz="3600" spc="-445" b="1">
                <a:latin typeface="Arial"/>
                <a:cs typeface="Arial"/>
              </a:rPr>
              <a:t>ضافخنا  </a:t>
            </a:r>
            <a:r>
              <a:rPr dirty="0" sz="3600" b="1">
                <a:latin typeface="Arial"/>
                <a:cs typeface="Arial"/>
              </a:rPr>
              <a:t>- </a:t>
            </a:r>
            <a:r>
              <a:rPr dirty="0" sz="3600" spc="-100" b="1">
                <a:latin typeface="Arial"/>
                <a:cs typeface="Arial"/>
              </a:rPr>
              <a:t>تاءارجلإا</a:t>
            </a:r>
            <a:r>
              <a:rPr dirty="0" sz="3600" spc="-420" b="1">
                <a:latin typeface="Arial"/>
                <a:cs typeface="Arial"/>
              </a:rPr>
              <a:t> </a:t>
            </a:r>
            <a:r>
              <a:rPr dirty="0" sz="3600" spc="-465" b="1">
                <a:latin typeface="Arial"/>
                <a:cs typeface="Arial"/>
              </a:rPr>
              <a:t>ريخأت</a:t>
            </a:r>
            <a:r>
              <a:rPr dirty="0" sz="3600" spc="-465">
                <a:latin typeface="Arial"/>
                <a:cs typeface="Arial"/>
              </a:rPr>
              <a:t>•</a:t>
            </a:r>
            <a:endParaRPr sz="36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5"/>
              </a:spcBef>
            </a:pPr>
            <a:r>
              <a:rPr dirty="0" sz="2800" spc="-590" b="1">
                <a:latin typeface="Arial"/>
                <a:cs typeface="Arial"/>
              </a:rPr>
              <a:t>.</a:t>
            </a:r>
            <a:r>
              <a:rPr dirty="0" sz="3600" spc="-590" b="1">
                <a:latin typeface="Arial"/>
                <a:cs typeface="Arial"/>
              </a:rPr>
              <a:t>عفتنملا   </a:t>
            </a:r>
            <a:r>
              <a:rPr dirty="0" sz="3600" spc="-615" b="1">
                <a:latin typeface="Arial"/>
                <a:cs typeface="Arial"/>
              </a:rPr>
              <a:t>ءايتسا   </a:t>
            </a:r>
            <a:r>
              <a:rPr dirty="0" sz="3600" b="1">
                <a:latin typeface="Arial"/>
                <a:cs typeface="Arial"/>
              </a:rPr>
              <a:t>- </a:t>
            </a:r>
            <a:r>
              <a:rPr dirty="0" sz="3600" spc="-420" b="1">
                <a:latin typeface="Arial"/>
                <a:cs typeface="Arial"/>
              </a:rPr>
              <a:t>نيلماعلا  </a:t>
            </a:r>
            <a:r>
              <a:rPr dirty="0" sz="3600" spc="-550" b="1">
                <a:latin typeface="Arial"/>
                <a:cs typeface="Arial"/>
              </a:rPr>
              <a:t>بيردت  </a:t>
            </a:r>
            <a:r>
              <a:rPr dirty="0" sz="3600" spc="5" b="1">
                <a:latin typeface="Arial"/>
                <a:cs typeface="Arial"/>
              </a:rPr>
              <a:t>ةداعإ </a:t>
            </a:r>
            <a:r>
              <a:rPr dirty="0" sz="3600" b="1">
                <a:latin typeface="Arial"/>
                <a:cs typeface="Arial"/>
              </a:rPr>
              <a:t>-</a:t>
            </a:r>
            <a:r>
              <a:rPr dirty="0" sz="3600" spc="610" b="1">
                <a:latin typeface="Arial"/>
                <a:cs typeface="Arial"/>
              </a:rPr>
              <a:t> </a:t>
            </a:r>
            <a:r>
              <a:rPr dirty="0" sz="3600" spc="-390" b="1">
                <a:latin typeface="Arial"/>
                <a:cs typeface="Arial"/>
              </a:rPr>
              <a:t>بايغلا</a:t>
            </a:r>
            <a:r>
              <a:rPr dirty="0" sz="3600" spc="-390">
                <a:latin typeface="Arial"/>
                <a:cs typeface="Arial"/>
              </a:rPr>
              <a:t>•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18068" y="6434734"/>
            <a:ext cx="1962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888888"/>
                </a:solidFill>
                <a:latin typeface="Arial"/>
                <a:cs typeface="Arial"/>
              </a:rPr>
              <a:t>57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519159" y="0"/>
            <a:ext cx="624839" cy="3305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260080" y="0"/>
            <a:ext cx="854760" cy="3305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34112" y="0"/>
            <a:ext cx="8724646" cy="3305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039367" y="0"/>
            <a:ext cx="8104631" cy="87909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809488" y="417614"/>
            <a:ext cx="3334511" cy="101024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559552" y="417614"/>
            <a:ext cx="848702" cy="101024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8519159" y="966254"/>
            <a:ext cx="624840" cy="101024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8260080" y="966254"/>
            <a:ext cx="854760" cy="101024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841247" y="966254"/>
            <a:ext cx="8017509" cy="101024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20040" y="966254"/>
            <a:ext cx="1119949" cy="101024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16280" y="1514894"/>
            <a:ext cx="8427719" cy="101024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r" marR="12700">
              <a:lnSpc>
                <a:spcPct val="100000"/>
              </a:lnSpc>
              <a:spcBef>
                <a:spcPts val="100"/>
              </a:spcBef>
            </a:pPr>
            <a:r>
              <a:rPr dirty="0" sz="3600" spc="-819"/>
              <a:t>ليعفتو      </a:t>
            </a:r>
            <a:r>
              <a:rPr dirty="0" sz="3600" spc="-355"/>
              <a:t>ةرمتسملا  </a:t>
            </a:r>
            <a:r>
              <a:rPr dirty="0" sz="3600" spc="-595"/>
              <a:t>نيسحتلاو   </a:t>
            </a:r>
            <a:r>
              <a:rPr dirty="0" sz="3600" spc="-500"/>
              <a:t>ريوطتلا  </a:t>
            </a:r>
            <a:r>
              <a:rPr dirty="0" sz="3600" spc="-250"/>
              <a:t>جمارب </a:t>
            </a:r>
            <a:r>
              <a:rPr dirty="0" sz="3600" spc="-165"/>
              <a:t>للاخ</a:t>
            </a:r>
            <a:r>
              <a:rPr dirty="0" sz="3600" spc="-330"/>
              <a:t> </a:t>
            </a:r>
            <a:r>
              <a:rPr dirty="0" sz="3600" spc="90"/>
              <a:t>نم</a:t>
            </a:r>
            <a:endParaRPr sz="3600"/>
          </a:p>
          <a:p>
            <a:pPr algn="r" marL="12700" marR="5080" indent="5237480">
              <a:lnSpc>
                <a:spcPct val="100000"/>
              </a:lnSpc>
              <a:spcBef>
                <a:spcPts val="5"/>
              </a:spcBef>
            </a:pPr>
            <a:r>
              <a:rPr dirty="0" sz="3600" spc="-370"/>
              <a:t>.تلااصتلاا</a:t>
            </a:r>
            <a:r>
              <a:rPr dirty="0" sz="3600" spc="-70"/>
              <a:t> </a:t>
            </a:r>
            <a:r>
              <a:rPr dirty="0" sz="3600" spc="-585"/>
              <a:t>ايجولونكت </a:t>
            </a:r>
            <a:r>
              <a:rPr dirty="0" sz="3600" spc="-484"/>
              <a:t> </a:t>
            </a:r>
            <a:r>
              <a:rPr dirty="0" sz="3600" spc="-210"/>
              <a:t>لمعلاو </a:t>
            </a:r>
            <a:r>
              <a:rPr dirty="0" sz="3600" spc="-810"/>
              <a:t>ىفشتسملاب </a:t>
            </a:r>
            <a:r>
              <a:rPr dirty="0" sz="3600" spc="-165"/>
              <a:t>ةدوجلا </a:t>
            </a:r>
            <a:r>
              <a:rPr dirty="0" sz="3600" spc="-560"/>
              <a:t>تاسايس </a:t>
            </a:r>
            <a:r>
              <a:rPr dirty="0" sz="3600" spc="-340"/>
              <a:t>عقاو </a:t>
            </a:r>
            <a:r>
              <a:rPr dirty="0" sz="3600" spc="-375"/>
              <a:t>ىلع</a:t>
            </a:r>
            <a:r>
              <a:rPr dirty="0" sz="3600" spc="75"/>
              <a:t> </a:t>
            </a:r>
            <a:r>
              <a:rPr dirty="0" sz="3600" spc="-465"/>
              <a:t>فرعتلا</a:t>
            </a:r>
            <a:r>
              <a:rPr dirty="0" sz="3600" spc="-5"/>
              <a:t> </a:t>
            </a:r>
            <a:r>
              <a:rPr dirty="0" sz="3600" spc="15"/>
              <a:t>.2 </a:t>
            </a:r>
            <a:r>
              <a:rPr dirty="0" sz="3600"/>
              <a:t> </a:t>
            </a:r>
            <a:r>
              <a:rPr dirty="0" sz="3600" spc="-165"/>
              <a:t>ةدوجلا </a:t>
            </a:r>
            <a:r>
              <a:rPr dirty="0" sz="3600" spc="-140"/>
              <a:t>ةلدأ </a:t>
            </a:r>
            <a:r>
              <a:rPr dirty="0" sz="3600" spc="-5"/>
              <a:t>دادعإو </a:t>
            </a:r>
            <a:r>
              <a:rPr dirty="0" sz="3600" spc="-409"/>
              <a:t>اهتيرارمتسا </a:t>
            </a:r>
            <a:r>
              <a:rPr dirty="0" sz="3600" spc="-165"/>
              <a:t>نامضو </a:t>
            </a:r>
            <a:r>
              <a:rPr dirty="0" sz="3600" spc="-315"/>
              <a:t>اهريوطت</a:t>
            </a:r>
            <a:r>
              <a:rPr dirty="0" sz="3600" spc="340"/>
              <a:t> </a:t>
            </a:r>
            <a:r>
              <a:rPr dirty="0" sz="3600" spc="-375"/>
              <a:t>ىلع</a:t>
            </a:r>
            <a:endParaRPr sz="3600"/>
          </a:p>
        </p:txBody>
      </p:sp>
      <p:sp>
        <p:nvSpPr>
          <p:cNvPr id="15" name="object 15"/>
          <p:cNvSpPr/>
          <p:nvPr/>
        </p:nvSpPr>
        <p:spPr>
          <a:xfrm>
            <a:off x="426719" y="2063534"/>
            <a:ext cx="8717280" cy="101024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0" y="2063534"/>
            <a:ext cx="1025474" cy="101024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352544" y="2612174"/>
            <a:ext cx="4791455" cy="101024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099559" y="2612174"/>
            <a:ext cx="851725" cy="101024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8519159" y="3160814"/>
            <a:ext cx="624840" cy="101024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8260080" y="3160814"/>
            <a:ext cx="854760" cy="101024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789431" y="3160814"/>
            <a:ext cx="8069453" cy="101024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398264" y="3709454"/>
            <a:ext cx="4745736" cy="1010246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145279" y="3709454"/>
            <a:ext cx="851725" cy="101024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8519159" y="4258093"/>
            <a:ext cx="624840" cy="1010246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8260080" y="4258093"/>
            <a:ext cx="854760" cy="1010246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575816" y="4258093"/>
            <a:ext cx="7282942" cy="1010246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536448" y="4258093"/>
            <a:ext cx="1638045" cy="1010246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3874008" y="4806696"/>
            <a:ext cx="5269991" cy="1010246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3621023" y="4806696"/>
            <a:ext cx="851725" cy="1010246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8519159" y="5355335"/>
            <a:ext cx="624840" cy="1010246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8260080" y="5355335"/>
            <a:ext cx="854760" cy="1010246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637031" y="5355335"/>
            <a:ext cx="8221726" cy="1010246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0" y="5355335"/>
            <a:ext cx="1235786" cy="1010246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774191" y="5903976"/>
            <a:ext cx="8369807" cy="954022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0" y="5903976"/>
            <a:ext cx="1372870" cy="954022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 txBox="1"/>
          <p:nvPr/>
        </p:nvSpPr>
        <p:spPr>
          <a:xfrm>
            <a:off x="100010" y="2187651"/>
            <a:ext cx="8973820" cy="44170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18415">
              <a:lnSpc>
                <a:spcPct val="100000"/>
              </a:lnSpc>
              <a:spcBef>
                <a:spcPts val="100"/>
              </a:spcBef>
            </a:pPr>
            <a:r>
              <a:rPr dirty="0" sz="3600" spc="-85" b="1">
                <a:latin typeface="Arial"/>
                <a:cs typeface="Arial"/>
              </a:rPr>
              <a:t>تارادلإا </a:t>
            </a:r>
            <a:r>
              <a:rPr dirty="0" sz="3600" spc="-409" b="1">
                <a:latin typeface="Arial"/>
                <a:cs typeface="Arial"/>
              </a:rPr>
              <a:t>عيمج  </a:t>
            </a:r>
            <a:r>
              <a:rPr dirty="0" sz="3600" spc="-375" b="1">
                <a:latin typeface="Arial"/>
                <a:cs typeface="Arial"/>
              </a:rPr>
              <a:t>ىلع  </a:t>
            </a:r>
            <a:r>
              <a:rPr dirty="0" sz="3600" spc="-365" b="1">
                <a:latin typeface="Arial"/>
                <a:cs typeface="Arial"/>
              </a:rPr>
              <a:t>اهعيزوتو  </a:t>
            </a:r>
            <a:r>
              <a:rPr dirty="0" sz="3600" spc="-165" b="1">
                <a:latin typeface="Arial"/>
                <a:cs typeface="Arial"/>
              </a:rPr>
              <a:t>ةدوجلا </a:t>
            </a:r>
            <a:r>
              <a:rPr dirty="0" sz="3600" spc="-250" b="1">
                <a:latin typeface="Arial"/>
                <a:cs typeface="Arial"/>
              </a:rPr>
              <a:t>جمارب</a:t>
            </a:r>
            <a:r>
              <a:rPr dirty="0" sz="3600" spc="-445" b="1">
                <a:latin typeface="Arial"/>
                <a:cs typeface="Arial"/>
              </a:rPr>
              <a:t> </a:t>
            </a:r>
            <a:r>
              <a:rPr dirty="0" sz="3600" spc="-1050" b="1">
                <a:latin typeface="Arial"/>
                <a:cs typeface="Arial"/>
              </a:rPr>
              <a:t>ذيفنت</a:t>
            </a:r>
            <a:r>
              <a:rPr dirty="0" sz="3600" spc="-30" b="1">
                <a:latin typeface="Arial"/>
                <a:cs typeface="Arial"/>
              </a:rPr>
              <a:t> تاءارجإو</a:t>
            </a:r>
            <a:endParaRPr sz="3600">
              <a:latin typeface="Arial"/>
              <a:cs typeface="Arial"/>
            </a:endParaRPr>
          </a:p>
          <a:p>
            <a:pPr algn="r" marL="1100455" marR="5080" indent="3307715">
              <a:lnSpc>
                <a:spcPct val="100000"/>
              </a:lnSpc>
              <a:spcBef>
                <a:spcPts val="5"/>
              </a:spcBef>
            </a:pPr>
            <a:r>
              <a:rPr dirty="0" sz="3600" b="1">
                <a:latin typeface="Arial"/>
                <a:cs typeface="Arial"/>
              </a:rPr>
              <a:t>. </a:t>
            </a:r>
            <a:r>
              <a:rPr dirty="0" sz="3600" spc="-805" b="1">
                <a:latin typeface="Arial"/>
                <a:cs typeface="Arial"/>
              </a:rPr>
              <a:t>ىفشتسملاب</a:t>
            </a:r>
            <a:r>
              <a:rPr dirty="0" sz="3600" spc="-630" b="1">
                <a:latin typeface="Arial"/>
                <a:cs typeface="Arial"/>
              </a:rPr>
              <a:t> </a:t>
            </a:r>
            <a:r>
              <a:rPr dirty="0" sz="3600" spc="-530" b="1">
                <a:latin typeface="Arial"/>
                <a:cs typeface="Arial"/>
              </a:rPr>
              <a:t>ةفلتخملا</a:t>
            </a:r>
            <a:r>
              <a:rPr dirty="0" sz="3600" spc="-509" b="1">
                <a:latin typeface="Arial"/>
                <a:cs typeface="Arial"/>
              </a:rPr>
              <a:t> </a:t>
            </a:r>
            <a:r>
              <a:rPr dirty="0" sz="3600" spc="-345" b="1">
                <a:latin typeface="Arial"/>
                <a:cs typeface="Arial"/>
              </a:rPr>
              <a:t>ماسقلأاو </a:t>
            </a:r>
            <a:r>
              <a:rPr dirty="0" sz="3600" b="1">
                <a:latin typeface="Arial"/>
                <a:cs typeface="Arial"/>
              </a:rPr>
              <a:t> </a:t>
            </a:r>
            <a:r>
              <a:rPr dirty="0" sz="3600" b="1">
                <a:latin typeface="Arial"/>
                <a:cs typeface="Arial"/>
              </a:rPr>
              <a:t>دادعإو </a:t>
            </a:r>
            <a:r>
              <a:rPr dirty="0" sz="3600" spc="-745" b="1">
                <a:latin typeface="Arial"/>
                <a:cs typeface="Arial"/>
              </a:rPr>
              <a:t>ىفشتسملا    </a:t>
            </a:r>
            <a:r>
              <a:rPr dirty="0" sz="3600" spc="-940" b="1">
                <a:latin typeface="Arial"/>
                <a:cs typeface="Arial"/>
              </a:rPr>
              <a:t>يف                 </a:t>
            </a:r>
            <a:r>
              <a:rPr dirty="0" sz="3600" spc="-165" b="1">
                <a:latin typeface="Arial"/>
                <a:cs typeface="Arial"/>
              </a:rPr>
              <a:t>ةدوجلا </a:t>
            </a:r>
            <a:r>
              <a:rPr dirty="0" sz="3600" spc="-235" b="1">
                <a:latin typeface="Arial"/>
                <a:cs typeface="Arial"/>
              </a:rPr>
              <a:t>ناجل </a:t>
            </a:r>
            <a:r>
              <a:rPr dirty="0" sz="3600" spc="-160" b="1">
                <a:latin typeface="Arial"/>
                <a:cs typeface="Arial"/>
              </a:rPr>
              <a:t>تازاجنإ </a:t>
            </a:r>
            <a:r>
              <a:rPr dirty="0" sz="3600" spc="-480" b="1">
                <a:latin typeface="Arial"/>
                <a:cs typeface="Arial"/>
              </a:rPr>
              <a:t>ةعباتم </a:t>
            </a:r>
            <a:r>
              <a:rPr dirty="0" sz="3600" spc="-15" b="1">
                <a:latin typeface="Arial"/>
                <a:cs typeface="Arial"/>
              </a:rPr>
              <a:t> </a:t>
            </a:r>
            <a:r>
              <a:rPr dirty="0" sz="3600" spc="15" b="1">
                <a:latin typeface="Arial"/>
                <a:cs typeface="Arial"/>
              </a:rPr>
              <a:t>.3</a:t>
            </a:r>
            <a:endParaRPr sz="3600">
              <a:latin typeface="Arial"/>
              <a:cs typeface="Arial"/>
            </a:endParaRPr>
          </a:p>
          <a:p>
            <a:pPr algn="r" marL="851535" marR="5080" indent="3602990">
              <a:lnSpc>
                <a:spcPct val="100000"/>
              </a:lnSpc>
              <a:spcBef>
                <a:spcPts val="5"/>
              </a:spcBef>
            </a:pPr>
            <a:r>
              <a:rPr dirty="0" sz="3600" b="1">
                <a:latin typeface="Arial"/>
                <a:cs typeface="Arial"/>
              </a:rPr>
              <a:t>. </a:t>
            </a:r>
            <a:r>
              <a:rPr dirty="0" sz="3600" spc="-420" b="1">
                <a:latin typeface="Arial"/>
                <a:cs typeface="Arial"/>
              </a:rPr>
              <a:t>اهتطشنأ </a:t>
            </a:r>
            <a:r>
              <a:rPr dirty="0" sz="3600" spc="-5" b="1">
                <a:latin typeface="Arial"/>
                <a:cs typeface="Arial"/>
              </a:rPr>
              <a:t>نع</a:t>
            </a:r>
            <a:r>
              <a:rPr dirty="0" sz="3600" spc="-215" b="1">
                <a:latin typeface="Arial"/>
                <a:cs typeface="Arial"/>
              </a:rPr>
              <a:t> </a:t>
            </a:r>
            <a:r>
              <a:rPr dirty="0" sz="3600" spc="-270" b="1">
                <a:latin typeface="Arial"/>
                <a:cs typeface="Arial"/>
              </a:rPr>
              <a:t>ةيرودلا</a:t>
            </a:r>
            <a:r>
              <a:rPr dirty="0" sz="3600" spc="-25" b="1">
                <a:latin typeface="Arial"/>
                <a:cs typeface="Arial"/>
              </a:rPr>
              <a:t> </a:t>
            </a:r>
            <a:r>
              <a:rPr dirty="0" sz="3600" spc="-555" b="1">
                <a:latin typeface="Arial"/>
                <a:cs typeface="Arial"/>
              </a:rPr>
              <a:t>ريراقتلا </a:t>
            </a:r>
            <a:r>
              <a:rPr dirty="0" sz="3600" b="1">
                <a:latin typeface="Arial"/>
                <a:cs typeface="Arial"/>
              </a:rPr>
              <a:t> </a:t>
            </a:r>
            <a:r>
              <a:rPr dirty="0" sz="3600" spc="-585" b="1">
                <a:latin typeface="Arial"/>
                <a:cs typeface="Arial"/>
              </a:rPr>
              <a:t>ريياعملل   </a:t>
            </a:r>
            <a:r>
              <a:rPr dirty="0" sz="3600" spc="-400" b="1">
                <a:latin typeface="Arial"/>
                <a:cs typeface="Arial"/>
              </a:rPr>
              <a:t>رمتسملا  </a:t>
            </a:r>
            <a:r>
              <a:rPr dirty="0" sz="3600" spc="-735" b="1">
                <a:latin typeface="Arial"/>
                <a:cs typeface="Arial"/>
              </a:rPr>
              <a:t>مييقتلاو    </a:t>
            </a:r>
            <a:r>
              <a:rPr dirty="0" sz="3600" spc="-695" b="1">
                <a:latin typeface="Arial"/>
                <a:cs typeface="Arial"/>
              </a:rPr>
              <a:t>تايفشتسملا </a:t>
            </a:r>
            <a:r>
              <a:rPr dirty="0" sz="3600" spc="-390" b="1">
                <a:latin typeface="Arial"/>
                <a:cs typeface="Arial"/>
              </a:rPr>
              <a:t> </a:t>
            </a:r>
            <a:r>
              <a:rPr dirty="0" sz="3600" spc="-515" b="1">
                <a:latin typeface="Arial"/>
                <a:cs typeface="Arial"/>
              </a:rPr>
              <a:t>ريياعم  </a:t>
            </a:r>
            <a:r>
              <a:rPr dirty="0" sz="3600" spc="-815" b="1">
                <a:latin typeface="Arial"/>
                <a:cs typeface="Arial"/>
              </a:rPr>
              <a:t>قيبطت  </a:t>
            </a:r>
            <a:r>
              <a:rPr dirty="0" sz="3600" spc="-800" b="1">
                <a:latin typeface="Arial"/>
                <a:cs typeface="Arial"/>
              </a:rPr>
              <a:t> </a:t>
            </a:r>
            <a:r>
              <a:rPr dirty="0" sz="3600" spc="15" b="1">
                <a:latin typeface="Arial"/>
                <a:cs typeface="Arial"/>
              </a:rPr>
              <a:t>.4</a:t>
            </a:r>
            <a:endParaRPr sz="3600">
              <a:latin typeface="Arial"/>
              <a:cs typeface="Arial"/>
            </a:endParaRPr>
          </a:p>
          <a:p>
            <a:pPr algn="just" marL="12700" marR="5080" indent="3917315">
              <a:lnSpc>
                <a:spcPct val="100000"/>
              </a:lnSpc>
            </a:pPr>
            <a:r>
              <a:rPr dirty="0" sz="3600" spc="-245" b="1">
                <a:latin typeface="Arial"/>
                <a:cs typeface="Arial"/>
              </a:rPr>
              <a:t>.اهريوطتو </a:t>
            </a:r>
            <a:r>
              <a:rPr dirty="0" sz="3600" spc="-175" b="1">
                <a:latin typeface="Arial"/>
                <a:cs typeface="Arial"/>
              </a:rPr>
              <a:t>اهتعجارمو </a:t>
            </a:r>
            <a:r>
              <a:rPr dirty="0" sz="3600" spc="-185" b="1">
                <a:latin typeface="Arial"/>
                <a:cs typeface="Arial"/>
              </a:rPr>
              <a:t>تارشؤملاو  </a:t>
            </a:r>
            <a:r>
              <a:rPr dirty="0" sz="3600" spc="-745" b="1">
                <a:latin typeface="Arial"/>
                <a:cs typeface="Arial"/>
              </a:rPr>
              <a:t>ىفشتسملا </a:t>
            </a:r>
            <a:r>
              <a:rPr dirty="0" sz="3600" spc="-940" b="1">
                <a:latin typeface="Arial"/>
                <a:cs typeface="Arial"/>
              </a:rPr>
              <a:t>يف </a:t>
            </a:r>
            <a:r>
              <a:rPr dirty="0" sz="3600" spc="-350" b="1">
                <a:latin typeface="Arial"/>
                <a:cs typeface="Arial"/>
              </a:rPr>
              <a:t>ماسقلأاو </a:t>
            </a:r>
            <a:r>
              <a:rPr dirty="0" sz="3600" spc="-90" b="1">
                <a:latin typeface="Arial"/>
                <a:cs typeface="Arial"/>
              </a:rPr>
              <a:t>تارادلإا </a:t>
            </a:r>
            <a:r>
              <a:rPr dirty="0" sz="3600" spc="95" b="1">
                <a:latin typeface="Arial"/>
                <a:cs typeface="Arial"/>
              </a:rPr>
              <a:t>نم </a:t>
            </a:r>
            <a:r>
              <a:rPr dirty="0" sz="3600" spc="-270" b="1">
                <a:latin typeface="Arial"/>
                <a:cs typeface="Arial"/>
              </a:rPr>
              <a:t>ةيرودلا </a:t>
            </a:r>
            <a:r>
              <a:rPr dirty="0" sz="3600" spc="-560" b="1">
                <a:latin typeface="Arial"/>
                <a:cs typeface="Arial"/>
              </a:rPr>
              <a:t>ريراقتلا </a:t>
            </a:r>
            <a:r>
              <a:rPr dirty="0" sz="3600" spc="-855" b="1">
                <a:latin typeface="Arial"/>
                <a:cs typeface="Arial"/>
              </a:rPr>
              <a:t>يقلت </a:t>
            </a:r>
            <a:r>
              <a:rPr dirty="0" sz="3600" spc="15" b="1">
                <a:latin typeface="Arial"/>
                <a:cs typeface="Arial"/>
              </a:rPr>
              <a:t>.5  </a:t>
            </a:r>
            <a:r>
              <a:rPr dirty="0" sz="3600" spc="-375" b="1">
                <a:latin typeface="Arial"/>
                <a:cs typeface="Arial"/>
              </a:rPr>
              <a:t>لكاشمل </a:t>
            </a:r>
            <a:r>
              <a:rPr dirty="0" sz="3600" spc="-245" b="1">
                <a:latin typeface="Arial"/>
                <a:cs typeface="Arial"/>
              </a:rPr>
              <a:t>لولح </a:t>
            </a:r>
            <a:r>
              <a:rPr dirty="0" sz="3600" spc="-300" b="1">
                <a:latin typeface="Arial"/>
                <a:cs typeface="Arial"/>
              </a:rPr>
              <a:t>داجيإ </a:t>
            </a:r>
            <a:r>
              <a:rPr dirty="0" sz="3600" spc="-375" b="1">
                <a:latin typeface="Arial"/>
                <a:cs typeface="Arial"/>
              </a:rPr>
              <a:t>ىلع </a:t>
            </a:r>
            <a:r>
              <a:rPr dirty="0" sz="3600" spc="-210" b="1">
                <a:latin typeface="Arial"/>
                <a:cs typeface="Arial"/>
              </a:rPr>
              <a:t>لمعلاو </a:t>
            </a:r>
            <a:r>
              <a:rPr dirty="0" sz="3600" spc="-120" b="1">
                <a:latin typeface="Arial"/>
                <a:cs typeface="Arial"/>
              </a:rPr>
              <a:t>ةعجار </a:t>
            </a:r>
            <a:r>
              <a:rPr dirty="0" sz="3600" spc="-625" b="1">
                <a:latin typeface="Arial"/>
                <a:cs typeface="Arial"/>
              </a:rPr>
              <a:t>ةيذغت </a:t>
            </a:r>
            <a:r>
              <a:rPr dirty="0" sz="3600" spc="-630" b="1">
                <a:latin typeface="Arial"/>
                <a:cs typeface="Arial"/>
              </a:rPr>
              <a:t>ميدقتو</a:t>
            </a:r>
            <a:r>
              <a:rPr dirty="0" sz="3600" spc="-420" b="1">
                <a:latin typeface="Arial"/>
                <a:cs typeface="Arial"/>
              </a:rPr>
              <a:t> </a:t>
            </a:r>
            <a:r>
              <a:rPr dirty="0" sz="3600" spc="-505" b="1">
                <a:latin typeface="Arial"/>
                <a:cs typeface="Arial"/>
              </a:rPr>
              <a:t>اهليلحتو</a:t>
            </a:r>
            <a:endParaRPr sz="360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7665719" y="6452615"/>
            <a:ext cx="1478279" cy="405382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7537704" y="6452615"/>
            <a:ext cx="726770" cy="405382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3745991" y="170687"/>
            <a:ext cx="5382895" cy="783590"/>
          </a:xfrm>
          <a:custGeom>
            <a:avLst/>
            <a:gdLst/>
            <a:ahLst/>
            <a:cxnLst/>
            <a:rect l="l" t="t" r="r" b="b"/>
            <a:pathLst>
              <a:path w="5382895" h="783590">
                <a:moveTo>
                  <a:pt x="5252212" y="0"/>
                </a:moveTo>
                <a:lnTo>
                  <a:pt x="130556" y="0"/>
                </a:lnTo>
                <a:lnTo>
                  <a:pt x="79724" y="10255"/>
                </a:lnTo>
                <a:lnTo>
                  <a:pt x="38226" y="38226"/>
                </a:lnTo>
                <a:lnTo>
                  <a:pt x="10255" y="79724"/>
                </a:lnTo>
                <a:lnTo>
                  <a:pt x="0" y="130555"/>
                </a:lnTo>
                <a:lnTo>
                  <a:pt x="0" y="652779"/>
                </a:lnTo>
                <a:lnTo>
                  <a:pt x="10255" y="703611"/>
                </a:lnTo>
                <a:lnTo>
                  <a:pt x="38227" y="745108"/>
                </a:lnTo>
                <a:lnTo>
                  <a:pt x="79724" y="773080"/>
                </a:lnTo>
                <a:lnTo>
                  <a:pt x="130556" y="783335"/>
                </a:lnTo>
                <a:lnTo>
                  <a:pt x="5252212" y="783335"/>
                </a:lnTo>
                <a:lnTo>
                  <a:pt x="5303043" y="773080"/>
                </a:lnTo>
                <a:lnTo>
                  <a:pt x="5344540" y="745108"/>
                </a:lnTo>
                <a:lnTo>
                  <a:pt x="5372512" y="703611"/>
                </a:lnTo>
                <a:lnTo>
                  <a:pt x="5382768" y="652779"/>
                </a:lnTo>
                <a:lnTo>
                  <a:pt x="5382768" y="130555"/>
                </a:lnTo>
                <a:lnTo>
                  <a:pt x="5372512" y="79724"/>
                </a:lnTo>
                <a:lnTo>
                  <a:pt x="5344541" y="38226"/>
                </a:lnTo>
                <a:lnTo>
                  <a:pt x="5303043" y="10255"/>
                </a:lnTo>
                <a:lnTo>
                  <a:pt x="52522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3745991" y="170687"/>
            <a:ext cx="5382895" cy="783590"/>
          </a:xfrm>
          <a:custGeom>
            <a:avLst/>
            <a:gdLst/>
            <a:ahLst/>
            <a:cxnLst/>
            <a:rect l="l" t="t" r="r" b="b"/>
            <a:pathLst>
              <a:path w="5382895" h="783590">
                <a:moveTo>
                  <a:pt x="0" y="130555"/>
                </a:moveTo>
                <a:lnTo>
                  <a:pt x="10255" y="79724"/>
                </a:lnTo>
                <a:lnTo>
                  <a:pt x="38226" y="38226"/>
                </a:lnTo>
                <a:lnTo>
                  <a:pt x="79724" y="10255"/>
                </a:lnTo>
                <a:lnTo>
                  <a:pt x="130556" y="0"/>
                </a:lnTo>
                <a:lnTo>
                  <a:pt x="5252212" y="0"/>
                </a:lnTo>
                <a:lnTo>
                  <a:pt x="5303043" y="10255"/>
                </a:lnTo>
                <a:lnTo>
                  <a:pt x="5344541" y="38226"/>
                </a:lnTo>
                <a:lnTo>
                  <a:pt x="5372512" y="79724"/>
                </a:lnTo>
                <a:lnTo>
                  <a:pt x="5382768" y="130555"/>
                </a:lnTo>
                <a:lnTo>
                  <a:pt x="5382768" y="652779"/>
                </a:lnTo>
                <a:lnTo>
                  <a:pt x="5372512" y="703611"/>
                </a:lnTo>
                <a:lnTo>
                  <a:pt x="5344541" y="745108"/>
                </a:lnTo>
                <a:lnTo>
                  <a:pt x="5303043" y="773080"/>
                </a:lnTo>
                <a:lnTo>
                  <a:pt x="5252212" y="783335"/>
                </a:lnTo>
                <a:lnTo>
                  <a:pt x="130556" y="783335"/>
                </a:lnTo>
                <a:lnTo>
                  <a:pt x="79724" y="773080"/>
                </a:lnTo>
                <a:lnTo>
                  <a:pt x="38227" y="745108"/>
                </a:lnTo>
                <a:lnTo>
                  <a:pt x="10255" y="703611"/>
                </a:lnTo>
                <a:lnTo>
                  <a:pt x="0" y="652779"/>
                </a:lnTo>
                <a:lnTo>
                  <a:pt x="0" y="130555"/>
                </a:lnTo>
                <a:close/>
              </a:path>
            </a:pathLst>
          </a:custGeom>
          <a:ln w="24384">
            <a:solidFill>
              <a:srgbClr val="4F81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4300728" y="262166"/>
            <a:ext cx="4292854" cy="620102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4320285" y="285241"/>
            <a:ext cx="4236974" cy="564388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33505" y="0"/>
            <a:ext cx="7834340" cy="843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292352" y="0"/>
            <a:ext cx="7851647" cy="9706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043928" y="509054"/>
            <a:ext cx="2100071" cy="101024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790943" y="509054"/>
            <a:ext cx="851725" cy="10102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519159" y="1057694"/>
            <a:ext cx="624840" cy="101024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260080" y="1057694"/>
            <a:ext cx="854760" cy="101024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40207" y="1057694"/>
            <a:ext cx="8718550" cy="101024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227832" y="1606334"/>
            <a:ext cx="5916168" cy="101024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971800" y="1606334"/>
            <a:ext cx="854760" cy="101024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8519159" y="2154974"/>
            <a:ext cx="624840" cy="101024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8260080" y="2154974"/>
            <a:ext cx="854760" cy="101024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00455" y="2154974"/>
            <a:ext cx="8258429" cy="101024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80415" y="2154974"/>
            <a:ext cx="918781" cy="101024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481327" y="2703614"/>
            <a:ext cx="7662672" cy="101024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228344" y="2703614"/>
            <a:ext cx="851725" cy="101024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8266176" y="3252254"/>
            <a:ext cx="877824" cy="101024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7879080" y="3252254"/>
            <a:ext cx="854760" cy="101024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770888" y="3252254"/>
            <a:ext cx="6706996" cy="101024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642872" y="3252254"/>
            <a:ext cx="726770" cy="101024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8290559" y="3800893"/>
            <a:ext cx="853440" cy="101024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8031480" y="3800893"/>
            <a:ext cx="854760" cy="101024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886967" y="3800893"/>
            <a:ext cx="7743190" cy="1010246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240791" y="3800893"/>
            <a:ext cx="1244904" cy="101024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926591" y="4349534"/>
            <a:ext cx="8217407" cy="1010246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84631" y="4349534"/>
            <a:ext cx="1040714" cy="1010246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7443216" y="4898123"/>
            <a:ext cx="1700783" cy="1010246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7315200" y="4898123"/>
            <a:ext cx="726770" cy="101024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8266176" y="5446776"/>
            <a:ext cx="877824" cy="1010246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8007095" y="5446776"/>
            <a:ext cx="854760" cy="101024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341375" y="5446776"/>
            <a:ext cx="8264398" cy="1010246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0" y="5446776"/>
            <a:ext cx="940130" cy="1010246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847344" y="5995409"/>
            <a:ext cx="8296655" cy="862589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 txBox="1"/>
          <p:nvPr/>
        </p:nvSpPr>
        <p:spPr>
          <a:xfrm>
            <a:off x="332333" y="82118"/>
            <a:ext cx="8742680" cy="66224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20320">
              <a:lnSpc>
                <a:spcPct val="100000"/>
              </a:lnSpc>
              <a:spcBef>
                <a:spcPts val="100"/>
              </a:spcBef>
            </a:pPr>
            <a:r>
              <a:rPr dirty="0" sz="3600" spc="-250" b="1">
                <a:latin typeface="Arial"/>
                <a:cs typeface="Arial"/>
              </a:rPr>
              <a:t>اضرو  </a:t>
            </a:r>
            <a:r>
              <a:rPr dirty="0" sz="3600" spc="-459" b="1">
                <a:latin typeface="Arial"/>
                <a:cs typeface="Arial"/>
              </a:rPr>
              <a:t>ىضرملل  </a:t>
            </a:r>
            <a:r>
              <a:rPr dirty="0" sz="3600" spc="-175" b="1">
                <a:latin typeface="Arial"/>
                <a:cs typeface="Arial"/>
              </a:rPr>
              <a:t>ةمدقملا </a:t>
            </a:r>
            <a:r>
              <a:rPr dirty="0" sz="3600" spc="-95" b="1">
                <a:latin typeface="Arial"/>
                <a:cs typeface="Arial"/>
              </a:rPr>
              <a:t>ةمدخلا </a:t>
            </a:r>
            <a:r>
              <a:rPr dirty="0" sz="3600" spc="-55" b="1">
                <a:latin typeface="Arial"/>
                <a:cs typeface="Arial"/>
              </a:rPr>
              <a:t>ةدوج </a:t>
            </a:r>
            <a:r>
              <a:rPr dirty="0" sz="3600" spc="-375" b="1">
                <a:latin typeface="Arial"/>
                <a:cs typeface="Arial"/>
              </a:rPr>
              <a:t>ىلع</a:t>
            </a:r>
            <a:r>
              <a:rPr dirty="0" sz="3600" spc="-210" b="1">
                <a:latin typeface="Arial"/>
                <a:cs typeface="Arial"/>
              </a:rPr>
              <a:t> </a:t>
            </a:r>
            <a:r>
              <a:rPr dirty="0" sz="3600" spc="-665" b="1">
                <a:latin typeface="Arial"/>
                <a:cs typeface="Arial"/>
              </a:rPr>
              <a:t>اهقيبطت</a:t>
            </a:r>
            <a:endParaRPr sz="3600">
              <a:latin typeface="Arial"/>
              <a:cs typeface="Arial"/>
            </a:endParaRPr>
          </a:p>
          <a:p>
            <a:pPr algn="r" marL="216535" marR="5715" indent="6651625">
              <a:lnSpc>
                <a:spcPct val="100000"/>
              </a:lnSpc>
              <a:spcBef>
                <a:spcPts val="5"/>
              </a:spcBef>
            </a:pPr>
            <a:r>
              <a:rPr dirty="0" sz="3600" b="1">
                <a:latin typeface="Arial"/>
                <a:cs typeface="Arial"/>
              </a:rPr>
              <a:t>.</a:t>
            </a:r>
            <a:r>
              <a:rPr dirty="0" sz="3600" spc="-65" b="1">
                <a:latin typeface="Arial"/>
                <a:cs typeface="Arial"/>
              </a:rPr>
              <a:t> </a:t>
            </a:r>
            <a:r>
              <a:rPr dirty="0" sz="3600" spc="-730" b="1">
                <a:latin typeface="Arial"/>
                <a:cs typeface="Arial"/>
              </a:rPr>
              <a:t>نيديفتسملا </a:t>
            </a:r>
            <a:r>
              <a:rPr dirty="0" sz="3600" spc="-330" b="1">
                <a:latin typeface="Arial"/>
                <a:cs typeface="Arial"/>
              </a:rPr>
              <a:t> </a:t>
            </a:r>
            <a:r>
              <a:rPr dirty="0" sz="3600" spc="15" b="1">
                <a:latin typeface="Arial"/>
                <a:cs typeface="Arial"/>
              </a:rPr>
              <a:t>ةجوأ </a:t>
            </a:r>
            <a:r>
              <a:rPr dirty="0" sz="3600" spc="-620" b="1">
                <a:latin typeface="Arial"/>
                <a:cs typeface="Arial"/>
              </a:rPr>
              <a:t>يفلاتو </a:t>
            </a:r>
            <a:r>
              <a:rPr dirty="0" sz="3600" spc="-240" b="1">
                <a:latin typeface="Arial"/>
                <a:cs typeface="Arial"/>
              </a:rPr>
              <a:t> </a:t>
            </a:r>
            <a:r>
              <a:rPr dirty="0" sz="3600" spc="-85" b="1">
                <a:latin typeface="Arial"/>
                <a:cs typeface="Arial"/>
              </a:rPr>
              <a:t>ردهلا </a:t>
            </a:r>
            <a:r>
              <a:rPr dirty="0" sz="3600" b="1">
                <a:latin typeface="Arial"/>
                <a:cs typeface="Arial"/>
              </a:rPr>
              <a:t>و </a:t>
            </a:r>
            <a:r>
              <a:rPr dirty="0" sz="3600" spc="-370" b="1">
                <a:latin typeface="Arial"/>
                <a:cs typeface="Arial"/>
              </a:rPr>
              <a:t>ةيرورضلا  </a:t>
            </a:r>
            <a:r>
              <a:rPr dirty="0" sz="3600" spc="-450" b="1">
                <a:latin typeface="Arial"/>
                <a:cs typeface="Arial"/>
              </a:rPr>
              <a:t>ريغ  </a:t>
            </a:r>
            <a:r>
              <a:rPr dirty="0" sz="3600" spc="-110" b="1">
                <a:latin typeface="Arial"/>
                <a:cs typeface="Arial"/>
              </a:rPr>
              <a:t>تامدخلا </a:t>
            </a:r>
            <a:r>
              <a:rPr dirty="0" sz="3600" spc="95" b="1">
                <a:latin typeface="Arial"/>
                <a:cs typeface="Arial"/>
              </a:rPr>
              <a:t>نم </a:t>
            </a:r>
            <a:r>
              <a:rPr dirty="0" sz="3600" spc="-250" b="1">
                <a:latin typeface="Arial"/>
                <a:cs typeface="Arial"/>
              </a:rPr>
              <a:t>دحلا</a:t>
            </a:r>
            <a:r>
              <a:rPr dirty="0" sz="3600" spc="-320" b="1">
                <a:latin typeface="Arial"/>
                <a:cs typeface="Arial"/>
              </a:rPr>
              <a:t> </a:t>
            </a:r>
            <a:r>
              <a:rPr dirty="0" sz="3600" spc="15" b="1">
                <a:latin typeface="Arial"/>
                <a:cs typeface="Arial"/>
              </a:rPr>
              <a:t>.8</a:t>
            </a:r>
            <a:endParaRPr sz="3600">
              <a:latin typeface="Arial"/>
              <a:cs typeface="Arial"/>
            </a:endParaRPr>
          </a:p>
          <a:p>
            <a:pPr algn="r" marL="363220" marR="5715" indent="2688590">
              <a:lnSpc>
                <a:spcPct val="100000"/>
              </a:lnSpc>
              <a:spcBef>
                <a:spcPts val="5"/>
              </a:spcBef>
            </a:pPr>
            <a:r>
              <a:rPr dirty="0" sz="3600" b="1">
                <a:latin typeface="Arial"/>
                <a:cs typeface="Arial"/>
              </a:rPr>
              <a:t>. </a:t>
            </a:r>
            <a:r>
              <a:rPr dirty="0" sz="3600" spc="-370" b="1">
                <a:latin typeface="Arial"/>
                <a:cs typeface="Arial"/>
              </a:rPr>
              <a:t>ةيرورضلا </a:t>
            </a:r>
            <a:r>
              <a:rPr dirty="0" sz="3600" spc="-110" b="1">
                <a:latin typeface="Arial"/>
                <a:cs typeface="Arial"/>
              </a:rPr>
              <a:t>تامدخلا </a:t>
            </a:r>
            <a:r>
              <a:rPr dirty="0" sz="3600" spc="-755" b="1">
                <a:latin typeface="Arial"/>
                <a:cs typeface="Arial"/>
              </a:rPr>
              <a:t>ميدقت</a:t>
            </a:r>
            <a:r>
              <a:rPr dirty="0" sz="3600" spc="-655" b="1">
                <a:latin typeface="Arial"/>
                <a:cs typeface="Arial"/>
              </a:rPr>
              <a:t> </a:t>
            </a:r>
            <a:r>
              <a:rPr dirty="0" sz="3600" spc="-940" b="1">
                <a:latin typeface="Arial"/>
                <a:cs typeface="Arial"/>
              </a:rPr>
              <a:t>يف</a:t>
            </a:r>
            <a:r>
              <a:rPr dirty="0" sz="3600" spc="-885" b="1">
                <a:latin typeface="Arial"/>
                <a:cs typeface="Arial"/>
              </a:rPr>
              <a:t> </a:t>
            </a:r>
            <a:r>
              <a:rPr dirty="0" sz="3600" spc="-480" b="1">
                <a:latin typeface="Arial"/>
                <a:cs typeface="Arial"/>
              </a:rPr>
              <a:t>روصقلا </a:t>
            </a:r>
            <a:r>
              <a:rPr dirty="0" sz="3600" spc="-400" b="1">
                <a:latin typeface="Arial"/>
                <a:cs typeface="Arial"/>
              </a:rPr>
              <a:t> </a:t>
            </a:r>
            <a:r>
              <a:rPr dirty="0" sz="3600" spc="-70" b="1">
                <a:latin typeface="Arial"/>
                <a:cs typeface="Arial"/>
              </a:rPr>
              <a:t>ةلواحمو </a:t>
            </a:r>
            <a:r>
              <a:rPr dirty="0" sz="3600" spc="-555" b="1">
                <a:latin typeface="Arial"/>
                <a:cs typeface="Arial"/>
              </a:rPr>
              <a:t>اهمييقتو  </a:t>
            </a:r>
            <a:r>
              <a:rPr dirty="0" sz="3600" spc="-540" b="1">
                <a:latin typeface="Arial"/>
                <a:cs typeface="Arial"/>
              </a:rPr>
              <a:t>ةيبطلا  </a:t>
            </a:r>
            <a:r>
              <a:rPr dirty="0" sz="3600" spc="-340" b="1">
                <a:latin typeface="Arial"/>
                <a:cs typeface="Arial"/>
              </a:rPr>
              <a:t>ريغو  </a:t>
            </a:r>
            <a:r>
              <a:rPr dirty="0" sz="3600" spc="-540" b="1">
                <a:latin typeface="Arial"/>
                <a:cs typeface="Arial"/>
              </a:rPr>
              <a:t>ةيبطلا  </a:t>
            </a:r>
            <a:r>
              <a:rPr dirty="0" sz="3600" spc="-105" b="1">
                <a:latin typeface="Arial"/>
                <a:cs typeface="Arial"/>
              </a:rPr>
              <a:t>رطاخملا </a:t>
            </a:r>
            <a:r>
              <a:rPr dirty="0" sz="3600" spc="-370" b="1">
                <a:latin typeface="Arial"/>
                <a:cs typeface="Arial"/>
              </a:rPr>
              <a:t>ةفرعم</a:t>
            </a:r>
            <a:r>
              <a:rPr dirty="0" sz="3600" spc="105" b="1">
                <a:latin typeface="Arial"/>
                <a:cs typeface="Arial"/>
              </a:rPr>
              <a:t> </a:t>
            </a:r>
            <a:r>
              <a:rPr dirty="0" sz="3600" spc="15" b="1">
                <a:latin typeface="Arial"/>
                <a:cs typeface="Arial"/>
              </a:rPr>
              <a:t>.9</a:t>
            </a:r>
            <a:endParaRPr sz="3600">
              <a:latin typeface="Arial"/>
              <a:cs typeface="Arial"/>
            </a:endParaRPr>
          </a:p>
          <a:p>
            <a:pPr algn="r" marR="20955">
              <a:lnSpc>
                <a:spcPct val="100000"/>
              </a:lnSpc>
              <a:spcBef>
                <a:spcPts val="5"/>
              </a:spcBef>
            </a:pPr>
            <a:r>
              <a:rPr dirty="0" sz="3600" b="1">
                <a:latin typeface="Arial"/>
                <a:cs typeface="Arial"/>
              </a:rPr>
              <a:t>. </a:t>
            </a:r>
            <a:r>
              <a:rPr dirty="0" sz="3600" spc="-570" b="1">
                <a:latin typeface="Arial"/>
                <a:cs typeface="Arial"/>
              </a:rPr>
              <a:t>اهيدافتل  </a:t>
            </a:r>
            <a:r>
              <a:rPr dirty="0" sz="3600" spc="-535" b="1">
                <a:latin typeface="Arial"/>
                <a:cs typeface="Arial"/>
              </a:rPr>
              <a:t>ةيئاقولا  </a:t>
            </a:r>
            <a:r>
              <a:rPr dirty="0" sz="3600" spc="-195" b="1">
                <a:latin typeface="Arial"/>
                <a:cs typeface="Arial"/>
              </a:rPr>
              <a:t>ططخلا </a:t>
            </a:r>
            <a:r>
              <a:rPr dirty="0" sz="3600" spc="-675" b="1">
                <a:latin typeface="Arial"/>
                <a:cs typeface="Arial"/>
              </a:rPr>
              <a:t>عضوب   </a:t>
            </a:r>
            <a:r>
              <a:rPr dirty="0" sz="3600" spc="-190" b="1">
                <a:latin typeface="Arial"/>
                <a:cs typeface="Arial"/>
              </a:rPr>
              <a:t>اهثودح </a:t>
            </a:r>
            <a:r>
              <a:rPr dirty="0" sz="3600" spc="95" b="1">
                <a:latin typeface="Arial"/>
                <a:cs typeface="Arial"/>
              </a:rPr>
              <a:t>نم</a:t>
            </a:r>
            <a:r>
              <a:rPr dirty="0" sz="3600" spc="535" b="1">
                <a:latin typeface="Arial"/>
                <a:cs typeface="Arial"/>
              </a:rPr>
              <a:t> </a:t>
            </a:r>
            <a:r>
              <a:rPr dirty="0" sz="3600" spc="-760" b="1">
                <a:latin typeface="Arial"/>
                <a:cs typeface="Arial"/>
              </a:rPr>
              <a:t>ليلقتلا</a:t>
            </a:r>
            <a:endParaRPr sz="3600">
              <a:latin typeface="Arial"/>
              <a:cs typeface="Arial"/>
            </a:endParaRPr>
          </a:p>
          <a:p>
            <a:pPr algn="r" marL="319405" marR="5080" indent="1275080">
              <a:lnSpc>
                <a:spcPct val="100000"/>
              </a:lnSpc>
            </a:pPr>
            <a:r>
              <a:rPr dirty="0" sz="3600" b="1">
                <a:latin typeface="Arial"/>
                <a:cs typeface="Arial"/>
              </a:rPr>
              <a:t>. </a:t>
            </a:r>
            <a:r>
              <a:rPr dirty="0" sz="3600" spc="-420" b="1">
                <a:latin typeface="Arial"/>
                <a:cs typeface="Arial"/>
              </a:rPr>
              <a:t>نيلماعلا </a:t>
            </a:r>
            <a:r>
              <a:rPr dirty="0" sz="3600" b="1">
                <a:latin typeface="Arial"/>
                <a:cs typeface="Arial"/>
              </a:rPr>
              <a:t>ءادأ </a:t>
            </a:r>
            <a:r>
              <a:rPr dirty="0" sz="3600" spc="-445" b="1">
                <a:latin typeface="Arial"/>
                <a:cs typeface="Arial"/>
              </a:rPr>
              <a:t>ىوتسم </a:t>
            </a:r>
            <a:r>
              <a:rPr dirty="0" sz="3600" spc="-1015" b="1">
                <a:latin typeface="Arial"/>
                <a:cs typeface="Arial"/>
              </a:rPr>
              <a:t>مييقت</a:t>
            </a:r>
            <a:r>
              <a:rPr dirty="0" sz="3600" spc="5" b="1">
                <a:latin typeface="Arial"/>
                <a:cs typeface="Arial"/>
              </a:rPr>
              <a:t> </a:t>
            </a:r>
            <a:r>
              <a:rPr dirty="0" sz="3600" spc="-375" b="1">
                <a:latin typeface="Arial"/>
                <a:cs typeface="Arial"/>
              </a:rPr>
              <a:t>ىلع </a:t>
            </a:r>
            <a:r>
              <a:rPr dirty="0" sz="3600" spc="-240" b="1">
                <a:latin typeface="Arial"/>
                <a:cs typeface="Arial"/>
              </a:rPr>
              <a:t>فارشلإا</a:t>
            </a:r>
            <a:r>
              <a:rPr dirty="0" sz="3600" spc="-600" b="1">
                <a:latin typeface="Arial"/>
                <a:cs typeface="Arial"/>
              </a:rPr>
              <a:t> </a:t>
            </a:r>
            <a:r>
              <a:rPr dirty="0" sz="3600" b="1">
                <a:latin typeface="Arial"/>
                <a:cs typeface="Arial"/>
              </a:rPr>
              <a:t>.</a:t>
            </a:r>
            <a:r>
              <a:rPr dirty="0" sz="3600" spc="40" b="1">
                <a:latin typeface="Arial"/>
                <a:cs typeface="Arial"/>
              </a:rPr>
              <a:t> </a:t>
            </a:r>
            <a:r>
              <a:rPr dirty="0" sz="3600" spc="-15" b="1">
                <a:latin typeface="Arial"/>
                <a:cs typeface="Arial"/>
              </a:rPr>
              <a:t>10 </a:t>
            </a:r>
            <a:r>
              <a:rPr dirty="0" sz="3600" spc="-15" b="1">
                <a:latin typeface="Arial"/>
                <a:cs typeface="Arial"/>
              </a:rPr>
              <a:t> </a:t>
            </a:r>
            <a:r>
              <a:rPr dirty="0" sz="3600" spc="-330" b="1">
                <a:latin typeface="Arial"/>
                <a:cs typeface="Arial"/>
              </a:rPr>
              <a:t>ةدوجلاب </a:t>
            </a:r>
            <a:r>
              <a:rPr dirty="0" sz="3600" spc="-395" b="1">
                <a:latin typeface="Arial"/>
                <a:cs typeface="Arial"/>
              </a:rPr>
              <a:t>ةقلاعلا </a:t>
            </a:r>
            <a:r>
              <a:rPr dirty="0" sz="3600" b="1">
                <a:latin typeface="Arial"/>
                <a:cs typeface="Arial"/>
              </a:rPr>
              <a:t>تاذ </a:t>
            </a:r>
            <a:r>
              <a:rPr dirty="0" sz="3600" spc="-430" b="1">
                <a:latin typeface="Arial"/>
                <a:cs typeface="Arial"/>
              </a:rPr>
              <a:t>قئاثولاو </a:t>
            </a:r>
            <a:r>
              <a:rPr dirty="0" sz="3600" spc="-360" b="1">
                <a:latin typeface="Arial"/>
                <a:cs typeface="Arial"/>
              </a:rPr>
              <a:t>تلاجسلا </a:t>
            </a:r>
            <a:r>
              <a:rPr dirty="0" sz="3600" spc="-600" b="1">
                <a:latin typeface="Arial"/>
                <a:cs typeface="Arial"/>
              </a:rPr>
              <a:t>طبضو</a:t>
            </a:r>
            <a:r>
              <a:rPr dirty="0" sz="3600" spc="-545" b="1">
                <a:latin typeface="Arial"/>
                <a:cs typeface="Arial"/>
              </a:rPr>
              <a:t> </a:t>
            </a:r>
            <a:r>
              <a:rPr dirty="0" sz="3600" spc="-810" b="1">
                <a:latin typeface="Arial"/>
                <a:cs typeface="Arial"/>
              </a:rPr>
              <a:t>قيثوت</a:t>
            </a:r>
            <a:r>
              <a:rPr dirty="0" sz="3600" spc="-760" b="1">
                <a:latin typeface="Arial"/>
                <a:cs typeface="Arial"/>
              </a:rPr>
              <a:t> </a:t>
            </a:r>
            <a:r>
              <a:rPr dirty="0" sz="3600" spc="-130" b="1">
                <a:latin typeface="Arial"/>
                <a:cs typeface="Arial"/>
              </a:rPr>
              <a:t>.11 </a:t>
            </a:r>
            <a:r>
              <a:rPr dirty="0" sz="3600" spc="-204" b="1">
                <a:latin typeface="Arial"/>
                <a:cs typeface="Arial"/>
              </a:rPr>
              <a:t> </a:t>
            </a:r>
            <a:r>
              <a:rPr dirty="0" sz="3600" spc="-335" b="1">
                <a:latin typeface="Arial"/>
                <a:cs typeface="Arial"/>
              </a:rPr>
              <a:t>اهيلع </a:t>
            </a:r>
            <a:r>
              <a:rPr dirty="0" sz="3600" spc="-275" b="1">
                <a:latin typeface="Arial"/>
                <a:cs typeface="Arial"/>
              </a:rPr>
              <a:t>ةقداصملاو </a:t>
            </a:r>
            <a:r>
              <a:rPr dirty="0" sz="3600" spc="-175" b="1">
                <a:latin typeface="Arial"/>
                <a:cs typeface="Arial"/>
              </a:rPr>
              <a:t>اهتعجارمو </a:t>
            </a:r>
            <a:r>
              <a:rPr dirty="0" sz="3600" spc="-490" b="1">
                <a:latin typeface="Arial"/>
                <a:cs typeface="Arial"/>
              </a:rPr>
              <a:t>قئاثولا </a:t>
            </a:r>
            <a:r>
              <a:rPr dirty="0" sz="3600" spc="-210" b="1">
                <a:latin typeface="Arial"/>
                <a:cs typeface="Arial"/>
              </a:rPr>
              <a:t>رادصإ </a:t>
            </a:r>
            <a:r>
              <a:rPr dirty="0" sz="3600" spc="-930" b="1">
                <a:latin typeface="Arial"/>
                <a:cs typeface="Arial"/>
              </a:rPr>
              <a:t>ةيفيك</a:t>
            </a:r>
            <a:r>
              <a:rPr dirty="0" sz="3600" spc="-919" b="1">
                <a:latin typeface="Arial"/>
                <a:cs typeface="Arial"/>
              </a:rPr>
              <a:t> </a:t>
            </a:r>
            <a:r>
              <a:rPr dirty="0" sz="3600" spc="-530" b="1">
                <a:latin typeface="Arial"/>
                <a:cs typeface="Arial"/>
              </a:rPr>
              <a:t>نايبو</a:t>
            </a:r>
            <a:endParaRPr sz="3600">
              <a:latin typeface="Arial"/>
              <a:cs typeface="Arial"/>
            </a:endParaRPr>
          </a:p>
          <a:p>
            <a:pPr algn="r" marL="12700" marR="6985" indent="7256780">
              <a:lnSpc>
                <a:spcPct val="100000"/>
              </a:lnSpc>
              <a:spcBef>
                <a:spcPts val="5"/>
              </a:spcBef>
            </a:pPr>
            <a:r>
              <a:rPr dirty="0" sz="3600" b="1">
                <a:latin typeface="Arial"/>
                <a:cs typeface="Arial"/>
              </a:rPr>
              <a:t>.</a:t>
            </a:r>
            <a:r>
              <a:rPr dirty="0" sz="3600" spc="-80" b="1">
                <a:latin typeface="Arial"/>
                <a:cs typeface="Arial"/>
              </a:rPr>
              <a:t> </a:t>
            </a:r>
            <a:r>
              <a:rPr dirty="0" sz="3600" spc="-465" b="1">
                <a:latin typeface="Arial"/>
                <a:cs typeface="Arial"/>
              </a:rPr>
              <a:t>اهليدعتو </a:t>
            </a:r>
            <a:r>
              <a:rPr dirty="0" sz="3600" spc="-380" b="1">
                <a:latin typeface="Arial"/>
                <a:cs typeface="Arial"/>
              </a:rPr>
              <a:t> </a:t>
            </a:r>
            <a:r>
              <a:rPr dirty="0" sz="3600" spc="-535" b="1">
                <a:latin typeface="Arial"/>
                <a:cs typeface="Arial"/>
              </a:rPr>
              <a:t>قباطت  </a:t>
            </a:r>
            <a:r>
              <a:rPr dirty="0" sz="3600" spc="-395" b="1">
                <a:latin typeface="Arial"/>
                <a:cs typeface="Arial"/>
              </a:rPr>
              <a:t>ةقثوملا  </a:t>
            </a:r>
            <a:r>
              <a:rPr dirty="0" sz="3600" spc="-100" b="1">
                <a:latin typeface="Arial"/>
                <a:cs typeface="Arial"/>
              </a:rPr>
              <a:t>تاءارجلإا </a:t>
            </a:r>
            <a:r>
              <a:rPr dirty="0" sz="3600" spc="-5" b="1">
                <a:latin typeface="Arial"/>
                <a:cs typeface="Arial"/>
              </a:rPr>
              <a:t>نأ </a:t>
            </a:r>
            <a:r>
              <a:rPr dirty="0" sz="3600" spc="95" b="1">
                <a:latin typeface="Arial"/>
                <a:cs typeface="Arial"/>
              </a:rPr>
              <a:t>نم </a:t>
            </a:r>
            <a:r>
              <a:rPr dirty="0" sz="3600" spc="-590" b="1">
                <a:latin typeface="Arial"/>
                <a:cs typeface="Arial"/>
              </a:rPr>
              <a:t>دكأتلل   </a:t>
            </a:r>
            <a:r>
              <a:rPr dirty="0" sz="3600" spc="-135" b="1">
                <a:latin typeface="Arial"/>
                <a:cs typeface="Arial"/>
              </a:rPr>
              <a:t>يرودلا </a:t>
            </a:r>
            <a:r>
              <a:rPr dirty="0" sz="3600" spc="-660" b="1">
                <a:latin typeface="Arial"/>
                <a:cs typeface="Arial"/>
              </a:rPr>
              <a:t>قيقدتلا </a:t>
            </a:r>
            <a:r>
              <a:rPr dirty="0" sz="3600" spc="-480" b="1">
                <a:latin typeface="Arial"/>
                <a:cs typeface="Arial"/>
              </a:rPr>
              <a:t> </a:t>
            </a:r>
            <a:r>
              <a:rPr dirty="0" sz="3600" b="1">
                <a:latin typeface="Arial"/>
                <a:cs typeface="Arial"/>
              </a:rPr>
              <a:t>.12</a:t>
            </a:r>
            <a:endParaRPr sz="3600">
              <a:latin typeface="Arial"/>
              <a:cs typeface="Arial"/>
            </a:endParaRPr>
          </a:p>
          <a:p>
            <a:pPr algn="r" marR="6985">
              <a:lnSpc>
                <a:spcPct val="100000"/>
              </a:lnSpc>
              <a:spcBef>
                <a:spcPts val="80"/>
              </a:spcBef>
            </a:pPr>
            <a:r>
              <a:rPr dirty="0" sz="3600" spc="-320" b="1">
                <a:latin typeface="Arial"/>
                <a:cs typeface="Arial"/>
              </a:rPr>
              <a:t>ذاخ</a:t>
            </a:r>
            <a:r>
              <a:rPr dirty="0" sz="3600" spc="-530" b="1">
                <a:latin typeface="Arial"/>
                <a:cs typeface="Arial"/>
              </a:rPr>
              <a:t>ت</a:t>
            </a:r>
            <a:r>
              <a:rPr dirty="0" sz="3600" spc="10" b="1">
                <a:latin typeface="Arial"/>
                <a:cs typeface="Arial"/>
              </a:rPr>
              <a:t>ا</a:t>
            </a:r>
            <a:r>
              <a:rPr dirty="0" sz="3600" b="1">
                <a:latin typeface="Arial"/>
                <a:cs typeface="Arial"/>
              </a:rPr>
              <a:t>و</a:t>
            </a:r>
            <a:r>
              <a:rPr dirty="0" sz="3600" spc="15" b="1">
                <a:latin typeface="Arial"/>
                <a:cs typeface="Arial"/>
              </a:rPr>
              <a:t> </a:t>
            </a:r>
            <a:r>
              <a:rPr dirty="0" sz="3600" spc="-645" b="1">
                <a:latin typeface="Arial"/>
                <a:cs typeface="Arial"/>
              </a:rPr>
              <a:t>ةق</a:t>
            </a:r>
            <a:r>
              <a:rPr dirty="0" sz="3600" spc="-860" b="1">
                <a:latin typeface="Arial"/>
                <a:cs typeface="Arial"/>
              </a:rPr>
              <a:t>ب</a:t>
            </a:r>
            <a:r>
              <a:rPr dirty="0" sz="3600" spc="10" b="1">
                <a:latin typeface="Arial"/>
                <a:cs typeface="Arial"/>
              </a:rPr>
              <a:t>ا</a:t>
            </a:r>
            <a:r>
              <a:rPr dirty="0" sz="3600" spc="45" b="1">
                <a:latin typeface="Arial"/>
                <a:cs typeface="Arial"/>
              </a:rPr>
              <a:t>ط</a:t>
            </a:r>
            <a:r>
              <a:rPr dirty="0" sz="3600" spc="-240" b="1">
                <a:latin typeface="Arial"/>
                <a:cs typeface="Arial"/>
              </a:rPr>
              <a:t>مل</a:t>
            </a:r>
            <a:r>
              <a:rPr dirty="0" sz="3600" spc="-125" b="1">
                <a:latin typeface="Arial"/>
                <a:cs typeface="Arial"/>
              </a:rPr>
              <a:t>ا</a:t>
            </a:r>
            <a:r>
              <a:rPr dirty="0" sz="3600" spc="35" b="1">
                <a:latin typeface="Arial"/>
                <a:cs typeface="Arial"/>
              </a:rPr>
              <a:t> </a:t>
            </a:r>
            <a:r>
              <a:rPr dirty="0" sz="3600" spc="-5" b="1">
                <a:latin typeface="Arial"/>
                <a:cs typeface="Arial"/>
              </a:rPr>
              <a:t>مد</a:t>
            </a:r>
            <a:r>
              <a:rPr dirty="0" sz="3600" b="1">
                <a:latin typeface="Arial"/>
                <a:cs typeface="Arial"/>
              </a:rPr>
              <a:t>ع</a:t>
            </a:r>
            <a:r>
              <a:rPr dirty="0" sz="3600" spc="-5" b="1">
                <a:latin typeface="Arial"/>
                <a:cs typeface="Arial"/>
              </a:rPr>
              <a:t> ت</a:t>
            </a:r>
            <a:r>
              <a:rPr dirty="0" sz="3600" spc="-335" b="1">
                <a:latin typeface="Arial"/>
                <a:cs typeface="Arial"/>
              </a:rPr>
              <a:t>لا</a:t>
            </a:r>
            <a:r>
              <a:rPr dirty="0" sz="3600" spc="-45" b="1">
                <a:latin typeface="Arial"/>
                <a:cs typeface="Arial"/>
              </a:rPr>
              <a:t>ا</a:t>
            </a:r>
            <a:r>
              <a:rPr dirty="0" sz="3600" spc="-95" b="1">
                <a:latin typeface="Arial"/>
                <a:cs typeface="Arial"/>
              </a:rPr>
              <a:t>ح</a:t>
            </a:r>
            <a:r>
              <a:rPr dirty="0" sz="3600" spc="-5" b="1">
                <a:latin typeface="Arial"/>
                <a:cs typeface="Arial"/>
              </a:rPr>
              <a:t> </a:t>
            </a:r>
            <a:r>
              <a:rPr dirty="0" sz="3600" spc="-545" b="1">
                <a:latin typeface="Arial"/>
                <a:cs typeface="Arial"/>
              </a:rPr>
              <a:t>ديدح</a:t>
            </a:r>
            <a:r>
              <a:rPr dirty="0" sz="3600" spc="-725" b="1">
                <a:latin typeface="Arial"/>
                <a:cs typeface="Arial"/>
              </a:rPr>
              <a:t>ت</a:t>
            </a:r>
            <a:r>
              <a:rPr dirty="0" sz="3600" b="1">
                <a:latin typeface="Arial"/>
                <a:cs typeface="Arial"/>
              </a:rPr>
              <a:t>و</a:t>
            </a:r>
            <a:r>
              <a:rPr dirty="0" sz="3600" spc="15" b="1">
                <a:latin typeface="Arial"/>
                <a:cs typeface="Arial"/>
              </a:rPr>
              <a:t> </a:t>
            </a:r>
            <a:r>
              <a:rPr dirty="0" sz="3600" b="1">
                <a:latin typeface="Arial"/>
                <a:cs typeface="Arial"/>
              </a:rPr>
              <a:t>ة</a:t>
            </a:r>
            <a:r>
              <a:rPr dirty="0" sz="3600" spc="-20" b="1">
                <a:latin typeface="Arial"/>
                <a:cs typeface="Arial"/>
              </a:rPr>
              <a:t>ذ</a:t>
            </a:r>
            <a:r>
              <a:rPr dirty="0" sz="3600" spc="-1560" b="1">
                <a:latin typeface="Arial"/>
                <a:cs typeface="Arial"/>
              </a:rPr>
              <a:t>ف</a:t>
            </a:r>
            <a:r>
              <a:rPr dirty="0" sz="3600" spc="-455" b="1">
                <a:latin typeface="Arial"/>
                <a:cs typeface="Arial"/>
              </a:rPr>
              <a:t>نمل</a:t>
            </a:r>
            <a:r>
              <a:rPr dirty="0" sz="3600" spc="-215" b="1">
                <a:latin typeface="Arial"/>
                <a:cs typeface="Arial"/>
              </a:rPr>
              <a:t>ا</a:t>
            </a:r>
            <a:r>
              <a:rPr dirty="0" sz="3600" spc="-25" b="1">
                <a:latin typeface="Arial"/>
                <a:cs typeface="Arial"/>
              </a:rPr>
              <a:t> </a:t>
            </a:r>
            <a:r>
              <a:rPr dirty="0" sz="3600" spc="-5" b="1">
                <a:latin typeface="Arial"/>
                <a:cs typeface="Arial"/>
              </a:rPr>
              <a:t>تاء</a:t>
            </a:r>
            <a:r>
              <a:rPr dirty="0" sz="3600" spc="5" b="1">
                <a:latin typeface="Arial"/>
                <a:cs typeface="Arial"/>
              </a:rPr>
              <a:t>ا</a:t>
            </a:r>
            <a:r>
              <a:rPr dirty="0" sz="3600" spc="-525" b="1">
                <a:latin typeface="Arial"/>
                <a:cs typeface="Arial"/>
              </a:rPr>
              <a:t>ر</a:t>
            </a:r>
            <a:r>
              <a:rPr dirty="0" sz="1200" spc="-145">
                <a:solidFill>
                  <a:srgbClr val="888888"/>
                </a:solidFill>
                <a:latin typeface="Arial"/>
                <a:cs typeface="Arial"/>
              </a:rPr>
              <a:t>5</a:t>
            </a:r>
            <a:r>
              <a:rPr dirty="0" sz="3600" spc="-1935" b="1">
                <a:latin typeface="Arial"/>
                <a:cs typeface="Arial"/>
              </a:rPr>
              <a:t>ج</a:t>
            </a:r>
            <a:r>
              <a:rPr dirty="0" sz="1200">
                <a:solidFill>
                  <a:srgbClr val="888888"/>
                </a:solidFill>
                <a:latin typeface="Arial"/>
                <a:cs typeface="Arial"/>
              </a:rPr>
              <a:t>8  </a:t>
            </a:r>
            <a:r>
              <a:rPr dirty="0" sz="1200" spc="8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dirty="0" sz="3600" spc="-335" b="1">
                <a:latin typeface="Arial"/>
                <a:cs typeface="Arial"/>
              </a:rPr>
              <a:t>لإ</a:t>
            </a:r>
            <a:r>
              <a:rPr dirty="0" sz="3600" spc="-5" b="1">
                <a:latin typeface="Arial"/>
                <a:cs typeface="Arial"/>
              </a:rPr>
              <a:t>ا</a:t>
            </a:r>
            <a:endParaRPr sz="36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2712720" y="6589780"/>
            <a:ext cx="6431280" cy="268216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2584704" y="6589780"/>
            <a:ext cx="732828" cy="268216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43890" y="572031"/>
            <a:ext cx="3730668" cy="5710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325111" y="1060703"/>
            <a:ext cx="3777741" cy="1051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593591" y="362661"/>
            <a:ext cx="961428" cy="11229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978408" y="362661"/>
            <a:ext cx="3280917" cy="11229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68095" y="362661"/>
            <a:ext cx="876084" cy="112298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429563" y="426255"/>
            <a:ext cx="8184515" cy="6515734"/>
          </a:xfrm>
          <a:prstGeom prst="rect">
            <a:avLst/>
          </a:prstGeom>
        </p:spPr>
        <p:txBody>
          <a:bodyPr wrap="square" lIns="0" tIns="85725" rIns="0" bIns="0" rtlCol="0" vert="horz">
            <a:spAutoFit/>
          </a:bodyPr>
          <a:lstStyle/>
          <a:p>
            <a:pPr marL="656590">
              <a:lnSpc>
                <a:spcPct val="100000"/>
              </a:lnSpc>
              <a:spcBef>
                <a:spcPts val="675"/>
              </a:spcBef>
            </a:pPr>
            <a:r>
              <a:rPr dirty="0" sz="4000" spc="-585" b="1">
                <a:latin typeface="Times New Roman"/>
                <a:cs typeface="Times New Roman"/>
              </a:rPr>
              <a:t>ةئيهتلاو </a:t>
            </a:r>
            <a:r>
              <a:rPr dirty="0" sz="4000" spc="-715" b="1">
                <a:latin typeface="Times New Roman"/>
                <a:cs typeface="Times New Roman"/>
              </a:rPr>
              <a:t>سيسأتلا </a:t>
            </a:r>
            <a:r>
              <a:rPr dirty="0" sz="4000" b="1">
                <a:latin typeface="Times New Roman"/>
                <a:cs typeface="Times New Roman"/>
              </a:rPr>
              <a:t>:</a:t>
            </a:r>
            <a:r>
              <a:rPr dirty="0" u="heavy" sz="400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4000" spc="-90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قيبطتلل </a:t>
            </a:r>
            <a:r>
              <a:rPr dirty="0" u="heavy" sz="4000" spc="-33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ىلولأا</a:t>
            </a:r>
            <a:r>
              <a:rPr dirty="0" u="heavy" sz="4000" spc="-39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4000" spc="-21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ةلحرملا</a:t>
            </a:r>
            <a:endParaRPr sz="4000">
              <a:latin typeface="Times New Roman"/>
              <a:cs typeface="Times New Roman"/>
            </a:endParaRPr>
          </a:p>
          <a:p>
            <a:pPr algn="r" marR="5080">
              <a:lnSpc>
                <a:spcPct val="100000"/>
              </a:lnSpc>
              <a:spcBef>
                <a:spcPts val="585"/>
              </a:spcBef>
            </a:pPr>
            <a:r>
              <a:rPr dirty="0" sz="4000" b="1">
                <a:latin typeface="Arial"/>
                <a:cs typeface="Arial"/>
              </a:rPr>
              <a:t>. </a:t>
            </a:r>
            <a:r>
              <a:rPr dirty="0" sz="4000" spc="-190" b="1">
                <a:latin typeface="Arial"/>
                <a:cs typeface="Arial"/>
              </a:rPr>
              <a:t>ةدوجلا </a:t>
            </a:r>
            <a:r>
              <a:rPr dirty="0" sz="4000" spc="-5" b="1">
                <a:latin typeface="Arial"/>
                <a:cs typeface="Arial"/>
              </a:rPr>
              <a:t>ةرادإ </a:t>
            </a:r>
            <a:r>
              <a:rPr dirty="0" sz="4000" spc="-440" b="1">
                <a:latin typeface="Arial"/>
                <a:cs typeface="Arial"/>
              </a:rPr>
              <a:t>ءاشنإ  </a:t>
            </a:r>
            <a:r>
              <a:rPr dirty="0" sz="4000" spc="-315" b="1">
                <a:latin typeface="Arial"/>
                <a:cs typeface="Arial"/>
              </a:rPr>
              <a:t> </a:t>
            </a:r>
            <a:r>
              <a:rPr dirty="0" sz="4000" spc="5">
                <a:latin typeface="Arial"/>
                <a:cs typeface="Arial"/>
              </a:rPr>
              <a:t>–</a:t>
            </a:r>
            <a:endParaRPr sz="4000">
              <a:latin typeface="Arial"/>
              <a:cs typeface="Arial"/>
            </a:endParaRPr>
          </a:p>
          <a:p>
            <a:pPr algn="r" marR="5080">
              <a:lnSpc>
                <a:spcPts val="4320"/>
              </a:lnSpc>
              <a:spcBef>
                <a:spcPts val="5"/>
              </a:spcBef>
            </a:pPr>
            <a:r>
              <a:rPr dirty="0" sz="4000" b="1">
                <a:latin typeface="Arial"/>
                <a:cs typeface="Arial"/>
              </a:rPr>
              <a:t>) </a:t>
            </a:r>
            <a:r>
              <a:rPr dirty="0" sz="4000" spc="-190" b="1">
                <a:latin typeface="Arial"/>
                <a:cs typeface="Arial"/>
              </a:rPr>
              <a:t>ةدوجلا </a:t>
            </a:r>
            <a:r>
              <a:rPr dirty="0" sz="4000" spc="-215" b="1">
                <a:latin typeface="Arial"/>
                <a:cs typeface="Arial"/>
              </a:rPr>
              <a:t>سلجم </a:t>
            </a:r>
            <a:r>
              <a:rPr dirty="0" sz="4000" b="1">
                <a:latin typeface="Arial"/>
                <a:cs typeface="Arial"/>
              </a:rPr>
              <a:t>( </a:t>
            </a:r>
            <a:r>
              <a:rPr dirty="0" sz="4000" spc="-270" b="1">
                <a:latin typeface="Arial"/>
                <a:cs typeface="Arial"/>
              </a:rPr>
              <a:t>ةمئادلا  </a:t>
            </a:r>
            <a:r>
              <a:rPr dirty="0" sz="4000" spc="-185" b="1">
                <a:latin typeface="Arial"/>
                <a:cs typeface="Arial"/>
              </a:rPr>
              <a:t>ةدوجلا </a:t>
            </a:r>
            <a:r>
              <a:rPr dirty="0" sz="4000" spc="-475" b="1">
                <a:latin typeface="Arial"/>
                <a:cs typeface="Arial"/>
              </a:rPr>
              <a:t>ةنجل  </a:t>
            </a:r>
            <a:r>
              <a:rPr dirty="0" sz="4000" spc="-434" b="1">
                <a:latin typeface="Arial"/>
                <a:cs typeface="Arial"/>
              </a:rPr>
              <a:t>ءاشنإ </a:t>
            </a:r>
            <a:r>
              <a:rPr dirty="0" sz="4000" spc="80" b="1">
                <a:latin typeface="Arial"/>
                <a:cs typeface="Arial"/>
              </a:rPr>
              <a:t> </a:t>
            </a:r>
            <a:r>
              <a:rPr dirty="0" sz="4000" spc="5">
                <a:latin typeface="Arial"/>
                <a:cs typeface="Arial"/>
              </a:rPr>
              <a:t>–</a:t>
            </a:r>
            <a:endParaRPr sz="4000">
              <a:latin typeface="Arial"/>
              <a:cs typeface="Arial"/>
            </a:endParaRPr>
          </a:p>
          <a:p>
            <a:pPr marL="1695450">
              <a:lnSpc>
                <a:spcPts val="4320"/>
              </a:lnSpc>
            </a:pPr>
            <a:r>
              <a:rPr dirty="0" sz="4000" b="1">
                <a:latin typeface="Arial"/>
                <a:cs typeface="Arial"/>
              </a:rPr>
              <a:t>. </a:t>
            </a:r>
            <a:r>
              <a:rPr dirty="0" sz="4000" spc="-385" b="1">
                <a:latin typeface="Arial"/>
                <a:cs typeface="Arial"/>
              </a:rPr>
              <a:t>ماسقلأاو </a:t>
            </a:r>
            <a:r>
              <a:rPr dirty="0" sz="4000" spc="-100" b="1">
                <a:latin typeface="Arial"/>
                <a:cs typeface="Arial"/>
              </a:rPr>
              <a:t>تارادلإا </a:t>
            </a:r>
            <a:r>
              <a:rPr dirty="0" sz="4000" spc="-1040" b="1">
                <a:latin typeface="Arial"/>
                <a:cs typeface="Arial"/>
              </a:rPr>
              <a:t>يف </a:t>
            </a:r>
            <a:r>
              <a:rPr dirty="0" sz="4000" spc="-190" b="1">
                <a:latin typeface="Arial"/>
                <a:cs typeface="Arial"/>
              </a:rPr>
              <a:t>ةدوجلا</a:t>
            </a:r>
            <a:r>
              <a:rPr dirty="0" sz="4000" spc="-295" b="1">
                <a:latin typeface="Arial"/>
                <a:cs typeface="Arial"/>
              </a:rPr>
              <a:t> </a:t>
            </a:r>
            <a:r>
              <a:rPr dirty="0" sz="4000" spc="-455" b="1">
                <a:latin typeface="Arial"/>
                <a:cs typeface="Arial"/>
              </a:rPr>
              <a:t>قرفو</a:t>
            </a:r>
            <a:endParaRPr sz="4000">
              <a:latin typeface="Arial"/>
              <a:cs typeface="Arial"/>
            </a:endParaRPr>
          </a:p>
          <a:p>
            <a:pPr marL="121920">
              <a:lnSpc>
                <a:spcPct val="100000"/>
              </a:lnSpc>
            </a:pPr>
            <a:r>
              <a:rPr dirty="0" sz="4000" b="1">
                <a:latin typeface="Arial"/>
                <a:cs typeface="Arial"/>
              </a:rPr>
              <a:t>. </a:t>
            </a:r>
            <a:r>
              <a:rPr dirty="0" sz="4000" spc="-930" b="1">
                <a:latin typeface="Arial"/>
                <a:cs typeface="Arial"/>
              </a:rPr>
              <a:t>ىفشتسملل       </a:t>
            </a:r>
            <a:r>
              <a:rPr dirty="0" sz="4000" spc="-810" b="1">
                <a:latin typeface="Arial"/>
                <a:cs typeface="Arial"/>
              </a:rPr>
              <a:t>ةيلبقتسملا    </a:t>
            </a:r>
            <a:r>
              <a:rPr dirty="0" sz="4000" spc="-320" b="1">
                <a:latin typeface="Arial"/>
                <a:cs typeface="Arial"/>
              </a:rPr>
              <a:t>ةلاسرلاو  </a:t>
            </a:r>
            <a:r>
              <a:rPr dirty="0" sz="4000" spc="-350" b="1">
                <a:latin typeface="Arial"/>
                <a:cs typeface="Arial"/>
              </a:rPr>
              <a:t>ةيؤرلا  </a:t>
            </a:r>
            <a:r>
              <a:rPr dirty="0" sz="4000" spc="-650" b="1">
                <a:latin typeface="Arial"/>
                <a:cs typeface="Arial"/>
              </a:rPr>
              <a:t>ديدحت</a:t>
            </a:r>
            <a:r>
              <a:rPr dirty="0" sz="4000" spc="-320" b="1">
                <a:latin typeface="Arial"/>
                <a:cs typeface="Arial"/>
              </a:rPr>
              <a:t> </a:t>
            </a:r>
            <a:r>
              <a:rPr dirty="0" sz="4000" spc="5">
                <a:latin typeface="Arial"/>
                <a:cs typeface="Arial"/>
              </a:rPr>
              <a:t>–</a:t>
            </a:r>
            <a:endParaRPr sz="4000">
              <a:latin typeface="Arial"/>
              <a:cs typeface="Arial"/>
            </a:endParaRPr>
          </a:p>
          <a:p>
            <a:pPr marL="12700">
              <a:lnSpc>
                <a:spcPts val="4320"/>
              </a:lnSpc>
              <a:spcBef>
                <a:spcPts val="5"/>
              </a:spcBef>
            </a:pPr>
            <a:r>
              <a:rPr dirty="0" sz="4000" spc="-1085" b="1">
                <a:latin typeface="Arial"/>
                <a:cs typeface="Arial"/>
              </a:rPr>
              <a:t>ذفنت                                          </a:t>
            </a:r>
            <a:r>
              <a:rPr dirty="0" sz="4000" spc="-10" b="1">
                <a:latin typeface="Arial"/>
                <a:cs typeface="Arial"/>
              </a:rPr>
              <a:t>نأ </a:t>
            </a:r>
            <a:r>
              <a:rPr dirty="0" sz="4000" spc="-505" b="1">
                <a:latin typeface="Arial"/>
                <a:cs typeface="Arial"/>
              </a:rPr>
              <a:t>نكمي  </a:t>
            </a:r>
            <a:r>
              <a:rPr dirty="0" sz="4000" spc="-665" b="1">
                <a:latin typeface="Arial"/>
                <a:cs typeface="Arial"/>
              </a:rPr>
              <a:t>يتلا   </a:t>
            </a:r>
            <a:r>
              <a:rPr dirty="0" sz="4000" spc="-280" b="1">
                <a:latin typeface="Arial"/>
                <a:cs typeface="Arial"/>
              </a:rPr>
              <a:t>لمعلا  </a:t>
            </a:r>
            <a:r>
              <a:rPr dirty="0" sz="4000" spc="-114" b="1">
                <a:latin typeface="Arial"/>
                <a:cs typeface="Arial"/>
              </a:rPr>
              <a:t>تلااجم </a:t>
            </a:r>
            <a:r>
              <a:rPr dirty="0" sz="4000" spc="110" b="1">
                <a:latin typeface="Arial"/>
                <a:cs typeface="Arial"/>
              </a:rPr>
              <a:t>نم </a:t>
            </a:r>
            <a:r>
              <a:rPr dirty="0" sz="4000" spc="-5" b="1">
                <a:latin typeface="Arial"/>
                <a:cs typeface="Arial"/>
              </a:rPr>
              <a:t>ددع </a:t>
            </a:r>
            <a:r>
              <a:rPr dirty="0" sz="4000" spc="-650" b="1">
                <a:latin typeface="Arial"/>
                <a:cs typeface="Arial"/>
              </a:rPr>
              <a:t>ديدحت </a:t>
            </a:r>
            <a:r>
              <a:rPr dirty="0" sz="4000" spc="-445" b="1">
                <a:latin typeface="Arial"/>
                <a:cs typeface="Arial"/>
              </a:rPr>
              <a:t> </a:t>
            </a:r>
            <a:r>
              <a:rPr dirty="0" sz="4000" spc="5">
                <a:latin typeface="Arial"/>
                <a:cs typeface="Arial"/>
              </a:rPr>
              <a:t>–</a:t>
            </a:r>
            <a:endParaRPr sz="4000">
              <a:latin typeface="Arial"/>
              <a:cs typeface="Arial"/>
            </a:endParaRPr>
          </a:p>
          <a:p>
            <a:pPr marL="3352165">
              <a:lnSpc>
                <a:spcPts val="4320"/>
              </a:lnSpc>
            </a:pPr>
            <a:r>
              <a:rPr dirty="0" sz="4000" spc="-160" b="1">
                <a:latin typeface="Arial"/>
                <a:cs typeface="Arial"/>
              </a:rPr>
              <a:t>.ةدوجلا </a:t>
            </a:r>
            <a:r>
              <a:rPr dirty="0" sz="4000" spc="-5" b="1">
                <a:latin typeface="Arial"/>
                <a:cs typeface="Arial"/>
              </a:rPr>
              <a:t>ةرادإ </a:t>
            </a:r>
            <a:r>
              <a:rPr dirty="0" sz="4000" spc="-445" b="1">
                <a:latin typeface="Arial"/>
                <a:cs typeface="Arial"/>
              </a:rPr>
              <a:t>عيراشم</a:t>
            </a:r>
            <a:r>
              <a:rPr dirty="0" sz="4000" spc="135" b="1">
                <a:latin typeface="Arial"/>
                <a:cs typeface="Arial"/>
              </a:rPr>
              <a:t> </a:t>
            </a:r>
            <a:r>
              <a:rPr dirty="0" sz="4000" spc="-340" b="1">
                <a:latin typeface="Arial"/>
                <a:cs typeface="Arial"/>
              </a:rPr>
              <a:t>اهب</a:t>
            </a:r>
            <a:endParaRPr sz="40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</a:pPr>
            <a:r>
              <a:rPr dirty="0" sz="4000" b="1">
                <a:latin typeface="Arial"/>
                <a:cs typeface="Arial"/>
              </a:rPr>
              <a:t>. </a:t>
            </a:r>
            <a:r>
              <a:rPr dirty="0" sz="4000" spc="-440" b="1">
                <a:latin typeface="Arial"/>
                <a:cs typeface="Arial"/>
              </a:rPr>
              <a:t>ماسقلأا  </a:t>
            </a:r>
            <a:r>
              <a:rPr dirty="0" sz="4000" spc="-1040" b="1">
                <a:latin typeface="Arial"/>
                <a:cs typeface="Arial"/>
              </a:rPr>
              <a:t>يف                </a:t>
            </a:r>
            <a:r>
              <a:rPr dirty="0" sz="4000" spc="-190" b="1">
                <a:latin typeface="Arial"/>
                <a:cs typeface="Arial"/>
              </a:rPr>
              <a:t>ةدوجلا </a:t>
            </a:r>
            <a:r>
              <a:rPr dirty="0" sz="4000" spc="-880" b="1">
                <a:latin typeface="Arial"/>
                <a:cs typeface="Arial"/>
              </a:rPr>
              <a:t>نيسحت     </a:t>
            </a:r>
            <a:r>
              <a:rPr dirty="0" sz="4000" spc="-445" b="1">
                <a:latin typeface="Arial"/>
                <a:cs typeface="Arial"/>
              </a:rPr>
              <a:t>عيراشم  </a:t>
            </a:r>
            <a:r>
              <a:rPr dirty="0" sz="4000" spc="-650" b="1">
                <a:latin typeface="Arial"/>
                <a:cs typeface="Arial"/>
              </a:rPr>
              <a:t>ديدحت  </a:t>
            </a:r>
            <a:r>
              <a:rPr dirty="0" sz="4000" spc="-360" b="1">
                <a:latin typeface="Arial"/>
                <a:cs typeface="Arial"/>
              </a:rPr>
              <a:t> </a:t>
            </a:r>
            <a:r>
              <a:rPr dirty="0" sz="4000" spc="5">
                <a:latin typeface="Arial"/>
                <a:cs typeface="Arial"/>
              </a:rPr>
              <a:t>–</a:t>
            </a:r>
            <a:endParaRPr sz="4000">
              <a:latin typeface="Arial"/>
              <a:cs typeface="Arial"/>
            </a:endParaRPr>
          </a:p>
          <a:p>
            <a:pPr algn="r" marR="5080">
              <a:lnSpc>
                <a:spcPts val="4320"/>
              </a:lnSpc>
            </a:pPr>
            <a:r>
              <a:rPr dirty="0" sz="4000" spc="-1050" b="1">
                <a:latin typeface="Arial"/>
                <a:cs typeface="Arial"/>
              </a:rPr>
              <a:t>يف                   </a:t>
            </a:r>
            <a:r>
              <a:rPr dirty="0" sz="4000" spc="-905" b="1">
                <a:latin typeface="Arial"/>
                <a:cs typeface="Arial"/>
              </a:rPr>
              <a:t>هقيبطت      </a:t>
            </a:r>
            <a:r>
              <a:rPr dirty="0" sz="4000" spc="-85" b="1">
                <a:latin typeface="Arial"/>
                <a:cs typeface="Arial"/>
              </a:rPr>
              <a:t>ةيمهأو </a:t>
            </a:r>
            <a:r>
              <a:rPr dirty="0" sz="4000" spc="-190" b="1">
                <a:latin typeface="Arial"/>
                <a:cs typeface="Arial"/>
              </a:rPr>
              <a:t>ةدوجلا </a:t>
            </a:r>
            <a:r>
              <a:rPr dirty="0" sz="4000" spc="-220" b="1">
                <a:latin typeface="Arial"/>
                <a:cs typeface="Arial"/>
              </a:rPr>
              <a:t>موهفم</a:t>
            </a:r>
            <a:r>
              <a:rPr dirty="0" sz="4000" spc="-105" b="1">
                <a:latin typeface="Arial"/>
                <a:cs typeface="Arial"/>
              </a:rPr>
              <a:t> </a:t>
            </a:r>
            <a:r>
              <a:rPr dirty="0" sz="4000" spc="-745" b="1">
                <a:latin typeface="Arial"/>
                <a:cs typeface="Arial"/>
              </a:rPr>
              <a:t>رشن      </a:t>
            </a:r>
            <a:r>
              <a:rPr dirty="0" sz="4000" spc="5">
                <a:latin typeface="Arial"/>
                <a:cs typeface="Arial"/>
              </a:rPr>
              <a:t>–</a:t>
            </a:r>
            <a:endParaRPr sz="4000">
              <a:latin typeface="Arial"/>
              <a:cs typeface="Arial"/>
            </a:endParaRPr>
          </a:p>
          <a:p>
            <a:pPr marL="1919605">
              <a:lnSpc>
                <a:spcPts val="4320"/>
              </a:lnSpc>
            </a:pPr>
            <a:r>
              <a:rPr dirty="0" sz="4000" b="1">
                <a:latin typeface="Arial"/>
                <a:cs typeface="Arial"/>
              </a:rPr>
              <a:t>. </a:t>
            </a:r>
            <a:r>
              <a:rPr dirty="0" sz="4000" spc="-580" b="1">
                <a:latin typeface="Arial"/>
                <a:cs typeface="Arial"/>
              </a:rPr>
              <a:t>ةيحصلا </a:t>
            </a:r>
            <a:r>
              <a:rPr dirty="0" sz="4000" spc="-330" b="1">
                <a:latin typeface="Arial"/>
                <a:cs typeface="Arial"/>
              </a:rPr>
              <a:t>تاسسؤملاو</a:t>
            </a:r>
            <a:r>
              <a:rPr dirty="0" sz="4000" spc="10" b="1">
                <a:latin typeface="Arial"/>
                <a:cs typeface="Arial"/>
              </a:rPr>
              <a:t> </a:t>
            </a:r>
            <a:r>
              <a:rPr dirty="0" sz="4000" spc="-770" b="1">
                <a:latin typeface="Arial"/>
                <a:cs typeface="Arial"/>
              </a:rPr>
              <a:t>تايفشتسملا</a:t>
            </a:r>
            <a:endParaRPr sz="4000">
              <a:latin typeface="Arial"/>
              <a:cs typeface="Arial"/>
            </a:endParaRPr>
          </a:p>
          <a:p>
            <a:pPr marL="383540">
              <a:lnSpc>
                <a:spcPct val="100000"/>
              </a:lnSpc>
              <a:spcBef>
                <a:spcPts val="5"/>
              </a:spcBef>
            </a:pPr>
            <a:r>
              <a:rPr dirty="0" sz="4000" spc="-280" b="1">
                <a:latin typeface="Arial"/>
                <a:cs typeface="Arial"/>
              </a:rPr>
              <a:t>جمارب </a:t>
            </a:r>
            <a:r>
              <a:rPr dirty="0" sz="4000" spc="-1010" b="1">
                <a:latin typeface="Arial"/>
                <a:cs typeface="Arial"/>
              </a:rPr>
              <a:t>قيبطتب </a:t>
            </a:r>
            <a:r>
              <a:rPr dirty="0" sz="4000" spc="-655" b="1">
                <a:latin typeface="Arial"/>
                <a:cs typeface="Arial"/>
              </a:rPr>
              <a:t>ءدبلل </a:t>
            </a:r>
            <a:r>
              <a:rPr dirty="0" sz="4000" spc="-825" b="1">
                <a:latin typeface="Arial"/>
                <a:cs typeface="Arial"/>
              </a:rPr>
              <a:t>ىفشتسملا </a:t>
            </a:r>
            <a:r>
              <a:rPr dirty="0" sz="4000" spc="-365" b="1">
                <a:latin typeface="Arial"/>
                <a:cs typeface="Arial"/>
              </a:rPr>
              <a:t>يفظوم </a:t>
            </a:r>
            <a:r>
              <a:rPr dirty="0" sz="4000" spc="-765" b="1">
                <a:latin typeface="Arial"/>
                <a:cs typeface="Arial"/>
              </a:rPr>
              <a:t>ةئيهت</a:t>
            </a:r>
            <a:r>
              <a:rPr dirty="0" sz="4000" spc="-640" b="1">
                <a:latin typeface="Arial"/>
                <a:cs typeface="Arial"/>
              </a:rPr>
              <a:t> </a:t>
            </a:r>
            <a:r>
              <a:rPr dirty="0" sz="4000" spc="5">
                <a:latin typeface="Arial"/>
                <a:cs typeface="Arial"/>
              </a:rPr>
              <a:t>–</a:t>
            </a:r>
            <a:endParaRPr sz="4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9079" y="330784"/>
            <a:ext cx="8041640" cy="63690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4000" spc="-340">
                <a:latin typeface="Times New Roman"/>
                <a:cs typeface="Times New Roman"/>
              </a:rPr>
              <a:t>ةلماشلا </a:t>
            </a:r>
            <a:r>
              <a:rPr dirty="0" sz="4000" spc="-185">
                <a:latin typeface="Times New Roman"/>
                <a:cs typeface="Times New Roman"/>
              </a:rPr>
              <a:t>هدوجلا </a:t>
            </a:r>
            <a:r>
              <a:rPr dirty="0" sz="4000">
                <a:latin typeface="Times New Roman"/>
                <a:cs typeface="Times New Roman"/>
              </a:rPr>
              <a:t>ةرادإو </a:t>
            </a:r>
            <a:r>
              <a:rPr dirty="0" sz="4000" spc="-795">
                <a:latin typeface="Times New Roman"/>
                <a:cs typeface="Times New Roman"/>
              </a:rPr>
              <a:t>ةيديلقتلا </a:t>
            </a:r>
            <a:r>
              <a:rPr dirty="0" sz="4000" spc="-105">
                <a:latin typeface="Times New Roman"/>
                <a:cs typeface="Times New Roman"/>
              </a:rPr>
              <a:t>ةرادلإا</a:t>
            </a:r>
            <a:r>
              <a:rPr dirty="0" sz="4000" spc="-135">
                <a:latin typeface="Times New Roman"/>
                <a:cs typeface="Times New Roman"/>
              </a:rPr>
              <a:t> </a:t>
            </a:r>
            <a:r>
              <a:rPr dirty="0" sz="4000" spc="-1005">
                <a:latin typeface="Times New Roman"/>
                <a:cs typeface="Times New Roman"/>
              </a:rPr>
              <a:t>نيب</a:t>
            </a:r>
            <a:r>
              <a:rPr dirty="0" sz="4000" spc="-5">
                <a:latin typeface="Times New Roman"/>
                <a:cs typeface="Times New Roman"/>
              </a:rPr>
              <a:t> </a:t>
            </a:r>
            <a:r>
              <a:rPr dirty="0" sz="4000" spc="-280">
                <a:latin typeface="Times New Roman"/>
                <a:cs typeface="Times New Roman"/>
              </a:rPr>
              <a:t>ةنراقم</a:t>
            </a:r>
            <a:endParaRPr sz="4000">
              <a:latin typeface="Times New Roman"/>
              <a:cs typeface="Times New Roman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07962" y="1422400"/>
          <a:ext cx="8949055" cy="5130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64685"/>
                <a:gridCol w="4464685"/>
              </a:tblGrid>
              <a:tr h="509777">
                <a:tc>
                  <a:txBody>
                    <a:bodyPr/>
                    <a:lstStyle/>
                    <a:p>
                      <a:pPr algn="ctr" marR="43180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2800" spc="-235" b="1">
                          <a:latin typeface="Times New Roman"/>
                          <a:cs typeface="Times New Roman"/>
                        </a:rPr>
                        <a:t>ةلماشلا </a:t>
                      </a:r>
                      <a:r>
                        <a:rPr dirty="0" sz="2800" spc="-130" b="1">
                          <a:latin typeface="Times New Roman"/>
                          <a:cs typeface="Times New Roman"/>
                        </a:rPr>
                        <a:t>ةدوجلا</a:t>
                      </a:r>
                      <a:r>
                        <a:rPr dirty="0" sz="2800" spc="-23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800" b="1">
                          <a:latin typeface="Times New Roman"/>
                          <a:cs typeface="Times New Roman"/>
                        </a:rPr>
                        <a:t>ةرادإ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920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42925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dirty="0" sz="2800" spc="-555" b="1">
                          <a:latin typeface="Times New Roman"/>
                          <a:cs typeface="Times New Roman"/>
                        </a:rPr>
                        <a:t>ةيديلقتلا</a:t>
                      </a:r>
                      <a:r>
                        <a:rPr dirty="0" sz="2800" spc="-44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800" spc="-75" b="1">
                          <a:latin typeface="Times New Roman"/>
                          <a:cs typeface="Times New Roman"/>
                        </a:rPr>
                        <a:t>ةرادلإا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920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4F81BC"/>
                    </a:solidFill>
                  </a:tcPr>
                </a:tc>
              </a:tr>
              <a:tr h="401700">
                <a:tc>
                  <a:txBody>
                    <a:bodyPr/>
                    <a:lstStyle/>
                    <a:p>
                      <a:pPr algn="ctr" marR="436245">
                        <a:lnSpc>
                          <a:spcPts val="2835"/>
                        </a:lnSpc>
                      </a:pPr>
                      <a:r>
                        <a:rPr dirty="0" sz="2400" spc="-315" b="1">
                          <a:latin typeface="Times New Roman"/>
                          <a:cs typeface="Times New Roman"/>
                        </a:rPr>
                        <a:t>ةيتاذلا </a:t>
                      </a:r>
                      <a:r>
                        <a:rPr dirty="0" sz="2400" spc="-26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 spc="-290" b="1">
                          <a:latin typeface="Times New Roman"/>
                          <a:cs typeface="Times New Roman"/>
                        </a:rPr>
                        <a:t>ةباقرلا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434340">
                        <a:lnSpc>
                          <a:spcPts val="2835"/>
                        </a:lnSpc>
                      </a:pPr>
                      <a:r>
                        <a:rPr dirty="0" sz="2400" spc="-80" b="1">
                          <a:latin typeface="Times New Roman"/>
                          <a:cs typeface="Times New Roman"/>
                        </a:rPr>
                        <a:t>ءاطخلأا </a:t>
                      </a:r>
                      <a:r>
                        <a:rPr dirty="0" sz="2400" spc="-505" b="1">
                          <a:latin typeface="Times New Roman"/>
                          <a:cs typeface="Times New Roman"/>
                        </a:rPr>
                        <a:t>ديصتو </a:t>
                      </a:r>
                      <a:r>
                        <a:rPr dirty="0" sz="2400" spc="-459" b="1">
                          <a:latin typeface="Times New Roman"/>
                          <a:cs typeface="Times New Roman"/>
                        </a:rPr>
                        <a:t>ةقيصللا</a:t>
                      </a:r>
                      <a:r>
                        <a:rPr dirty="0" sz="2400" spc="-36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 spc="-290" b="1">
                          <a:latin typeface="Times New Roman"/>
                          <a:cs typeface="Times New Roman"/>
                        </a:rPr>
                        <a:t>ةباقرلا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420624">
                <a:tc>
                  <a:txBody>
                    <a:bodyPr/>
                    <a:lstStyle/>
                    <a:p>
                      <a:pPr algn="ctr" marR="43434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2400" spc="-420" b="1">
                          <a:latin typeface="Times New Roman"/>
                          <a:cs typeface="Times New Roman"/>
                        </a:rPr>
                        <a:t>قيرفلا </a:t>
                      </a:r>
                      <a:r>
                        <a:rPr dirty="0" sz="2400" spc="-5" b="1">
                          <a:latin typeface="Times New Roman"/>
                          <a:cs typeface="Times New Roman"/>
                        </a:rPr>
                        <a:t>حورو </a:t>
                      </a:r>
                      <a:r>
                        <a:rPr dirty="0" sz="2400" spc="-100" b="1">
                          <a:latin typeface="Times New Roman"/>
                          <a:cs typeface="Times New Roman"/>
                        </a:rPr>
                        <a:t>يعامجلا</a:t>
                      </a:r>
                      <a:r>
                        <a:rPr dirty="0" sz="2400" spc="-9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 spc="-170" b="1">
                          <a:latin typeface="Times New Roman"/>
                          <a:cs typeface="Times New Roman"/>
                        </a:rPr>
                        <a:t>لمعلا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33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43307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2400" spc="-275" b="1">
                          <a:latin typeface="Times New Roman"/>
                          <a:cs typeface="Times New Roman"/>
                        </a:rPr>
                        <a:t>يدرفلا</a:t>
                      </a:r>
                      <a:r>
                        <a:rPr dirty="0" sz="2400" spc="-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 spc="-170" b="1">
                          <a:latin typeface="Times New Roman"/>
                          <a:cs typeface="Times New Roman"/>
                        </a:rPr>
                        <a:t>لمعلا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33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420624">
                <a:tc>
                  <a:txBody>
                    <a:bodyPr/>
                    <a:lstStyle/>
                    <a:p>
                      <a:pPr algn="ctr" marR="43751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2400" spc="-254" b="1">
                          <a:latin typeface="Times New Roman"/>
                          <a:cs typeface="Times New Roman"/>
                        </a:rPr>
                        <a:t>تايلمعلاو </a:t>
                      </a:r>
                      <a:r>
                        <a:rPr dirty="0" sz="2400" spc="-335" b="1">
                          <a:latin typeface="Times New Roman"/>
                          <a:cs typeface="Times New Roman"/>
                        </a:rPr>
                        <a:t>جتنملا </a:t>
                      </a:r>
                      <a:r>
                        <a:rPr dirty="0" sz="2400" spc="-260" b="1">
                          <a:latin typeface="Times New Roman"/>
                          <a:cs typeface="Times New Roman"/>
                        </a:rPr>
                        <a:t>ىلع</a:t>
                      </a:r>
                      <a:r>
                        <a:rPr dirty="0" sz="2400" spc="-25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 spc="-405" b="1">
                          <a:latin typeface="Times New Roman"/>
                          <a:cs typeface="Times New Roman"/>
                        </a:rPr>
                        <a:t>زيكرتلا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33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42989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2400" spc="-335" b="1">
                          <a:latin typeface="Times New Roman"/>
                          <a:cs typeface="Times New Roman"/>
                        </a:rPr>
                        <a:t>جتنملا </a:t>
                      </a:r>
                      <a:r>
                        <a:rPr dirty="0" sz="2400" spc="-260" b="1">
                          <a:latin typeface="Times New Roman"/>
                          <a:cs typeface="Times New Roman"/>
                        </a:rPr>
                        <a:t>ىلع</a:t>
                      </a:r>
                      <a:r>
                        <a:rPr dirty="0" sz="2400" spc="-16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 spc="-405" b="1">
                          <a:latin typeface="Times New Roman"/>
                          <a:cs typeface="Times New Roman"/>
                        </a:rPr>
                        <a:t>زيكرتلا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33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420750">
                <a:tc>
                  <a:txBody>
                    <a:bodyPr/>
                    <a:lstStyle/>
                    <a:p>
                      <a:pPr algn="ctr" marR="43180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2400" spc="-295" b="1">
                          <a:latin typeface="Times New Roman"/>
                          <a:cs typeface="Times New Roman"/>
                        </a:rPr>
                        <a:t>نيفظوملا</a:t>
                      </a:r>
                      <a:r>
                        <a:rPr dirty="0" sz="2400" spc="-1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 spc="-80" b="1">
                          <a:latin typeface="Times New Roman"/>
                          <a:cs typeface="Times New Roman"/>
                        </a:rPr>
                        <a:t>جامدنا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33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43434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2400" spc="-300" b="1">
                          <a:latin typeface="Times New Roman"/>
                          <a:cs typeface="Times New Roman"/>
                        </a:rPr>
                        <a:t>نيفظوملا</a:t>
                      </a:r>
                      <a:r>
                        <a:rPr dirty="0" sz="2400" spc="-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 spc="-140" b="1">
                          <a:latin typeface="Times New Roman"/>
                          <a:cs typeface="Times New Roman"/>
                        </a:rPr>
                        <a:t>ةكراشم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33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420624">
                <a:tc>
                  <a:txBody>
                    <a:bodyPr/>
                    <a:lstStyle/>
                    <a:p>
                      <a:pPr algn="ctr" marR="42862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2400" spc="-270" b="1">
                          <a:latin typeface="Times New Roman"/>
                          <a:cs typeface="Times New Roman"/>
                        </a:rPr>
                        <a:t>رمتسملا</a:t>
                      </a:r>
                      <a:r>
                        <a:rPr dirty="0" sz="2400" spc="2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 spc="-455" b="1">
                          <a:latin typeface="Times New Roman"/>
                          <a:cs typeface="Times New Roman"/>
                        </a:rPr>
                        <a:t>نيسحتلا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39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42989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2400" spc="-105" b="1">
                          <a:latin typeface="Times New Roman"/>
                          <a:cs typeface="Times New Roman"/>
                        </a:rPr>
                        <a:t>ةجاحلا </a:t>
                      </a:r>
                      <a:r>
                        <a:rPr dirty="0" sz="2400" spc="-254" b="1">
                          <a:latin typeface="Times New Roman"/>
                          <a:cs typeface="Times New Roman"/>
                        </a:rPr>
                        <a:t>تقو</a:t>
                      </a:r>
                      <a:r>
                        <a:rPr dirty="0" sz="2400" spc="-204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 spc="-455" b="1">
                          <a:latin typeface="Times New Roman"/>
                          <a:cs typeface="Times New Roman"/>
                        </a:rPr>
                        <a:t>نيسحتلا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39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420624">
                <a:tc>
                  <a:txBody>
                    <a:bodyPr/>
                    <a:lstStyle/>
                    <a:p>
                      <a:pPr algn="ctr" marR="43624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2400" spc="-60" b="1">
                          <a:latin typeface="Times New Roman"/>
                          <a:cs typeface="Times New Roman"/>
                        </a:rPr>
                        <a:t>تاءارجلإاو </a:t>
                      </a:r>
                      <a:r>
                        <a:rPr dirty="0" sz="2400" spc="-350" b="1">
                          <a:latin typeface="Times New Roman"/>
                          <a:cs typeface="Times New Roman"/>
                        </a:rPr>
                        <a:t>تاسايسلا</a:t>
                      </a:r>
                      <a:r>
                        <a:rPr dirty="0" sz="2400" spc="-18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 spc="-75" b="1">
                          <a:latin typeface="Times New Roman"/>
                          <a:cs typeface="Times New Roman"/>
                        </a:rPr>
                        <a:t>ةنورم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39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43370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2400" spc="-60" b="1">
                          <a:latin typeface="Times New Roman"/>
                          <a:cs typeface="Times New Roman"/>
                        </a:rPr>
                        <a:t>تاءارجلإاو </a:t>
                      </a:r>
                      <a:r>
                        <a:rPr dirty="0" sz="2400" spc="-350" b="1">
                          <a:latin typeface="Times New Roman"/>
                          <a:cs typeface="Times New Roman"/>
                        </a:rPr>
                        <a:t>تاسايسلا</a:t>
                      </a:r>
                      <a:r>
                        <a:rPr dirty="0" sz="2400" spc="-16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 spc="-5" b="1">
                          <a:latin typeface="Times New Roman"/>
                          <a:cs typeface="Times New Roman"/>
                        </a:rPr>
                        <a:t>دومج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39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420750">
                <a:tc>
                  <a:txBody>
                    <a:bodyPr/>
                    <a:lstStyle/>
                    <a:p>
                      <a:pPr algn="ctr" marR="433070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dirty="0" sz="2400" spc="-535" b="1">
                          <a:latin typeface="Times New Roman"/>
                          <a:cs typeface="Times New Roman"/>
                        </a:rPr>
                        <a:t>ةينيبلا </a:t>
                      </a:r>
                      <a:r>
                        <a:rPr dirty="0" sz="2400" spc="-195" b="1">
                          <a:latin typeface="Times New Roman"/>
                          <a:cs typeface="Times New Roman"/>
                        </a:rPr>
                        <a:t>تانراقملا </a:t>
                      </a:r>
                      <a:r>
                        <a:rPr dirty="0" sz="2400" spc="-25" b="1">
                          <a:latin typeface="Times New Roman"/>
                          <a:cs typeface="Times New Roman"/>
                        </a:rPr>
                        <a:t>ءارجإو </a:t>
                      </a:r>
                      <a:r>
                        <a:rPr dirty="0" sz="2400" spc="-370" b="1">
                          <a:latin typeface="Times New Roman"/>
                          <a:cs typeface="Times New Roman"/>
                        </a:rPr>
                        <a:t>تانايبلا</a:t>
                      </a:r>
                      <a:r>
                        <a:rPr dirty="0" sz="2400" spc="-35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 spc="-500" b="1">
                          <a:latin typeface="Times New Roman"/>
                          <a:cs typeface="Times New Roman"/>
                        </a:rPr>
                        <a:t>ليلحت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46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427355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dirty="0" sz="2400" spc="-370" b="1">
                          <a:latin typeface="Times New Roman"/>
                          <a:cs typeface="Times New Roman"/>
                        </a:rPr>
                        <a:t>تانايبلا </a:t>
                      </a:r>
                      <a:r>
                        <a:rPr dirty="0" sz="2400" spc="-18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 spc="-400" b="1">
                          <a:latin typeface="Times New Roman"/>
                          <a:cs typeface="Times New Roman"/>
                        </a:rPr>
                        <a:t>ظفح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46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420624">
                <a:tc>
                  <a:txBody>
                    <a:bodyPr/>
                    <a:lstStyle/>
                    <a:p>
                      <a:pPr algn="ctr" marR="43624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2400" spc="-165" b="1">
                          <a:latin typeface="Times New Roman"/>
                          <a:cs typeface="Times New Roman"/>
                        </a:rPr>
                        <a:t>ءلامعلا </a:t>
                      </a:r>
                      <a:r>
                        <a:rPr dirty="0" sz="2400" spc="-225" b="1">
                          <a:latin typeface="Times New Roman"/>
                          <a:cs typeface="Times New Roman"/>
                        </a:rPr>
                        <a:t>اضر </a:t>
                      </a:r>
                      <a:r>
                        <a:rPr dirty="0" sz="2400" spc="-254" b="1">
                          <a:latin typeface="Times New Roman"/>
                          <a:cs typeface="Times New Roman"/>
                        </a:rPr>
                        <a:t>ىلع</a:t>
                      </a:r>
                      <a:r>
                        <a:rPr dirty="0" sz="2400" spc="-40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 spc="-405" b="1">
                          <a:latin typeface="Times New Roman"/>
                          <a:cs typeface="Times New Roman"/>
                        </a:rPr>
                        <a:t>زيكرتلا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39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43180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2400" spc="-190" b="1">
                          <a:latin typeface="Times New Roman"/>
                          <a:cs typeface="Times New Roman"/>
                        </a:rPr>
                        <a:t>حابرلأا </a:t>
                      </a:r>
                      <a:r>
                        <a:rPr dirty="0" sz="2400" spc="-310" b="1">
                          <a:latin typeface="Times New Roman"/>
                          <a:cs typeface="Times New Roman"/>
                        </a:rPr>
                        <a:t>ينج </a:t>
                      </a:r>
                      <a:r>
                        <a:rPr dirty="0" sz="2400" spc="-254" b="1">
                          <a:latin typeface="Times New Roman"/>
                          <a:cs typeface="Times New Roman"/>
                        </a:rPr>
                        <a:t>ىلع</a:t>
                      </a:r>
                      <a:r>
                        <a:rPr dirty="0" sz="2400" spc="-19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 spc="-400" b="1">
                          <a:latin typeface="Times New Roman"/>
                          <a:cs typeface="Times New Roman"/>
                        </a:rPr>
                        <a:t>زيكرتلا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39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420674">
                <a:tc>
                  <a:txBody>
                    <a:bodyPr/>
                    <a:lstStyle/>
                    <a:p>
                      <a:pPr algn="ctr" marR="43434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dirty="0" sz="2400" spc="-170" b="1">
                          <a:latin typeface="Times New Roman"/>
                          <a:cs typeface="Times New Roman"/>
                        </a:rPr>
                        <a:t>نيدروملا</a:t>
                      </a:r>
                      <a:r>
                        <a:rPr dirty="0" sz="2400" spc="-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 spc="-140" b="1">
                          <a:latin typeface="Times New Roman"/>
                          <a:cs typeface="Times New Roman"/>
                        </a:rPr>
                        <a:t>ةكراشم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460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43053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dirty="0" sz="2400" spc="-480" b="1">
                          <a:latin typeface="Times New Roman"/>
                          <a:cs typeface="Times New Roman"/>
                        </a:rPr>
                        <a:t>نيلغتسم </a:t>
                      </a:r>
                      <a:r>
                        <a:rPr dirty="0" sz="2400" spc="-105" b="1">
                          <a:latin typeface="Times New Roman"/>
                          <a:cs typeface="Times New Roman"/>
                        </a:rPr>
                        <a:t>مهنأ </a:t>
                      </a:r>
                      <a:r>
                        <a:rPr dirty="0" sz="2400" spc="-254" b="1">
                          <a:latin typeface="Times New Roman"/>
                          <a:cs typeface="Times New Roman"/>
                        </a:rPr>
                        <a:t>ىلع </a:t>
                      </a:r>
                      <a:r>
                        <a:rPr dirty="0" sz="2400" spc="-170" b="1">
                          <a:latin typeface="Times New Roman"/>
                          <a:cs typeface="Times New Roman"/>
                        </a:rPr>
                        <a:t>نيدروملا </a:t>
                      </a:r>
                      <a:r>
                        <a:rPr dirty="0" sz="2400" spc="-254" b="1">
                          <a:latin typeface="Times New Roman"/>
                          <a:cs typeface="Times New Roman"/>
                        </a:rPr>
                        <a:t>ىلإ</a:t>
                      </a:r>
                      <a:r>
                        <a:rPr dirty="0" sz="2400" spc="-16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 spc="-204" b="1">
                          <a:latin typeface="Times New Roman"/>
                          <a:cs typeface="Times New Roman"/>
                        </a:rPr>
                        <a:t>ةرظنلا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460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420662">
                <a:tc>
                  <a:txBody>
                    <a:bodyPr/>
                    <a:lstStyle/>
                    <a:p>
                      <a:pPr algn="ctr" marR="435609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dirty="0" sz="2400" spc="-120" b="1">
                          <a:latin typeface="Times New Roman"/>
                          <a:cs typeface="Times New Roman"/>
                        </a:rPr>
                        <a:t>يجراخلاو </a:t>
                      </a:r>
                      <a:r>
                        <a:rPr dirty="0" sz="2400" spc="-195" b="1">
                          <a:latin typeface="Times New Roman"/>
                          <a:cs typeface="Times New Roman"/>
                        </a:rPr>
                        <a:t>يلخادلا</a:t>
                      </a:r>
                      <a:r>
                        <a:rPr dirty="0" sz="2400" spc="-33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 spc="-290" b="1">
                          <a:latin typeface="Times New Roman"/>
                          <a:cs typeface="Times New Roman"/>
                        </a:rPr>
                        <a:t>ليمعلا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460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432434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dirty="0" sz="2400" spc="-140" b="1">
                          <a:latin typeface="Times New Roman"/>
                          <a:cs typeface="Times New Roman"/>
                        </a:rPr>
                        <a:t>يجراخلا</a:t>
                      </a:r>
                      <a:r>
                        <a:rPr dirty="0" sz="2400" spc="-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 spc="-290" b="1">
                          <a:latin typeface="Times New Roman"/>
                          <a:cs typeface="Times New Roman"/>
                        </a:rPr>
                        <a:t>ليمعلا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460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420662">
                <a:tc>
                  <a:txBody>
                    <a:bodyPr/>
                    <a:lstStyle/>
                    <a:p>
                      <a:pPr algn="ctr" marR="43116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2400" spc="-170" b="1">
                          <a:latin typeface="Times New Roman"/>
                          <a:cs typeface="Times New Roman"/>
                        </a:rPr>
                        <a:t>لمعلا </a:t>
                      </a:r>
                      <a:r>
                        <a:rPr dirty="0" sz="2400" spc="-370" b="1">
                          <a:latin typeface="Times New Roman"/>
                          <a:cs typeface="Times New Roman"/>
                        </a:rPr>
                        <a:t>قرف </a:t>
                      </a:r>
                      <a:r>
                        <a:rPr dirty="0" sz="2400" spc="-5" b="1">
                          <a:latin typeface="Times New Roman"/>
                          <a:cs typeface="Times New Roman"/>
                        </a:rPr>
                        <a:t>قرط نع </a:t>
                      </a:r>
                      <a:r>
                        <a:rPr dirty="0" sz="2400" spc="-190" b="1">
                          <a:latin typeface="Times New Roman"/>
                          <a:cs typeface="Times New Roman"/>
                        </a:rPr>
                        <a:t>ةعساو</a:t>
                      </a:r>
                      <a:r>
                        <a:rPr dirty="0" sz="2400" spc="-31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 spc="-270" b="1">
                          <a:latin typeface="Times New Roman"/>
                          <a:cs typeface="Times New Roman"/>
                        </a:rPr>
                        <a:t>ةربخلا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52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43116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2400" spc="-325" b="1">
                          <a:latin typeface="Times New Roman"/>
                          <a:cs typeface="Times New Roman"/>
                        </a:rPr>
                        <a:t>درفلا </a:t>
                      </a:r>
                      <a:r>
                        <a:rPr dirty="0" sz="2400" spc="-260" b="1">
                          <a:latin typeface="Times New Roman"/>
                          <a:cs typeface="Times New Roman"/>
                        </a:rPr>
                        <a:t>ىلع </a:t>
                      </a:r>
                      <a:r>
                        <a:rPr dirty="0" sz="2400" spc="-430" b="1">
                          <a:latin typeface="Times New Roman"/>
                          <a:cs typeface="Times New Roman"/>
                        </a:rPr>
                        <a:t>دمتعت </a:t>
                      </a:r>
                      <a:r>
                        <a:rPr dirty="0" sz="2400" spc="-535" b="1">
                          <a:latin typeface="Times New Roman"/>
                          <a:cs typeface="Times New Roman"/>
                        </a:rPr>
                        <a:t>ةقيض</a:t>
                      </a:r>
                      <a:r>
                        <a:rPr dirty="0" sz="2400" spc="-52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 spc="-270" b="1">
                          <a:latin typeface="Times New Roman"/>
                          <a:cs typeface="Times New Roman"/>
                        </a:rPr>
                        <a:t>ةربخلا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52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18068" y="6434734"/>
            <a:ext cx="1962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888888"/>
                </a:solidFill>
                <a:latin typeface="Arial"/>
                <a:cs typeface="Arial"/>
              </a:rPr>
              <a:t>60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380232" y="170687"/>
            <a:ext cx="5367655" cy="783590"/>
          </a:xfrm>
          <a:custGeom>
            <a:avLst/>
            <a:gdLst/>
            <a:ahLst/>
            <a:cxnLst/>
            <a:rect l="l" t="t" r="r" b="b"/>
            <a:pathLst>
              <a:path w="5367655" h="783590">
                <a:moveTo>
                  <a:pt x="0" y="130555"/>
                </a:moveTo>
                <a:lnTo>
                  <a:pt x="10255" y="79724"/>
                </a:lnTo>
                <a:lnTo>
                  <a:pt x="38226" y="38226"/>
                </a:lnTo>
                <a:lnTo>
                  <a:pt x="79724" y="10255"/>
                </a:lnTo>
                <a:lnTo>
                  <a:pt x="130555" y="0"/>
                </a:lnTo>
                <a:lnTo>
                  <a:pt x="5236971" y="0"/>
                </a:lnTo>
                <a:lnTo>
                  <a:pt x="5287803" y="10255"/>
                </a:lnTo>
                <a:lnTo>
                  <a:pt x="5329301" y="38226"/>
                </a:lnTo>
                <a:lnTo>
                  <a:pt x="5357272" y="79724"/>
                </a:lnTo>
                <a:lnTo>
                  <a:pt x="5367527" y="130555"/>
                </a:lnTo>
                <a:lnTo>
                  <a:pt x="5367527" y="652779"/>
                </a:lnTo>
                <a:lnTo>
                  <a:pt x="5357272" y="703611"/>
                </a:lnTo>
                <a:lnTo>
                  <a:pt x="5329300" y="745108"/>
                </a:lnTo>
                <a:lnTo>
                  <a:pt x="5287803" y="773080"/>
                </a:lnTo>
                <a:lnTo>
                  <a:pt x="5236971" y="783335"/>
                </a:lnTo>
                <a:lnTo>
                  <a:pt x="130555" y="783335"/>
                </a:lnTo>
                <a:lnTo>
                  <a:pt x="79724" y="773080"/>
                </a:lnTo>
                <a:lnTo>
                  <a:pt x="38226" y="745108"/>
                </a:lnTo>
                <a:lnTo>
                  <a:pt x="10255" y="703611"/>
                </a:lnTo>
                <a:lnTo>
                  <a:pt x="0" y="652779"/>
                </a:lnTo>
                <a:lnTo>
                  <a:pt x="0" y="130555"/>
                </a:lnTo>
                <a:close/>
              </a:path>
            </a:pathLst>
          </a:custGeom>
          <a:ln w="24384">
            <a:solidFill>
              <a:srgbClr val="4F81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237098" y="329511"/>
            <a:ext cx="4380488" cy="5463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403088" y="782193"/>
            <a:ext cx="119634" cy="7048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946643" y="672083"/>
            <a:ext cx="147066" cy="1137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272781" y="555244"/>
            <a:ext cx="45720" cy="40005"/>
          </a:xfrm>
          <a:custGeom>
            <a:avLst/>
            <a:gdLst/>
            <a:ahLst/>
            <a:cxnLst/>
            <a:rect l="l" t="t" r="r" b="b"/>
            <a:pathLst>
              <a:path w="45720" h="40004">
                <a:moveTo>
                  <a:pt x="16891" y="0"/>
                </a:moveTo>
                <a:lnTo>
                  <a:pt x="11811" y="0"/>
                </a:lnTo>
                <a:lnTo>
                  <a:pt x="7747" y="2031"/>
                </a:lnTo>
                <a:lnTo>
                  <a:pt x="4572" y="6095"/>
                </a:lnTo>
                <a:lnTo>
                  <a:pt x="1524" y="10159"/>
                </a:lnTo>
                <a:lnTo>
                  <a:pt x="0" y="14604"/>
                </a:lnTo>
                <a:lnTo>
                  <a:pt x="0" y="19430"/>
                </a:lnTo>
                <a:lnTo>
                  <a:pt x="0" y="25400"/>
                </a:lnTo>
                <a:lnTo>
                  <a:pt x="35814" y="40004"/>
                </a:lnTo>
                <a:lnTo>
                  <a:pt x="45212" y="40004"/>
                </a:lnTo>
                <a:lnTo>
                  <a:pt x="40876" y="22502"/>
                </a:lnTo>
                <a:lnTo>
                  <a:pt x="34718" y="10001"/>
                </a:lnTo>
                <a:lnTo>
                  <a:pt x="26727" y="2500"/>
                </a:lnTo>
                <a:lnTo>
                  <a:pt x="16891" y="0"/>
                </a:lnTo>
                <a:close/>
              </a:path>
            </a:pathLst>
          </a:custGeom>
          <a:ln w="18288">
            <a:solidFill>
              <a:srgbClr val="D6393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848733" y="553719"/>
            <a:ext cx="48260" cy="37465"/>
          </a:xfrm>
          <a:custGeom>
            <a:avLst/>
            <a:gdLst/>
            <a:ahLst/>
            <a:cxnLst/>
            <a:rect l="l" t="t" r="r" b="b"/>
            <a:pathLst>
              <a:path w="48260" h="37465">
                <a:moveTo>
                  <a:pt x="16382" y="0"/>
                </a:moveTo>
                <a:lnTo>
                  <a:pt x="11715" y="1404"/>
                </a:lnTo>
                <a:lnTo>
                  <a:pt x="7429" y="5619"/>
                </a:lnTo>
                <a:lnTo>
                  <a:pt x="3524" y="12644"/>
                </a:lnTo>
                <a:lnTo>
                  <a:pt x="0" y="22478"/>
                </a:lnTo>
                <a:lnTo>
                  <a:pt x="8636" y="25780"/>
                </a:lnTo>
                <a:lnTo>
                  <a:pt x="15112" y="28193"/>
                </a:lnTo>
                <a:lnTo>
                  <a:pt x="19557" y="29844"/>
                </a:lnTo>
                <a:lnTo>
                  <a:pt x="33019" y="34797"/>
                </a:lnTo>
                <a:lnTo>
                  <a:pt x="40512" y="37337"/>
                </a:lnTo>
                <a:lnTo>
                  <a:pt x="42163" y="37337"/>
                </a:lnTo>
                <a:lnTo>
                  <a:pt x="45846" y="37337"/>
                </a:lnTo>
                <a:lnTo>
                  <a:pt x="47751" y="36194"/>
                </a:lnTo>
                <a:lnTo>
                  <a:pt x="47751" y="33908"/>
                </a:lnTo>
                <a:lnTo>
                  <a:pt x="47751" y="30225"/>
                </a:lnTo>
                <a:lnTo>
                  <a:pt x="20954" y="948"/>
                </a:lnTo>
                <a:lnTo>
                  <a:pt x="16382" y="0"/>
                </a:lnTo>
                <a:close/>
              </a:path>
            </a:pathLst>
          </a:custGeom>
          <a:ln w="18287">
            <a:solidFill>
              <a:srgbClr val="D6393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926960" y="536955"/>
            <a:ext cx="165100" cy="674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504685" y="465327"/>
            <a:ext cx="613410" cy="371475"/>
          </a:xfrm>
          <a:custGeom>
            <a:avLst/>
            <a:gdLst/>
            <a:ahLst/>
            <a:cxnLst/>
            <a:rect l="l" t="t" r="r" b="b"/>
            <a:pathLst>
              <a:path w="613409" h="371475">
                <a:moveTo>
                  <a:pt x="98933" y="0"/>
                </a:moveTo>
                <a:lnTo>
                  <a:pt x="144907" y="15367"/>
                </a:lnTo>
                <a:lnTo>
                  <a:pt x="163068" y="55118"/>
                </a:lnTo>
                <a:lnTo>
                  <a:pt x="162593" y="62357"/>
                </a:lnTo>
                <a:lnTo>
                  <a:pt x="139912" y="100415"/>
                </a:lnTo>
                <a:lnTo>
                  <a:pt x="133223" y="104394"/>
                </a:lnTo>
                <a:lnTo>
                  <a:pt x="139769" y="111081"/>
                </a:lnTo>
                <a:lnTo>
                  <a:pt x="179324" y="129921"/>
                </a:lnTo>
                <a:lnTo>
                  <a:pt x="186436" y="129921"/>
                </a:lnTo>
                <a:lnTo>
                  <a:pt x="202946" y="129921"/>
                </a:lnTo>
                <a:lnTo>
                  <a:pt x="252029" y="128764"/>
                </a:lnTo>
                <a:lnTo>
                  <a:pt x="290151" y="105316"/>
                </a:lnTo>
                <a:lnTo>
                  <a:pt x="304546" y="57150"/>
                </a:lnTo>
                <a:lnTo>
                  <a:pt x="321564" y="59562"/>
                </a:lnTo>
                <a:lnTo>
                  <a:pt x="321056" y="65532"/>
                </a:lnTo>
                <a:lnTo>
                  <a:pt x="320675" y="70358"/>
                </a:lnTo>
                <a:lnTo>
                  <a:pt x="320548" y="74041"/>
                </a:lnTo>
                <a:lnTo>
                  <a:pt x="320067" y="81827"/>
                </a:lnTo>
                <a:lnTo>
                  <a:pt x="319754" y="88804"/>
                </a:lnTo>
                <a:lnTo>
                  <a:pt x="319583" y="94972"/>
                </a:lnTo>
                <a:lnTo>
                  <a:pt x="319532" y="100330"/>
                </a:lnTo>
                <a:lnTo>
                  <a:pt x="319532" y="109855"/>
                </a:lnTo>
                <a:lnTo>
                  <a:pt x="321945" y="117094"/>
                </a:lnTo>
                <a:lnTo>
                  <a:pt x="327025" y="122300"/>
                </a:lnTo>
                <a:lnTo>
                  <a:pt x="331978" y="127381"/>
                </a:lnTo>
                <a:lnTo>
                  <a:pt x="338455" y="129921"/>
                </a:lnTo>
                <a:lnTo>
                  <a:pt x="346583" y="129921"/>
                </a:lnTo>
                <a:lnTo>
                  <a:pt x="354711" y="129921"/>
                </a:lnTo>
                <a:lnTo>
                  <a:pt x="391243" y="111537"/>
                </a:lnTo>
                <a:lnTo>
                  <a:pt x="490474" y="40767"/>
                </a:lnTo>
                <a:lnTo>
                  <a:pt x="497808" y="35552"/>
                </a:lnTo>
                <a:lnTo>
                  <a:pt x="531907" y="16589"/>
                </a:lnTo>
                <a:lnTo>
                  <a:pt x="549148" y="13843"/>
                </a:lnTo>
                <a:lnTo>
                  <a:pt x="562361" y="15079"/>
                </a:lnTo>
                <a:lnTo>
                  <a:pt x="602099" y="46408"/>
                </a:lnTo>
                <a:lnTo>
                  <a:pt x="613029" y="102362"/>
                </a:lnTo>
                <a:lnTo>
                  <a:pt x="613029" y="197612"/>
                </a:lnTo>
                <a:lnTo>
                  <a:pt x="349885" y="197612"/>
                </a:lnTo>
                <a:lnTo>
                  <a:pt x="341477" y="197044"/>
                </a:lnTo>
                <a:lnTo>
                  <a:pt x="307562" y="169255"/>
                </a:lnTo>
                <a:lnTo>
                  <a:pt x="303657" y="160020"/>
                </a:lnTo>
                <a:lnTo>
                  <a:pt x="295771" y="170187"/>
                </a:lnTo>
                <a:lnTo>
                  <a:pt x="258000" y="195548"/>
                </a:lnTo>
                <a:lnTo>
                  <a:pt x="221234" y="197485"/>
                </a:lnTo>
                <a:lnTo>
                  <a:pt x="202946" y="197612"/>
                </a:lnTo>
                <a:lnTo>
                  <a:pt x="186436" y="197612"/>
                </a:lnTo>
                <a:lnTo>
                  <a:pt x="169527" y="196732"/>
                </a:lnTo>
                <a:lnTo>
                  <a:pt x="129540" y="183642"/>
                </a:lnTo>
                <a:lnTo>
                  <a:pt x="96375" y="146940"/>
                </a:lnTo>
                <a:lnTo>
                  <a:pt x="86487" y="128650"/>
                </a:lnTo>
                <a:lnTo>
                  <a:pt x="73366" y="138221"/>
                </a:lnTo>
                <a:lnTo>
                  <a:pt x="43434" y="170814"/>
                </a:lnTo>
                <a:lnTo>
                  <a:pt x="29271" y="206962"/>
                </a:lnTo>
                <a:lnTo>
                  <a:pt x="28321" y="219201"/>
                </a:lnTo>
                <a:lnTo>
                  <a:pt x="30749" y="239777"/>
                </a:lnTo>
                <a:lnTo>
                  <a:pt x="67183" y="284480"/>
                </a:lnTo>
                <a:lnTo>
                  <a:pt x="117332" y="300370"/>
                </a:lnTo>
                <a:lnTo>
                  <a:pt x="189865" y="305688"/>
                </a:lnTo>
                <a:lnTo>
                  <a:pt x="196435" y="305667"/>
                </a:lnTo>
                <a:lnTo>
                  <a:pt x="237440" y="304934"/>
                </a:lnTo>
                <a:lnTo>
                  <a:pt x="243586" y="304673"/>
                </a:lnTo>
                <a:lnTo>
                  <a:pt x="245110" y="315595"/>
                </a:lnTo>
                <a:lnTo>
                  <a:pt x="153543" y="371348"/>
                </a:lnTo>
                <a:lnTo>
                  <a:pt x="115941" y="369443"/>
                </a:lnTo>
                <a:lnTo>
                  <a:pt x="83899" y="363728"/>
                </a:lnTo>
                <a:lnTo>
                  <a:pt x="36449" y="340868"/>
                </a:lnTo>
                <a:lnTo>
                  <a:pt x="9128" y="301799"/>
                </a:lnTo>
                <a:lnTo>
                  <a:pt x="0" y="245491"/>
                </a:lnTo>
                <a:lnTo>
                  <a:pt x="1093" y="223442"/>
                </a:lnTo>
                <a:lnTo>
                  <a:pt x="9804" y="182536"/>
                </a:lnTo>
                <a:lnTo>
                  <a:pt x="27326" y="145724"/>
                </a:lnTo>
                <a:lnTo>
                  <a:pt x="54707" y="111053"/>
                </a:lnTo>
                <a:lnTo>
                  <a:pt x="72136" y="94361"/>
                </a:lnTo>
                <a:lnTo>
                  <a:pt x="70104" y="82169"/>
                </a:lnTo>
                <a:lnTo>
                  <a:pt x="65659" y="76073"/>
                </a:lnTo>
                <a:lnTo>
                  <a:pt x="58674" y="76073"/>
                </a:lnTo>
                <a:lnTo>
                  <a:pt x="56007" y="76073"/>
                </a:lnTo>
                <a:lnTo>
                  <a:pt x="53975" y="76708"/>
                </a:lnTo>
                <a:lnTo>
                  <a:pt x="52450" y="78232"/>
                </a:lnTo>
                <a:lnTo>
                  <a:pt x="50419" y="80772"/>
                </a:lnTo>
                <a:lnTo>
                  <a:pt x="48514" y="82931"/>
                </a:lnTo>
                <a:lnTo>
                  <a:pt x="46736" y="84962"/>
                </a:lnTo>
                <a:lnTo>
                  <a:pt x="34798" y="82423"/>
                </a:lnTo>
                <a:lnTo>
                  <a:pt x="35752" y="65920"/>
                </a:lnTo>
                <a:lnTo>
                  <a:pt x="50165" y="25273"/>
                </a:lnTo>
                <a:lnTo>
                  <a:pt x="84115" y="1573"/>
                </a:lnTo>
                <a:lnTo>
                  <a:pt x="98933" y="0"/>
                </a:lnTo>
                <a:close/>
              </a:path>
            </a:pathLst>
          </a:custGeom>
          <a:ln w="18287">
            <a:solidFill>
              <a:srgbClr val="D6393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8467852" y="362711"/>
            <a:ext cx="147066" cy="11366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279900" y="362711"/>
            <a:ext cx="147066" cy="11366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906006" y="365125"/>
            <a:ext cx="88265" cy="86995"/>
          </a:xfrm>
          <a:custGeom>
            <a:avLst/>
            <a:gdLst/>
            <a:ahLst/>
            <a:cxnLst/>
            <a:rect l="l" t="t" r="r" b="b"/>
            <a:pathLst>
              <a:path w="88265" h="86995">
                <a:moveTo>
                  <a:pt x="30099" y="0"/>
                </a:moveTo>
                <a:lnTo>
                  <a:pt x="88011" y="30861"/>
                </a:lnTo>
                <a:lnTo>
                  <a:pt x="58166" y="86487"/>
                </a:lnTo>
                <a:lnTo>
                  <a:pt x="0" y="56134"/>
                </a:lnTo>
                <a:lnTo>
                  <a:pt x="30099" y="0"/>
                </a:lnTo>
                <a:close/>
              </a:path>
            </a:pathLst>
          </a:custGeom>
          <a:ln w="18287">
            <a:solidFill>
              <a:srgbClr val="D6393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7499477" y="361188"/>
            <a:ext cx="58419" cy="319405"/>
          </a:xfrm>
          <a:custGeom>
            <a:avLst/>
            <a:gdLst/>
            <a:ahLst/>
            <a:cxnLst/>
            <a:rect l="l" t="t" r="r" b="b"/>
            <a:pathLst>
              <a:path w="58420" h="319405">
                <a:moveTo>
                  <a:pt x="29337" y="0"/>
                </a:moveTo>
                <a:lnTo>
                  <a:pt x="44323" y="88011"/>
                </a:lnTo>
                <a:lnTo>
                  <a:pt x="51276" y="134794"/>
                </a:lnTo>
                <a:lnTo>
                  <a:pt x="55752" y="175006"/>
                </a:lnTo>
                <a:lnTo>
                  <a:pt x="58021" y="216171"/>
                </a:lnTo>
                <a:lnTo>
                  <a:pt x="58166" y="229362"/>
                </a:lnTo>
                <a:lnTo>
                  <a:pt x="57834" y="240172"/>
                </a:lnTo>
                <a:lnTo>
                  <a:pt x="49768" y="279677"/>
                </a:lnTo>
                <a:lnTo>
                  <a:pt x="32766" y="318897"/>
                </a:lnTo>
                <a:lnTo>
                  <a:pt x="17906" y="312927"/>
                </a:lnTo>
                <a:lnTo>
                  <a:pt x="20500" y="297761"/>
                </a:lnTo>
                <a:lnTo>
                  <a:pt x="22367" y="284083"/>
                </a:lnTo>
                <a:lnTo>
                  <a:pt x="23496" y="271905"/>
                </a:lnTo>
                <a:lnTo>
                  <a:pt x="23875" y="261238"/>
                </a:lnTo>
                <a:lnTo>
                  <a:pt x="23729" y="252737"/>
                </a:lnTo>
                <a:lnTo>
                  <a:pt x="20026" y="202039"/>
                </a:lnTo>
                <a:lnTo>
                  <a:pt x="15240" y="158623"/>
                </a:lnTo>
                <a:lnTo>
                  <a:pt x="6953" y="109384"/>
                </a:lnTo>
                <a:lnTo>
                  <a:pt x="1016" y="80899"/>
                </a:lnTo>
                <a:lnTo>
                  <a:pt x="0" y="74549"/>
                </a:lnTo>
                <a:lnTo>
                  <a:pt x="0" y="70992"/>
                </a:lnTo>
                <a:lnTo>
                  <a:pt x="478" y="66494"/>
                </a:lnTo>
                <a:lnTo>
                  <a:pt x="16970" y="24368"/>
                </a:lnTo>
                <a:lnTo>
                  <a:pt x="22766" y="12666"/>
                </a:lnTo>
                <a:lnTo>
                  <a:pt x="29337" y="0"/>
                </a:lnTo>
                <a:close/>
              </a:path>
            </a:pathLst>
          </a:custGeom>
          <a:ln w="18288">
            <a:solidFill>
              <a:srgbClr val="D6393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271133" y="361188"/>
            <a:ext cx="58419" cy="319405"/>
          </a:xfrm>
          <a:custGeom>
            <a:avLst/>
            <a:gdLst/>
            <a:ahLst/>
            <a:cxnLst/>
            <a:rect l="l" t="t" r="r" b="b"/>
            <a:pathLst>
              <a:path w="58420" h="319405">
                <a:moveTo>
                  <a:pt x="29337" y="0"/>
                </a:moveTo>
                <a:lnTo>
                  <a:pt x="44322" y="88011"/>
                </a:lnTo>
                <a:lnTo>
                  <a:pt x="51276" y="134794"/>
                </a:lnTo>
                <a:lnTo>
                  <a:pt x="55752" y="175006"/>
                </a:lnTo>
                <a:lnTo>
                  <a:pt x="58021" y="216171"/>
                </a:lnTo>
                <a:lnTo>
                  <a:pt x="58165" y="229362"/>
                </a:lnTo>
                <a:lnTo>
                  <a:pt x="57834" y="240172"/>
                </a:lnTo>
                <a:lnTo>
                  <a:pt x="49768" y="279677"/>
                </a:lnTo>
                <a:lnTo>
                  <a:pt x="32765" y="318897"/>
                </a:lnTo>
                <a:lnTo>
                  <a:pt x="17906" y="312927"/>
                </a:lnTo>
                <a:lnTo>
                  <a:pt x="20500" y="297761"/>
                </a:lnTo>
                <a:lnTo>
                  <a:pt x="22367" y="284083"/>
                </a:lnTo>
                <a:lnTo>
                  <a:pt x="23496" y="271905"/>
                </a:lnTo>
                <a:lnTo>
                  <a:pt x="23875" y="261238"/>
                </a:lnTo>
                <a:lnTo>
                  <a:pt x="23729" y="252737"/>
                </a:lnTo>
                <a:lnTo>
                  <a:pt x="20026" y="202039"/>
                </a:lnTo>
                <a:lnTo>
                  <a:pt x="15239" y="158623"/>
                </a:lnTo>
                <a:lnTo>
                  <a:pt x="6953" y="109384"/>
                </a:lnTo>
                <a:lnTo>
                  <a:pt x="1015" y="80899"/>
                </a:lnTo>
                <a:lnTo>
                  <a:pt x="0" y="74549"/>
                </a:lnTo>
                <a:lnTo>
                  <a:pt x="0" y="70992"/>
                </a:lnTo>
                <a:lnTo>
                  <a:pt x="478" y="66494"/>
                </a:lnTo>
                <a:lnTo>
                  <a:pt x="16970" y="24368"/>
                </a:lnTo>
                <a:lnTo>
                  <a:pt x="22766" y="12666"/>
                </a:lnTo>
                <a:lnTo>
                  <a:pt x="29337" y="0"/>
                </a:lnTo>
                <a:close/>
              </a:path>
            </a:pathLst>
          </a:custGeom>
          <a:ln w="18287">
            <a:solidFill>
              <a:srgbClr val="D6393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7730363" y="341502"/>
            <a:ext cx="879475" cy="412750"/>
          </a:xfrm>
          <a:custGeom>
            <a:avLst/>
            <a:gdLst/>
            <a:ahLst/>
            <a:cxnLst/>
            <a:rect l="l" t="t" r="r" b="b"/>
            <a:pathLst>
              <a:path w="879475" h="412750">
                <a:moveTo>
                  <a:pt x="424433" y="0"/>
                </a:moveTo>
                <a:lnTo>
                  <a:pt x="435863" y="5969"/>
                </a:lnTo>
                <a:lnTo>
                  <a:pt x="435863" y="6985"/>
                </a:lnTo>
                <a:lnTo>
                  <a:pt x="435609" y="9651"/>
                </a:lnTo>
                <a:lnTo>
                  <a:pt x="434975" y="13970"/>
                </a:lnTo>
                <a:lnTo>
                  <a:pt x="434975" y="19431"/>
                </a:lnTo>
                <a:lnTo>
                  <a:pt x="474725" y="45212"/>
                </a:lnTo>
                <a:lnTo>
                  <a:pt x="473461" y="53145"/>
                </a:lnTo>
                <a:lnTo>
                  <a:pt x="463470" y="90709"/>
                </a:lnTo>
                <a:lnTo>
                  <a:pt x="458342" y="103377"/>
                </a:lnTo>
                <a:lnTo>
                  <a:pt x="449325" y="99949"/>
                </a:lnTo>
                <a:lnTo>
                  <a:pt x="476376" y="253746"/>
                </a:lnTo>
                <a:lnTo>
                  <a:pt x="635253" y="253746"/>
                </a:lnTo>
                <a:lnTo>
                  <a:pt x="620543" y="239313"/>
                </a:lnTo>
                <a:lnTo>
                  <a:pt x="579627" y="209042"/>
                </a:lnTo>
                <a:lnTo>
                  <a:pt x="535431" y="196850"/>
                </a:lnTo>
                <a:lnTo>
                  <a:pt x="531113" y="196850"/>
                </a:lnTo>
                <a:lnTo>
                  <a:pt x="508000" y="200406"/>
                </a:lnTo>
                <a:lnTo>
                  <a:pt x="515048" y="185735"/>
                </a:lnTo>
                <a:lnTo>
                  <a:pt x="538479" y="154177"/>
                </a:lnTo>
                <a:lnTo>
                  <a:pt x="576706" y="139192"/>
                </a:lnTo>
                <a:lnTo>
                  <a:pt x="584825" y="139692"/>
                </a:lnTo>
                <a:lnTo>
                  <a:pt x="624316" y="157527"/>
                </a:lnTo>
                <a:lnTo>
                  <a:pt x="660288" y="190595"/>
                </a:lnTo>
                <a:lnTo>
                  <a:pt x="693296" y="225758"/>
                </a:lnTo>
                <a:lnTo>
                  <a:pt x="700944" y="233425"/>
                </a:lnTo>
                <a:lnTo>
                  <a:pt x="742441" y="253746"/>
                </a:lnTo>
                <a:lnTo>
                  <a:pt x="854455" y="253746"/>
                </a:lnTo>
                <a:lnTo>
                  <a:pt x="838374" y="216376"/>
                </a:lnTo>
                <a:lnTo>
                  <a:pt x="827151" y="202819"/>
                </a:lnTo>
                <a:lnTo>
                  <a:pt x="847089" y="143637"/>
                </a:lnTo>
                <a:lnTo>
                  <a:pt x="868342" y="176480"/>
                </a:lnTo>
                <a:lnTo>
                  <a:pt x="877633" y="216630"/>
                </a:lnTo>
                <a:lnTo>
                  <a:pt x="879347" y="256539"/>
                </a:lnTo>
                <a:lnTo>
                  <a:pt x="879347" y="321437"/>
                </a:lnTo>
                <a:lnTo>
                  <a:pt x="742441" y="321437"/>
                </a:lnTo>
                <a:lnTo>
                  <a:pt x="723772" y="321437"/>
                </a:lnTo>
                <a:lnTo>
                  <a:pt x="220217" y="321437"/>
                </a:lnTo>
                <a:lnTo>
                  <a:pt x="218566" y="333756"/>
                </a:lnTo>
                <a:lnTo>
                  <a:pt x="194778" y="371600"/>
                </a:lnTo>
                <a:lnTo>
                  <a:pt x="160631" y="395960"/>
                </a:lnTo>
                <a:lnTo>
                  <a:pt x="115292" y="410767"/>
                </a:lnTo>
                <a:lnTo>
                  <a:pt x="90550" y="412623"/>
                </a:lnTo>
                <a:lnTo>
                  <a:pt x="70455" y="411269"/>
                </a:lnTo>
                <a:lnTo>
                  <a:pt x="24002" y="391160"/>
                </a:lnTo>
                <a:lnTo>
                  <a:pt x="1500" y="349279"/>
                </a:lnTo>
                <a:lnTo>
                  <a:pt x="0" y="331088"/>
                </a:lnTo>
                <a:lnTo>
                  <a:pt x="569" y="313658"/>
                </a:lnTo>
                <a:lnTo>
                  <a:pt x="9016" y="268224"/>
                </a:lnTo>
                <a:lnTo>
                  <a:pt x="35198" y="215074"/>
                </a:lnTo>
                <a:lnTo>
                  <a:pt x="48767" y="193929"/>
                </a:lnTo>
                <a:lnTo>
                  <a:pt x="64134" y="204343"/>
                </a:lnTo>
                <a:lnTo>
                  <a:pt x="55185" y="218364"/>
                </a:lnTo>
                <a:lnTo>
                  <a:pt x="47593" y="231457"/>
                </a:lnTo>
                <a:lnTo>
                  <a:pt x="30464" y="276082"/>
                </a:lnTo>
                <a:lnTo>
                  <a:pt x="28447" y="297307"/>
                </a:lnTo>
                <a:lnTo>
                  <a:pt x="29495" y="307925"/>
                </a:lnTo>
                <a:lnTo>
                  <a:pt x="54453" y="337585"/>
                </a:lnTo>
                <a:lnTo>
                  <a:pt x="92582" y="344550"/>
                </a:lnTo>
                <a:lnTo>
                  <a:pt x="113391" y="343483"/>
                </a:lnTo>
                <a:lnTo>
                  <a:pt x="163575" y="327660"/>
                </a:lnTo>
                <a:lnTo>
                  <a:pt x="189186" y="296388"/>
                </a:lnTo>
                <a:lnTo>
                  <a:pt x="190880" y="283337"/>
                </a:lnTo>
                <a:lnTo>
                  <a:pt x="190880" y="280162"/>
                </a:lnTo>
                <a:lnTo>
                  <a:pt x="190880" y="277749"/>
                </a:lnTo>
                <a:lnTo>
                  <a:pt x="190880" y="265175"/>
                </a:lnTo>
                <a:lnTo>
                  <a:pt x="190372" y="258063"/>
                </a:lnTo>
                <a:lnTo>
                  <a:pt x="183999" y="218795"/>
                </a:lnTo>
                <a:lnTo>
                  <a:pt x="175640" y="172602"/>
                </a:lnTo>
                <a:lnTo>
                  <a:pt x="170306" y="143113"/>
                </a:lnTo>
                <a:lnTo>
                  <a:pt x="164973" y="113599"/>
                </a:lnTo>
                <a:lnTo>
                  <a:pt x="159638" y="84074"/>
                </a:lnTo>
                <a:lnTo>
                  <a:pt x="147192" y="75057"/>
                </a:lnTo>
                <a:lnTo>
                  <a:pt x="148621" y="61265"/>
                </a:lnTo>
                <a:lnTo>
                  <a:pt x="152907" y="44259"/>
                </a:lnTo>
                <a:lnTo>
                  <a:pt x="160051" y="24014"/>
                </a:lnTo>
                <a:lnTo>
                  <a:pt x="170052" y="507"/>
                </a:lnTo>
                <a:lnTo>
                  <a:pt x="181482" y="5969"/>
                </a:lnTo>
                <a:lnTo>
                  <a:pt x="180847" y="8254"/>
                </a:lnTo>
                <a:lnTo>
                  <a:pt x="180466" y="10922"/>
                </a:lnTo>
                <a:lnTo>
                  <a:pt x="180466" y="13970"/>
                </a:lnTo>
                <a:lnTo>
                  <a:pt x="180466" y="20574"/>
                </a:lnTo>
                <a:lnTo>
                  <a:pt x="183895" y="25908"/>
                </a:lnTo>
                <a:lnTo>
                  <a:pt x="190753" y="30099"/>
                </a:lnTo>
                <a:lnTo>
                  <a:pt x="198183" y="34262"/>
                </a:lnTo>
                <a:lnTo>
                  <a:pt x="205422" y="38353"/>
                </a:lnTo>
                <a:lnTo>
                  <a:pt x="212471" y="42350"/>
                </a:lnTo>
                <a:lnTo>
                  <a:pt x="219328" y="46227"/>
                </a:lnTo>
                <a:lnTo>
                  <a:pt x="217922" y="56153"/>
                </a:lnTo>
                <a:lnTo>
                  <a:pt x="206367" y="95801"/>
                </a:lnTo>
                <a:lnTo>
                  <a:pt x="202437" y="104394"/>
                </a:lnTo>
                <a:lnTo>
                  <a:pt x="194944" y="101473"/>
                </a:lnTo>
                <a:lnTo>
                  <a:pt x="195377" y="105473"/>
                </a:lnTo>
                <a:lnTo>
                  <a:pt x="196691" y="113855"/>
                </a:lnTo>
                <a:lnTo>
                  <a:pt x="198909" y="126619"/>
                </a:lnTo>
                <a:lnTo>
                  <a:pt x="202056" y="143763"/>
                </a:lnTo>
                <a:lnTo>
                  <a:pt x="205440" y="162434"/>
                </a:lnTo>
                <a:lnTo>
                  <a:pt x="213994" y="210566"/>
                </a:lnTo>
                <a:lnTo>
                  <a:pt x="220598" y="253237"/>
                </a:lnTo>
                <a:lnTo>
                  <a:pt x="220598" y="253746"/>
                </a:lnTo>
                <a:lnTo>
                  <a:pt x="333247" y="253746"/>
                </a:lnTo>
                <a:lnTo>
                  <a:pt x="317166" y="216376"/>
                </a:lnTo>
                <a:lnTo>
                  <a:pt x="305942" y="202819"/>
                </a:lnTo>
                <a:lnTo>
                  <a:pt x="325881" y="143637"/>
                </a:lnTo>
                <a:lnTo>
                  <a:pt x="347134" y="176480"/>
                </a:lnTo>
                <a:lnTo>
                  <a:pt x="357318" y="227893"/>
                </a:lnTo>
                <a:lnTo>
                  <a:pt x="358139" y="253746"/>
                </a:lnTo>
                <a:lnTo>
                  <a:pt x="446658" y="253746"/>
                </a:lnTo>
                <a:lnTo>
                  <a:pt x="416559" y="84962"/>
                </a:lnTo>
                <a:lnTo>
                  <a:pt x="400557" y="74549"/>
                </a:lnTo>
                <a:lnTo>
                  <a:pt x="400843" y="67210"/>
                </a:lnTo>
                <a:lnTo>
                  <a:pt x="412829" y="24288"/>
                </a:lnTo>
                <a:lnTo>
                  <a:pt x="418149" y="12596"/>
                </a:lnTo>
                <a:lnTo>
                  <a:pt x="424433" y="0"/>
                </a:lnTo>
                <a:close/>
              </a:path>
            </a:pathLst>
          </a:custGeom>
          <a:ln w="18288">
            <a:solidFill>
              <a:srgbClr val="D6393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7119746" y="341502"/>
            <a:ext cx="346710" cy="430530"/>
          </a:xfrm>
          <a:custGeom>
            <a:avLst/>
            <a:gdLst/>
            <a:ahLst/>
            <a:cxnLst/>
            <a:rect l="l" t="t" r="r" b="b"/>
            <a:pathLst>
              <a:path w="346709" h="430530">
                <a:moveTo>
                  <a:pt x="294385" y="0"/>
                </a:moveTo>
                <a:lnTo>
                  <a:pt x="305816" y="5969"/>
                </a:lnTo>
                <a:lnTo>
                  <a:pt x="305816" y="6985"/>
                </a:lnTo>
                <a:lnTo>
                  <a:pt x="305561" y="9651"/>
                </a:lnTo>
                <a:lnTo>
                  <a:pt x="304926" y="13970"/>
                </a:lnTo>
                <a:lnTo>
                  <a:pt x="304926" y="19431"/>
                </a:lnTo>
                <a:lnTo>
                  <a:pt x="344677" y="45212"/>
                </a:lnTo>
                <a:lnTo>
                  <a:pt x="343413" y="53145"/>
                </a:lnTo>
                <a:lnTo>
                  <a:pt x="333422" y="90709"/>
                </a:lnTo>
                <a:lnTo>
                  <a:pt x="328295" y="103377"/>
                </a:lnTo>
                <a:lnTo>
                  <a:pt x="319277" y="99949"/>
                </a:lnTo>
                <a:lnTo>
                  <a:pt x="346328" y="253746"/>
                </a:lnTo>
                <a:lnTo>
                  <a:pt x="346328" y="321437"/>
                </a:lnTo>
                <a:lnTo>
                  <a:pt x="224408" y="321437"/>
                </a:lnTo>
                <a:lnTo>
                  <a:pt x="219075" y="346710"/>
                </a:lnTo>
                <a:lnTo>
                  <a:pt x="191897" y="388747"/>
                </a:lnTo>
                <a:lnTo>
                  <a:pt x="155797" y="420068"/>
                </a:lnTo>
                <a:lnTo>
                  <a:pt x="120269" y="430530"/>
                </a:lnTo>
                <a:lnTo>
                  <a:pt x="109724" y="429698"/>
                </a:lnTo>
                <a:lnTo>
                  <a:pt x="61275" y="409152"/>
                </a:lnTo>
                <a:lnTo>
                  <a:pt x="23695" y="383192"/>
                </a:lnTo>
                <a:lnTo>
                  <a:pt x="0" y="365379"/>
                </a:lnTo>
                <a:lnTo>
                  <a:pt x="10413" y="350900"/>
                </a:lnTo>
                <a:lnTo>
                  <a:pt x="23227" y="359114"/>
                </a:lnTo>
                <a:lnTo>
                  <a:pt x="34813" y="365839"/>
                </a:lnTo>
                <a:lnTo>
                  <a:pt x="77769" y="379420"/>
                </a:lnTo>
                <a:lnTo>
                  <a:pt x="86486" y="379730"/>
                </a:lnTo>
                <a:lnTo>
                  <a:pt x="98484" y="378896"/>
                </a:lnTo>
                <a:lnTo>
                  <a:pt x="148266" y="357201"/>
                </a:lnTo>
                <a:lnTo>
                  <a:pt x="177083" y="331622"/>
                </a:lnTo>
                <a:lnTo>
                  <a:pt x="191897" y="315213"/>
                </a:lnTo>
                <a:lnTo>
                  <a:pt x="184911" y="316102"/>
                </a:lnTo>
                <a:lnTo>
                  <a:pt x="179070" y="316611"/>
                </a:lnTo>
                <a:lnTo>
                  <a:pt x="174498" y="316611"/>
                </a:lnTo>
                <a:lnTo>
                  <a:pt x="162776" y="315610"/>
                </a:lnTo>
                <a:lnTo>
                  <a:pt x="128920" y="291891"/>
                </a:lnTo>
                <a:lnTo>
                  <a:pt x="120776" y="257048"/>
                </a:lnTo>
                <a:lnTo>
                  <a:pt x="121848" y="238547"/>
                </a:lnTo>
                <a:lnTo>
                  <a:pt x="137922" y="185166"/>
                </a:lnTo>
                <a:lnTo>
                  <a:pt x="168818" y="150036"/>
                </a:lnTo>
                <a:lnTo>
                  <a:pt x="180467" y="147700"/>
                </a:lnTo>
                <a:lnTo>
                  <a:pt x="190013" y="149391"/>
                </a:lnTo>
                <a:lnTo>
                  <a:pt x="220323" y="188989"/>
                </a:lnTo>
                <a:lnTo>
                  <a:pt x="228092" y="240157"/>
                </a:lnTo>
                <a:lnTo>
                  <a:pt x="228092" y="253746"/>
                </a:lnTo>
                <a:lnTo>
                  <a:pt x="316610" y="253746"/>
                </a:lnTo>
                <a:lnTo>
                  <a:pt x="286511" y="84962"/>
                </a:lnTo>
                <a:lnTo>
                  <a:pt x="270509" y="74549"/>
                </a:lnTo>
                <a:lnTo>
                  <a:pt x="270795" y="67210"/>
                </a:lnTo>
                <a:lnTo>
                  <a:pt x="282781" y="24288"/>
                </a:lnTo>
                <a:lnTo>
                  <a:pt x="288101" y="12596"/>
                </a:lnTo>
                <a:lnTo>
                  <a:pt x="294385" y="0"/>
                </a:lnTo>
                <a:close/>
              </a:path>
            </a:pathLst>
          </a:custGeom>
          <a:ln w="18288">
            <a:solidFill>
              <a:srgbClr val="D6393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5740908" y="341502"/>
            <a:ext cx="497205" cy="321945"/>
          </a:xfrm>
          <a:custGeom>
            <a:avLst/>
            <a:gdLst/>
            <a:ahLst/>
            <a:cxnLst/>
            <a:rect l="l" t="t" r="r" b="b"/>
            <a:pathLst>
              <a:path w="497204" h="321945">
                <a:moveTo>
                  <a:pt x="444880" y="0"/>
                </a:moveTo>
                <a:lnTo>
                  <a:pt x="456311" y="5969"/>
                </a:lnTo>
                <a:lnTo>
                  <a:pt x="456311" y="6985"/>
                </a:lnTo>
                <a:lnTo>
                  <a:pt x="456056" y="9651"/>
                </a:lnTo>
                <a:lnTo>
                  <a:pt x="455421" y="13970"/>
                </a:lnTo>
                <a:lnTo>
                  <a:pt x="455421" y="19431"/>
                </a:lnTo>
                <a:lnTo>
                  <a:pt x="495172" y="45212"/>
                </a:lnTo>
                <a:lnTo>
                  <a:pt x="493908" y="53145"/>
                </a:lnTo>
                <a:lnTo>
                  <a:pt x="483917" y="90709"/>
                </a:lnTo>
                <a:lnTo>
                  <a:pt x="478789" y="103377"/>
                </a:lnTo>
                <a:lnTo>
                  <a:pt x="469772" y="99949"/>
                </a:lnTo>
                <a:lnTo>
                  <a:pt x="496824" y="253746"/>
                </a:lnTo>
                <a:lnTo>
                  <a:pt x="496824" y="321437"/>
                </a:lnTo>
                <a:lnTo>
                  <a:pt x="378840" y="321437"/>
                </a:lnTo>
                <a:lnTo>
                  <a:pt x="360171" y="321437"/>
                </a:lnTo>
                <a:lnTo>
                  <a:pt x="112775" y="321437"/>
                </a:lnTo>
                <a:lnTo>
                  <a:pt x="94995" y="321437"/>
                </a:lnTo>
                <a:lnTo>
                  <a:pt x="77977" y="321437"/>
                </a:lnTo>
                <a:lnTo>
                  <a:pt x="64482" y="319938"/>
                </a:lnTo>
                <a:lnTo>
                  <a:pt x="29733" y="282100"/>
                </a:lnTo>
                <a:lnTo>
                  <a:pt x="22494" y="237749"/>
                </a:lnTo>
                <a:lnTo>
                  <a:pt x="21589" y="208787"/>
                </a:lnTo>
                <a:lnTo>
                  <a:pt x="21589" y="137922"/>
                </a:lnTo>
                <a:lnTo>
                  <a:pt x="21181" y="126567"/>
                </a:lnTo>
                <a:lnTo>
                  <a:pt x="7746" y="89916"/>
                </a:lnTo>
                <a:lnTo>
                  <a:pt x="0" y="81787"/>
                </a:lnTo>
                <a:lnTo>
                  <a:pt x="26796" y="19685"/>
                </a:lnTo>
                <a:lnTo>
                  <a:pt x="46989" y="58927"/>
                </a:lnTo>
                <a:lnTo>
                  <a:pt x="53294" y="99843"/>
                </a:lnTo>
                <a:lnTo>
                  <a:pt x="53720" y="116586"/>
                </a:lnTo>
                <a:lnTo>
                  <a:pt x="53720" y="165608"/>
                </a:lnTo>
                <a:lnTo>
                  <a:pt x="54149" y="189539"/>
                </a:lnTo>
                <a:lnTo>
                  <a:pt x="60578" y="237617"/>
                </a:lnTo>
                <a:lnTo>
                  <a:pt x="70103" y="253746"/>
                </a:lnTo>
                <a:lnTo>
                  <a:pt x="77977" y="253746"/>
                </a:lnTo>
                <a:lnTo>
                  <a:pt x="94995" y="253746"/>
                </a:lnTo>
                <a:lnTo>
                  <a:pt x="112775" y="253746"/>
                </a:lnTo>
                <a:lnTo>
                  <a:pt x="271652" y="253746"/>
                </a:lnTo>
                <a:lnTo>
                  <a:pt x="256942" y="239313"/>
                </a:lnTo>
                <a:lnTo>
                  <a:pt x="216026" y="209042"/>
                </a:lnTo>
                <a:lnTo>
                  <a:pt x="171830" y="196850"/>
                </a:lnTo>
                <a:lnTo>
                  <a:pt x="167512" y="196850"/>
                </a:lnTo>
                <a:lnTo>
                  <a:pt x="144399" y="200406"/>
                </a:lnTo>
                <a:lnTo>
                  <a:pt x="151447" y="185735"/>
                </a:lnTo>
                <a:lnTo>
                  <a:pt x="174878" y="154177"/>
                </a:lnTo>
                <a:lnTo>
                  <a:pt x="213105" y="139192"/>
                </a:lnTo>
                <a:lnTo>
                  <a:pt x="221224" y="139692"/>
                </a:lnTo>
                <a:lnTo>
                  <a:pt x="260715" y="157527"/>
                </a:lnTo>
                <a:lnTo>
                  <a:pt x="296687" y="190595"/>
                </a:lnTo>
                <a:lnTo>
                  <a:pt x="329695" y="225758"/>
                </a:lnTo>
                <a:lnTo>
                  <a:pt x="337343" y="233425"/>
                </a:lnTo>
                <a:lnTo>
                  <a:pt x="378840" y="253746"/>
                </a:lnTo>
                <a:lnTo>
                  <a:pt x="467105" y="253746"/>
                </a:lnTo>
                <a:lnTo>
                  <a:pt x="437006" y="84962"/>
                </a:lnTo>
                <a:lnTo>
                  <a:pt x="421004" y="74549"/>
                </a:lnTo>
                <a:lnTo>
                  <a:pt x="421290" y="67210"/>
                </a:lnTo>
                <a:lnTo>
                  <a:pt x="433276" y="24288"/>
                </a:lnTo>
                <a:lnTo>
                  <a:pt x="438596" y="12596"/>
                </a:lnTo>
                <a:lnTo>
                  <a:pt x="444880" y="0"/>
                </a:lnTo>
                <a:close/>
              </a:path>
            </a:pathLst>
          </a:custGeom>
          <a:ln w="18288">
            <a:solidFill>
              <a:srgbClr val="D6393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5327141" y="341502"/>
            <a:ext cx="407670" cy="443865"/>
          </a:xfrm>
          <a:custGeom>
            <a:avLst/>
            <a:gdLst/>
            <a:ahLst/>
            <a:cxnLst/>
            <a:rect l="l" t="t" r="r" b="b"/>
            <a:pathLst>
              <a:path w="407670" h="443865">
                <a:moveTo>
                  <a:pt x="355727" y="0"/>
                </a:moveTo>
                <a:lnTo>
                  <a:pt x="367157" y="5969"/>
                </a:lnTo>
                <a:lnTo>
                  <a:pt x="367157" y="6985"/>
                </a:lnTo>
                <a:lnTo>
                  <a:pt x="366903" y="9651"/>
                </a:lnTo>
                <a:lnTo>
                  <a:pt x="366268" y="13970"/>
                </a:lnTo>
                <a:lnTo>
                  <a:pt x="366268" y="19431"/>
                </a:lnTo>
                <a:lnTo>
                  <a:pt x="406019" y="45212"/>
                </a:lnTo>
                <a:lnTo>
                  <a:pt x="404754" y="53145"/>
                </a:lnTo>
                <a:lnTo>
                  <a:pt x="394763" y="90709"/>
                </a:lnTo>
                <a:lnTo>
                  <a:pt x="389636" y="103377"/>
                </a:lnTo>
                <a:lnTo>
                  <a:pt x="380619" y="99949"/>
                </a:lnTo>
                <a:lnTo>
                  <a:pt x="407670" y="253746"/>
                </a:lnTo>
                <a:lnTo>
                  <a:pt x="407670" y="321437"/>
                </a:lnTo>
                <a:lnTo>
                  <a:pt x="289560" y="321437"/>
                </a:lnTo>
                <a:lnTo>
                  <a:pt x="271018" y="321437"/>
                </a:lnTo>
                <a:lnTo>
                  <a:pt x="264033" y="321437"/>
                </a:lnTo>
                <a:lnTo>
                  <a:pt x="256540" y="321437"/>
                </a:lnTo>
                <a:lnTo>
                  <a:pt x="251206" y="321563"/>
                </a:lnTo>
                <a:lnTo>
                  <a:pt x="247904" y="321945"/>
                </a:lnTo>
                <a:lnTo>
                  <a:pt x="244729" y="322199"/>
                </a:lnTo>
                <a:lnTo>
                  <a:pt x="243078" y="323342"/>
                </a:lnTo>
                <a:lnTo>
                  <a:pt x="243078" y="325120"/>
                </a:lnTo>
                <a:lnTo>
                  <a:pt x="247904" y="327913"/>
                </a:lnTo>
                <a:lnTo>
                  <a:pt x="252475" y="329819"/>
                </a:lnTo>
                <a:lnTo>
                  <a:pt x="256667" y="330962"/>
                </a:lnTo>
                <a:lnTo>
                  <a:pt x="260858" y="331977"/>
                </a:lnTo>
                <a:lnTo>
                  <a:pt x="263652" y="333501"/>
                </a:lnTo>
                <a:lnTo>
                  <a:pt x="264922" y="335152"/>
                </a:lnTo>
                <a:lnTo>
                  <a:pt x="266319" y="336931"/>
                </a:lnTo>
                <a:lnTo>
                  <a:pt x="266954" y="339725"/>
                </a:lnTo>
                <a:lnTo>
                  <a:pt x="266954" y="343535"/>
                </a:lnTo>
                <a:lnTo>
                  <a:pt x="266332" y="352746"/>
                </a:lnTo>
                <a:lnTo>
                  <a:pt x="251896" y="396692"/>
                </a:lnTo>
                <a:lnTo>
                  <a:pt x="218916" y="424370"/>
                </a:lnTo>
                <a:lnTo>
                  <a:pt x="160722" y="438239"/>
                </a:lnTo>
                <a:lnTo>
                  <a:pt x="121582" y="443243"/>
                </a:lnTo>
                <a:lnTo>
                  <a:pt x="104394" y="443864"/>
                </a:lnTo>
                <a:lnTo>
                  <a:pt x="82174" y="442670"/>
                </a:lnTo>
                <a:lnTo>
                  <a:pt x="44404" y="433042"/>
                </a:lnTo>
                <a:lnTo>
                  <a:pt x="7223" y="402177"/>
                </a:lnTo>
                <a:lnTo>
                  <a:pt x="0" y="373888"/>
                </a:lnTo>
                <a:lnTo>
                  <a:pt x="805" y="358838"/>
                </a:lnTo>
                <a:lnTo>
                  <a:pt x="12700" y="315975"/>
                </a:lnTo>
                <a:lnTo>
                  <a:pt x="34623" y="278241"/>
                </a:lnTo>
                <a:lnTo>
                  <a:pt x="69596" y="231648"/>
                </a:lnTo>
                <a:lnTo>
                  <a:pt x="84582" y="242062"/>
                </a:lnTo>
                <a:lnTo>
                  <a:pt x="72532" y="257135"/>
                </a:lnTo>
                <a:lnTo>
                  <a:pt x="62484" y="270732"/>
                </a:lnTo>
                <a:lnTo>
                  <a:pt x="40846" y="313245"/>
                </a:lnTo>
                <a:lnTo>
                  <a:pt x="38354" y="332613"/>
                </a:lnTo>
                <a:lnTo>
                  <a:pt x="39715" y="345015"/>
                </a:lnTo>
                <a:lnTo>
                  <a:pt x="72798" y="377576"/>
                </a:lnTo>
                <a:lnTo>
                  <a:pt x="128270" y="384810"/>
                </a:lnTo>
                <a:lnTo>
                  <a:pt x="141341" y="384262"/>
                </a:lnTo>
                <a:lnTo>
                  <a:pt x="194437" y="376047"/>
                </a:lnTo>
                <a:lnTo>
                  <a:pt x="233959" y="364295"/>
                </a:lnTo>
                <a:lnTo>
                  <a:pt x="236600" y="360934"/>
                </a:lnTo>
                <a:lnTo>
                  <a:pt x="236600" y="358901"/>
                </a:lnTo>
                <a:lnTo>
                  <a:pt x="194415" y="353097"/>
                </a:lnTo>
                <a:lnTo>
                  <a:pt x="184912" y="352933"/>
                </a:lnTo>
                <a:lnTo>
                  <a:pt x="172557" y="352167"/>
                </a:lnTo>
                <a:lnTo>
                  <a:pt x="163703" y="349853"/>
                </a:lnTo>
                <a:lnTo>
                  <a:pt x="158372" y="345967"/>
                </a:lnTo>
                <a:lnTo>
                  <a:pt x="156591" y="340487"/>
                </a:lnTo>
                <a:lnTo>
                  <a:pt x="156591" y="336676"/>
                </a:lnTo>
                <a:lnTo>
                  <a:pt x="172974" y="299720"/>
                </a:lnTo>
                <a:lnTo>
                  <a:pt x="208153" y="266446"/>
                </a:lnTo>
                <a:lnTo>
                  <a:pt x="248479" y="254551"/>
                </a:lnTo>
                <a:lnTo>
                  <a:pt x="262509" y="253746"/>
                </a:lnTo>
                <a:lnTo>
                  <a:pt x="271018" y="253746"/>
                </a:lnTo>
                <a:lnTo>
                  <a:pt x="289560" y="253746"/>
                </a:lnTo>
                <a:lnTo>
                  <a:pt x="377952" y="253746"/>
                </a:lnTo>
                <a:lnTo>
                  <a:pt x="347853" y="84962"/>
                </a:lnTo>
                <a:lnTo>
                  <a:pt x="331850" y="74549"/>
                </a:lnTo>
                <a:lnTo>
                  <a:pt x="332136" y="67210"/>
                </a:lnTo>
                <a:lnTo>
                  <a:pt x="344122" y="24288"/>
                </a:lnTo>
                <a:lnTo>
                  <a:pt x="349442" y="12596"/>
                </a:lnTo>
                <a:lnTo>
                  <a:pt x="355727" y="0"/>
                </a:lnTo>
                <a:close/>
              </a:path>
            </a:pathLst>
          </a:custGeom>
          <a:ln w="18288">
            <a:solidFill>
              <a:srgbClr val="D6393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266184" y="341502"/>
            <a:ext cx="914400" cy="321945"/>
          </a:xfrm>
          <a:custGeom>
            <a:avLst/>
            <a:gdLst/>
            <a:ahLst/>
            <a:cxnLst/>
            <a:rect l="l" t="t" r="r" b="b"/>
            <a:pathLst>
              <a:path w="914400" h="321945">
                <a:moveTo>
                  <a:pt x="743076" y="0"/>
                </a:moveTo>
                <a:lnTo>
                  <a:pt x="754506" y="5969"/>
                </a:lnTo>
                <a:lnTo>
                  <a:pt x="754506" y="6985"/>
                </a:lnTo>
                <a:lnTo>
                  <a:pt x="754252" y="9651"/>
                </a:lnTo>
                <a:lnTo>
                  <a:pt x="753617" y="13970"/>
                </a:lnTo>
                <a:lnTo>
                  <a:pt x="753617" y="19431"/>
                </a:lnTo>
                <a:lnTo>
                  <a:pt x="793368" y="45212"/>
                </a:lnTo>
                <a:lnTo>
                  <a:pt x="792104" y="53145"/>
                </a:lnTo>
                <a:lnTo>
                  <a:pt x="782113" y="90709"/>
                </a:lnTo>
                <a:lnTo>
                  <a:pt x="776986" y="103377"/>
                </a:lnTo>
                <a:lnTo>
                  <a:pt x="767968" y="99949"/>
                </a:lnTo>
                <a:lnTo>
                  <a:pt x="795019" y="253746"/>
                </a:lnTo>
                <a:lnTo>
                  <a:pt x="884174" y="253746"/>
                </a:lnTo>
                <a:lnTo>
                  <a:pt x="854075" y="84962"/>
                </a:lnTo>
                <a:lnTo>
                  <a:pt x="838073" y="74549"/>
                </a:lnTo>
                <a:lnTo>
                  <a:pt x="838358" y="67210"/>
                </a:lnTo>
                <a:lnTo>
                  <a:pt x="850344" y="24288"/>
                </a:lnTo>
                <a:lnTo>
                  <a:pt x="861949" y="0"/>
                </a:lnTo>
                <a:lnTo>
                  <a:pt x="873378" y="5969"/>
                </a:lnTo>
                <a:lnTo>
                  <a:pt x="873378" y="6985"/>
                </a:lnTo>
                <a:lnTo>
                  <a:pt x="873125" y="9651"/>
                </a:lnTo>
                <a:lnTo>
                  <a:pt x="872489" y="13970"/>
                </a:lnTo>
                <a:lnTo>
                  <a:pt x="872489" y="19431"/>
                </a:lnTo>
                <a:lnTo>
                  <a:pt x="912240" y="45212"/>
                </a:lnTo>
                <a:lnTo>
                  <a:pt x="910976" y="53145"/>
                </a:lnTo>
                <a:lnTo>
                  <a:pt x="900985" y="90709"/>
                </a:lnTo>
                <a:lnTo>
                  <a:pt x="895857" y="103377"/>
                </a:lnTo>
                <a:lnTo>
                  <a:pt x="886840" y="99949"/>
                </a:lnTo>
                <a:lnTo>
                  <a:pt x="913891" y="253746"/>
                </a:lnTo>
                <a:lnTo>
                  <a:pt x="913891" y="321437"/>
                </a:lnTo>
                <a:lnTo>
                  <a:pt x="795019" y="321437"/>
                </a:lnTo>
                <a:lnTo>
                  <a:pt x="777239" y="321437"/>
                </a:lnTo>
                <a:lnTo>
                  <a:pt x="658367" y="321437"/>
                </a:lnTo>
                <a:lnTo>
                  <a:pt x="658367" y="319913"/>
                </a:lnTo>
                <a:lnTo>
                  <a:pt x="648335" y="318643"/>
                </a:lnTo>
                <a:lnTo>
                  <a:pt x="600245" y="306226"/>
                </a:lnTo>
                <a:lnTo>
                  <a:pt x="560704" y="289813"/>
                </a:lnTo>
                <a:lnTo>
                  <a:pt x="553059" y="299721"/>
                </a:lnTo>
                <a:lnTo>
                  <a:pt x="519547" y="319561"/>
                </a:lnTo>
                <a:lnTo>
                  <a:pt x="497204" y="321437"/>
                </a:lnTo>
                <a:lnTo>
                  <a:pt x="464185" y="321437"/>
                </a:lnTo>
                <a:lnTo>
                  <a:pt x="448055" y="321437"/>
                </a:lnTo>
                <a:lnTo>
                  <a:pt x="448055" y="320801"/>
                </a:lnTo>
                <a:lnTo>
                  <a:pt x="438785" y="320421"/>
                </a:lnTo>
                <a:lnTo>
                  <a:pt x="431038" y="319786"/>
                </a:lnTo>
                <a:lnTo>
                  <a:pt x="390739" y="308746"/>
                </a:lnTo>
                <a:lnTo>
                  <a:pt x="381762" y="304673"/>
                </a:lnTo>
                <a:lnTo>
                  <a:pt x="374733" y="309366"/>
                </a:lnTo>
                <a:lnTo>
                  <a:pt x="332692" y="321224"/>
                </a:lnTo>
                <a:lnTo>
                  <a:pt x="322071" y="321437"/>
                </a:lnTo>
                <a:lnTo>
                  <a:pt x="281558" y="321437"/>
                </a:lnTo>
                <a:lnTo>
                  <a:pt x="246046" y="301117"/>
                </a:lnTo>
                <a:lnTo>
                  <a:pt x="237870" y="283845"/>
                </a:lnTo>
                <a:lnTo>
                  <a:pt x="230820" y="293562"/>
                </a:lnTo>
                <a:lnTo>
                  <a:pt x="199687" y="317043"/>
                </a:lnTo>
                <a:lnTo>
                  <a:pt x="172719" y="321437"/>
                </a:lnTo>
                <a:lnTo>
                  <a:pt x="155575" y="321437"/>
                </a:lnTo>
                <a:lnTo>
                  <a:pt x="137160" y="321437"/>
                </a:lnTo>
                <a:lnTo>
                  <a:pt x="0" y="321437"/>
                </a:lnTo>
                <a:lnTo>
                  <a:pt x="0" y="253746"/>
                </a:lnTo>
                <a:lnTo>
                  <a:pt x="130682" y="253746"/>
                </a:lnTo>
                <a:lnTo>
                  <a:pt x="129063" y="245673"/>
                </a:lnTo>
                <a:lnTo>
                  <a:pt x="109614" y="210204"/>
                </a:lnTo>
                <a:lnTo>
                  <a:pt x="103377" y="202819"/>
                </a:lnTo>
                <a:lnTo>
                  <a:pt x="123316" y="143637"/>
                </a:lnTo>
                <a:lnTo>
                  <a:pt x="144569" y="176480"/>
                </a:lnTo>
                <a:lnTo>
                  <a:pt x="154753" y="227893"/>
                </a:lnTo>
                <a:lnTo>
                  <a:pt x="155575" y="253746"/>
                </a:lnTo>
                <a:lnTo>
                  <a:pt x="172719" y="253746"/>
                </a:lnTo>
                <a:lnTo>
                  <a:pt x="216153" y="239141"/>
                </a:lnTo>
                <a:lnTo>
                  <a:pt x="237353" y="199243"/>
                </a:lnTo>
                <a:lnTo>
                  <a:pt x="238760" y="180975"/>
                </a:lnTo>
                <a:lnTo>
                  <a:pt x="255269" y="183387"/>
                </a:lnTo>
                <a:lnTo>
                  <a:pt x="254888" y="188722"/>
                </a:lnTo>
                <a:lnTo>
                  <a:pt x="254507" y="194818"/>
                </a:lnTo>
                <a:lnTo>
                  <a:pt x="254253" y="201549"/>
                </a:lnTo>
                <a:lnTo>
                  <a:pt x="253873" y="208407"/>
                </a:lnTo>
                <a:lnTo>
                  <a:pt x="253745" y="215900"/>
                </a:lnTo>
                <a:lnTo>
                  <a:pt x="253745" y="224155"/>
                </a:lnTo>
                <a:lnTo>
                  <a:pt x="253745" y="232663"/>
                </a:lnTo>
                <a:lnTo>
                  <a:pt x="256666" y="239649"/>
                </a:lnTo>
                <a:lnTo>
                  <a:pt x="262381" y="245363"/>
                </a:lnTo>
                <a:lnTo>
                  <a:pt x="268224" y="250951"/>
                </a:lnTo>
                <a:lnTo>
                  <a:pt x="274827" y="253746"/>
                </a:lnTo>
                <a:lnTo>
                  <a:pt x="282320" y="253746"/>
                </a:lnTo>
                <a:lnTo>
                  <a:pt x="312927" y="253746"/>
                </a:lnTo>
                <a:lnTo>
                  <a:pt x="356107" y="245363"/>
                </a:lnTo>
                <a:lnTo>
                  <a:pt x="371728" y="207263"/>
                </a:lnTo>
                <a:lnTo>
                  <a:pt x="371728" y="203326"/>
                </a:lnTo>
                <a:lnTo>
                  <a:pt x="372999" y="199771"/>
                </a:lnTo>
                <a:lnTo>
                  <a:pt x="375538" y="196596"/>
                </a:lnTo>
                <a:lnTo>
                  <a:pt x="377063" y="194818"/>
                </a:lnTo>
                <a:lnTo>
                  <a:pt x="380111" y="192024"/>
                </a:lnTo>
                <a:lnTo>
                  <a:pt x="384682" y="188468"/>
                </a:lnTo>
                <a:lnTo>
                  <a:pt x="394207" y="180975"/>
                </a:lnTo>
                <a:lnTo>
                  <a:pt x="394462" y="184150"/>
                </a:lnTo>
                <a:lnTo>
                  <a:pt x="394715" y="188341"/>
                </a:lnTo>
                <a:lnTo>
                  <a:pt x="394842" y="193801"/>
                </a:lnTo>
                <a:lnTo>
                  <a:pt x="395096" y="199136"/>
                </a:lnTo>
                <a:lnTo>
                  <a:pt x="395096" y="202692"/>
                </a:lnTo>
                <a:lnTo>
                  <a:pt x="395096" y="204343"/>
                </a:lnTo>
                <a:lnTo>
                  <a:pt x="394856" y="211750"/>
                </a:lnTo>
                <a:lnTo>
                  <a:pt x="394128" y="220265"/>
                </a:lnTo>
                <a:lnTo>
                  <a:pt x="392900" y="229899"/>
                </a:lnTo>
                <a:lnTo>
                  <a:pt x="391160" y="240664"/>
                </a:lnTo>
                <a:lnTo>
                  <a:pt x="397255" y="243586"/>
                </a:lnTo>
                <a:lnTo>
                  <a:pt x="404240" y="246125"/>
                </a:lnTo>
                <a:lnTo>
                  <a:pt x="411861" y="248285"/>
                </a:lnTo>
                <a:lnTo>
                  <a:pt x="419480" y="250444"/>
                </a:lnTo>
                <a:lnTo>
                  <a:pt x="427481" y="252095"/>
                </a:lnTo>
                <a:lnTo>
                  <a:pt x="435863" y="253237"/>
                </a:lnTo>
                <a:lnTo>
                  <a:pt x="435863" y="247650"/>
                </a:lnTo>
                <a:lnTo>
                  <a:pt x="433831" y="240411"/>
                </a:lnTo>
                <a:lnTo>
                  <a:pt x="429640" y="231394"/>
                </a:lnTo>
                <a:lnTo>
                  <a:pt x="425576" y="222504"/>
                </a:lnTo>
                <a:lnTo>
                  <a:pt x="423544" y="216408"/>
                </a:lnTo>
                <a:lnTo>
                  <a:pt x="423544" y="213233"/>
                </a:lnTo>
                <a:lnTo>
                  <a:pt x="423544" y="208914"/>
                </a:lnTo>
                <a:lnTo>
                  <a:pt x="424052" y="205612"/>
                </a:lnTo>
                <a:lnTo>
                  <a:pt x="425195" y="203326"/>
                </a:lnTo>
                <a:lnTo>
                  <a:pt x="425576" y="202437"/>
                </a:lnTo>
                <a:lnTo>
                  <a:pt x="427354" y="199898"/>
                </a:lnTo>
                <a:lnTo>
                  <a:pt x="430656" y="195580"/>
                </a:lnTo>
                <a:lnTo>
                  <a:pt x="451865" y="167005"/>
                </a:lnTo>
                <a:lnTo>
                  <a:pt x="463502" y="209883"/>
                </a:lnTo>
                <a:lnTo>
                  <a:pt x="464185" y="227457"/>
                </a:lnTo>
                <a:lnTo>
                  <a:pt x="464185" y="253746"/>
                </a:lnTo>
                <a:lnTo>
                  <a:pt x="497204" y="253746"/>
                </a:lnTo>
                <a:lnTo>
                  <a:pt x="540577" y="244193"/>
                </a:lnTo>
                <a:lnTo>
                  <a:pt x="556132" y="224155"/>
                </a:lnTo>
                <a:lnTo>
                  <a:pt x="563754" y="209109"/>
                </a:lnTo>
                <a:lnTo>
                  <a:pt x="592454" y="172212"/>
                </a:lnTo>
                <a:lnTo>
                  <a:pt x="625728" y="154177"/>
                </a:lnTo>
                <a:lnTo>
                  <a:pt x="632469" y="156561"/>
                </a:lnTo>
                <a:lnTo>
                  <a:pt x="657098" y="192405"/>
                </a:lnTo>
                <a:lnTo>
                  <a:pt x="672939" y="235910"/>
                </a:lnTo>
                <a:lnTo>
                  <a:pt x="675766" y="253746"/>
                </a:lnTo>
                <a:lnTo>
                  <a:pt x="765301" y="253746"/>
                </a:lnTo>
                <a:lnTo>
                  <a:pt x="735202" y="84962"/>
                </a:lnTo>
                <a:lnTo>
                  <a:pt x="719201" y="74549"/>
                </a:lnTo>
                <a:lnTo>
                  <a:pt x="719486" y="67210"/>
                </a:lnTo>
                <a:lnTo>
                  <a:pt x="731472" y="24288"/>
                </a:lnTo>
                <a:lnTo>
                  <a:pt x="736792" y="12596"/>
                </a:lnTo>
                <a:lnTo>
                  <a:pt x="743076" y="0"/>
                </a:lnTo>
                <a:close/>
              </a:path>
            </a:pathLst>
          </a:custGeom>
          <a:ln w="18288">
            <a:solidFill>
              <a:srgbClr val="D6393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489959" y="320065"/>
            <a:ext cx="812114" cy="5439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876040" y="505333"/>
            <a:ext cx="72390" cy="635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527171" y="441451"/>
            <a:ext cx="755650" cy="382905"/>
          </a:xfrm>
          <a:custGeom>
            <a:avLst/>
            <a:gdLst/>
            <a:ahLst/>
            <a:cxnLst/>
            <a:rect l="l" t="t" r="r" b="b"/>
            <a:pathLst>
              <a:path w="755650" h="382905">
                <a:moveTo>
                  <a:pt x="383286" y="0"/>
                </a:moveTo>
                <a:lnTo>
                  <a:pt x="417415" y="24378"/>
                </a:lnTo>
                <a:lnTo>
                  <a:pt x="435395" y="66143"/>
                </a:lnTo>
                <a:lnTo>
                  <a:pt x="444730" y="118530"/>
                </a:lnTo>
                <a:lnTo>
                  <a:pt x="445896" y="148082"/>
                </a:lnTo>
                <a:lnTo>
                  <a:pt x="445896" y="153797"/>
                </a:lnTo>
                <a:lnTo>
                  <a:pt x="463676" y="153797"/>
                </a:lnTo>
                <a:lnTo>
                  <a:pt x="507111" y="139192"/>
                </a:lnTo>
                <a:lnTo>
                  <a:pt x="528310" y="99294"/>
                </a:lnTo>
                <a:lnTo>
                  <a:pt x="529716" y="81025"/>
                </a:lnTo>
                <a:lnTo>
                  <a:pt x="546226" y="83438"/>
                </a:lnTo>
                <a:lnTo>
                  <a:pt x="545845" y="88773"/>
                </a:lnTo>
                <a:lnTo>
                  <a:pt x="545464" y="94869"/>
                </a:lnTo>
                <a:lnTo>
                  <a:pt x="545211" y="101600"/>
                </a:lnTo>
                <a:lnTo>
                  <a:pt x="544829" y="108458"/>
                </a:lnTo>
                <a:lnTo>
                  <a:pt x="544702" y="115950"/>
                </a:lnTo>
                <a:lnTo>
                  <a:pt x="544702" y="124206"/>
                </a:lnTo>
                <a:lnTo>
                  <a:pt x="544702" y="132714"/>
                </a:lnTo>
                <a:lnTo>
                  <a:pt x="547624" y="139700"/>
                </a:lnTo>
                <a:lnTo>
                  <a:pt x="553338" y="145414"/>
                </a:lnTo>
                <a:lnTo>
                  <a:pt x="559180" y="151002"/>
                </a:lnTo>
                <a:lnTo>
                  <a:pt x="565784" y="153797"/>
                </a:lnTo>
                <a:lnTo>
                  <a:pt x="573277" y="153797"/>
                </a:lnTo>
                <a:lnTo>
                  <a:pt x="603884" y="153797"/>
                </a:lnTo>
                <a:lnTo>
                  <a:pt x="647064" y="145414"/>
                </a:lnTo>
                <a:lnTo>
                  <a:pt x="662686" y="107314"/>
                </a:lnTo>
                <a:lnTo>
                  <a:pt x="662686" y="103377"/>
                </a:lnTo>
                <a:lnTo>
                  <a:pt x="663955" y="99822"/>
                </a:lnTo>
                <a:lnTo>
                  <a:pt x="666495" y="96647"/>
                </a:lnTo>
                <a:lnTo>
                  <a:pt x="668019" y="94869"/>
                </a:lnTo>
                <a:lnTo>
                  <a:pt x="671067" y="92075"/>
                </a:lnTo>
                <a:lnTo>
                  <a:pt x="675639" y="88519"/>
                </a:lnTo>
                <a:lnTo>
                  <a:pt x="685164" y="81025"/>
                </a:lnTo>
                <a:lnTo>
                  <a:pt x="685418" y="84200"/>
                </a:lnTo>
                <a:lnTo>
                  <a:pt x="685673" y="88392"/>
                </a:lnTo>
                <a:lnTo>
                  <a:pt x="685800" y="93852"/>
                </a:lnTo>
                <a:lnTo>
                  <a:pt x="686053" y="99187"/>
                </a:lnTo>
                <a:lnTo>
                  <a:pt x="686053" y="102743"/>
                </a:lnTo>
                <a:lnTo>
                  <a:pt x="686053" y="104394"/>
                </a:lnTo>
                <a:lnTo>
                  <a:pt x="685813" y="111801"/>
                </a:lnTo>
                <a:lnTo>
                  <a:pt x="685085" y="120316"/>
                </a:lnTo>
                <a:lnTo>
                  <a:pt x="683857" y="129950"/>
                </a:lnTo>
                <a:lnTo>
                  <a:pt x="682116" y="140715"/>
                </a:lnTo>
                <a:lnTo>
                  <a:pt x="688213" y="143637"/>
                </a:lnTo>
                <a:lnTo>
                  <a:pt x="726820" y="153288"/>
                </a:lnTo>
                <a:lnTo>
                  <a:pt x="726820" y="147700"/>
                </a:lnTo>
                <a:lnTo>
                  <a:pt x="724788" y="140462"/>
                </a:lnTo>
                <a:lnTo>
                  <a:pt x="720598" y="131445"/>
                </a:lnTo>
                <a:lnTo>
                  <a:pt x="716533" y="122555"/>
                </a:lnTo>
                <a:lnTo>
                  <a:pt x="714501" y="116459"/>
                </a:lnTo>
                <a:lnTo>
                  <a:pt x="714501" y="113284"/>
                </a:lnTo>
                <a:lnTo>
                  <a:pt x="714501" y="108965"/>
                </a:lnTo>
                <a:lnTo>
                  <a:pt x="715009" y="105663"/>
                </a:lnTo>
                <a:lnTo>
                  <a:pt x="716152" y="103377"/>
                </a:lnTo>
                <a:lnTo>
                  <a:pt x="716533" y="102488"/>
                </a:lnTo>
                <a:lnTo>
                  <a:pt x="718312" y="99949"/>
                </a:lnTo>
                <a:lnTo>
                  <a:pt x="721613" y="95631"/>
                </a:lnTo>
                <a:lnTo>
                  <a:pt x="742823" y="67056"/>
                </a:lnTo>
                <a:lnTo>
                  <a:pt x="754459" y="109934"/>
                </a:lnTo>
                <a:lnTo>
                  <a:pt x="755141" y="127508"/>
                </a:lnTo>
                <a:lnTo>
                  <a:pt x="755141" y="221487"/>
                </a:lnTo>
                <a:lnTo>
                  <a:pt x="708913" y="217424"/>
                </a:lnTo>
                <a:lnTo>
                  <a:pt x="672718" y="204724"/>
                </a:lnTo>
                <a:lnTo>
                  <a:pt x="665690" y="209417"/>
                </a:lnTo>
                <a:lnTo>
                  <a:pt x="623649" y="221275"/>
                </a:lnTo>
                <a:lnTo>
                  <a:pt x="613028" y="221487"/>
                </a:lnTo>
                <a:lnTo>
                  <a:pt x="572515" y="221487"/>
                </a:lnTo>
                <a:lnTo>
                  <a:pt x="537003" y="201168"/>
                </a:lnTo>
                <a:lnTo>
                  <a:pt x="528827" y="183896"/>
                </a:lnTo>
                <a:lnTo>
                  <a:pt x="521777" y="193613"/>
                </a:lnTo>
                <a:lnTo>
                  <a:pt x="490644" y="217094"/>
                </a:lnTo>
                <a:lnTo>
                  <a:pt x="463676" y="221487"/>
                </a:lnTo>
                <a:lnTo>
                  <a:pt x="445896" y="221487"/>
                </a:lnTo>
                <a:lnTo>
                  <a:pt x="428116" y="221487"/>
                </a:lnTo>
                <a:lnTo>
                  <a:pt x="279526" y="221487"/>
                </a:lnTo>
                <a:lnTo>
                  <a:pt x="263525" y="221487"/>
                </a:lnTo>
                <a:lnTo>
                  <a:pt x="258444" y="221487"/>
                </a:lnTo>
                <a:lnTo>
                  <a:pt x="252349" y="221487"/>
                </a:lnTo>
                <a:lnTo>
                  <a:pt x="247395" y="221996"/>
                </a:lnTo>
                <a:lnTo>
                  <a:pt x="243586" y="222885"/>
                </a:lnTo>
                <a:lnTo>
                  <a:pt x="239902" y="223900"/>
                </a:lnTo>
                <a:lnTo>
                  <a:pt x="237998" y="225298"/>
                </a:lnTo>
                <a:lnTo>
                  <a:pt x="237998" y="227202"/>
                </a:lnTo>
                <a:lnTo>
                  <a:pt x="237998" y="228092"/>
                </a:lnTo>
                <a:lnTo>
                  <a:pt x="242062" y="230250"/>
                </a:lnTo>
                <a:lnTo>
                  <a:pt x="250189" y="233425"/>
                </a:lnTo>
                <a:lnTo>
                  <a:pt x="258317" y="236474"/>
                </a:lnTo>
                <a:lnTo>
                  <a:pt x="262381" y="241426"/>
                </a:lnTo>
                <a:lnTo>
                  <a:pt x="262381" y="248031"/>
                </a:lnTo>
                <a:lnTo>
                  <a:pt x="262122" y="255224"/>
                </a:lnTo>
                <a:lnTo>
                  <a:pt x="253428" y="299212"/>
                </a:lnTo>
                <a:lnTo>
                  <a:pt x="227744" y="335526"/>
                </a:lnTo>
                <a:lnTo>
                  <a:pt x="187753" y="358013"/>
                </a:lnTo>
                <a:lnTo>
                  <a:pt x="136288" y="375759"/>
                </a:lnTo>
                <a:lnTo>
                  <a:pt x="81406" y="382777"/>
                </a:lnTo>
                <a:lnTo>
                  <a:pt x="62525" y="381611"/>
                </a:lnTo>
                <a:lnTo>
                  <a:pt x="20574" y="364109"/>
                </a:lnTo>
                <a:lnTo>
                  <a:pt x="1285" y="326461"/>
                </a:lnTo>
                <a:lnTo>
                  <a:pt x="0" y="309625"/>
                </a:lnTo>
                <a:lnTo>
                  <a:pt x="575" y="290649"/>
                </a:lnTo>
                <a:lnTo>
                  <a:pt x="9398" y="241553"/>
                </a:lnTo>
                <a:lnTo>
                  <a:pt x="26812" y="201422"/>
                </a:lnTo>
                <a:lnTo>
                  <a:pt x="56133" y="150622"/>
                </a:lnTo>
                <a:lnTo>
                  <a:pt x="69976" y="161036"/>
                </a:lnTo>
                <a:lnTo>
                  <a:pt x="59261" y="179921"/>
                </a:lnTo>
                <a:lnTo>
                  <a:pt x="50355" y="196770"/>
                </a:lnTo>
                <a:lnTo>
                  <a:pt x="34139" y="236172"/>
                </a:lnTo>
                <a:lnTo>
                  <a:pt x="29209" y="270890"/>
                </a:lnTo>
                <a:lnTo>
                  <a:pt x="30136" y="281723"/>
                </a:lnTo>
                <a:lnTo>
                  <a:pt x="61388" y="316849"/>
                </a:lnTo>
                <a:lnTo>
                  <a:pt x="84454" y="320167"/>
                </a:lnTo>
                <a:lnTo>
                  <a:pt x="100552" y="319549"/>
                </a:lnTo>
                <a:lnTo>
                  <a:pt x="152273" y="310388"/>
                </a:lnTo>
                <a:lnTo>
                  <a:pt x="196224" y="295332"/>
                </a:lnTo>
                <a:lnTo>
                  <a:pt x="230572" y="273377"/>
                </a:lnTo>
                <a:lnTo>
                  <a:pt x="232028" y="269113"/>
                </a:lnTo>
                <a:lnTo>
                  <a:pt x="232028" y="267462"/>
                </a:lnTo>
                <a:lnTo>
                  <a:pt x="227456" y="266446"/>
                </a:lnTo>
                <a:lnTo>
                  <a:pt x="218186" y="266192"/>
                </a:lnTo>
                <a:lnTo>
                  <a:pt x="208914" y="265811"/>
                </a:lnTo>
                <a:lnTo>
                  <a:pt x="200659" y="265684"/>
                </a:lnTo>
                <a:lnTo>
                  <a:pt x="193293" y="265684"/>
                </a:lnTo>
                <a:lnTo>
                  <a:pt x="181296" y="265562"/>
                </a:lnTo>
                <a:lnTo>
                  <a:pt x="151511" y="259334"/>
                </a:lnTo>
                <a:lnTo>
                  <a:pt x="151511" y="254508"/>
                </a:lnTo>
                <a:lnTo>
                  <a:pt x="161718" y="212947"/>
                </a:lnTo>
                <a:lnTo>
                  <a:pt x="195917" y="176859"/>
                </a:lnTo>
                <a:lnTo>
                  <a:pt x="230568" y="157718"/>
                </a:lnTo>
                <a:lnTo>
                  <a:pt x="251713" y="153797"/>
                </a:lnTo>
                <a:lnTo>
                  <a:pt x="263525" y="153797"/>
                </a:lnTo>
                <a:lnTo>
                  <a:pt x="279526" y="153797"/>
                </a:lnTo>
                <a:lnTo>
                  <a:pt x="308228" y="153797"/>
                </a:lnTo>
                <a:lnTo>
                  <a:pt x="315849" y="153797"/>
                </a:lnTo>
                <a:lnTo>
                  <a:pt x="323088" y="154177"/>
                </a:lnTo>
                <a:lnTo>
                  <a:pt x="329945" y="154812"/>
                </a:lnTo>
                <a:lnTo>
                  <a:pt x="344064" y="156364"/>
                </a:lnTo>
                <a:lnTo>
                  <a:pt x="359171" y="157987"/>
                </a:lnTo>
                <a:lnTo>
                  <a:pt x="375255" y="159706"/>
                </a:lnTo>
                <a:lnTo>
                  <a:pt x="392302" y="161544"/>
                </a:lnTo>
                <a:lnTo>
                  <a:pt x="375134" y="157114"/>
                </a:lnTo>
                <a:lnTo>
                  <a:pt x="340487" y="139826"/>
                </a:lnTo>
                <a:lnTo>
                  <a:pt x="325627" y="100457"/>
                </a:lnTo>
                <a:lnTo>
                  <a:pt x="326745" y="81619"/>
                </a:lnTo>
                <a:lnTo>
                  <a:pt x="343407" y="30987"/>
                </a:lnTo>
                <a:lnTo>
                  <a:pt x="372500" y="1930"/>
                </a:lnTo>
                <a:lnTo>
                  <a:pt x="383286" y="0"/>
                </a:lnTo>
                <a:close/>
              </a:path>
            </a:pathLst>
          </a:custGeom>
          <a:ln w="18288">
            <a:solidFill>
              <a:srgbClr val="D6393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115689" y="332613"/>
            <a:ext cx="146939" cy="17119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860800" y="339090"/>
            <a:ext cx="88265" cy="86995"/>
          </a:xfrm>
          <a:custGeom>
            <a:avLst/>
            <a:gdLst/>
            <a:ahLst/>
            <a:cxnLst/>
            <a:rect l="l" t="t" r="r" b="b"/>
            <a:pathLst>
              <a:path w="88264" h="86995">
                <a:moveTo>
                  <a:pt x="30099" y="0"/>
                </a:moveTo>
                <a:lnTo>
                  <a:pt x="88011" y="30733"/>
                </a:lnTo>
                <a:lnTo>
                  <a:pt x="58165" y="86486"/>
                </a:lnTo>
                <a:lnTo>
                  <a:pt x="0" y="56133"/>
                </a:lnTo>
                <a:lnTo>
                  <a:pt x="30099" y="0"/>
                </a:lnTo>
                <a:close/>
              </a:path>
            </a:pathLst>
          </a:custGeom>
          <a:ln w="18288">
            <a:solidFill>
              <a:srgbClr val="D6393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-25526" y="1217802"/>
            <a:ext cx="8770620" cy="449897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r" marR="77470">
              <a:lnSpc>
                <a:spcPct val="100000"/>
              </a:lnSpc>
              <a:spcBef>
                <a:spcPts val="90"/>
              </a:spcBef>
            </a:pPr>
            <a:r>
              <a:rPr dirty="0" sz="3200" spc="-370" b="1">
                <a:latin typeface="Arial"/>
                <a:cs typeface="Arial"/>
              </a:rPr>
              <a:t>ماظنلل  </a:t>
            </a:r>
            <a:r>
              <a:rPr dirty="0" sz="3200" spc="10" b="1">
                <a:latin typeface="Arial"/>
                <a:cs typeface="Arial"/>
              </a:rPr>
              <a:t>ماع </a:t>
            </a:r>
            <a:r>
              <a:rPr dirty="0" sz="3200" spc="-315" b="1">
                <a:latin typeface="Arial"/>
                <a:cs typeface="Arial"/>
              </a:rPr>
              <a:t>فصو  </a:t>
            </a:r>
            <a:r>
              <a:rPr dirty="0" sz="3200" spc="-470" b="1">
                <a:latin typeface="Arial"/>
                <a:cs typeface="Arial"/>
              </a:rPr>
              <a:t>عضول  </a:t>
            </a:r>
            <a:r>
              <a:rPr dirty="0" sz="3200" spc="-755" b="1">
                <a:latin typeface="Arial"/>
                <a:cs typeface="Arial"/>
              </a:rPr>
              <a:t>ىفشتسملل       </a:t>
            </a:r>
            <a:r>
              <a:rPr dirty="0" sz="3200" spc="-415" b="1">
                <a:latin typeface="Arial"/>
                <a:cs typeface="Arial"/>
              </a:rPr>
              <a:t>ةيديهمت  </a:t>
            </a:r>
            <a:r>
              <a:rPr dirty="0" sz="3200" spc="-65" b="1">
                <a:latin typeface="Arial"/>
                <a:cs typeface="Arial"/>
              </a:rPr>
              <a:t>ةعجارم </a:t>
            </a:r>
            <a:r>
              <a:rPr dirty="0" sz="3200" spc="-40" b="1">
                <a:latin typeface="Arial"/>
                <a:cs typeface="Arial"/>
              </a:rPr>
              <a:t>ءارجإ</a:t>
            </a:r>
            <a:r>
              <a:rPr dirty="0" sz="3200" spc="-265" b="1">
                <a:latin typeface="Arial"/>
                <a:cs typeface="Arial"/>
              </a:rPr>
              <a:t> </a:t>
            </a:r>
            <a:r>
              <a:rPr dirty="0" sz="3200" spc="-5" b="1">
                <a:latin typeface="Arial"/>
                <a:cs typeface="Arial"/>
              </a:rPr>
              <a:t>-</a:t>
            </a:r>
            <a:endParaRPr sz="3200">
              <a:latin typeface="Arial"/>
              <a:cs typeface="Arial"/>
            </a:endParaRPr>
          </a:p>
          <a:p>
            <a:pPr algn="r" marR="80645">
              <a:lnSpc>
                <a:spcPct val="100000"/>
              </a:lnSpc>
            </a:pPr>
            <a:r>
              <a:rPr dirty="0" sz="3200" spc="-320" b="1">
                <a:latin typeface="Arial"/>
                <a:cs typeface="Arial"/>
              </a:rPr>
              <a:t>.فعضلاو  </a:t>
            </a:r>
            <a:r>
              <a:rPr dirty="0" sz="3200" spc="-325" b="1">
                <a:latin typeface="Arial"/>
                <a:cs typeface="Arial"/>
              </a:rPr>
              <a:t>ةوقلا  </a:t>
            </a:r>
            <a:r>
              <a:rPr dirty="0" sz="3200" spc="-595" b="1">
                <a:latin typeface="Arial"/>
                <a:cs typeface="Arial"/>
              </a:rPr>
              <a:t>طاقنب </a:t>
            </a:r>
            <a:r>
              <a:rPr dirty="0" sz="3200" spc="-305" b="1">
                <a:latin typeface="Arial"/>
                <a:cs typeface="Arial"/>
              </a:rPr>
              <a:t> </a:t>
            </a:r>
            <a:r>
              <a:rPr dirty="0" sz="3200" spc="-745" b="1">
                <a:latin typeface="Arial"/>
                <a:cs typeface="Arial"/>
              </a:rPr>
              <a:t>قلعتي      </a:t>
            </a:r>
            <a:r>
              <a:rPr dirty="0" sz="3200" spc="-615" b="1">
                <a:latin typeface="Arial"/>
                <a:cs typeface="Arial"/>
              </a:rPr>
              <a:t>اميف</a:t>
            </a:r>
            <a:r>
              <a:rPr dirty="0" sz="3200" spc="-380" b="1">
                <a:latin typeface="Arial"/>
                <a:cs typeface="Arial"/>
              </a:rPr>
              <a:t> </a:t>
            </a:r>
            <a:r>
              <a:rPr dirty="0" sz="3200" spc="-295" b="1">
                <a:latin typeface="Arial"/>
                <a:cs typeface="Arial"/>
              </a:rPr>
              <a:t>يلاحلا</a:t>
            </a:r>
            <a:endParaRPr sz="3200">
              <a:latin typeface="Arial"/>
              <a:cs typeface="Arial"/>
            </a:endParaRPr>
          </a:p>
          <a:p>
            <a:pPr algn="r" marR="149225">
              <a:lnSpc>
                <a:spcPct val="100000"/>
              </a:lnSpc>
              <a:spcBef>
                <a:spcPts val="900"/>
              </a:spcBef>
            </a:pPr>
            <a:r>
              <a:rPr dirty="0" sz="4000" spc="-1040" b="1">
                <a:latin typeface="Arial"/>
                <a:cs typeface="Arial"/>
              </a:rPr>
              <a:t>يف                </a:t>
            </a:r>
            <a:r>
              <a:rPr dirty="0" sz="4000" spc="-620" b="1">
                <a:latin typeface="Arial"/>
                <a:cs typeface="Arial"/>
              </a:rPr>
              <a:t>لضفلأا  </a:t>
            </a:r>
            <a:r>
              <a:rPr dirty="0" sz="4000" spc="-140" b="1">
                <a:latin typeface="Arial"/>
                <a:cs typeface="Arial"/>
              </a:rPr>
              <a:t>لاجملا </a:t>
            </a:r>
            <a:r>
              <a:rPr dirty="0" sz="4000" spc="-690" b="1">
                <a:latin typeface="Arial"/>
                <a:cs typeface="Arial"/>
              </a:rPr>
              <a:t>ديدحتل   </a:t>
            </a:r>
            <a:r>
              <a:rPr dirty="0" sz="4000" spc="-290" b="1">
                <a:latin typeface="Arial"/>
                <a:cs typeface="Arial"/>
              </a:rPr>
              <a:t>يلوأ  </a:t>
            </a:r>
            <a:r>
              <a:rPr dirty="0" sz="4000" spc="-825" b="1">
                <a:latin typeface="Arial"/>
                <a:cs typeface="Arial"/>
              </a:rPr>
              <a:t>ليلحت </a:t>
            </a:r>
            <a:r>
              <a:rPr dirty="0" sz="4000" spc="-700" b="1">
                <a:latin typeface="Arial"/>
                <a:cs typeface="Arial"/>
              </a:rPr>
              <a:t> </a:t>
            </a:r>
            <a:r>
              <a:rPr dirty="0" sz="4000" spc="-35" b="1">
                <a:latin typeface="Arial"/>
                <a:cs typeface="Arial"/>
              </a:rPr>
              <a:t>ءارجإ</a:t>
            </a:r>
            <a:r>
              <a:rPr dirty="0" sz="4000" spc="-35">
                <a:latin typeface="Arial"/>
                <a:cs typeface="Arial"/>
              </a:rPr>
              <a:t>-</a:t>
            </a:r>
            <a:endParaRPr sz="4000">
              <a:latin typeface="Arial"/>
              <a:cs typeface="Arial"/>
            </a:endParaRPr>
          </a:p>
          <a:p>
            <a:pPr algn="r" marR="144780">
              <a:lnSpc>
                <a:spcPts val="4785"/>
              </a:lnSpc>
            </a:pPr>
            <a:r>
              <a:rPr dirty="0" sz="4000" spc="-155" b="1">
                <a:latin typeface="Arial"/>
                <a:cs typeface="Arial"/>
              </a:rPr>
              <a:t>:ةدوجلا </a:t>
            </a:r>
            <a:r>
              <a:rPr dirty="0" sz="4000" spc="-400" b="1">
                <a:latin typeface="Arial"/>
                <a:cs typeface="Arial"/>
              </a:rPr>
              <a:t>جمانرب  </a:t>
            </a:r>
            <a:r>
              <a:rPr dirty="0" sz="4000" spc="-910" b="1">
                <a:latin typeface="Arial"/>
                <a:cs typeface="Arial"/>
              </a:rPr>
              <a:t>قيبطت      </a:t>
            </a:r>
            <a:r>
              <a:rPr dirty="0" sz="4000" spc="-595" b="1">
                <a:latin typeface="Arial"/>
                <a:cs typeface="Arial"/>
              </a:rPr>
              <a:t>ءدبل</a:t>
            </a:r>
            <a:r>
              <a:rPr dirty="0" sz="4000" spc="-310" b="1">
                <a:latin typeface="Arial"/>
                <a:cs typeface="Arial"/>
              </a:rPr>
              <a:t> </a:t>
            </a:r>
            <a:r>
              <a:rPr dirty="0" sz="4000" spc="-819" b="1">
                <a:latin typeface="Arial"/>
                <a:cs typeface="Arial"/>
              </a:rPr>
              <a:t>ىفشتسملا</a:t>
            </a:r>
            <a:endParaRPr sz="4000">
              <a:latin typeface="Arial"/>
              <a:cs typeface="Arial"/>
            </a:endParaRPr>
          </a:p>
          <a:p>
            <a:pPr algn="r" marR="7620">
              <a:lnSpc>
                <a:spcPts val="4305"/>
              </a:lnSpc>
            </a:pPr>
            <a:r>
              <a:rPr dirty="0" sz="3600" spc="-395" b="1">
                <a:latin typeface="Arial"/>
                <a:cs typeface="Arial"/>
              </a:rPr>
              <a:t>لا  </a:t>
            </a:r>
            <a:r>
              <a:rPr dirty="0" sz="3600" spc="-215" b="1">
                <a:latin typeface="Arial"/>
                <a:cs typeface="Arial"/>
              </a:rPr>
              <a:t>مدقم </a:t>
            </a:r>
            <a:r>
              <a:rPr dirty="0" sz="3600" spc="-320" b="1">
                <a:latin typeface="Arial"/>
                <a:cs typeface="Arial"/>
              </a:rPr>
              <a:t>رظن  </a:t>
            </a:r>
            <a:r>
              <a:rPr dirty="0" sz="3600" spc="114" b="1">
                <a:latin typeface="Arial"/>
                <a:cs typeface="Arial"/>
              </a:rPr>
              <a:t>ةهجو </a:t>
            </a:r>
            <a:r>
              <a:rPr dirty="0" sz="3600" spc="95" b="1">
                <a:latin typeface="Arial"/>
                <a:cs typeface="Arial"/>
              </a:rPr>
              <a:t>نم </a:t>
            </a:r>
            <a:r>
              <a:rPr dirty="0" baseline="3086" sz="5400" spc="-555" b="1">
                <a:latin typeface="Arial"/>
                <a:cs typeface="Arial"/>
              </a:rPr>
              <a:t>ً</a:t>
            </a:r>
            <a:r>
              <a:rPr dirty="0" sz="3600" spc="-370" b="1">
                <a:latin typeface="Arial"/>
                <a:cs typeface="Arial"/>
              </a:rPr>
              <a:t>ايلاح</a:t>
            </a:r>
            <a:r>
              <a:rPr dirty="0" sz="3600" spc="260" b="1">
                <a:latin typeface="Arial"/>
                <a:cs typeface="Arial"/>
              </a:rPr>
              <a:t> </a:t>
            </a:r>
            <a:r>
              <a:rPr dirty="0" sz="3600" spc="-175" b="1">
                <a:latin typeface="Arial"/>
                <a:cs typeface="Arial"/>
              </a:rPr>
              <a:t>ةمدقملا </a:t>
            </a:r>
            <a:r>
              <a:rPr dirty="0" sz="3600" spc="-95" b="1">
                <a:latin typeface="Arial"/>
                <a:cs typeface="Arial"/>
              </a:rPr>
              <a:t>ةمدخلا </a:t>
            </a:r>
            <a:r>
              <a:rPr dirty="0" sz="3600" spc="-55" b="1">
                <a:latin typeface="Arial"/>
                <a:cs typeface="Arial"/>
              </a:rPr>
              <a:t>ةدوج</a:t>
            </a:r>
            <a:r>
              <a:rPr dirty="0" sz="3600" spc="-484" b="1">
                <a:latin typeface="Arial"/>
                <a:cs typeface="Arial"/>
              </a:rPr>
              <a:t> </a:t>
            </a:r>
            <a:r>
              <a:rPr dirty="0" sz="3600" spc="-1015" b="1">
                <a:latin typeface="Arial"/>
                <a:cs typeface="Arial"/>
              </a:rPr>
              <a:t>مييقت</a:t>
            </a:r>
            <a:r>
              <a:rPr dirty="0" sz="3600" spc="65" b="1">
                <a:latin typeface="Arial"/>
                <a:cs typeface="Arial"/>
              </a:rPr>
              <a:t> </a:t>
            </a:r>
            <a:r>
              <a:rPr dirty="0" sz="3600" spc="-10" b="1">
                <a:latin typeface="Arial"/>
                <a:cs typeface="Arial"/>
              </a:rPr>
              <a:t>)1(</a:t>
            </a:r>
            <a:endParaRPr sz="3600">
              <a:latin typeface="Arial"/>
              <a:cs typeface="Arial"/>
            </a:endParaRPr>
          </a:p>
          <a:p>
            <a:pPr algn="r" marR="5715">
              <a:lnSpc>
                <a:spcPct val="100000"/>
              </a:lnSpc>
              <a:spcBef>
                <a:spcPts val="805"/>
              </a:spcBef>
            </a:pPr>
            <a:r>
              <a:rPr dirty="0" sz="4400" spc="-220" b="1">
                <a:latin typeface="Arial"/>
                <a:cs typeface="Arial"/>
              </a:rPr>
              <a:t>.ةيرادلإاو </a:t>
            </a:r>
            <a:r>
              <a:rPr dirty="0" sz="4400" spc="-665" b="1">
                <a:latin typeface="Arial"/>
                <a:cs typeface="Arial"/>
              </a:rPr>
              <a:t>ةيبطلا  </a:t>
            </a:r>
            <a:r>
              <a:rPr dirty="0" sz="4400" spc="-530" b="1">
                <a:latin typeface="Arial"/>
                <a:cs typeface="Arial"/>
              </a:rPr>
              <a:t>ريياعملاو  </a:t>
            </a:r>
            <a:r>
              <a:rPr dirty="0" sz="4400" spc="-320" b="1">
                <a:latin typeface="Arial"/>
                <a:cs typeface="Arial"/>
              </a:rPr>
              <a:t>دعاوقلا  </a:t>
            </a:r>
            <a:r>
              <a:rPr dirty="0" sz="4400" spc="-85" b="1">
                <a:latin typeface="Arial"/>
                <a:cs typeface="Arial"/>
              </a:rPr>
              <a:t>ةعجارم</a:t>
            </a:r>
            <a:r>
              <a:rPr dirty="0" sz="4400" spc="-340" b="1">
                <a:latin typeface="Arial"/>
                <a:cs typeface="Arial"/>
              </a:rPr>
              <a:t> </a:t>
            </a:r>
            <a:r>
              <a:rPr dirty="0" sz="4400" spc="-5" b="1">
                <a:latin typeface="Arial"/>
                <a:cs typeface="Arial"/>
              </a:rPr>
              <a:t>)2(</a:t>
            </a:r>
            <a:endParaRPr sz="44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1395"/>
              </a:spcBef>
            </a:pPr>
            <a:r>
              <a:rPr dirty="0" sz="4400" spc="-484" b="1">
                <a:latin typeface="Arial"/>
                <a:cs typeface="Arial"/>
              </a:rPr>
              <a:t>لا   </a:t>
            </a:r>
            <a:r>
              <a:rPr dirty="0" sz="4400" spc="-275" b="1">
                <a:latin typeface="Arial"/>
                <a:cs typeface="Arial"/>
              </a:rPr>
              <a:t>ةيرادلإا </a:t>
            </a:r>
            <a:r>
              <a:rPr dirty="0" sz="4400" spc="-375" b="1">
                <a:latin typeface="Arial"/>
                <a:cs typeface="Arial"/>
              </a:rPr>
              <a:t>ةطشنلأاو  </a:t>
            </a:r>
            <a:r>
              <a:rPr dirty="0" sz="4400" spc="-305" b="1">
                <a:latin typeface="Arial"/>
                <a:cs typeface="Arial"/>
              </a:rPr>
              <a:t>فارشلإا </a:t>
            </a:r>
            <a:r>
              <a:rPr dirty="0" sz="4400" spc="-285" b="1">
                <a:latin typeface="Arial"/>
                <a:cs typeface="Arial"/>
              </a:rPr>
              <a:t>ماظن </a:t>
            </a:r>
            <a:r>
              <a:rPr dirty="0" sz="4400" spc="-85" b="1">
                <a:latin typeface="Arial"/>
                <a:cs typeface="Arial"/>
              </a:rPr>
              <a:t>ةعجارم</a:t>
            </a:r>
            <a:r>
              <a:rPr dirty="0" sz="4400" spc="715" b="1">
                <a:latin typeface="Arial"/>
                <a:cs typeface="Arial"/>
              </a:rPr>
              <a:t> </a:t>
            </a:r>
            <a:r>
              <a:rPr dirty="0" sz="4400" spc="-5" b="1">
                <a:latin typeface="Arial"/>
                <a:cs typeface="Arial"/>
              </a:rPr>
              <a:t>)3(</a:t>
            </a:r>
            <a:endParaRPr sz="4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18068" y="6434734"/>
            <a:ext cx="1962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888888"/>
                </a:solidFill>
                <a:latin typeface="Arial"/>
                <a:cs typeface="Arial"/>
              </a:rPr>
              <a:t>61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-136960" y="771220"/>
            <a:ext cx="9026525" cy="69532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400" spc="-525"/>
              <a:t>صم </a:t>
            </a:r>
            <a:r>
              <a:rPr dirty="0" sz="4400" spc="75"/>
              <a:t>ىدم </a:t>
            </a:r>
            <a:r>
              <a:rPr dirty="0" sz="4400" spc="-540"/>
              <a:t>ةفرعمل </a:t>
            </a:r>
            <a:r>
              <a:rPr dirty="0" sz="4400" spc="-245"/>
              <a:t>تامولعملا </a:t>
            </a:r>
            <a:r>
              <a:rPr dirty="0" sz="4400" spc="-5"/>
              <a:t>ةرادإ </a:t>
            </a:r>
            <a:r>
              <a:rPr dirty="0" sz="4400" spc="-285"/>
              <a:t>ماظن </a:t>
            </a:r>
            <a:r>
              <a:rPr dirty="0" sz="4400" spc="-200"/>
              <a:t>ةسارد</a:t>
            </a:r>
            <a:r>
              <a:rPr dirty="0" sz="4400" spc="-655"/>
              <a:t> </a:t>
            </a:r>
            <a:r>
              <a:rPr dirty="0" sz="4400" spc="-5"/>
              <a:t>)4(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-84967" y="1760931"/>
            <a:ext cx="8901430" cy="22929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400" spc="-660" b="1">
                <a:latin typeface="Arial"/>
                <a:cs typeface="Arial"/>
              </a:rPr>
              <a:t>دتلا  </a:t>
            </a:r>
            <a:r>
              <a:rPr dirty="0" sz="4400" spc="-1060" b="1">
                <a:latin typeface="Arial"/>
                <a:cs typeface="Arial"/>
              </a:rPr>
              <a:t>ريفوت        </a:t>
            </a:r>
            <a:r>
              <a:rPr dirty="0" sz="4400" spc="-459" b="1">
                <a:latin typeface="Arial"/>
                <a:cs typeface="Arial"/>
              </a:rPr>
              <a:t>ىلع  </a:t>
            </a:r>
            <a:r>
              <a:rPr dirty="0" sz="4400" spc="-915" b="1">
                <a:latin typeface="Arial"/>
                <a:cs typeface="Arial"/>
              </a:rPr>
              <a:t>ىفشتسملا    </a:t>
            </a:r>
            <a:r>
              <a:rPr dirty="0" sz="4400" spc="-5" b="1">
                <a:latin typeface="Arial"/>
                <a:cs typeface="Arial"/>
              </a:rPr>
              <a:t>ةرادإ </a:t>
            </a:r>
            <a:r>
              <a:rPr dirty="0" sz="4400" spc="-345" b="1">
                <a:latin typeface="Arial"/>
                <a:cs typeface="Arial"/>
              </a:rPr>
              <a:t>ةردق  </a:t>
            </a:r>
            <a:r>
              <a:rPr dirty="0" sz="4400" spc="-85" b="1">
                <a:latin typeface="Arial"/>
                <a:cs typeface="Arial"/>
              </a:rPr>
              <a:t>ةعجارم</a:t>
            </a:r>
            <a:r>
              <a:rPr dirty="0" sz="4400" spc="-675" b="1">
                <a:latin typeface="Arial"/>
                <a:cs typeface="Arial"/>
              </a:rPr>
              <a:t> </a:t>
            </a:r>
            <a:r>
              <a:rPr dirty="0" sz="4400" spc="-5" b="1">
                <a:latin typeface="Arial"/>
                <a:cs typeface="Arial"/>
              </a:rPr>
              <a:t>)5(</a:t>
            </a:r>
            <a:endParaRPr sz="4400">
              <a:latin typeface="Arial"/>
              <a:cs typeface="Arial"/>
            </a:endParaRPr>
          </a:p>
          <a:p>
            <a:pPr marL="383540">
              <a:lnSpc>
                <a:spcPct val="100000"/>
              </a:lnSpc>
              <a:spcBef>
                <a:spcPts val="2970"/>
              </a:spcBef>
            </a:pPr>
            <a:r>
              <a:rPr dirty="0" sz="4000" spc="-30" b="1">
                <a:latin typeface="Arial"/>
                <a:cs typeface="Arial"/>
              </a:rPr>
              <a:t>حملام </a:t>
            </a:r>
            <a:r>
              <a:rPr dirty="0" sz="4000" spc="-545" b="1">
                <a:latin typeface="Arial"/>
                <a:cs typeface="Arial"/>
              </a:rPr>
              <a:t>ديدحتو  </a:t>
            </a:r>
            <a:r>
              <a:rPr dirty="0" sz="4000" spc="-930" b="1">
                <a:latin typeface="Arial"/>
                <a:cs typeface="Arial"/>
              </a:rPr>
              <a:t>ىفشتسملل       </a:t>
            </a:r>
            <a:r>
              <a:rPr dirty="0" sz="4000" spc="-665" b="1">
                <a:latin typeface="Arial"/>
                <a:cs typeface="Arial"/>
              </a:rPr>
              <a:t>ةيميظنتلا   </a:t>
            </a:r>
            <a:r>
              <a:rPr dirty="0" sz="4000" spc="-785" b="1">
                <a:latin typeface="Arial"/>
                <a:cs typeface="Arial"/>
              </a:rPr>
              <a:t>ىنبلا</a:t>
            </a:r>
            <a:r>
              <a:rPr dirty="0" baseline="-3472" sz="6000" spc="-1177" b="1">
                <a:latin typeface="Arial"/>
                <a:cs typeface="Arial"/>
              </a:rPr>
              <a:t>ُ             </a:t>
            </a:r>
            <a:r>
              <a:rPr dirty="0" sz="4000" spc="-180" b="1">
                <a:latin typeface="Arial"/>
                <a:cs typeface="Arial"/>
              </a:rPr>
              <a:t>ةسارد</a:t>
            </a:r>
            <a:r>
              <a:rPr dirty="0" sz="4000" spc="-585" b="1">
                <a:latin typeface="Arial"/>
                <a:cs typeface="Arial"/>
              </a:rPr>
              <a:t> </a:t>
            </a:r>
            <a:r>
              <a:rPr dirty="0" sz="4000" spc="-635" b="1">
                <a:latin typeface="Arial"/>
                <a:cs typeface="Arial"/>
              </a:rPr>
              <a:t>)5(</a:t>
            </a:r>
            <a:endParaRPr sz="4000">
              <a:latin typeface="Arial"/>
              <a:cs typeface="Arial"/>
            </a:endParaRPr>
          </a:p>
          <a:p>
            <a:pPr marL="219075">
              <a:lnSpc>
                <a:spcPct val="100000"/>
              </a:lnSpc>
              <a:spcBef>
                <a:spcPts val="5"/>
              </a:spcBef>
            </a:pPr>
            <a:r>
              <a:rPr dirty="0" sz="4000" spc="-85" b="1">
                <a:latin typeface="Arial"/>
                <a:cs typeface="Arial"/>
              </a:rPr>
              <a:t>.ةرادلإاو </a:t>
            </a:r>
            <a:r>
              <a:rPr dirty="0" sz="4000" spc="-825" b="1">
                <a:latin typeface="Arial"/>
                <a:cs typeface="Arial"/>
              </a:rPr>
              <a:t>ىفشتسملا    </a:t>
            </a:r>
            <a:r>
              <a:rPr dirty="0" sz="4000" spc="-1050" b="1">
                <a:latin typeface="Arial"/>
                <a:cs typeface="Arial"/>
              </a:rPr>
              <a:t>يف                   </a:t>
            </a:r>
            <a:r>
              <a:rPr dirty="0" sz="4000" spc="-490" b="1">
                <a:latin typeface="Arial"/>
                <a:cs typeface="Arial"/>
              </a:rPr>
              <a:t>نيفظوملا  </a:t>
            </a:r>
            <a:r>
              <a:rPr dirty="0" sz="4000" spc="-1005" b="1">
                <a:latin typeface="Arial"/>
                <a:cs typeface="Arial"/>
              </a:rPr>
              <a:t>نيب           </a:t>
            </a:r>
            <a:r>
              <a:rPr dirty="0" sz="4000" spc="-480" b="1">
                <a:latin typeface="Arial"/>
                <a:cs typeface="Arial"/>
              </a:rPr>
              <a:t>لاصتلاا</a:t>
            </a:r>
            <a:r>
              <a:rPr dirty="0" sz="4000" spc="-240" b="1">
                <a:latin typeface="Arial"/>
                <a:cs typeface="Arial"/>
              </a:rPr>
              <a:t> </a:t>
            </a:r>
            <a:r>
              <a:rPr dirty="0" sz="4000" spc="-525" b="1">
                <a:latin typeface="Arial"/>
                <a:cs typeface="Arial"/>
              </a:rPr>
              <a:t>لئاسو</a:t>
            </a:r>
            <a:endParaRPr sz="4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18068" y="6434734"/>
            <a:ext cx="1962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888888"/>
                </a:solidFill>
                <a:latin typeface="Arial"/>
                <a:cs typeface="Arial"/>
              </a:rPr>
              <a:t>62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085901" y="498271"/>
            <a:ext cx="3232070" cy="7027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888991" y="1161338"/>
            <a:ext cx="3454654" cy="1414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904994" y="1211961"/>
            <a:ext cx="3386454" cy="0"/>
          </a:xfrm>
          <a:custGeom>
            <a:avLst/>
            <a:gdLst/>
            <a:ahLst/>
            <a:cxnLst/>
            <a:rect l="l" t="t" r="r" b="b"/>
            <a:pathLst>
              <a:path w="3386454" h="0">
                <a:moveTo>
                  <a:pt x="0" y="0"/>
                </a:moveTo>
                <a:lnTo>
                  <a:pt x="3386328" y="0"/>
                </a:lnTo>
              </a:path>
            </a:pathLst>
          </a:custGeom>
          <a:ln w="7315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059935" y="213359"/>
            <a:ext cx="1308989" cy="15100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587751" y="213359"/>
            <a:ext cx="2363597" cy="15100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26719" y="213359"/>
            <a:ext cx="2860421" cy="151003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841654" y="403936"/>
            <a:ext cx="7462520" cy="848994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660"/>
              <a:t>بيردتلاو </a:t>
            </a:r>
            <a:r>
              <a:rPr dirty="0" spc="-140"/>
              <a:t>دادعلإا </a:t>
            </a:r>
            <a:r>
              <a:rPr dirty="0"/>
              <a:t>: </a:t>
            </a:r>
            <a:r>
              <a:rPr dirty="0" spc="-894"/>
              <a:t>ةيناثلا</a:t>
            </a:r>
            <a:r>
              <a:rPr dirty="0" spc="-670"/>
              <a:t> </a:t>
            </a:r>
            <a:r>
              <a:rPr dirty="0" spc="-285"/>
              <a:t>ةلحرملا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80796" y="1259789"/>
            <a:ext cx="7966075" cy="4587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75615">
              <a:lnSpc>
                <a:spcPct val="100000"/>
              </a:lnSpc>
              <a:spcBef>
                <a:spcPts val="95"/>
              </a:spcBef>
            </a:pPr>
            <a:r>
              <a:rPr dirty="0" sz="3200" spc="-150" b="1">
                <a:latin typeface="Arial"/>
                <a:cs typeface="Arial"/>
              </a:rPr>
              <a:t>ةدوجلا </a:t>
            </a:r>
            <a:r>
              <a:rPr dirty="0" sz="3200" spc="-229" b="1">
                <a:latin typeface="Arial"/>
                <a:cs typeface="Arial"/>
              </a:rPr>
              <a:t>جمارب </a:t>
            </a:r>
            <a:r>
              <a:rPr dirty="0" sz="3200" spc="-730" b="1">
                <a:latin typeface="Arial"/>
                <a:cs typeface="Arial"/>
              </a:rPr>
              <a:t>قيبطتل </a:t>
            </a:r>
            <a:r>
              <a:rPr dirty="0" sz="3200" spc="-710" b="1">
                <a:latin typeface="Arial"/>
                <a:cs typeface="Arial"/>
              </a:rPr>
              <a:t>ةيذيفنتو </a:t>
            </a:r>
            <a:r>
              <a:rPr dirty="0" sz="3200" spc="-575" b="1">
                <a:latin typeface="Arial"/>
                <a:cs typeface="Arial"/>
              </a:rPr>
              <a:t>ةيجيتارتسإ </a:t>
            </a:r>
            <a:r>
              <a:rPr dirty="0" sz="3200" spc="10" b="1">
                <a:latin typeface="Arial"/>
                <a:cs typeface="Arial"/>
              </a:rPr>
              <a:t>ةطخ </a:t>
            </a:r>
            <a:r>
              <a:rPr dirty="0" sz="3200" spc="-5" b="1">
                <a:latin typeface="Arial"/>
                <a:cs typeface="Arial"/>
              </a:rPr>
              <a:t>دادعإ</a:t>
            </a:r>
            <a:r>
              <a:rPr dirty="0" sz="3200" spc="-335" b="1">
                <a:latin typeface="Arial"/>
                <a:cs typeface="Arial"/>
              </a:rPr>
              <a:t> </a:t>
            </a:r>
            <a:r>
              <a:rPr dirty="0" sz="3200" spc="5" b="1">
                <a:latin typeface="Arial"/>
                <a:cs typeface="Arial"/>
              </a:rPr>
              <a:t>)1</a:t>
            </a:r>
            <a:endParaRPr sz="3200">
              <a:latin typeface="Arial"/>
              <a:cs typeface="Arial"/>
            </a:endParaRPr>
          </a:p>
          <a:p>
            <a:pPr marL="6579870">
              <a:lnSpc>
                <a:spcPct val="100000"/>
              </a:lnSpc>
            </a:pPr>
            <a:r>
              <a:rPr dirty="0" sz="3200" spc="-245" b="1">
                <a:latin typeface="Arial"/>
                <a:cs typeface="Arial"/>
              </a:rPr>
              <a:t>.ةلماشلا</a:t>
            </a:r>
            <a:endParaRPr sz="3200">
              <a:latin typeface="Arial"/>
              <a:cs typeface="Arial"/>
            </a:endParaRPr>
          </a:p>
          <a:p>
            <a:pPr marL="888365" marR="5715" indent="-876300">
              <a:lnSpc>
                <a:spcPct val="135300"/>
              </a:lnSpc>
              <a:spcBef>
                <a:spcPts val="2485"/>
              </a:spcBef>
            </a:pPr>
            <a:r>
              <a:rPr dirty="0" sz="3200" spc="-545" b="1">
                <a:latin typeface="Arial"/>
                <a:cs typeface="Arial"/>
              </a:rPr>
              <a:t>.اهقيبطتل</a:t>
            </a:r>
            <a:r>
              <a:rPr dirty="0" sz="3200" spc="-204" b="1">
                <a:latin typeface="Arial"/>
                <a:cs typeface="Arial"/>
              </a:rPr>
              <a:t> </a:t>
            </a:r>
            <a:r>
              <a:rPr dirty="0" sz="3200" spc="-105" b="1">
                <a:latin typeface="Arial"/>
                <a:cs typeface="Arial"/>
              </a:rPr>
              <a:t>ةمزلالا </a:t>
            </a:r>
            <a:r>
              <a:rPr dirty="0" sz="3200" spc="-75" b="1">
                <a:latin typeface="Arial"/>
                <a:cs typeface="Arial"/>
              </a:rPr>
              <a:t>دراوملا </a:t>
            </a:r>
            <a:r>
              <a:rPr dirty="0" sz="3200" spc="-595" b="1">
                <a:latin typeface="Arial"/>
                <a:cs typeface="Arial"/>
              </a:rPr>
              <a:t>صيصختو  </a:t>
            </a:r>
            <a:r>
              <a:rPr dirty="0" sz="3200" spc="-135" b="1">
                <a:latin typeface="Arial"/>
                <a:cs typeface="Arial"/>
              </a:rPr>
              <a:t>ةطخلا </a:t>
            </a:r>
            <a:r>
              <a:rPr dirty="0" sz="3200" spc="-335" b="1">
                <a:latin typeface="Arial"/>
                <a:cs typeface="Arial"/>
              </a:rPr>
              <a:t>ىلع </a:t>
            </a:r>
            <a:r>
              <a:rPr dirty="0" sz="3200" spc="-340" b="1">
                <a:latin typeface="Arial"/>
                <a:cs typeface="Arial"/>
              </a:rPr>
              <a:t>ةقفاوملا </a:t>
            </a:r>
            <a:r>
              <a:rPr dirty="0" sz="3200" spc="5" b="1">
                <a:latin typeface="Arial"/>
                <a:cs typeface="Arial"/>
              </a:rPr>
              <a:t>)2  </a:t>
            </a:r>
            <a:r>
              <a:rPr dirty="0" sz="3200" spc="-285" b="1">
                <a:latin typeface="Arial"/>
                <a:cs typeface="Arial"/>
              </a:rPr>
              <a:t>تامولعملاب </a:t>
            </a:r>
            <a:r>
              <a:rPr dirty="0" sz="3200" spc="-80" b="1">
                <a:latin typeface="Arial"/>
                <a:cs typeface="Arial"/>
              </a:rPr>
              <a:t>تارادلإا </a:t>
            </a:r>
            <a:r>
              <a:rPr dirty="0" sz="3200" spc="25" b="1">
                <a:latin typeface="Arial"/>
                <a:cs typeface="Arial"/>
              </a:rPr>
              <a:t>ءاردمو </a:t>
            </a:r>
            <a:r>
              <a:rPr dirty="0" sz="3200" spc="-665" b="1">
                <a:latin typeface="Arial"/>
                <a:cs typeface="Arial"/>
              </a:rPr>
              <a:t>ىفشتسملا </a:t>
            </a:r>
            <a:r>
              <a:rPr dirty="0" sz="3200" b="1">
                <a:latin typeface="Arial"/>
                <a:cs typeface="Arial"/>
              </a:rPr>
              <a:t>ةرادإ </a:t>
            </a:r>
            <a:r>
              <a:rPr dirty="0" sz="3200" spc="-484" b="1">
                <a:latin typeface="Arial"/>
                <a:cs typeface="Arial"/>
              </a:rPr>
              <a:t>ديوزت</a:t>
            </a:r>
            <a:r>
              <a:rPr dirty="0" sz="3200" spc="-114" b="1">
                <a:latin typeface="Arial"/>
                <a:cs typeface="Arial"/>
              </a:rPr>
              <a:t> </a:t>
            </a:r>
            <a:r>
              <a:rPr dirty="0" sz="3200" spc="5" b="1">
                <a:latin typeface="Arial"/>
                <a:cs typeface="Arial"/>
              </a:rPr>
              <a:t>)</a:t>
            </a:r>
            <a:r>
              <a:rPr dirty="0" sz="2400" spc="5" b="1">
                <a:latin typeface="Arial"/>
                <a:cs typeface="Arial"/>
              </a:rPr>
              <a:t>3</a:t>
            </a:r>
            <a:endParaRPr sz="2400">
              <a:latin typeface="Arial"/>
              <a:cs typeface="Arial"/>
            </a:endParaRPr>
          </a:p>
          <a:p>
            <a:pPr marL="3251200">
              <a:lnSpc>
                <a:spcPct val="100000"/>
              </a:lnSpc>
              <a:spcBef>
                <a:spcPts val="5"/>
              </a:spcBef>
            </a:pPr>
            <a:r>
              <a:rPr dirty="0" sz="3200" spc="-130" b="1">
                <a:latin typeface="Arial"/>
                <a:cs typeface="Arial"/>
              </a:rPr>
              <a:t>.ةدوجلا </a:t>
            </a:r>
            <a:r>
              <a:rPr dirty="0" sz="3200" b="1">
                <a:latin typeface="Arial"/>
                <a:cs typeface="Arial"/>
              </a:rPr>
              <a:t>ةرادإ </a:t>
            </a:r>
            <a:r>
              <a:rPr dirty="0" sz="3200" spc="-210" b="1">
                <a:latin typeface="Arial"/>
                <a:cs typeface="Arial"/>
              </a:rPr>
              <a:t>ماظن </a:t>
            </a:r>
            <a:r>
              <a:rPr dirty="0" sz="3200" spc="-730" b="1">
                <a:latin typeface="Arial"/>
                <a:cs typeface="Arial"/>
              </a:rPr>
              <a:t>قيبطتل</a:t>
            </a:r>
            <a:r>
              <a:rPr dirty="0" sz="3200" spc="-615" b="1">
                <a:latin typeface="Arial"/>
                <a:cs typeface="Arial"/>
              </a:rPr>
              <a:t> </a:t>
            </a:r>
            <a:r>
              <a:rPr dirty="0" sz="3200" spc="-105" b="1">
                <a:latin typeface="Arial"/>
                <a:cs typeface="Arial"/>
              </a:rPr>
              <a:t>ةمزلالا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300">
              <a:latin typeface="Times New Roman"/>
              <a:cs typeface="Times New Roman"/>
            </a:endParaRPr>
          </a:p>
          <a:p>
            <a:pPr marL="678180">
              <a:lnSpc>
                <a:spcPct val="100000"/>
              </a:lnSpc>
            </a:pPr>
            <a:r>
              <a:rPr dirty="0" sz="3200" b="1">
                <a:latin typeface="Arial"/>
                <a:cs typeface="Arial"/>
              </a:rPr>
              <a:t>ةرادإ </a:t>
            </a:r>
            <a:r>
              <a:rPr dirty="0" sz="3200" spc="-409" b="1">
                <a:latin typeface="Arial"/>
                <a:cs typeface="Arial"/>
              </a:rPr>
              <a:t>ماظنب </a:t>
            </a:r>
            <a:r>
              <a:rPr dirty="0" sz="3200" spc="-515" b="1">
                <a:latin typeface="Arial"/>
                <a:cs typeface="Arial"/>
              </a:rPr>
              <a:t>ءدبلاب </a:t>
            </a:r>
            <a:r>
              <a:rPr dirty="0" sz="3200" spc="-240" b="1">
                <a:latin typeface="Arial"/>
                <a:cs typeface="Arial"/>
              </a:rPr>
              <a:t>ةحاتملا </a:t>
            </a:r>
            <a:r>
              <a:rPr dirty="0" sz="3200" spc="-70" b="1">
                <a:latin typeface="Arial"/>
                <a:cs typeface="Arial"/>
              </a:rPr>
              <a:t>دراوملاو </a:t>
            </a:r>
            <a:r>
              <a:rPr dirty="0" sz="3200" spc="-395" b="1">
                <a:latin typeface="Arial"/>
                <a:cs typeface="Arial"/>
              </a:rPr>
              <a:t>نيفظوملا </a:t>
            </a:r>
            <a:r>
              <a:rPr dirty="0" sz="3200" spc="-480" b="1">
                <a:latin typeface="Arial"/>
                <a:cs typeface="Arial"/>
              </a:rPr>
              <a:t>هيجوت</a:t>
            </a:r>
            <a:r>
              <a:rPr dirty="0" sz="3200" spc="-530" b="1">
                <a:latin typeface="Arial"/>
                <a:cs typeface="Arial"/>
              </a:rPr>
              <a:t> </a:t>
            </a:r>
            <a:r>
              <a:rPr dirty="0" sz="3200" b="1">
                <a:latin typeface="Arial"/>
                <a:cs typeface="Arial"/>
              </a:rPr>
              <a:t>)4</a:t>
            </a:r>
            <a:endParaRPr sz="3200">
              <a:latin typeface="Arial"/>
              <a:cs typeface="Arial"/>
            </a:endParaRPr>
          </a:p>
          <a:p>
            <a:pPr marL="2257425">
              <a:lnSpc>
                <a:spcPct val="100000"/>
              </a:lnSpc>
            </a:pPr>
            <a:r>
              <a:rPr dirty="0" sz="3200" spc="-495" b="1">
                <a:latin typeface="Arial"/>
                <a:cs typeface="Arial"/>
              </a:rPr>
              <a:t>.ةينفلاو </a:t>
            </a:r>
            <a:r>
              <a:rPr dirty="0" sz="3200" spc="-200" b="1">
                <a:latin typeface="Arial"/>
                <a:cs typeface="Arial"/>
              </a:rPr>
              <a:t>ةيرادلاا </a:t>
            </a:r>
            <a:r>
              <a:rPr dirty="0" sz="3200" spc="-434" b="1">
                <a:latin typeface="Arial"/>
                <a:cs typeface="Arial"/>
              </a:rPr>
              <a:t>تايوتسملا عيمجل</a:t>
            </a:r>
            <a:r>
              <a:rPr dirty="0" sz="3200" spc="-315" b="1">
                <a:latin typeface="Arial"/>
                <a:cs typeface="Arial"/>
              </a:rPr>
              <a:t> </a:t>
            </a:r>
            <a:r>
              <a:rPr dirty="0" sz="3200" spc="-150" b="1">
                <a:latin typeface="Arial"/>
                <a:cs typeface="Arial"/>
              </a:rPr>
              <a:t>ةدوجلا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18068" y="6434734"/>
            <a:ext cx="1962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888888"/>
                </a:solidFill>
                <a:latin typeface="Arial"/>
                <a:cs typeface="Arial"/>
              </a:rPr>
              <a:t>63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59065" y="639013"/>
            <a:ext cx="6776720" cy="63690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4000" spc="-150"/>
              <a:t>اهلح </a:t>
            </a:r>
            <a:r>
              <a:rPr dirty="0" sz="4000" spc="-505"/>
              <a:t>نكمي </a:t>
            </a:r>
            <a:r>
              <a:rPr dirty="0" sz="4000" spc="-535"/>
              <a:t>يتلاو </a:t>
            </a:r>
            <a:r>
              <a:rPr dirty="0" sz="4000" spc="-190"/>
              <a:t>ةدوجلا </a:t>
            </a:r>
            <a:r>
              <a:rPr dirty="0" sz="4000" spc="-325"/>
              <a:t>لكاشم </a:t>
            </a:r>
            <a:r>
              <a:rPr dirty="0" sz="4000" spc="-650"/>
              <a:t>ديدحت</a:t>
            </a:r>
            <a:r>
              <a:rPr dirty="0" sz="4000" spc="-220"/>
              <a:t> </a:t>
            </a:r>
            <a:r>
              <a:rPr dirty="0" sz="4000" spc="15"/>
              <a:t>)5</a:t>
            </a:r>
            <a:endParaRPr sz="4000"/>
          </a:p>
        </p:txBody>
      </p:sp>
      <p:sp>
        <p:nvSpPr>
          <p:cNvPr id="4" name="object 4"/>
          <p:cNvSpPr txBox="1"/>
          <p:nvPr/>
        </p:nvSpPr>
        <p:spPr>
          <a:xfrm>
            <a:off x="67016" y="1200099"/>
            <a:ext cx="8717280" cy="47459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R="118110">
              <a:lnSpc>
                <a:spcPts val="4420"/>
              </a:lnSpc>
              <a:spcBef>
                <a:spcPts val="95"/>
              </a:spcBef>
            </a:pPr>
            <a:r>
              <a:rPr dirty="0" baseline="24305" sz="6000" spc="-1005" b="1">
                <a:latin typeface="Arial"/>
                <a:cs typeface="Arial"/>
              </a:rPr>
              <a:t>تار</a:t>
            </a:r>
            <a:r>
              <a:rPr dirty="0" sz="4000" spc="-670" b="1">
                <a:latin typeface="Arial"/>
                <a:cs typeface="Arial"/>
              </a:rPr>
              <a:t>ل</a:t>
            </a:r>
            <a:r>
              <a:rPr dirty="0" baseline="24305" sz="6000" spc="-1005" b="1">
                <a:latin typeface="Arial"/>
                <a:cs typeface="Arial"/>
              </a:rPr>
              <a:t>اد</a:t>
            </a:r>
            <a:r>
              <a:rPr dirty="0" sz="4000" spc="-670" b="1">
                <a:latin typeface="Arial"/>
                <a:cs typeface="Arial"/>
              </a:rPr>
              <a:t>و</a:t>
            </a:r>
            <a:r>
              <a:rPr dirty="0" baseline="24305" sz="6000" spc="-1005" b="1">
                <a:latin typeface="Arial"/>
                <a:cs typeface="Arial"/>
              </a:rPr>
              <a:t>لإ</a:t>
            </a:r>
            <a:r>
              <a:rPr dirty="0" sz="4000" spc="-670" b="1">
                <a:latin typeface="Arial"/>
                <a:cs typeface="Arial"/>
              </a:rPr>
              <a:t>ح</a:t>
            </a:r>
            <a:r>
              <a:rPr dirty="0" baseline="24305" sz="6000" spc="-1005" b="1">
                <a:latin typeface="Arial"/>
                <a:cs typeface="Arial"/>
              </a:rPr>
              <a:t>ا   </a:t>
            </a:r>
            <a:r>
              <a:rPr dirty="0" baseline="24305" sz="6000" spc="-1297" b="1">
                <a:latin typeface="Arial"/>
                <a:cs typeface="Arial"/>
              </a:rPr>
              <a:t>ن</a:t>
            </a:r>
            <a:r>
              <a:rPr dirty="0" sz="4000" spc="-865" b="1">
                <a:latin typeface="Arial"/>
                <a:cs typeface="Arial"/>
              </a:rPr>
              <a:t>را</a:t>
            </a:r>
            <a:r>
              <a:rPr dirty="0" baseline="24305" sz="6000" spc="-1297" b="1">
                <a:latin typeface="Arial"/>
                <a:cs typeface="Arial"/>
              </a:rPr>
              <a:t>م</a:t>
            </a:r>
            <a:r>
              <a:rPr dirty="0" sz="4000" spc="-865" b="1">
                <a:latin typeface="Arial"/>
                <a:cs typeface="Arial"/>
              </a:rPr>
              <a:t>رق</a:t>
            </a:r>
            <a:r>
              <a:rPr dirty="0" baseline="24305" sz="6000" spc="-1297" b="1">
                <a:latin typeface="Arial"/>
                <a:cs typeface="Arial"/>
              </a:rPr>
              <a:t>ة</a:t>
            </a:r>
            <a:r>
              <a:rPr dirty="0" sz="4000" spc="-865" b="1">
                <a:latin typeface="Arial"/>
                <a:cs typeface="Arial"/>
              </a:rPr>
              <a:t>ل</a:t>
            </a:r>
            <a:r>
              <a:rPr dirty="0" baseline="24305" sz="6000" spc="-1297" b="1">
                <a:latin typeface="Arial"/>
                <a:cs typeface="Arial"/>
              </a:rPr>
              <a:t>ء</a:t>
            </a:r>
            <a:r>
              <a:rPr dirty="0" sz="4000" spc="-865" b="1">
                <a:latin typeface="Arial"/>
                <a:cs typeface="Arial"/>
              </a:rPr>
              <a:t>ا  </a:t>
            </a:r>
            <a:r>
              <a:rPr dirty="0" baseline="24305" sz="6000" spc="-1545" b="1">
                <a:latin typeface="Arial"/>
                <a:cs typeface="Arial"/>
              </a:rPr>
              <a:t>ا</a:t>
            </a:r>
            <a:r>
              <a:rPr dirty="0" sz="4000" spc="-1030" b="1">
                <a:latin typeface="Arial"/>
                <a:cs typeface="Arial"/>
              </a:rPr>
              <a:t>ذ</a:t>
            </a:r>
            <a:r>
              <a:rPr dirty="0" baseline="24305" sz="6000" spc="-1545" b="1">
                <a:latin typeface="Arial"/>
                <a:cs typeface="Arial"/>
              </a:rPr>
              <a:t>ف</a:t>
            </a:r>
            <a:r>
              <a:rPr dirty="0" sz="4000" spc="-1030" b="1">
                <a:latin typeface="Arial"/>
                <a:cs typeface="Arial"/>
              </a:rPr>
              <a:t>ا</a:t>
            </a:r>
            <a:r>
              <a:rPr dirty="0" baseline="24305" sz="6000" spc="-1545" b="1">
                <a:latin typeface="Arial"/>
                <a:cs typeface="Arial"/>
              </a:rPr>
              <a:t>ك</a:t>
            </a:r>
            <a:r>
              <a:rPr dirty="0" sz="4000" spc="-1030" b="1">
                <a:latin typeface="Arial"/>
                <a:cs typeface="Arial"/>
              </a:rPr>
              <a:t>خ</a:t>
            </a:r>
            <a:r>
              <a:rPr dirty="0" baseline="24305" sz="6000" spc="-1545" b="1">
                <a:latin typeface="Arial"/>
                <a:cs typeface="Arial"/>
              </a:rPr>
              <a:t>لا</a:t>
            </a:r>
            <a:r>
              <a:rPr dirty="0" sz="4000" spc="-1030" b="1">
                <a:latin typeface="Arial"/>
                <a:cs typeface="Arial"/>
              </a:rPr>
              <a:t>تا</a:t>
            </a:r>
            <a:r>
              <a:rPr dirty="0" baseline="24305" sz="6000" spc="-1545" b="1">
                <a:latin typeface="Arial"/>
                <a:cs typeface="Arial"/>
              </a:rPr>
              <a:t>ي</a:t>
            </a:r>
            <a:r>
              <a:rPr dirty="0" sz="4000" spc="-1030" b="1">
                <a:latin typeface="Arial"/>
                <a:cs typeface="Arial"/>
              </a:rPr>
              <a:t>و     </a:t>
            </a:r>
            <a:r>
              <a:rPr dirty="0" baseline="24305" sz="6000" spc="-1522" b="1">
                <a:latin typeface="Arial"/>
                <a:cs typeface="Arial"/>
              </a:rPr>
              <a:t>و</a:t>
            </a:r>
            <a:r>
              <a:rPr dirty="0" sz="4000" spc="-1015" b="1">
                <a:latin typeface="Arial"/>
                <a:cs typeface="Arial"/>
              </a:rPr>
              <a:t>ف</a:t>
            </a:r>
            <a:r>
              <a:rPr dirty="0" baseline="24305" sz="6000" spc="-1522" b="1">
                <a:latin typeface="Arial"/>
                <a:cs typeface="Arial"/>
              </a:rPr>
              <a:t>ذ       </a:t>
            </a:r>
            <a:r>
              <a:rPr dirty="0" sz="4000" spc="-935" b="1">
                <a:latin typeface="Arial"/>
                <a:cs typeface="Arial"/>
              </a:rPr>
              <a:t>ا</a:t>
            </a:r>
            <a:r>
              <a:rPr dirty="0" baseline="24305" sz="6000" spc="-1402" b="1">
                <a:latin typeface="Arial"/>
                <a:cs typeface="Arial"/>
              </a:rPr>
              <a:t>ة</a:t>
            </a:r>
            <a:r>
              <a:rPr dirty="0" sz="4000" spc="-935" b="1">
                <a:latin typeface="Arial"/>
                <a:cs typeface="Arial"/>
              </a:rPr>
              <a:t>ر</a:t>
            </a:r>
            <a:r>
              <a:rPr dirty="0" baseline="24305" sz="6000" spc="-1402" b="1">
                <a:latin typeface="Arial"/>
                <a:cs typeface="Arial"/>
              </a:rPr>
              <a:t>د</a:t>
            </a:r>
            <a:r>
              <a:rPr dirty="0" sz="4000" spc="-935" b="1">
                <a:latin typeface="Arial"/>
                <a:cs typeface="Arial"/>
              </a:rPr>
              <a:t>ش</a:t>
            </a:r>
            <a:r>
              <a:rPr dirty="0" baseline="24305" sz="6000" spc="-1402" b="1">
                <a:latin typeface="Arial"/>
                <a:cs typeface="Arial"/>
              </a:rPr>
              <a:t>و</a:t>
            </a:r>
            <a:r>
              <a:rPr dirty="0" sz="4000" spc="-935" b="1">
                <a:latin typeface="Arial"/>
                <a:cs typeface="Arial"/>
              </a:rPr>
              <a:t>لإ</a:t>
            </a:r>
            <a:r>
              <a:rPr dirty="0" baseline="24305" sz="6000" spc="-1402" b="1">
                <a:latin typeface="Arial"/>
                <a:cs typeface="Arial"/>
              </a:rPr>
              <a:t>ج</a:t>
            </a:r>
            <a:r>
              <a:rPr dirty="0" sz="4000" spc="-935" b="1">
                <a:latin typeface="Arial"/>
                <a:cs typeface="Arial"/>
              </a:rPr>
              <a:t>ا</a:t>
            </a:r>
            <a:r>
              <a:rPr dirty="0" baseline="24305" sz="6000" spc="-1402" b="1">
                <a:latin typeface="Arial"/>
                <a:cs typeface="Arial"/>
              </a:rPr>
              <a:t>ل</a:t>
            </a:r>
            <a:r>
              <a:rPr dirty="0" sz="4000" spc="-935" b="1">
                <a:latin typeface="Arial"/>
                <a:cs typeface="Arial"/>
              </a:rPr>
              <a:t>و</a:t>
            </a:r>
            <a:r>
              <a:rPr dirty="0" baseline="24305" sz="6000" spc="-1402" b="1">
                <a:latin typeface="Arial"/>
                <a:cs typeface="Arial"/>
              </a:rPr>
              <a:t>ا   </a:t>
            </a:r>
            <a:r>
              <a:rPr dirty="0" baseline="24305" sz="6000" spc="-1139" b="1">
                <a:latin typeface="Arial"/>
                <a:cs typeface="Arial"/>
              </a:rPr>
              <a:t> </a:t>
            </a:r>
            <a:r>
              <a:rPr dirty="0" baseline="24305" sz="6000" spc="-1710" b="1">
                <a:latin typeface="Arial"/>
                <a:cs typeface="Arial"/>
              </a:rPr>
              <a:t>ي</a:t>
            </a:r>
            <a:r>
              <a:rPr dirty="0" sz="4000" spc="-1140" b="1">
                <a:latin typeface="Arial"/>
                <a:cs typeface="Arial"/>
              </a:rPr>
              <a:t>ر</a:t>
            </a:r>
            <a:r>
              <a:rPr dirty="0" baseline="24305" sz="6000" spc="-1710" b="1">
                <a:latin typeface="Arial"/>
                <a:cs typeface="Arial"/>
              </a:rPr>
              <a:t>ف</a:t>
            </a:r>
            <a:r>
              <a:rPr dirty="0" sz="4000" spc="-1140" b="1">
                <a:latin typeface="Arial"/>
                <a:cs typeface="Arial"/>
              </a:rPr>
              <a:t>يي</a:t>
            </a:r>
            <a:r>
              <a:rPr dirty="0" baseline="24305" sz="6000" spc="-1710" b="1">
                <a:latin typeface="Arial"/>
                <a:cs typeface="Arial"/>
              </a:rPr>
              <a:t>ر</a:t>
            </a:r>
            <a:r>
              <a:rPr dirty="0" sz="4000" spc="-1140" b="1">
                <a:latin typeface="Arial"/>
                <a:cs typeface="Arial"/>
              </a:rPr>
              <a:t>ا</a:t>
            </a:r>
            <a:r>
              <a:rPr dirty="0" baseline="24305" sz="6000" spc="-1710" b="1">
                <a:latin typeface="Arial"/>
                <a:cs typeface="Arial"/>
              </a:rPr>
              <a:t>ش</a:t>
            </a:r>
            <a:r>
              <a:rPr dirty="0" sz="4000" spc="-1140" b="1">
                <a:latin typeface="Arial"/>
                <a:cs typeface="Arial"/>
              </a:rPr>
              <a:t>عم</a:t>
            </a:r>
            <a:r>
              <a:rPr dirty="0" baseline="24305" sz="6000" spc="-1710" b="1">
                <a:latin typeface="Arial"/>
                <a:cs typeface="Arial"/>
              </a:rPr>
              <a:t>م</a:t>
            </a:r>
            <a:r>
              <a:rPr dirty="0" sz="4000" spc="-1140" b="1">
                <a:latin typeface="Arial"/>
                <a:cs typeface="Arial"/>
              </a:rPr>
              <a:t>لا</a:t>
            </a:r>
            <a:r>
              <a:rPr dirty="0" baseline="24305" sz="6000" spc="-1710" b="1">
                <a:latin typeface="Arial"/>
                <a:cs typeface="Arial"/>
              </a:rPr>
              <a:t>ر</a:t>
            </a:r>
            <a:r>
              <a:rPr dirty="0" sz="4000" spc="-1140" b="1">
                <a:latin typeface="Arial"/>
                <a:cs typeface="Arial"/>
              </a:rPr>
              <a:t>م</a:t>
            </a:r>
            <a:r>
              <a:rPr dirty="0" baseline="24305" sz="6000" spc="-1710" b="1">
                <a:latin typeface="Arial"/>
                <a:cs typeface="Arial"/>
              </a:rPr>
              <a:t>ا</a:t>
            </a:r>
            <a:r>
              <a:rPr dirty="0" sz="4000" spc="-1140" b="1">
                <a:latin typeface="Arial"/>
                <a:cs typeface="Arial"/>
              </a:rPr>
              <a:t>ا</a:t>
            </a:r>
            <a:r>
              <a:rPr dirty="0" baseline="24305" sz="6000" spc="-1710" b="1">
                <a:latin typeface="Arial"/>
                <a:cs typeface="Arial"/>
              </a:rPr>
              <a:t>ي</a:t>
            </a:r>
            <a:r>
              <a:rPr dirty="0" sz="4000" spc="-1140" b="1">
                <a:latin typeface="Arial"/>
                <a:cs typeface="Arial"/>
              </a:rPr>
              <a:t>د</a:t>
            </a:r>
            <a:r>
              <a:rPr dirty="0" baseline="24305" sz="6000" spc="-1710" b="1">
                <a:latin typeface="Arial"/>
                <a:cs typeface="Arial"/>
              </a:rPr>
              <a:t>ت</a:t>
            </a:r>
            <a:r>
              <a:rPr dirty="0" sz="4000" spc="-1140" b="1">
                <a:latin typeface="Arial"/>
                <a:cs typeface="Arial"/>
              </a:rPr>
              <a:t>خت</a:t>
            </a:r>
            <a:r>
              <a:rPr dirty="0" baseline="24305" sz="6000" spc="-1710" b="1">
                <a:latin typeface="Arial"/>
                <a:cs typeface="Arial"/>
              </a:rPr>
              <a:t>ا</a:t>
            </a:r>
            <a:r>
              <a:rPr dirty="0" sz="4000" spc="-1140" b="1">
                <a:latin typeface="Arial"/>
                <a:cs typeface="Arial"/>
              </a:rPr>
              <a:t>س</a:t>
            </a:r>
            <a:r>
              <a:rPr dirty="0" baseline="22095" sz="6600" spc="-1710" b="1">
                <a:latin typeface="Arial"/>
                <a:cs typeface="Arial"/>
              </a:rPr>
              <a:t>)</a:t>
            </a:r>
            <a:r>
              <a:rPr dirty="0" sz="4000" spc="-1140" b="1">
                <a:latin typeface="Arial"/>
                <a:cs typeface="Arial"/>
              </a:rPr>
              <a:t>ا</a:t>
            </a:r>
            <a:r>
              <a:rPr dirty="0" baseline="22095" sz="6600" spc="-1710" b="1">
                <a:latin typeface="Arial"/>
                <a:cs typeface="Arial"/>
              </a:rPr>
              <a:t>6</a:t>
            </a:r>
            <a:r>
              <a:rPr dirty="0" sz="4000" spc="-1140" b="1">
                <a:latin typeface="Arial"/>
                <a:cs typeface="Arial"/>
              </a:rPr>
              <a:t>ب</a:t>
            </a:r>
            <a:endParaRPr sz="4000">
              <a:latin typeface="Arial"/>
              <a:cs typeface="Arial"/>
            </a:endParaRPr>
          </a:p>
          <a:p>
            <a:pPr algn="r" marR="46990">
              <a:lnSpc>
                <a:spcPts val="3940"/>
              </a:lnSpc>
            </a:pPr>
            <a:r>
              <a:rPr dirty="0" sz="4000" spc="-25" b="1">
                <a:latin typeface="Arial"/>
                <a:cs typeface="Arial"/>
              </a:rPr>
              <a:t>.</a:t>
            </a:r>
            <a:r>
              <a:rPr dirty="0" sz="4000" spc="285" b="1">
                <a:latin typeface="Arial"/>
                <a:cs typeface="Arial"/>
              </a:rPr>
              <a:t>ة</a:t>
            </a:r>
            <a:r>
              <a:rPr dirty="0" sz="4000" spc="-1260" b="1">
                <a:latin typeface="Arial"/>
                <a:cs typeface="Arial"/>
              </a:rPr>
              <a:t>ق</a:t>
            </a:r>
            <a:r>
              <a:rPr dirty="0" baseline="-22916" sz="6000" spc="-1635" b="1">
                <a:latin typeface="Arial"/>
                <a:cs typeface="Arial"/>
              </a:rPr>
              <a:t>.</a:t>
            </a:r>
            <a:r>
              <a:rPr dirty="0" sz="4000" spc="-1350" b="1">
                <a:latin typeface="Arial"/>
                <a:cs typeface="Arial"/>
              </a:rPr>
              <a:t>لا</a:t>
            </a:r>
            <a:r>
              <a:rPr dirty="0" baseline="-22916" sz="6000" spc="-989" b="1">
                <a:latin typeface="Arial"/>
                <a:cs typeface="Arial"/>
              </a:rPr>
              <a:t>ر</a:t>
            </a:r>
            <a:r>
              <a:rPr dirty="0" sz="4000" spc="-1510" b="1">
                <a:latin typeface="Arial"/>
                <a:cs typeface="Arial"/>
              </a:rPr>
              <a:t>ع</a:t>
            </a:r>
            <a:r>
              <a:rPr dirty="0" baseline="-22916" sz="6000" spc="-2692" b="1">
                <a:latin typeface="Arial"/>
                <a:cs typeface="Arial"/>
              </a:rPr>
              <a:t>ي</a:t>
            </a:r>
            <a:r>
              <a:rPr dirty="0" sz="4000" spc="-1515" b="1">
                <a:latin typeface="Arial"/>
                <a:cs typeface="Arial"/>
              </a:rPr>
              <a:t>ل</a:t>
            </a:r>
            <a:r>
              <a:rPr dirty="0" baseline="-22916" sz="6000" spc="-2902" b="1">
                <a:latin typeface="Arial"/>
                <a:cs typeface="Arial"/>
              </a:rPr>
              <a:t>ي</a:t>
            </a:r>
            <a:r>
              <a:rPr dirty="0" sz="4000" spc="-430" b="1">
                <a:latin typeface="Arial"/>
                <a:cs typeface="Arial"/>
              </a:rPr>
              <a:t>ا</a:t>
            </a:r>
            <a:r>
              <a:rPr dirty="0" baseline="-22916" sz="6000" spc="97" b="1">
                <a:latin typeface="Arial"/>
                <a:cs typeface="Arial"/>
              </a:rPr>
              <a:t>ا</a:t>
            </a:r>
            <a:r>
              <a:rPr dirty="0" baseline="-22916" sz="6000" spc="-2354" b="1">
                <a:latin typeface="Arial"/>
                <a:cs typeface="Arial"/>
              </a:rPr>
              <a:t>ع</a:t>
            </a:r>
            <a:r>
              <a:rPr dirty="0" sz="4000" spc="-1760" b="1">
                <a:latin typeface="Arial"/>
                <a:cs typeface="Arial"/>
              </a:rPr>
              <a:t>ت</a:t>
            </a:r>
            <a:r>
              <a:rPr dirty="0" baseline="-22916" sz="6000" spc="300" b="1">
                <a:latin typeface="Arial"/>
                <a:cs typeface="Arial"/>
              </a:rPr>
              <a:t>م</a:t>
            </a:r>
            <a:r>
              <a:rPr dirty="0" baseline="-22916" sz="6000" spc="-2542" b="1">
                <a:latin typeface="Arial"/>
                <a:cs typeface="Arial"/>
              </a:rPr>
              <a:t>ل</a:t>
            </a:r>
            <a:r>
              <a:rPr dirty="0" sz="4000" spc="-45" b="1">
                <a:latin typeface="Arial"/>
                <a:cs typeface="Arial"/>
              </a:rPr>
              <a:t>ا</a:t>
            </a:r>
            <a:r>
              <a:rPr dirty="0" baseline="-22916" sz="6000" spc="-1267" b="1">
                <a:latin typeface="Arial"/>
                <a:cs typeface="Arial"/>
              </a:rPr>
              <a:t>ا</a:t>
            </a:r>
            <a:r>
              <a:rPr dirty="0" sz="4000" b="1">
                <a:latin typeface="Arial"/>
                <a:cs typeface="Arial"/>
              </a:rPr>
              <a:t>ذ</a:t>
            </a:r>
            <a:endParaRPr sz="4000">
              <a:latin typeface="Arial"/>
              <a:cs typeface="Arial"/>
            </a:endParaRPr>
          </a:p>
          <a:p>
            <a:pPr algn="r" marR="43180">
              <a:lnSpc>
                <a:spcPct val="100000"/>
              </a:lnSpc>
              <a:spcBef>
                <a:spcPts val="4805"/>
              </a:spcBef>
            </a:pPr>
            <a:r>
              <a:rPr dirty="0" sz="4000" spc="-420" b="1">
                <a:latin typeface="Arial"/>
                <a:cs typeface="Arial"/>
              </a:rPr>
              <a:t>فارشلإاب  </a:t>
            </a:r>
            <a:r>
              <a:rPr dirty="0" sz="4000" spc="-409" b="1">
                <a:latin typeface="Arial"/>
                <a:cs typeface="Arial"/>
              </a:rPr>
              <a:t>نوموقي  </a:t>
            </a:r>
            <a:r>
              <a:rPr dirty="0" sz="4000" spc="-175" b="1">
                <a:latin typeface="Arial"/>
                <a:cs typeface="Arial"/>
              </a:rPr>
              <a:t>مهرودب </a:t>
            </a:r>
            <a:r>
              <a:rPr dirty="0" sz="4000" spc="-480" b="1">
                <a:latin typeface="Arial"/>
                <a:cs typeface="Arial"/>
              </a:rPr>
              <a:t>نيذلا  </a:t>
            </a:r>
            <a:r>
              <a:rPr dirty="0" sz="4000" spc="-645" b="1">
                <a:latin typeface="Arial"/>
                <a:cs typeface="Arial"/>
              </a:rPr>
              <a:t>نيفرشملا  </a:t>
            </a:r>
            <a:r>
              <a:rPr dirty="0" sz="4000" spc="-605" b="1">
                <a:latin typeface="Arial"/>
                <a:cs typeface="Arial"/>
              </a:rPr>
              <a:t>بيردت</a:t>
            </a:r>
            <a:r>
              <a:rPr dirty="0" sz="4000" spc="-345" b="1">
                <a:latin typeface="Arial"/>
                <a:cs typeface="Arial"/>
              </a:rPr>
              <a:t> </a:t>
            </a:r>
            <a:r>
              <a:rPr dirty="0" sz="4000" spc="15" b="1">
                <a:latin typeface="Arial"/>
                <a:cs typeface="Arial"/>
              </a:rPr>
              <a:t>)7</a:t>
            </a:r>
            <a:endParaRPr sz="4000">
              <a:latin typeface="Arial"/>
              <a:cs typeface="Arial"/>
            </a:endParaRPr>
          </a:p>
          <a:p>
            <a:pPr algn="r" marR="43180">
              <a:lnSpc>
                <a:spcPct val="100000"/>
              </a:lnSpc>
            </a:pPr>
            <a:r>
              <a:rPr dirty="0" sz="4000" spc="-480" b="1">
                <a:latin typeface="Arial"/>
                <a:cs typeface="Arial"/>
              </a:rPr>
              <a:t>.ريياعملا  </a:t>
            </a:r>
            <a:r>
              <a:rPr dirty="0" sz="4000" spc="-910" b="1">
                <a:latin typeface="Arial"/>
                <a:cs typeface="Arial"/>
              </a:rPr>
              <a:t>قيبطت   </a:t>
            </a:r>
            <a:r>
              <a:rPr dirty="0" sz="4000" spc="-810" b="1">
                <a:latin typeface="Arial"/>
                <a:cs typeface="Arial"/>
              </a:rPr>
              <a:t> </a:t>
            </a:r>
            <a:r>
              <a:rPr dirty="0" sz="4000" spc="-409" b="1">
                <a:latin typeface="Arial"/>
                <a:cs typeface="Arial"/>
              </a:rPr>
              <a:t>ىلع</a:t>
            </a:r>
            <a:endParaRPr sz="4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4150">
              <a:latin typeface="Times New Roman"/>
              <a:cs typeface="Times New Roman"/>
            </a:endParaRPr>
          </a:p>
          <a:p>
            <a:pPr algn="r" marR="43180">
              <a:lnSpc>
                <a:spcPct val="100000"/>
              </a:lnSpc>
              <a:spcBef>
                <a:spcPts val="5"/>
              </a:spcBef>
            </a:pPr>
            <a:r>
              <a:rPr dirty="0" sz="4000" spc="-484" b="1">
                <a:latin typeface="Arial"/>
                <a:cs typeface="Arial"/>
              </a:rPr>
              <a:t>نولمعي  </a:t>
            </a:r>
            <a:r>
              <a:rPr dirty="0" sz="4000" spc="-670" b="1">
                <a:latin typeface="Arial"/>
                <a:cs typeface="Arial"/>
              </a:rPr>
              <a:t>يتلا   </a:t>
            </a:r>
            <a:r>
              <a:rPr dirty="0" sz="4000" spc="-95" b="1">
                <a:latin typeface="Arial"/>
                <a:cs typeface="Arial"/>
              </a:rPr>
              <a:t>تارادلإا </a:t>
            </a:r>
            <a:r>
              <a:rPr dirty="0" sz="4000" spc="-114" b="1">
                <a:latin typeface="Arial"/>
                <a:cs typeface="Arial"/>
              </a:rPr>
              <a:t>ءاردمل </a:t>
            </a:r>
            <a:r>
              <a:rPr dirty="0" sz="4000" spc="-395" b="1">
                <a:latin typeface="Arial"/>
                <a:cs typeface="Arial"/>
              </a:rPr>
              <a:t>ةيرهش  </a:t>
            </a:r>
            <a:r>
              <a:rPr dirty="0" sz="4000" spc="-685" b="1">
                <a:latin typeface="Arial"/>
                <a:cs typeface="Arial"/>
              </a:rPr>
              <a:t>ريراقت </a:t>
            </a:r>
            <a:r>
              <a:rPr dirty="0" sz="4000" spc="-260" b="1">
                <a:latin typeface="Arial"/>
                <a:cs typeface="Arial"/>
              </a:rPr>
              <a:t> </a:t>
            </a:r>
            <a:r>
              <a:rPr dirty="0" sz="4000" spc="-5" b="1">
                <a:latin typeface="Arial"/>
                <a:cs typeface="Arial"/>
              </a:rPr>
              <a:t>دادعإ</a:t>
            </a:r>
            <a:r>
              <a:rPr dirty="0" sz="4000" spc="-590" b="1">
                <a:latin typeface="Arial"/>
                <a:cs typeface="Arial"/>
              </a:rPr>
              <a:t> </a:t>
            </a:r>
            <a:r>
              <a:rPr dirty="0" sz="4000" spc="15" b="1">
                <a:latin typeface="Arial"/>
                <a:cs typeface="Arial"/>
              </a:rPr>
              <a:t>)8</a:t>
            </a:r>
            <a:endParaRPr sz="4000">
              <a:latin typeface="Arial"/>
              <a:cs typeface="Arial"/>
            </a:endParaRPr>
          </a:p>
          <a:p>
            <a:pPr algn="r" marR="46990">
              <a:lnSpc>
                <a:spcPct val="100000"/>
              </a:lnSpc>
            </a:pPr>
            <a:r>
              <a:rPr dirty="0" sz="4000" spc="-165" b="1">
                <a:latin typeface="Arial"/>
                <a:cs typeface="Arial"/>
              </a:rPr>
              <a:t>.ةدوجلا </a:t>
            </a:r>
            <a:r>
              <a:rPr dirty="0" sz="4000" spc="-5" b="1">
                <a:latin typeface="Arial"/>
                <a:cs typeface="Arial"/>
              </a:rPr>
              <a:t>ةرادإ </a:t>
            </a:r>
            <a:r>
              <a:rPr dirty="0" sz="4000" spc="-320" b="1">
                <a:latin typeface="Arial"/>
                <a:cs typeface="Arial"/>
              </a:rPr>
              <a:t>ريدم  </a:t>
            </a:r>
            <a:r>
              <a:rPr dirty="0" sz="4000" spc="-310" b="1">
                <a:latin typeface="Arial"/>
                <a:cs typeface="Arial"/>
              </a:rPr>
              <a:t>ىلإو</a:t>
            </a:r>
            <a:r>
              <a:rPr dirty="0" sz="4000" spc="-380" b="1">
                <a:latin typeface="Arial"/>
                <a:cs typeface="Arial"/>
              </a:rPr>
              <a:t> </a:t>
            </a:r>
            <a:r>
              <a:rPr dirty="0" sz="4000" spc="-340" b="1">
                <a:latin typeface="Arial"/>
                <a:cs typeface="Arial"/>
              </a:rPr>
              <a:t>اهب</a:t>
            </a:r>
            <a:endParaRPr sz="4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18068" y="6434734"/>
            <a:ext cx="1962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888888"/>
                </a:solidFill>
                <a:latin typeface="Arial"/>
                <a:cs typeface="Arial"/>
              </a:rPr>
              <a:t>64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071492" y="0"/>
            <a:ext cx="3561009" cy="6030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852671" y="557720"/>
            <a:ext cx="3808222" cy="1476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867150" y="610234"/>
            <a:ext cx="3740150" cy="0"/>
          </a:xfrm>
          <a:custGeom>
            <a:avLst/>
            <a:gdLst/>
            <a:ahLst/>
            <a:cxnLst/>
            <a:rect l="l" t="t" r="r" b="b"/>
            <a:pathLst>
              <a:path w="3740150" h="0">
                <a:moveTo>
                  <a:pt x="0" y="0"/>
                </a:moveTo>
                <a:lnTo>
                  <a:pt x="3739896" y="0"/>
                </a:lnTo>
              </a:path>
            </a:pathLst>
          </a:custGeom>
          <a:ln w="7924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932176" y="0"/>
            <a:ext cx="1446022" cy="11779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456944" y="0"/>
            <a:ext cx="2458085" cy="11779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916683" y="0"/>
            <a:ext cx="5705475" cy="9404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0" spc="-1435"/>
              <a:t>ذيفنتلا </a:t>
            </a:r>
            <a:r>
              <a:rPr dirty="0" sz="6000"/>
              <a:t>: </a:t>
            </a:r>
            <a:r>
              <a:rPr dirty="0" sz="6000" spc="-940"/>
              <a:t>ةثلاثلا</a:t>
            </a:r>
            <a:r>
              <a:rPr dirty="0" sz="6000" spc="-805"/>
              <a:t> </a:t>
            </a:r>
            <a:r>
              <a:rPr dirty="0" sz="6000" spc="-310"/>
              <a:t>ةلحرملا</a:t>
            </a:r>
            <a:endParaRPr sz="6000"/>
          </a:p>
        </p:txBody>
      </p:sp>
      <p:sp>
        <p:nvSpPr>
          <p:cNvPr id="9" name="object 9"/>
          <p:cNvSpPr/>
          <p:nvPr/>
        </p:nvSpPr>
        <p:spPr>
          <a:xfrm>
            <a:off x="2011679" y="423672"/>
            <a:ext cx="5548630" cy="166865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751027" y="744372"/>
            <a:ext cx="7682230" cy="594360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76200">
              <a:lnSpc>
                <a:spcPts val="6920"/>
              </a:lnSpc>
              <a:spcBef>
                <a:spcPts val="105"/>
              </a:spcBef>
            </a:pPr>
            <a:r>
              <a:rPr dirty="0" sz="3200" spc="-5" b="1">
                <a:latin typeface="Arial"/>
                <a:cs typeface="Arial"/>
              </a:rPr>
              <a:t>. </a:t>
            </a:r>
            <a:r>
              <a:rPr dirty="0" sz="3200" spc="-200" b="1">
                <a:latin typeface="Arial"/>
                <a:cs typeface="Arial"/>
              </a:rPr>
              <a:t>مهاضرل </a:t>
            </a:r>
            <a:r>
              <a:rPr dirty="0" sz="3200" spc="-944" b="1">
                <a:latin typeface="Arial"/>
                <a:cs typeface="Arial"/>
              </a:rPr>
              <a:t>ةدد</a:t>
            </a:r>
            <a:r>
              <a:rPr dirty="0" baseline="8333" sz="9000" spc="-1417" b="1">
                <a:latin typeface="Arial"/>
                <a:cs typeface="Arial"/>
              </a:rPr>
              <a:t>ر</a:t>
            </a:r>
            <a:r>
              <a:rPr dirty="0" sz="3200" spc="-944" b="1">
                <a:latin typeface="Arial"/>
                <a:cs typeface="Arial"/>
              </a:rPr>
              <a:t>حم</a:t>
            </a:r>
            <a:r>
              <a:rPr dirty="0" baseline="8333" sz="9000" spc="-1417" b="1">
                <a:latin typeface="Arial"/>
                <a:cs typeface="Arial"/>
              </a:rPr>
              <a:t>م</a:t>
            </a:r>
            <a:r>
              <a:rPr dirty="0" sz="3200" spc="-944" b="1">
                <a:latin typeface="Arial"/>
                <a:cs typeface="Arial"/>
              </a:rPr>
              <a:t>لا</a:t>
            </a:r>
            <a:r>
              <a:rPr dirty="0" baseline="8333" sz="9000" spc="-1417" b="1">
                <a:latin typeface="Arial"/>
                <a:cs typeface="Arial"/>
              </a:rPr>
              <a:t>ت</a:t>
            </a:r>
            <a:r>
              <a:rPr dirty="0" sz="3200" spc="-944" b="1">
                <a:latin typeface="Arial"/>
                <a:cs typeface="Arial"/>
              </a:rPr>
              <a:t>ل</a:t>
            </a:r>
            <a:r>
              <a:rPr dirty="0" baseline="8333" sz="9000" spc="-1417" b="1">
                <a:latin typeface="Arial"/>
                <a:cs typeface="Arial"/>
              </a:rPr>
              <a:t>س</a:t>
            </a:r>
            <a:r>
              <a:rPr dirty="0" sz="3200" spc="-944" b="1">
                <a:latin typeface="Arial"/>
                <a:cs typeface="Arial"/>
              </a:rPr>
              <a:t>ماو</a:t>
            </a:r>
            <a:r>
              <a:rPr dirty="0" baseline="8333" sz="9000" spc="-1417" b="1">
                <a:latin typeface="Arial"/>
                <a:cs typeface="Arial"/>
              </a:rPr>
              <a:t>م</a:t>
            </a:r>
            <a:r>
              <a:rPr dirty="0" sz="3200" spc="-944" b="1">
                <a:latin typeface="Arial"/>
                <a:cs typeface="Arial"/>
              </a:rPr>
              <a:t>عل</a:t>
            </a:r>
            <a:r>
              <a:rPr dirty="0" baseline="8333" sz="9000" spc="-1417" b="1">
                <a:latin typeface="Arial"/>
                <a:cs typeface="Arial"/>
              </a:rPr>
              <a:t>ل</a:t>
            </a:r>
            <a:r>
              <a:rPr dirty="0" sz="3200" spc="-944" b="1">
                <a:latin typeface="Arial"/>
                <a:cs typeface="Arial"/>
              </a:rPr>
              <a:t>او</a:t>
            </a:r>
            <a:r>
              <a:rPr dirty="0" baseline="8333" sz="9000" spc="-1417" b="1">
                <a:latin typeface="Arial"/>
                <a:cs typeface="Arial"/>
              </a:rPr>
              <a:t>ا </a:t>
            </a:r>
            <a:r>
              <a:rPr dirty="0" sz="3200" spc="-1620" b="1">
                <a:latin typeface="Arial"/>
                <a:cs typeface="Arial"/>
              </a:rPr>
              <a:t>دي</a:t>
            </a:r>
            <a:r>
              <a:rPr dirty="0" baseline="8333" sz="9000" spc="-2429" b="1">
                <a:latin typeface="Arial"/>
                <a:cs typeface="Arial"/>
              </a:rPr>
              <a:t>ن</a:t>
            </a:r>
            <a:r>
              <a:rPr dirty="0" sz="3200" spc="-1620" b="1">
                <a:latin typeface="Arial"/>
                <a:cs typeface="Arial"/>
              </a:rPr>
              <a:t>فتس</a:t>
            </a:r>
            <a:r>
              <a:rPr dirty="0" baseline="8333" sz="9000" spc="-2429" b="1">
                <a:latin typeface="Arial"/>
                <a:cs typeface="Arial"/>
              </a:rPr>
              <a:t>ي</a:t>
            </a:r>
            <a:r>
              <a:rPr dirty="0" sz="3200" spc="-1620" b="1">
                <a:latin typeface="Arial"/>
                <a:cs typeface="Arial"/>
              </a:rPr>
              <a:t>م</a:t>
            </a:r>
            <a:r>
              <a:rPr dirty="0" baseline="8333" sz="9000" spc="-2429" b="1">
                <a:latin typeface="Arial"/>
                <a:cs typeface="Arial"/>
              </a:rPr>
              <a:t>س</a:t>
            </a:r>
            <a:r>
              <a:rPr dirty="0" sz="3200" spc="-1620" b="1">
                <a:latin typeface="Arial"/>
                <a:cs typeface="Arial"/>
              </a:rPr>
              <a:t>لا</a:t>
            </a:r>
            <a:r>
              <a:rPr dirty="0" sz="3200" spc="40" b="1">
                <a:latin typeface="Arial"/>
                <a:cs typeface="Arial"/>
              </a:rPr>
              <a:t> </a:t>
            </a:r>
            <a:r>
              <a:rPr dirty="0" sz="3200" spc="-1290" b="1">
                <a:latin typeface="Arial"/>
                <a:cs typeface="Arial"/>
              </a:rPr>
              <a:t>ت</a:t>
            </a:r>
            <a:r>
              <a:rPr dirty="0" baseline="8333" sz="9000" spc="-1935" b="1">
                <a:latin typeface="Arial"/>
                <a:cs typeface="Arial"/>
              </a:rPr>
              <a:t>ح</a:t>
            </a:r>
            <a:r>
              <a:rPr dirty="0" sz="3200" spc="-1290" b="1">
                <a:latin typeface="Arial"/>
                <a:cs typeface="Arial"/>
              </a:rPr>
              <a:t>اج</a:t>
            </a:r>
            <a:r>
              <a:rPr dirty="0" baseline="8333" sz="9000" spc="-1935" b="1">
                <a:latin typeface="Arial"/>
                <a:cs typeface="Arial"/>
              </a:rPr>
              <a:t>ت</a:t>
            </a:r>
            <a:r>
              <a:rPr dirty="0" sz="3200" spc="-1290" b="1">
                <a:latin typeface="Arial"/>
                <a:cs typeface="Arial"/>
              </a:rPr>
              <a:t>ا</a:t>
            </a:r>
            <a:r>
              <a:rPr dirty="0" baseline="8333" sz="9000" spc="-1935" b="1">
                <a:latin typeface="Arial"/>
                <a:cs typeface="Arial"/>
              </a:rPr>
              <a:t>ل</a:t>
            </a:r>
            <a:r>
              <a:rPr dirty="0" sz="3200" spc="-1290" b="1">
                <a:latin typeface="Arial"/>
                <a:cs typeface="Arial"/>
              </a:rPr>
              <a:t>يت</a:t>
            </a:r>
            <a:r>
              <a:rPr dirty="0" baseline="8333" sz="9000" spc="-1935" b="1">
                <a:latin typeface="Arial"/>
                <a:cs typeface="Arial"/>
              </a:rPr>
              <a:t>ا</a:t>
            </a:r>
            <a:r>
              <a:rPr dirty="0" sz="3200" spc="-1290" b="1">
                <a:latin typeface="Arial"/>
                <a:cs typeface="Arial"/>
              </a:rPr>
              <a:t>ح</a:t>
            </a:r>
            <a:r>
              <a:rPr dirty="0" baseline="8333" sz="9000" spc="-1935" b="1">
                <a:latin typeface="Arial"/>
                <a:cs typeface="Arial"/>
              </a:rPr>
              <a:t>و</a:t>
            </a:r>
            <a:r>
              <a:rPr dirty="0" sz="3200" spc="-1290" b="1">
                <a:latin typeface="Arial"/>
                <a:cs typeface="Arial"/>
              </a:rPr>
              <a:t>ا</a:t>
            </a:r>
            <a:r>
              <a:rPr dirty="0" sz="3200" b="1">
                <a:latin typeface="Arial"/>
                <a:cs typeface="Arial"/>
              </a:rPr>
              <a:t> </a:t>
            </a:r>
            <a:r>
              <a:rPr dirty="0" sz="3200" spc="-520" b="1">
                <a:latin typeface="Arial"/>
                <a:cs typeface="Arial"/>
              </a:rPr>
              <a:t>ديدحت         </a:t>
            </a:r>
            <a:r>
              <a:rPr dirty="0" sz="3200" spc="-475" b="1">
                <a:latin typeface="Arial"/>
                <a:cs typeface="Arial"/>
              </a:rPr>
              <a:t> </a:t>
            </a:r>
            <a:r>
              <a:rPr dirty="0" sz="3200" spc="-5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  <a:p>
            <a:pPr algn="r" marR="55880">
              <a:lnSpc>
                <a:spcPts val="3560"/>
              </a:lnSpc>
            </a:pPr>
            <a:r>
              <a:rPr dirty="0" sz="3200" spc="-5" b="1">
                <a:latin typeface="Arial"/>
                <a:cs typeface="Arial"/>
              </a:rPr>
              <a:t>. </a:t>
            </a:r>
            <a:r>
              <a:rPr dirty="0" sz="3200" spc="-155" b="1">
                <a:latin typeface="Arial"/>
                <a:cs typeface="Arial"/>
              </a:rPr>
              <a:t>عورشم </a:t>
            </a:r>
            <a:r>
              <a:rPr dirty="0" sz="3200" spc="-430" b="1">
                <a:latin typeface="Arial"/>
                <a:cs typeface="Arial"/>
              </a:rPr>
              <a:t>لكل  </a:t>
            </a:r>
            <a:r>
              <a:rPr dirty="0" sz="3200" spc="-650" b="1">
                <a:latin typeface="Arial"/>
                <a:cs typeface="Arial"/>
              </a:rPr>
              <a:t>نيديفتسملا    </a:t>
            </a:r>
            <a:r>
              <a:rPr dirty="0" sz="3200" spc="-300" b="1">
                <a:latin typeface="Arial"/>
                <a:cs typeface="Arial"/>
              </a:rPr>
              <a:t>اضر  </a:t>
            </a:r>
            <a:r>
              <a:rPr dirty="0" sz="3200" spc="-555" b="1">
                <a:latin typeface="Arial"/>
                <a:cs typeface="Arial"/>
              </a:rPr>
              <a:t>ليلحتو   </a:t>
            </a:r>
            <a:r>
              <a:rPr dirty="0" sz="3200" spc="-540" b="1">
                <a:latin typeface="Arial"/>
                <a:cs typeface="Arial"/>
              </a:rPr>
              <a:t>سايق         </a:t>
            </a:r>
            <a:r>
              <a:rPr dirty="0" sz="3200" spc="-530" b="1">
                <a:latin typeface="Arial"/>
                <a:cs typeface="Arial"/>
              </a:rPr>
              <a:t> </a:t>
            </a:r>
            <a:r>
              <a:rPr dirty="0" sz="3200" spc="-5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  <a:p>
            <a:pPr algn="r" marR="55880">
              <a:lnSpc>
                <a:spcPct val="100000"/>
              </a:lnSpc>
            </a:pPr>
            <a:r>
              <a:rPr dirty="0" sz="3200" spc="-5" b="1">
                <a:latin typeface="Arial"/>
                <a:cs typeface="Arial"/>
              </a:rPr>
              <a:t>. </a:t>
            </a:r>
            <a:r>
              <a:rPr dirty="0" sz="3200" spc="-155" b="1">
                <a:latin typeface="Arial"/>
                <a:cs typeface="Arial"/>
              </a:rPr>
              <a:t>عورشم </a:t>
            </a:r>
            <a:r>
              <a:rPr dirty="0" sz="3200" spc="-430" b="1">
                <a:latin typeface="Arial"/>
                <a:cs typeface="Arial"/>
              </a:rPr>
              <a:t>لكل  </a:t>
            </a:r>
            <a:r>
              <a:rPr dirty="0" sz="3200" spc="-650" b="1">
                <a:latin typeface="Arial"/>
                <a:cs typeface="Arial"/>
              </a:rPr>
              <a:t>نيديفتسملا    </a:t>
            </a:r>
            <a:r>
              <a:rPr dirty="0" sz="3200" spc="5" b="1">
                <a:latin typeface="Arial"/>
                <a:cs typeface="Arial"/>
              </a:rPr>
              <a:t>ددعو </a:t>
            </a:r>
            <a:r>
              <a:rPr dirty="0" sz="3200" spc="-150" b="1">
                <a:latin typeface="Arial"/>
                <a:cs typeface="Arial"/>
              </a:rPr>
              <a:t>ةدوجلا </a:t>
            </a:r>
            <a:r>
              <a:rPr dirty="0" sz="3200" spc="75" b="1">
                <a:latin typeface="Arial"/>
                <a:cs typeface="Arial"/>
              </a:rPr>
              <a:t>فادهأ </a:t>
            </a:r>
            <a:r>
              <a:rPr dirty="0" sz="3200" spc="-520" b="1">
                <a:latin typeface="Arial"/>
                <a:cs typeface="Arial"/>
              </a:rPr>
              <a:t>ديدحت         </a:t>
            </a:r>
            <a:r>
              <a:rPr dirty="0" sz="3200" spc="-285" b="1">
                <a:latin typeface="Arial"/>
                <a:cs typeface="Arial"/>
              </a:rPr>
              <a:t> </a:t>
            </a:r>
            <a:r>
              <a:rPr dirty="0" sz="3200" spc="-5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  <a:p>
            <a:pPr algn="r" marR="55880">
              <a:lnSpc>
                <a:spcPct val="100000"/>
              </a:lnSpc>
              <a:spcBef>
                <a:spcPts val="5"/>
              </a:spcBef>
            </a:pPr>
            <a:r>
              <a:rPr dirty="0" sz="3200" spc="-5" b="1">
                <a:latin typeface="Arial"/>
                <a:cs typeface="Arial"/>
              </a:rPr>
              <a:t>. </a:t>
            </a:r>
            <a:r>
              <a:rPr dirty="0" sz="3200" spc="-160" b="1">
                <a:latin typeface="Arial"/>
                <a:cs typeface="Arial"/>
              </a:rPr>
              <a:t>عورشم </a:t>
            </a:r>
            <a:r>
              <a:rPr dirty="0" sz="3200" spc="-434" b="1">
                <a:latin typeface="Arial"/>
                <a:cs typeface="Arial"/>
              </a:rPr>
              <a:t>لكل</a:t>
            </a:r>
            <a:r>
              <a:rPr dirty="0" sz="3200" spc="15" b="1">
                <a:latin typeface="Arial"/>
                <a:cs typeface="Arial"/>
              </a:rPr>
              <a:t> </a:t>
            </a:r>
            <a:r>
              <a:rPr dirty="0" sz="3200" spc="-285" b="1">
                <a:latin typeface="Arial"/>
                <a:cs typeface="Arial"/>
              </a:rPr>
              <a:t>حاجنلا  </a:t>
            </a:r>
            <a:r>
              <a:rPr dirty="0" sz="3200" spc="-114" b="1">
                <a:latin typeface="Arial"/>
                <a:cs typeface="Arial"/>
              </a:rPr>
              <a:t>تارشؤمو </a:t>
            </a:r>
            <a:r>
              <a:rPr dirty="0" sz="3200" spc="-100" b="1">
                <a:latin typeface="Arial"/>
                <a:cs typeface="Arial"/>
              </a:rPr>
              <a:t>ءادلأا </a:t>
            </a:r>
            <a:r>
              <a:rPr dirty="0" sz="3200" spc="-465" b="1">
                <a:latin typeface="Arial"/>
                <a:cs typeface="Arial"/>
              </a:rPr>
              <a:t>ريياعم  </a:t>
            </a:r>
            <a:r>
              <a:rPr dirty="0" sz="3200" spc="-520" b="1">
                <a:latin typeface="Arial"/>
                <a:cs typeface="Arial"/>
              </a:rPr>
              <a:t>ديدحت         </a:t>
            </a:r>
            <a:r>
              <a:rPr dirty="0" sz="3200" spc="-225" b="1">
                <a:latin typeface="Arial"/>
                <a:cs typeface="Arial"/>
              </a:rPr>
              <a:t> </a:t>
            </a:r>
            <a:r>
              <a:rPr dirty="0" sz="3200" spc="-5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  <a:p>
            <a:pPr algn="r" marR="55880">
              <a:lnSpc>
                <a:spcPct val="100000"/>
              </a:lnSpc>
            </a:pPr>
            <a:r>
              <a:rPr dirty="0" sz="3200" spc="-5" b="1">
                <a:latin typeface="Arial"/>
                <a:cs typeface="Arial"/>
              </a:rPr>
              <a:t>. </a:t>
            </a:r>
            <a:r>
              <a:rPr dirty="0" sz="3200" spc="-155" b="1">
                <a:latin typeface="Arial"/>
                <a:cs typeface="Arial"/>
              </a:rPr>
              <a:t>عورشم </a:t>
            </a:r>
            <a:r>
              <a:rPr dirty="0" sz="3200" spc="-295" b="1">
                <a:latin typeface="Arial"/>
                <a:cs typeface="Arial"/>
              </a:rPr>
              <a:t>لك  </a:t>
            </a:r>
            <a:r>
              <a:rPr dirty="0" sz="3200" spc="-840" b="1">
                <a:latin typeface="Arial"/>
                <a:cs typeface="Arial"/>
              </a:rPr>
              <a:t>يف                    </a:t>
            </a:r>
            <a:r>
              <a:rPr dirty="0" sz="3200" spc="-455" b="1">
                <a:latin typeface="Arial"/>
                <a:cs typeface="Arial"/>
              </a:rPr>
              <a:t>اهليلحتو  </a:t>
            </a:r>
            <a:r>
              <a:rPr dirty="0" sz="3200" spc="-145" b="1">
                <a:latin typeface="Arial"/>
                <a:cs typeface="Arial"/>
              </a:rPr>
              <a:t>ةدوجلا </a:t>
            </a:r>
            <a:r>
              <a:rPr dirty="0" sz="3200" spc="-740" b="1">
                <a:latin typeface="Arial"/>
                <a:cs typeface="Arial"/>
              </a:rPr>
              <a:t>ةفلكت      </a:t>
            </a:r>
            <a:r>
              <a:rPr dirty="0" sz="3200" spc="-535" b="1">
                <a:latin typeface="Arial"/>
                <a:cs typeface="Arial"/>
              </a:rPr>
              <a:t>سايق         </a:t>
            </a:r>
            <a:r>
              <a:rPr dirty="0" sz="3200" spc="-335" b="1">
                <a:latin typeface="Arial"/>
                <a:cs typeface="Arial"/>
              </a:rPr>
              <a:t> </a:t>
            </a:r>
            <a:r>
              <a:rPr dirty="0" sz="3200" spc="-5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  <a:p>
            <a:pPr algn="r" marR="55880">
              <a:lnSpc>
                <a:spcPct val="100000"/>
              </a:lnSpc>
            </a:pPr>
            <a:r>
              <a:rPr dirty="0" sz="3200" spc="-385" b="1">
                <a:latin typeface="Arial"/>
                <a:cs typeface="Arial"/>
              </a:rPr>
              <a:t>.ريياعملا  </a:t>
            </a:r>
            <a:r>
              <a:rPr dirty="0" sz="3200" spc="-434" b="1">
                <a:latin typeface="Arial"/>
                <a:cs typeface="Arial"/>
              </a:rPr>
              <a:t>ديدحتو  </a:t>
            </a:r>
            <a:r>
              <a:rPr dirty="0" sz="3200" spc="-145" b="1">
                <a:latin typeface="Arial"/>
                <a:cs typeface="Arial"/>
              </a:rPr>
              <a:t>تلاخدملا </a:t>
            </a:r>
            <a:r>
              <a:rPr dirty="0" sz="3200" spc="-45" b="1">
                <a:latin typeface="Arial"/>
                <a:cs typeface="Arial"/>
              </a:rPr>
              <a:t>ةدوج </a:t>
            </a:r>
            <a:r>
              <a:rPr dirty="0" sz="3200" spc="-555" b="1">
                <a:latin typeface="Arial"/>
                <a:cs typeface="Arial"/>
              </a:rPr>
              <a:t>ليلحتو   </a:t>
            </a:r>
            <a:r>
              <a:rPr dirty="0" sz="3200" spc="-540" b="1">
                <a:latin typeface="Arial"/>
                <a:cs typeface="Arial"/>
              </a:rPr>
              <a:t>سايق         </a:t>
            </a:r>
            <a:r>
              <a:rPr dirty="0" sz="3200" spc="-270" b="1">
                <a:latin typeface="Arial"/>
                <a:cs typeface="Arial"/>
              </a:rPr>
              <a:t> </a:t>
            </a:r>
            <a:r>
              <a:rPr dirty="0" sz="3200" spc="-5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  <a:p>
            <a:pPr algn="r" marR="55880">
              <a:lnSpc>
                <a:spcPts val="3454"/>
              </a:lnSpc>
            </a:pPr>
            <a:r>
              <a:rPr dirty="0" sz="3200" spc="-575" b="1">
                <a:latin typeface="Arial"/>
                <a:cs typeface="Arial"/>
              </a:rPr>
              <a:t>جئاتنلا   </a:t>
            </a:r>
            <a:r>
              <a:rPr dirty="0" sz="3200" spc="-760" b="1">
                <a:latin typeface="Arial"/>
                <a:cs typeface="Arial"/>
              </a:rPr>
              <a:t>مييقتو       </a:t>
            </a:r>
            <a:r>
              <a:rPr dirty="0" sz="3200" spc="-320" b="1">
                <a:latin typeface="Arial"/>
                <a:cs typeface="Arial"/>
              </a:rPr>
              <a:t>اهتبقارمو  </a:t>
            </a:r>
            <a:r>
              <a:rPr dirty="0" sz="3200" spc="-155" b="1">
                <a:latin typeface="Arial"/>
                <a:cs typeface="Arial"/>
              </a:rPr>
              <a:t>عورشم </a:t>
            </a:r>
            <a:r>
              <a:rPr dirty="0" sz="3200" spc="-295" b="1">
                <a:latin typeface="Arial"/>
                <a:cs typeface="Arial"/>
              </a:rPr>
              <a:t>لك  </a:t>
            </a:r>
            <a:r>
              <a:rPr dirty="0" sz="3200" spc="-840" b="1">
                <a:latin typeface="Arial"/>
                <a:cs typeface="Arial"/>
              </a:rPr>
              <a:t>يف                 </a:t>
            </a:r>
            <a:r>
              <a:rPr dirty="0" sz="3200" spc="-795" b="1">
                <a:latin typeface="Arial"/>
                <a:cs typeface="Arial"/>
              </a:rPr>
              <a:t> </a:t>
            </a:r>
            <a:r>
              <a:rPr dirty="0" sz="3200" spc="-150" b="1">
                <a:latin typeface="Arial"/>
                <a:cs typeface="Arial"/>
              </a:rPr>
              <a:t>ةدوجلا </a:t>
            </a:r>
            <a:r>
              <a:rPr dirty="0" sz="3200" spc="-715" b="1">
                <a:latin typeface="Arial"/>
                <a:cs typeface="Arial"/>
              </a:rPr>
              <a:t>طبض                  </a:t>
            </a:r>
            <a:r>
              <a:rPr dirty="0" sz="3200" spc="-565" b="1">
                <a:latin typeface="Arial"/>
                <a:cs typeface="Arial"/>
              </a:rPr>
              <a:t> </a:t>
            </a:r>
            <a:r>
              <a:rPr dirty="0" sz="3200" spc="-5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  <a:p>
            <a:pPr marL="5573395">
              <a:lnSpc>
                <a:spcPts val="3454"/>
              </a:lnSpc>
            </a:pPr>
            <a:r>
              <a:rPr dirty="0" sz="3200" spc="-5" b="1">
                <a:latin typeface="Arial"/>
                <a:cs typeface="Arial"/>
              </a:rPr>
              <a:t>.</a:t>
            </a:r>
            <a:r>
              <a:rPr dirty="0" sz="3200" spc="50" b="1">
                <a:latin typeface="Arial"/>
                <a:cs typeface="Arial"/>
              </a:rPr>
              <a:t> </a:t>
            </a:r>
            <a:r>
              <a:rPr dirty="0" sz="3200" spc="-405" b="1">
                <a:latin typeface="Arial"/>
                <a:cs typeface="Arial"/>
              </a:rPr>
              <a:t>اهتعباتمو</a:t>
            </a:r>
            <a:endParaRPr sz="3200">
              <a:latin typeface="Arial"/>
              <a:cs typeface="Arial"/>
            </a:endParaRPr>
          </a:p>
          <a:p>
            <a:pPr marL="130175">
              <a:lnSpc>
                <a:spcPts val="3454"/>
              </a:lnSpc>
              <a:spcBef>
                <a:spcPts val="5"/>
              </a:spcBef>
            </a:pPr>
            <a:r>
              <a:rPr dirty="0" sz="3200" spc="-65" b="1">
                <a:latin typeface="Arial"/>
                <a:cs typeface="Arial"/>
              </a:rPr>
              <a:t>لوح </a:t>
            </a:r>
            <a:r>
              <a:rPr dirty="0" sz="3200" spc="-270" b="1">
                <a:latin typeface="Arial"/>
                <a:cs typeface="Arial"/>
              </a:rPr>
              <a:t>رارقلا </a:t>
            </a:r>
            <a:r>
              <a:rPr dirty="0" sz="3200" spc="-320" b="1">
                <a:latin typeface="Arial"/>
                <a:cs typeface="Arial"/>
              </a:rPr>
              <a:t>ذاختلا </a:t>
            </a:r>
            <a:r>
              <a:rPr dirty="0" sz="3200" spc="10" b="1">
                <a:latin typeface="Arial"/>
                <a:cs typeface="Arial"/>
              </a:rPr>
              <a:t>ماع </a:t>
            </a:r>
            <a:r>
              <a:rPr dirty="0" sz="3200" spc="-600" b="1">
                <a:latin typeface="Arial"/>
                <a:cs typeface="Arial"/>
              </a:rPr>
              <a:t>دعب </a:t>
            </a:r>
            <a:r>
              <a:rPr dirty="0" sz="3200" spc="-150" b="1">
                <a:latin typeface="Arial"/>
                <a:cs typeface="Arial"/>
              </a:rPr>
              <a:t>ةدوجلا </a:t>
            </a:r>
            <a:r>
              <a:rPr dirty="0" sz="3200" b="1">
                <a:latin typeface="Arial"/>
                <a:cs typeface="Arial"/>
              </a:rPr>
              <a:t>ةرادإ </a:t>
            </a:r>
            <a:r>
              <a:rPr dirty="0" sz="3200" spc="-210" b="1">
                <a:latin typeface="Arial"/>
                <a:cs typeface="Arial"/>
              </a:rPr>
              <a:t>ماظن </a:t>
            </a:r>
            <a:r>
              <a:rPr dirty="0" sz="3200" spc="-60" b="1">
                <a:latin typeface="Arial"/>
                <a:cs typeface="Arial"/>
              </a:rPr>
              <a:t>ةعجارم</a:t>
            </a:r>
            <a:r>
              <a:rPr dirty="0" sz="3200" spc="360" b="1">
                <a:latin typeface="Arial"/>
                <a:cs typeface="Arial"/>
              </a:rPr>
              <a:t> </a:t>
            </a:r>
            <a:r>
              <a:rPr dirty="0" sz="3200" spc="-5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  <a:p>
            <a:pPr marL="4603750">
              <a:lnSpc>
                <a:spcPts val="3454"/>
              </a:lnSpc>
            </a:pPr>
            <a:r>
              <a:rPr dirty="0" sz="3200" spc="-5" b="1">
                <a:latin typeface="Arial"/>
                <a:cs typeface="Arial"/>
              </a:rPr>
              <a:t>. </a:t>
            </a:r>
            <a:r>
              <a:rPr dirty="0" sz="3200" spc="-290" b="1">
                <a:latin typeface="Arial"/>
                <a:cs typeface="Arial"/>
              </a:rPr>
              <a:t>ةقحلالا</a:t>
            </a:r>
            <a:r>
              <a:rPr dirty="0" sz="3200" spc="25" b="1">
                <a:latin typeface="Arial"/>
                <a:cs typeface="Arial"/>
              </a:rPr>
              <a:t> </a:t>
            </a:r>
            <a:r>
              <a:rPr dirty="0" sz="3200" spc="-130" b="1">
                <a:latin typeface="Arial"/>
                <a:cs typeface="Arial"/>
              </a:rPr>
              <a:t>تاوطخلا</a:t>
            </a:r>
            <a:endParaRPr sz="3200">
              <a:latin typeface="Arial"/>
              <a:cs typeface="Arial"/>
            </a:endParaRPr>
          </a:p>
          <a:p>
            <a:pPr marL="280035">
              <a:lnSpc>
                <a:spcPts val="3454"/>
              </a:lnSpc>
              <a:spcBef>
                <a:spcPts val="5"/>
              </a:spcBef>
            </a:pPr>
            <a:r>
              <a:rPr dirty="0" sz="3200" spc="-295" b="1">
                <a:latin typeface="Arial"/>
                <a:cs typeface="Arial"/>
              </a:rPr>
              <a:t>لك </a:t>
            </a:r>
            <a:r>
              <a:rPr dirty="0" sz="3200" spc="-835" b="1">
                <a:latin typeface="Arial"/>
                <a:cs typeface="Arial"/>
              </a:rPr>
              <a:t>يف </a:t>
            </a:r>
            <a:r>
              <a:rPr dirty="0" sz="3200" spc="-360" b="1">
                <a:latin typeface="Arial"/>
                <a:cs typeface="Arial"/>
              </a:rPr>
              <a:t>رمتسملا </a:t>
            </a:r>
            <a:r>
              <a:rPr dirty="0" sz="3200" spc="-705" b="1">
                <a:latin typeface="Arial"/>
                <a:cs typeface="Arial"/>
              </a:rPr>
              <a:t>نيسحتلل</a:t>
            </a:r>
            <a:r>
              <a:rPr dirty="0" sz="3200" spc="-525" b="1">
                <a:latin typeface="Arial"/>
                <a:cs typeface="Arial"/>
              </a:rPr>
              <a:t> </a:t>
            </a:r>
            <a:r>
              <a:rPr dirty="0" sz="3200" spc="-445" b="1">
                <a:latin typeface="Arial"/>
                <a:cs typeface="Arial"/>
              </a:rPr>
              <a:t>قيقدو </a:t>
            </a:r>
            <a:r>
              <a:rPr dirty="0" sz="3200" spc="-240" b="1">
                <a:latin typeface="Arial"/>
                <a:cs typeface="Arial"/>
              </a:rPr>
              <a:t>لماكتم </a:t>
            </a:r>
            <a:r>
              <a:rPr dirty="0" sz="3200" spc="-204" b="1">
                <a:latin typeface="Arial"/>
                <a:cs typeface="Arial"/>
              </a:rPr>
              <a:t>ماظن </a:t>
            </a:r>
            <a:r>
              <a:rPr dirty="0" sz="3200" spc="-640" b="1">
                <a:latin typeface="Arial"/>
                <a:cs typeface="Arial"/>
              </a:rPr>
              <a:t>ميمصت</a:t>
            </a:r>
            <a:r>
              <a:rPr dirty="0" sz="3200" spc="-484" b="1">
                <a:latin typeface="Arial"/>
                <a:cs typeface="Arial"/>
              </a:rPr>
              <a:t> </a:t>
            </a:r>
            <a:r>
              <a:rPr dirty="0" sz="3200" spc="-5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  <a:p>
            <a:pPr marL="5783580">
              <a:lnSpc>
                <a:spcPts val="3454"/>
              </a:lnSpc>
            </a:pPr>
            <a:r>
              <a:rPr dirty="0" sz="3200" spc="-5" b="1">
                <a:latin typeface="Arial"/>
                <a:cs typeface="Arial"/>
              </a:rPr>
              <a:t>.</a:t>
            </a:r>
            <a:r>
              <a:rPr dirty="0" sz="3200" spc="5" b="1">
                <a:latin typeface="Arial"/>
                <a:cs typeface="Arial"/>
              </a:rPr>
              <a:t> </a:t>
            </a:r>
            <a:r>
              <a:rPr dirty="0" sz="3200" spc="-155" b="1">
                <a:latin typeface="Arial"/>
                <a:cs typeface="Arial"/>
              </a:rPr>
              <a:t>عورشم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18068" y="6434734"/>
            <a:ext cx="1962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888888"/>
                </a:solidFill>
                <a:latin typeface="Arial"/>
                <a:cs typeface="Arial"/>
              </a:rPr>
              <a:t>65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57357" y="187637"/>
            <a:ext cx="7699734" cy="6098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322576" y="646176"/>
            <a:ext cx="4527677" cy="13423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04139" rIns="0" bIns="0" rtlCol="0" vert="horz">
            <a:spAutoFit/>
          </a:bodyPr>
          <a:lstStyle/>
          <a:p>
            <a:pPr marL="1985010" marR="5080" indent="-1977389">
              <a:lnSpc>
                <a:spcPct val="100000"/>
              </a:lnSpc>
              <a:spcBef>
                <a:spcPts val="100"/>
              </a:spcBef>
            </a:pPr>
            <a:r>
              <a:rPr dirty="0" sz="4800" spc="-335"/>
              <a:t>دامتعلا </a:t>
            </a:r>
            <a:r>
              <a:rPr dirty="0" sz="4800" spc="-570"/>
              <a:t>ةكرتشملا </a:t>
            </a:r>
            <a:r>
              <a:rPr dirty="0" sz="4800" spc="-509"/>
              <a:t>ةيملاعلا </a:t>
            </a:r>
            <a:r>
              <a:rPr dirty="0" sz="4800" spc="-555"/>
              <a:t>ةنجللا </a:t>
            </a:r>
            <a:r>
              <a:rPr dirty="0" sz="4800" spc="-685"/>
              <a:t>ريياعم  </a:t>
            </a:r>
            <a:r>
              <a:rPr dirty="0" sz="4800" spc="-695"/>
              <a:t>ةيحصلا</a:t>
            </a:r>
            <a:r>
              <a:rPr dirty="0" sz="4800" spc="-665"/>
              <a:t> </a:t>
            </a:r>
            <a:r>
              <a:rPr dirty="0" sz="4800" spc="-440"/>
              <a:t>تاسسؤملا</a:t>
            </a:r>
            <a:endParaRPr sz="4800"/>
          </a:p>
        </p:txBody>
      </p:sp>
      <p:sp>
        <p:nvSpPr>
          <p:cNvPr id="6" name="object 6"/>
          <p:cNvSpPr txBox="1"/>
          <p:nvPr/>
        </p:nvSpPr>
        <p:spPr>
          <a:xfrm>
            <a:off x="535940" y="1948434"/>
            <a:ext cx="3959860" cy="49650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R="447675">
              <a:lnSpc>
                <a:spcPts val="4105"/>
              </a:lnSpc>
              <a:spcBef>
                <a:spcPts val="100"/>
              </a:spcBef>
            </a:pPr>
            <a:r>
              <a:rPr dirty="0" u="heavy" sz="3600" spc="-123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ة</a:t>
            </a:r>
            <a:r>
              <a:rPr dirty="0" sz="3600" spc="490" b="1">
                <a:latin typeface="Arial"/>
                <a:cs typeface="Arial"/>
              </a:rPr>
              <a:t> </a:t>
            </a:r>
            <a:r>
              <a:rPr dirty="0" u="heavy" sz="3600" spc="-48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سسؤم </a:t>
            </a:r>
            <a:r>
              <a:rPr dirty="0" u="heavy" sz="36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ةرادإ </a:t>
            </a:r>
            <a:r>
              <a:rPr dirty="0" u="heavy" sz="3600" spc="-51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ريياعم</a:t>
            </a:r>
            <a:r>
              <a:rPr dirty="0" sz="3600" spc="-425" b="1">
                <a:latin typeface="Arial"/>
                <a:cs typeface="Arial"/>
              </a:rPr>
              <a:t> </a:t>
            </a:r>
            <a:r>
              <a:rPr dirty="0" sz="3600">
                <a:latin typeface="Arial"/>
                <a:cs typeface="Arial"/>
              </a:rPr>
              <a:t>–</a:t>
            </a:r>
            <a:endParaRPr sz="3600">
              <a:latin typeface="Arial"/>
              <a:cs typeface="Arial"/>
            </a:endParaRPr>
          </a:p>
          <a:p>
            <a:pPr algn="ctr" marR="488950">
              <a:lnSpc>
                <a:spcPts val="4105"/>
              </a:lnSpc>
            </a:pPr>
            <a:r>
              <a:rPr dirty="0" sz="3600" b="1">
                <a:latin typeface="Arial"/>
                <a:cs typeface="Arial"/>
              </a:rPr>
              <a:t>:</a:t>
            </a:r>
            <a:r>
              <a:rPr dirty="0" u="heavy" sz="36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3600" spc="-52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ةيحصلا</a:t>
            </a:r>
            <a:r>
              <a:rPr dirty="0" u="heavy" sz="3600" spc="-4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3600" spc="-26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ةياعرلا</a:t>
            </a:r>
            <a:endParaRPr sz="36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434"/>
              </a:spcBef>
            </a:pPr>
            <a:r>
              <a:rPr dirty="0" sz="3600" spc="-145" b="1">
                <a:latin typeface="Arial"/>
                <a:cs typeface="Arial"/>
              </a:rPr>
              <a:t>.ةدوجلا </a:t>
            </a:r>
            <a:r>
              <a:rPr dirty="0" sz="3600" spc="-5" b="1">
                <a:latin typeface="Arial"/>
                <a:cs typeface="Arial"/>
              </a:rPr>
              <a:t>ةرادإ  </a:t>
            </a:r>
            <a:r>
              <a:rPr dirty="0" sz="3600" spc="125" b="1">
                <a:latin typeface="Arial"/>
                <a:cs typeface="Arial"/>
              </a:rPr>
              <a:t> </a:t>
            </a:r>
            <a:r>
              <a:rPr dirty="0" sz="3600">
                <a:latin typeface="Arial"/>
                <a:cs typeface="Arial"/>
              </a:rPr>
              <a:t>-</a:t>
            </a:r>
            <a:endParaRPr sz="3600">
              <a:latin typeface="Arial"/>
              <a:cs typeface="Arial"/>
            </a:endParaRPr>
          </a:p>
          <a:p>
            <a:pPr algn="r" marR="5080">
              <a:lnSpc>
                <a:spcPts val="4105"/>
              </a:lnSpc>
              <a:spcBef>
                <a:spcPts val="430"/>
              </a:spcBef>
            </a:pPr>
            <a:r>
              <a:rPr dirty="0" sz="3600" spc="-185" b="1">
                <a:latin typeface="Arial"/>
                <a:cs typeface="Arial"/>
              </a:rPr>
              <a:t>ماظنو </a:t>
            </a:r>
            <a:r>
              <a:rPr dirty="0" sz="3600" spc="-425" b="1">
                <a:latin typeface="Arial"/>
                <a:cs typeface="Arial"/>
              </a:rPr>
              <a:t>هيجوتلاو  </a:t>
            </a:r>
            <a:r>
              <a:rPr dirty="0" sz="3600" spc="-445" b="1">
                <a:latin typeface="Arial"/>
                <a:cs typeface="Arial"/>
              </a:rPr>
              <a:t>ةدايقلا    </a:t>
            </a:r>
            <a:r>
              <a:rPr dirty="0" sz="3600" spc="-270" b="1">
                <a:latin typeface="Arial"/>
                <a:cs typeface="Arial"/>
              </a:rPr>
              <a:t> </a:t>
            </a:r>
            <a:r>
              <a:rPr dirty="0" sz="3600">
                <a:latin typeface="Arial"/>
                <a:cs typeface="Arial"/>
              </a:rPr>
              <a:t>-</a:t>
            </a:r>
            <a:endParaRPr sz="3600">
              <a:latin typeface="Arial"/>
              <a:cs typeface="Arial"/>
            </a:endParaRPr>
          </a:p>
          <a:p>
            <a:pPr marL="2477135">
              <a:lnSpc>
                <a:spcPts val="4105"/>
              </a:lnSpc>
            </a:pPr>
            <a:r>
              <a:rPr dirty="0" sz="3600" spc="-95" b="1">
                <a:latin typeface="Arial"/>
                <a:cs typeface="Arial"/>
              </a:rPr>
              <a:t>ةرادلإا</a:t>
            </a:r>
            <a:endParaRPr sz="3600">
              <a:latin typeface="Arial"/>
              <a:cs typeface="Arial"/>
            </a:endParaRPr>
          </a:p>
          <a:p>
            <a:pPr marL="1097915">
              <a:lnSpc>
                <a:spcPts val="4105"/>
              </a:lnSpc>
              <a:spcBef>
                <a:spcPts val="434"/>
              </a:spcBef>
            </a:pPr>
            <a:r>
              <a:rPr dirty="0" sz="3600" spc="-355" b="1">
                <a:latin typeface="Arial"/>
                <a:cs typeface="Arial"/>
              </a:rPr>
              <a:t>ةسسؤملا </a:t>
            </a:r>
            <a:r>
              <a:rPr dirty="0" sz="3600" spc="-5" b="1">
                <a:latin typeface="Arial"/>
                <a:cs typeface="Arial"/>
              </a:rPr>
              <a:t>ةرادإ</a:t>
            </a:r>
            <a:r>
              <a:rPr dirty="0" sz="3600" spc="705" b="1">
                <a:latin typeface="Arial"/>
                <a:cs typeface="Arial"/>
              </a:rPr>
              <a:t> </a:t>
            </a:r>
            <a:r>
              <a:rPr dirty="0" sz="3600">
                <a:latin typeface="Arial"/>
                <a:cs typeface="Arial"/>
              </a:rPr>
              <a:t>-</a:t>
            </a:r>
            <a:endParaRPr sz="3600">
              <a:latin typeface="Arial"/>
              <a:cs typeface="Arial"/>
            </a:endParaRPr>
          </a:p>
          <a:p>
            <a:pPr marL="1836420">
              <a:lnSpc>
                <a:spcPts val="4105"/>
              </a:lnSpc>
            </a:pPr>
            <a:r>
              <a:rPr dirty="0" sz="3600" b="1">
                <a:latin typeface="Arial"/>
                <a:cs typeface="Arial"/>
              </a:rPr>
              <a:t>.</a:t>
            </a:r>
            <a:r>
              <a:rPr dirty="0" sz="3600" spc="-15" b="1">
                <a:latin typeface="Arial"/>
                <a:cs typeface="Arial"/>
              </a:rPr>
              <a:t> </a:t>
            </a:r>
            <a:r>
              <a:rPr dirty="0" sz="3600" spc="-235" b="1">
                <a:latin typeface="Arial"/>
                <a:cs typeface="Arial"/>
              </a:rPr>
              <a:t>ةملاسلاو</a:t>
            </a:r>
            <a:endParaRPr sz="3600">
              <a:latin typeface="Arial"/>
              <a:cs typeface="Arial"/>
            </a:endParaRPr>
          </a:p>
          <a:p>
            <a:pPr marL="213360">
              <a:lnSpc>
                <a:spcPts val="4105"/>
              </a:lnSpc>
              <a:spcBef>
                <a:spcPts val="434"/>
              </a:spcBef>
            </a:pPr>
            <a:r>
              <a:rPr dirty="0" sz="3600" spc="-85" b="1">
                <a:latin typeface="Arial"/>
                <a:cs typeface="Arial"/>
              </a:rPr>
              <a:t>دراوملا </a:t>
            </a:r>
            <a:r>
              <a:rPr dirty="0" sz="3600" spc="-455" b="1">
                <a:latin typeface="Arial"/>
                <a:cs typeface="Arial"/>
              </a:rPr>
              <a:t>بيردتو </a:t>
            </a:r>
            <a:r>
              <a:rPr dirty="0" sz="3600" spc="-445" b="1">
                <a:latin typeface="Arial"/>
                <a:cs typeface="Arial"/>
              </a:rPr>
              <a:t>ليهأت</a:t>
            </a:r>
            <a:r>
              <a:rPr dirty="0" sz="3600" spc="-240" b="1">
                <a:latin typeface="Arial"/>
                <a:cs typeface="Arial"/>
              </a:rPr>
              <a:t> </a:t>
            </a:r>
            <a:r>
              <a:rPr dirty="0" sz="3600">
                <a:latin typeface="Arial"/>
                <a:cs typeface="Arial"/>
              </a:rPr>
              <a:t>-</a:t>
            </a:r>
            <a:endParaRPr sz="3600">
              <a:latin typeface="Arial"/>
              <a:cs typeface="Arial"/>
            </a:endParaRPr>
          </a:p>
          <a:p>
            <a:pPr marL="1243965">
              <a:lnSpc>
                <a:spcPts val="4105"/>
              </a:lnSpc>
            </a:pPr>
            <a:r>
              <a:rPr dirty="0" sz="3600" b="1">
                <a:latin typeface="Arial"/>
                <a:cs typeface="Arial"/>
              </a:rPr>
              <a:t>ةرادإو</a:t>
            </a:r>
            <a:r>
              <a:rPr dirty="0" sz="3600" spc="-20" b="1">
                <a:latin typeface="Arial"/>
                <a:cs typeface="Arial"/>
              </a:rPr>
              <a:t> </a:t>
            </a:r>
            <a:r>
              <a:rPr dirty="0" sz="3600" spc="-615" b="1">
                <a:latin typeface="Arial"/>
                <a:cs typeface="Arial"/>
              </a:rPr>
              <a:t>ةيرشبلا</a:t>
            </a:r>
            <a:endParaRPr sz="36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079872" y="2738120"/>
            <a:ext cx="2877820" cy="0"/>
          </a:xfrm>
          <a:custGeom>
            <a:avLst/>
            <a:gdLst/>
            <a:ahLst/>
            <a:cxnLst/>
            <a:rect l="l" t="t" r="r" b="b"/>
            <a:pathLst>
              <a:path w="2877820" h="0">
                <a:moveTo>
                  <a:pt x="0" y="0"/>
                </a:moveTo>
                <a:lnTo>
                  <a:pt x="2877311" y="0"/>
                </a:lnTo>
              </a:path>
            </a:pathLst>
          </a:custGeom>
          <a:ln w="579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588889" y="3274567"/>
            <a:ext cx="2368550" cy="0"/>
          </a:xfrm>
          <a:custGeom>
            <a:avLst/>
            <a:gdLst/>
            <a:ahLst/>
            <a:cxnLst/>
            <a:rect l="l" t="t" r="r" b="b"/>
            <a:pathLst>
              <a:path w="2368550" h="0">
                <a:moveTo>
                  <a:pt x="0" y="0"/>
                </a:moveTo>
                <a:lnTo>
                  <a:pt x="2368295" y="0"/>
                </a:lnTo>
              </a:path>
            </a:pathLst>
          </a:custGeom>
          <a:ln w="579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idx="3" sz="half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04139">
              <a:lnSpc>
                <a:spcPts val="4755"/>
              </a:lnSpc>
              <a:spcBef>
                <a:spcPts val="95"/>
              </a:spcBef>
            </a:pPr>
            <a:r>
              <a:rPr dirty="0" spc="-220"/>
              <a:t>ةزكرملا </a:t>
            </a:r>
            <a:r>
              <a:rPr dirty="0" spc="-595"/>
              <a:t>ريياعملا</a:t>
            </a:r>
            <a:r>
              <a:rPr dirty="0" spc="-500"/>
              <a:t> </a:t>
            </a:r>
            <a:r>
              <a:rPr dirty="0" spc="-5" b="0">
                <a:latin typeface="Arial"/>
                <a:cs typeface="Arial"/>
              </a:rPr>
              <a:t>–</a:t>
            </a:r>
          </a:p>
          <a:p>
            <a:pPr marL="269240">
              <a:lnSpc>
                <a:spcPts val="4755"/>
              </a:lnSpc>
            </a:pPr>
            <a:r>
              <a:rPr dirty="0" spc="-5"/>
              <a:t>: </a:t>
            </a:r>
            <a:r>
              <a:rPr dirty="0" spc="-395"/>
              <a:t>ضيرملا</a:t>
            </a:r>
            <a:r>
              <a:rPr dirty="0" spc="-25"/>
              <a:t> </a:t>
            </a:r>
            <a:r>
              <a:rPr dirty="0" spc="-459"/>
              <a:t>ىلع</a:t>
            </a:r>
          </a:p>
          <a:p>
            <a:pPr marL="34290">
              <a:lnSpc>
                <a:spcPts val="4320"/>
              </a:lnSpc>
              <a:spcBef>
                <a:spcPts val="15"/>
              </a:spcBef>
            </a:pPr>
            <a:r>
              <a:rPr dirty="0" sz="4000" spc="-415"/>
              <a:t>ةيرارمتسا</a:t>
            </a:r>
            <a:r>
              <a:rPr dirty="0" sz="4000" spc="-20"/>
              <a:t> </a:t>
            </a:r>
            <a:r>
              <a:rPr dirty="0" sz="4000" spc="-1135"/>
              <a:t>مييقت</a:t>
            </a:r>
            <a:r>
              <a:rPr dirty="0" sz="4000" spc="545"/>
              <a:t> </a:t>
            </a:r>
            <a:r>
              <a:rPr dirty="0" sz="4000" b="0">
                <a:latin typeface="Arial"/>
                <a:cs typeface="Arial"/>
              </a:rPr>
              <a:t>-</a:t>
            </a:r>
            <a:endParaRPr sz="4000">
              <a:latin typeface="Arial"/>
              <a:cs typeface="Arial"/>
            </a:endParaRPr>
          </a:p>
          <a:p>
            <a:pPr marL="1411605">
              <a:lnSpc>
                <a:spcPts val="4320"/>
              </a:lnSpc>
            </a:pPr>
            <a:r>
              <a:rPr dirty="0" sz="4000" spc="-290"/>
              <a:t>ةياعرلا</a:t>
            </a:r>
            <a:endParaRPr sz="4000"/>
          </a:p>
          <a:p>
            <a:pPr marL="12700">
              <a:lnSpc>
                <a:spcPts val="4320"/>
              </a:lnSpc>
              <a:spcBef>
                <a:spcPts val="5"/>
              </a:spcBef>
            </a:pPr>
            <a:r>
              <a:rPr dirty="0" sz="4000" spc="-365"/>
              <a:t>ضيرملا </a:t>
            </a:r>
            <a:r>
              <a:rPr dirty="0" sz="4000" spc="-345"/>
              <a:t>قوقح</a:t>
            </a:r>
            <a:r>
              <a:rPr dirty="0" sz="4000" spc="-280"/>
              <a:t> </a:t>
            </a:r>
            <a:r>
              <a:rPr dirty="0" sz="4000" b="0">
                <a:latin typeface="Arial"/>
                <a:cs typeface="Arial"/>
              </a:rPr>
              <a:t>-</a:t>
            </a:r>
            <a:endParaRPr sz="4000">
              <a:latin typeface="Arial"/>
              <a:cs typeface="Arial"/>
            </a:endParaRPr>
          </a:p>
          <a:p>
            <a:pPr marL="1376045">
              <a:lnSpc>
                <a:spcPts val="4320"/>
              </a:lnSpc>
            </a:pPr>
            <a:r>
              <a:rPr dirty="0" sz="4000" spc="-509"/>
              <a:t>هتلئاعو</a:t>
            </a:r>
            <a:endParaRPr sz="4000"/>
          </a:p>
          <a:p>
            <a:pPr marL="80010">
              <a:lnSpc>
                <a:spcPct val="100000"/>
              </a:lnSpc>
            </a:pPr>
            <a:r>
              <a:rPr dirty="0" sz="4000" spc="-365"/>
              <a:t>ىضرملا</a:t>
            </a:r>
            <a:r>
              <a:rPr dirty="0" sz="4000" spc="-20"/>
              <a:t> </a:t>
            </a:r>
            <a:r>
              <a:rPr dirty="0" sz="4000" spc="-1135"/>
              <a:t>مييقت</a:t>
            </a:r>
            <a:r>
              <a:rPr dirty="0" sz="4000" spc="2755"/>
              <a:t> </a:t>
            </a:r>
            <a:r>
              <a:rPr dirty="0" sz="4000" b="0">
                <a:latin typeface="Arial"/>
                <a:cs typeface="Arial"/>
              </a:rPr>
              <a:t>-</a:t>
            </a:r>
            <a:endParaRPr sz="4000">
              <a:latin typeface="Arial"/>
              <a:cs typeface="Arial"/>
            </a:endParaRPr>
          </a:p>
          <a:p>
            <a:pPr marL="158750">
              <a:lnSpc>
                <a:spcPct val="100000"/>
              </a:lnSpc>
              <a:spcBef>
                <a:spcPts val="5"/>
              </a:spcBef>
            </a:pPr>
            <a:r>
              <a:rPr dirty="0" sz="4000" spc="-365"/>
              <a:t>ضيرملا</a:t>
            </a:r>
            <a:r>
              <a:rPr dirty="0" sz="4000" spc="-35"/>
              <a:t> </a:t>
            </a:r>
            <a:r>
              <a:rPr dirty="0" sz="4000" spc="-1130"/>
              <a:t>فيقثت</a:t>
            </a:r>
            <a:r>
              <a:rPr dirty="0" sz="4000" spc="520"/>
              <a:t> </a:t>
            </a:r>
            <a:r>
              <a:rPr dirty="0" sz="4000" b="0">
                <a:latin typeface="Arial"/>
                <a:cs typeface="Arial"/>
              </a:rPr>
              <a:t>-</a:t>
            </a:r>
            <a:endParaRPr sz="4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18068" y="6434734"/>
            <a:ext cx="1962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888888"/>
                </a:solidFill>
                <a:latin typeface="Arial"/>
                <a:cs typeface="Arial"/>
              </a:rPr>
              <a:t>66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22763" y="0"/>
            <a:ext cx="7266940" cy="148971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 indent="379730">
              <a:lnSpc>
                <a:spcPct val="100000"/>
              </a:lnSpc>
              <a:spcBef>
                <a:spcPts val="100"/>
              </a:spcBef>
            </a:pPr>
            <a:r>
              <a:rPr dirty="0" sz="4800" spc="-345"/>
              <a:t>ةياعرلا </a:t>
            </a:r>
            <a:r>
              <a:rPr dirty="0" sz="4800" spc="-65"/>
              <a:t>ةدوج </a:t>
            </a:r>
            <a:r>
              <a:rPr dirty="0" sz="4800" spc="-685"/>
              <a:t>ريياعم </a:t>
            </a:r>
            <a:r>
              <a:rPr dirty="0" sz="4800" spc="-1090"/>
              <a:t>قيبطت </a:t>
            </a:r>
            <a:r>
              <a:rPr dirty="0" sz="4800" spc="-610"/>
              <a:t>نكمي  </a:t>
            </a:r>
            <a:r>
              <a:rPr dirty="0" sz="4800" spc="-150"/>
              <a:t>اهل </a:t>
            </a:r>
            <a:r>
              <a:rPr dirty="0" sz="4800" spc="-805"/>
              <a:t>يتلا </a:t>
            </a:r>
            <a:r>
              <a:rPr dirty="0" sz="4800" spc="-990"/>
              <a:t>ىفشتسملا </a:t>
            </a:r>
            <a:r>
              <a:rPr dirty="0" sz="4800" spc="-565"/>
              <a:t>ماسقأ </a:t>
            </a:r>
            <a:r>
              <a:rPr dirty="0" sz="4800" spc="-1255"/>
              <a:t>يف</a:t>
            </a:r>
            <a:r>
              <a:rPr dirty="0" sz="4800" spc="-1250"/>
              <a:t> </a:t>
            </a:r>
            <a:r>
              <a:rPr dirty="0" sz="4800" spc="-695"/>
              <a:t>ةيحصلا</a:t>
            </a:r>
            <a:endParaRPr sz="4800"/>
          </a:p>
        </p:txBody>
      </p:sp>
      <p:sp>
        <p:nvSpPr>
          <p:cNvPr id="4" name="object 4"/>
          <p:cNvSpPr txBox="1"/>
          <p:nvPr/>
        </p:nvSpPr>
        <p:spPr>
          <a:xfrm>
            <a:off x="7440294" y="4301439"/>
            <a:ext cx="986155" cy="4540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800" spc="-275" b="1">
                <a:latin typeface="Arial"/>
                <a:cs typeface="Arial"/>
              </a:rPr>
              <a:t>ةعشلأا</a:t>
            </a:r>
            <a:r>
              <a:rPr dirty="0" sz="2800" spc="-8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-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297673" y="2514422"/>
            <a:ext cx="1208405" cy="4540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800" spc="-90" b="1">
                <a:latin typeface="Arial"/>
                <a:cs typeface="Arial"/>
              </a:rPr>
              <a:t>ئراوطلا</a:t>
            </a:r>
            <a:r>
              <a:rPr dirty="0" sz="2800" spc="-95" b="1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-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387843" y="3437635"/>
            <a:ext cx="1087120" cy="4533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800" spc="-390" b="1">
                <a:latin typeface="Arial"/>
                <a:cs typeface="Arial"/>
              </a:rPr>
              <a:t>ربتخملا</a:t>
            </a:r>
            <a:r>
              <a:rPr dirty="0" sz="2800" spc="-8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-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2688" y="1434160"/>
            <a:ext cx="7820025" cy="757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dirty="0" sz="2800" spc="-155" b="1">
                <a:latin typeface="Arial"/>
                <a:cs typeface="Arial"/>
              </a:rPr>
              <a:t>تامولعملا </a:t>
            </a:r>
            <a:r>
              <a:rPr dirty="0" sz="2800" spc="-1010" b="1">
                <a:latin typeface="Arial"/>
                <a:cs typeface="Arial"/>
              </a:rPr>
              <a:t>م</a:t>
            </a:r>
            <a:r>
              <a:rPr dirty="0" baseline="16782" sz="7200" spc="-1514" b="1">
                <a:latin typeface="Arial"/>
                <a:cs typeface="Arial"/>
              </a:rPr>
              <a:t>:</a:t>
            </a:r>
            <a:r>
              <a:rPr dirty="0" sz="2800" spc="-1010" b="1">
                <a:latin typeface="Arial"/>
                <a:cs typeface="Arial"/>
              </a:rPr>
              <a:t>اظن</a:t>
            </a:r>
            <a:r>
              <a:rPr dirty="0" baseline="16782" sz="7200" spc="-1514" b="1">
                <a:latin typeface="Arial"/>
                <a:cs typeface="Arial"/>
              </a:rPr>
              <a:t>ل</a:t>
            </a:r>
            <a:r>
              <a:rPr dirty="0" sz="2800" spc="-1010" b="1">
                <a:latin typeface="Arial"/>
                <a:cs typeface="Arial"/>
              </a:rPr>
              <a:t>و</a:t>
            </a:r>
            <a:r>
              <a:rPr dirty="0" baseline="16782" sz="7200" spc="-1514" b="1">
                <a:latin typeface="Arial"/>
                <a:cs typeface="Arial"/>
              </a:rPr>
              <a:t>ث</a:t>
            </a:r>
            <a:r>
              <a:rPr dirty="0" sz="2800" spc="-1010" b="1">
                <a:latin typeface="Arial"/>
                <a:cs typeface="Arial"/>
              </a:rPr>
              <a:t>ة</a:t>
            </a:r>
            <a:r>
              <a:rPr dirty="0" baseline="16782" sz="7200" spc="-1514" b="1">
                <a:latin typeface="Arial"/>
                <a:cs typeface="Arial"/>
              </a:rPr>
              <a:t>م</a:t>
            </a:r>
            <a:r>
              <a:rPr dirty="0" sz="2800" spc="-1010" b="1">
                <a:latin typeface="Arial"/>
                <a:cs typeface="Arial"/>
              </a:rPr>
              <a:t>يبط</a:t>
            </a:r>
            <a:r>
              <a:rPr dirty="0" baseline="16782" sz="7200" spc="-1514" b="1">
                <a:latin typeface="Arial"/>
                <a:cs typeface="Arial"/>
              </a:rPr>
              <a:t>ض</a:t>
            </a:r>
            <a:r>
              <a:rPr dirty="0" sz="2800" spc="-1010" b="1">
                <a:latin typeface="Arial"/>
                <a:cs typeface="Arial"/>
              </a:rPr>
              <a:t>لا</a:t>
            </a:r>
            <a:r>
              <a:rPr dirty="0" sz="2800" b="1">
                <a:latin typeface="Arial"/>
                <a:cs typeface="Arial"/>
              </a:rPr>
              <a:t> </a:t>
            </a:r>
            <a:r>
              <a:rPr dirty="0" sz="2800" spc="-935" b="1">
                <a:latin typeface="Arial"/>
                <a:cs typeface="Arial"/>
              </a:rPr>
              <a:t>تلا</a:t>
            </a:r>
            <a:r>
              <a:rPr dirty="0" baseline="16782" sz="7200" spc="-1402" b="1">
                <a:latin typeface="Arial"/>
                <a:cs typeface="Arial"/>
              </a:rPr>
              <a:t>ي</a:t>
            </a:r>
            <a:r>
              <a:rPr dirty="0" sz="2800" spc="-935" b="1">
                <a:latin typeface="Arial"/>
                <a:cs typeface="Arial"/>
              </a:rPr>
              <a:t>ج</a:t>
            </a:r>
            <a:r>
              <a:rPr dirty="0" baseline="16782" sz="7200" spc="-1402" b="1">
                <a:latin typeface="Arial"/>
                <a:cs typeface="Arial"/>
              </a:rPr>
              <a:t>ر</a:t>
            </a:r>
            <a:r>
              <a:rPr dirty="0" sz="2800" spc="-935" b="1">
                <a:latin typeface="Arial"/>
                <a:cs typeface="Arial"/>
              </a:rPr>
              <a:t>س</a:t>
            </a:r>
            <a:r>
              <a:rPr dirty="0" baseline="16782" sz="7200" spc="-1402" b="1">
                <a:latin typeface="Arial"/>
                <a:cs typeface="Arial"/>
              </a:rPr>
              <a:t>م</a:t>
            </a:r>
            <a:r>
              <a:rPr dirty="0" sz="2800" spc="-935" b="1">
                <a:latin typeface="Arial"/>
                <a:cs typeface="Arial"/>
              </a:rPr>
              <a:t>لا</a:t>
            </a:r>
            <a:r>
              <a:rPr dirty="0" sz="2800" spc="-280" b="1">
                <a:latin typeface="Arial"/>
                <a:cs typeface="Arial"/>
              </a:rPr>
              <a:t> </a:t>
            </a:r>
            <a:r>
              <a:rPr dirty="0" baseline="16782" sz="7200" spc="-1387" b="1">
                <a:latin typeface="Arial"/>
                <a:cs typeface="Arial"/>
              </a:rPr>
              <a:t>ل</a:t>
            </a:r>
            <a:r>
              <a:rPr dirty="0" sz="2800" spc="-925">
                <a:latin typeface="Arial"/>
                <a:cs typeface="Arial"/>
              </a:rPr>
              <a:t>-</a:t>
            </a:r>
            <a:r>
              <a:rPr dirty="0" baseline="16782" sz="7200" spc="-1387" b="1">
                <a:latin typeface="Arial"/>
                <a:cs typeface="Arial"/>
              </a:rPr>
              <a:t>اب </a:t>
            </a:r>
            <a:r>
              <a:rPr dirty="0" baseline="16782" sz="7200" spc="-719" b="1">
                <a:latin typeface="Arial"/>
                <a:cs typeface="Arial"/>
              </a:rPr>
              <a:t>ةرشابم</a:t>
            </a:r>
            <a:r>
              <a:rPr dirty="0" baseline="16782" sz="7200" spc="382" b="1">
                <a:latin typeface="Arial"/>
                <a:cs typeface="Arial"/>
              </a:rPr>
              <a:t> </a:t>
            </a:r>
            <a:r>
              <a:rPr dirty="0" baseline="16782" sz="7200" spc="-622" b="1">
                <a:latin typeface="Arial"/>
                <a:cs typeface="Arial"/>
              </a:rPr>
              <a:t>ةقلاع</a:t>
            </a:r>
            <a:r>
              <a:rPr dirty="0" baseline="7936" sz="4200" spc="-622" b="1">
                <a:latin typeface="Arial"/>
                <a:cs typeface="Arial"/>
              </a:rPr>
              <a:t>-ءابطلأا</a:t>
            </a:r>
            <a:endParaRPr baseline="7936" sz="4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27323" y="2552775"/>
            <a:ext cx="1278890" cy="4540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800" spc="-365" b="1">
                <a:latin typeface="Arial"/>
                <a:cs typeface="Arial"/>
              </a:rPr>
              <a:t>ضيرمتلا</a:t>
            </a:r>
            <a:r>
              <a:rPr dirty="0" sz="2800" spc="-9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-</a:t>
            </a:r>
            <a:endParaRPr sz="2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195573" y="3345256"/>
            <a:ext cx="1229995" cy="4540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800" spc="-495" b="1">
                <a:latin typeface="Arial"/>
                <a:cs typeface="Arial"/>
              </a:rPr>
              <a:t>ةيلديصلا</a:t>
            </a:r>
            <a:r>
              <a:rPr dirty="0" sz="2800" spc="-305" b="1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-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454655" y="4137736"/>
            <a:ext cx="2016760" cy="4540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800" spc="-254" b="1">
                <a:latin typeface="Arial"/>
                <a:cs typeface="Arial"/>
              </a:rPr>
              <a:t>ىضرملا </a:t>
            </a:r>
            <a:r>
              <a:rPr dirty="0" sz="2800" spc="-200" b="1">
                <a:latin typeface="Arial"/>
                <a:cs typeface="Arial"/>
              </a:rPr>
              <a:t>نوؤش</a:t>
            </a:r>
            <a:r>
              <a:rPr dirty="0" sz="2800" spc="-295" b="1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-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56561" y="3972305"/>
            <a:ext cx="5008245" cy="128270"/>
          </a:xfrm>
          <a:custGeom>
            <a:avLst/>
            <a:gdLst/>
            <a:ahLst/>
            <a:cxnLst/>
            <a:rect l="l" t="t" r="r" b="b"/>
            <a:pathLst>
              <a:path w="5008245" h="128270">
                <a:moveTo>
                  <a:pt x="0" y="0"/>
                </a:moveTo>
                <a:lnTo>
                  <a:pt x="5007864" y="0"/>
                </a:lnTo>
                <a:lnTo>
                  <a:pt x="5007864" y="128016"/>
                </a:lnTo>
                <a:lnTo>
                  <a:pt x="0" y="12801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32261" y="564954"/>
            <a:ext cx="5053965" cy="35382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60680" marR="5080" indent="-348615">
              <a:lnSpc>
                <a:spcPct val="120000"/>
              </a:lnSpc>
              <a:spcBef>
                <a:spcPts val="100"/>
              </a:spcBef>
            </a:pPr>
            <a:r>
              <a:rPr dirty="0" sz="9600" spc="-1065"/>
              <a:t>عبارلا </a:t>
            </a:r>
            <a:r>
              <a:rPr dirty="0" sz="9600" spc="-1810"/>
              <a:t>لصفلا  </a:t>
            </a:r>
            <a:r>
              <a:rPr dirty="0" sz="9600" spc="-980"/>
              <a:t>ىلع</a:t>
            </a:r>
            <a:r>
              <a:rPr dirty="0" sz="9600" spc="-85"/>
              <a:t> </a:t>
            </a:r>
            <a:r>
              <a:rPr dirty="0" sz="9600" spc="-1580"/>
              <a:t>زيكرتلا</a:t>
            </a:r>
            <a:endParaRPr sz="9600"/>
          </a:p>
        </p:txBody>
      </p:sp>
      <p:sp>
        <p:nvSpPr>
          <p:cNvPr id="4" name="object 4"/>
          <p:cNvSpPr txBox="1"/>
          <p:nvPr/>
        </p:nvSpPr>
        <p:spPr>
          <a:xfrm>
            <a:off x="3429380" y="4077665"/>
            <a:ext cx="2401570" cy="14890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600" spc="-1150" b="1">
                <a:latin typeface="Arial"/>
                <a:cs typeface="Arial"/>
              </a:rPr>
              <a:t>ليمعلا</a:t>
            </a:r>
            <a:endParaRPr sz="9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443985" y="5435346"/>
            <a:ext cx="2377440" cy="128270"/>
          </a:xfrm>
          <a:custGeom>
            <a:avLst/>
            <a:gdLst/>
            <a:ahLst/>
            <a:cxnLst/>
            <a:rect l="l" t="t" r="r" b="b"/>
            <a:pathLst>
              <a:path w="2377440" h="128270">
                <a:moveTo>
                  <a:pt x="0" y="0"/>
                </a:moveTo>
                <a:lnTo>
                  <a:pt x="2377440" y="0"/>
                </a:lnTo>
                <a:lnTo>
                  <a:pt x="2377440" y="128015"/>
                </a:lnTo>
                <a:lnTo>
                  <a:pt x="0" y="12801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87805" y="260680"/>
            <a:ext cx="3321685" cy="11233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200" spc="10" b="0">
                <a:latin typeface="Arial"/>
                <a:cs typeface="Arial"/>
              </a:rPr>
              <a:t>ماع</a:t>
            </a:r>
            <a:r>
              <a:rPr dirty="0" sz="7200" spc="-55" b="0">
                <a:latin typeface="Arial"/>
                <a:cs typeface="Arial"/>
              </a:rPr>
              <a:t> </a:t>
            </a:r>
            <a:r>
              <a:rPr dirty="0" sz="7200" spc="-505" b="0">
                <a:latin typeface="Arial"/>
                <a:cs typeface="Arial"/>
              </a:rPr>
              <a:t>صخلم</a:t>
            </a:r>
            <a:endParaRPr sz="7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047488" y="1318641"/>
            <a:ext cx="3548379" cy="0"/>
          </a:xfrm>
          <a:custGeom>
            <a:avLst/>
            <a:gdLst/>
            <a:ahLst/>
            <a:cxnLst/>
            <a:rect l="l" t="t" r="r" b="b"/>
            <a:pathLst>
              <a:path w="3548379" h="0">
                <a:moveTo>
                  <a:pt x="0" y="0"/>
                </a:moveTo>
                <a:lnTo>
                  <a:pt x="3547871" y="0"/>
                </a:lnTo>
              </a:path>
            </a:pathLst>
          </a:custGeom>
          <a:ln w="6705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00572" y="1359865"/>
            <a:ext cx="8461375" cy="551561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304290">
              <a:lnSpc>
                <a:spcPct val="100000"/>
              </a:lnSpc>
              <a:spcBef>
                <a:spcPts val="110"/>
              </a:spcBef>
            </a:pPr>
            <a:r>
              <a:rPr dirty="0" sz="4000" spc="-10" b="1">
                <a:latin typeface="Arial"/>
                <a:cs typeface="Arial"/>
              </a:rPr>
              <a:t>وا </a:t>
            </a:r>
            <a:r>
              <a:rPr dirty="0" sz="4000" spc="-360" b="1">
                <a:latin typeface="Arial"/>
                <a:cs typeface="Arial"/>
              </a:rPr>
              <a:t>ضيرملا </a:t>
            </a:r>
            <a:r>
              <a:rPr dirty="0" sz="4000" b="1">
                <a:latin typeface="Arial"/>
                <a:cs typeface="Arial"/>
              </a:rPr>
              <a:t>( </a:t>
            </a:r>
            <a:r>
              <a:rPr dirty="0" sz="4000" spc="-484" b="1">
                <a:latin typeface="Arial"/>
                <a:cs typeface="Arial"/>
              </a:rPr>
              <a:t>ليمعلا </a:t>
            </a:r>
            <a:r>
              <a:rPr dirty="0" sz="4000" spc="-409" b="1">
                <a:latin typeface="Arial"/>
                <a:cs typeface="Arial"/>
              </a:rPr>
              <a:t>ىلع </a:t>
            </a:r>
            <a:r>
              <a:rPr dirty="0" sz="4000" spc="-555" b="1">
                <a:latin typeface="Arial"/>
                <a:cs typeface="Arial"/>
              </a:rPr>
              <a:t>زكري </a:t>
            </a:r>
            <a:r>
              <a:rPr dirty="0" sz="4000" spc="-760" b="1">
                <a:latin typeface="Arial"/>
                <a:cs typeface="Arial"/>
              </a:rPr>
              <a:t>لصفلا </a:t>
            </a:r>
            <a:r>
              <a:rPr dirty="0" sz="4000" spc="170" b="1">
                <a:latin typeface="Arial"/>
                <a:cs typeface="Arial"/>
              </a:rPr>
              <a:t>اذه</a:t>
            </a:r>
            <a:r>
              <a:rPr dirty="0" sz="4000" spc="-585" b="1">
                <a:latin typeface="Arial"/>
                <a:cs typeface="Arial"/>
              </a:rPr>
              <a:t> </a:t>
            </a:r>
            <a:r>
              <a:rPr dirty="0" sz="4000">
                <a:latin typeface="Arial"/>
                <a:cs typeface="Arial"/>
              </a:rPr>
              <a:t>•</a:t>
            </a:r>
            <a:endParaRPr sz="4000">
              <a:latin typeface="Arial"/>
              <a:cs typeface="Arial"/>
            </a:endParaRPr>
          </a:p>
          <a:p>
            <a:pPr algn="r" marL="194945" marR="346710" indent="-182880">
              <a:lnSpc>
                <a:spcPct val="100000"/>
              </a:lnSpc>
            </a:pPr>
            <a:r>
              <a:rPr dirty="0" sz="4000" spc="-580" b="1">
                <a:latin typeface="Arial"/>
                <a:cs typeface="Arial"/>
              </a:rPr>
              <a:t>ةيحصلا </a:t>
            </a:r>
            <a:r>
              <a:rPr dirty="0" sz="4000" spc="-385" b="1">
                <a:latin typeface="Arial"/>
                <a:cs typeface="Arial"/>
              </a:rPr>
              <a:t>ةسسؤملا </a:t>
            </a:r>
            <a:r>
              <a:rPr dirty="0" sz="4000" spc="-409" b="1">
                <a:latin typeface="Arial"/>
                <a:cs typeface="Arial"/>
              </a:rPr>
              <a:t>ىلا </a:t>
            </a:r>
            <a:r>
              <a:rPr dirty="0" sz="4000" spc="-805" b="1">
                <a:latin typeface="Arial"/>
                <a:cs typeface="Arial"/>
              </a:rPr>
              <a:t>يتأي </a:t>
            </a:r>
            <a:r>
              <a:rPr dirty="0" sz="4000" spc="-459" b="1">
                <a:latin typeface="Arial"/>
                <a:cs typeface="Arial"/>
              </a:rPr>
              <a:t>صخش </a:t>
            </a:r>
            <a:r>
              <a:rPr dirty="0" sz="4000" b="1">
                <a:latin typeface="Arial"/>
                <a:cs typeface="Arial"/>
              </a:rPr>
              <a:t>يا</a:t>
            </a:r>
            <a:r>
              <a:rPr dirty="0" sz="4000" spc="-215" b="1">
                <a:latin typeface="Arial"/>
                <a:cs typeface="Arial"/>
              </a:rPr>
              <a:t> </a:t>
            </a:r>
            <a:r>
              <a:rPr dirty="0" sz="4000" spc="-10" b="1">
                <a:latin typeface="Arial"/>
                <a:cs typeface="Arial"/>
              </a:rPr>
              <a:t>وا</a:t>
            </a:r>
            <a:r>
              <a:rPr dirty="0" sz="4000" spc="5" b="1">
                <a:latin typeface="Arial"/>
                <a:cs typeface="Arial"/>
              </a:rPr>
              <a:t> </a:t>
            </a:r>
            <a:r>
              <a:rPr dirty="0" sz="4000" spc="-165" b="1">
                <a:latin typeface="Arial"/>
                <a:cs typeface="Arial"/>
              </a:rPr>
              <a:t>عجارملا </a:t>
            </a:r>
            <a:r>
              <a:rPr dirty="0" sz="4000" spc="-365" b="1">
                <a:latin typeface="Arial"/>
                <a:cs typeface="Arial"/>
              </a:rPr>
              <a:t> </a:t>
            </a:r>
            <a:r>
              <a:rPr dirty="0" sz="4000" spc="-320" b="1">
                <a:latin typeface="Arial"/>
                <a:cs typeface="Arial"/>
              </a:rPr>
              <a:t>يلخادلا </a:t>
            </a:r>
            <a:r>
              <a:rPr dirty="0" sz="4000" spc="-484" b="1">
                <a:latin typeface="Arial"/>
                <a:cs typeface="Arial"/>
              </a:rPr>
              <a:t>ليمعلا </a:t>
            </a:r>
            <a:r>
              <a:rPr dirty="0" sz="4000" spc="-185" b="1">
                <a:latin typeface="Arial"/>
                <a:cs typeface="Arial"/>
              </a:rPr>
              <a:t>عاونأو </a:t>
            </a:r>
            <a:r>
              <a:rPr dirty="0" sz="4000" spc="-285" b="1">
                <a:latin typeface="Arial"/>
                <a:cs typeface="Arial"/>
              </a:rPr>
              <a:t>موهفملا </a:t>
            </a:r>
            <a:r>
              <a:rPr dirty="0" sz="4000" spc="-570" b="1">
                <a:latin typeface="Arial"/>
                <a:cs typeface="Arial"/>
              </a:rPr>
              <a:t>ثيح</a:t>
            </a:r>
            <a:r>
              <a:rPr dirty="0" sz="4000" spc="-175" b="1">
                <a:latin typeface="Arial"/>
                <a:cs typeface="Arial"/>
              </a:rPr>
              <a:t> </a:t>
            </a:r>
            <a:r>
              <a:rPr dirty="0" sz="4000" spc="110" b="1">
                <a:latin typeface="Arial"/>
                <a:cs typeface="Arial"/>
              </a:rPr>
              <a:t>نم</a:t>
            </a:r>
            <a:r>
              <a:rPr dirty="0" sz="4000" spc="-60" b="1">
                <a:latin typeface="Arial"/>
                <a:cs typeface="Arial"/>
              </a:rPr>
              <a:t> </a:t>
            </a:r>
            <a:r>
              <a:rPr dirty="0" sz="4000" b="1">
                <a:latin typeface="Arial"/>
                <a:cs typeface="Arial"/>
              </a:rPr>
              <a:t>) </a:t>
            </a:r>
            <a:r>
              <a:rPr dirty="0" sz="4000" b="1">
                <a:latin typeface="Arial"/>
                <a:cs typeface="Arial"/>
              </a:rPr>
              <a:t> </a:t>
            </a:r>
            <a:r>
              <a:rPr dirty="0" sz="4000" spc="-395" b="1">
                <a:latin typeface="Arial"/>
                <a:cs typeface="Arial"/>
              </a:rPr>
              <a:t>عامتسلاا </a:t>
            </a:r>
            <a:r>
              <a:rPr dirty="0" sz="4000" spc="-1040" b="1">
                <a:latin typeface="Arial"/>
                <a:cs typeface="Arial"/>
              </a:rPr>
              <a:t>يف </a:t>
            </a:r>
            <a:r>
              <a:rPr dirty="0" sz="4000" spc="-595" b="1">
                <a:latin typeface="Arial"/>
                <a:cs typeface="Arial"/>
              </a:rPr>
              <a:t>ةعبتملا </a:t>
            </a:r>
            <a:r>
              <a:rPr dirty="0" sz="4000" spc="-530" b="1">
                <a:latin typeface="Arial"/>
                <a:cs typeface="Arial"/>
              </a:rPr>
              <a:t>بيلاسلاا </a:t>
            </a:r>
            <a:r>
              <a:rPr dirty="0" sz="4000" spc="114" b="1">
                <a:latin typeface="Arial"/>
                <a:cs typeface="Arial"/>
              </a:rPr>
              <a:t>يه</a:t>
            </a:r>
            <a:r>
              <a:rPr dirty="0" sz="4000" spc="-315" b="1">
                <a:latin typeface="Arial"/>
                <a:cs typeface="Arial"/>
              </a:rPr>
              <a:t> </a:t>
            </a:r>
            <a:r>
              <a:rPr dirty="0" sz="4000" spc="95" b="1">
                <a:latin typeface="Arial"/>
                <a:cs typeface="Arial"/>
              </a:rPr>
              <a:t>امو</a:t>
            </a:r>
            <a:r>
              <a:rPr dirty="0" sz="4000" spc="20" b="1">
                <a:latin typeface="Arial"/>
                <a:cs typeface="Arial"/>
              </a:rPr>
              <a:t> </a:t>
            </a:r>
            <a:r>
              <a:rPr dirty="0" sz="4000" spc="-195" b="1">
                <a:latin typeface="Arial"/>
                <a:cs typeface="Arial"/>
              </a:rPr>
              <a:t>يجراخلاو </a:t>
            </a:r>
            <a:r>
              <a:rPr dirty="0" sz="4000" spc="-220" b="1">
                <a:latin typeface="Arial"/>
                <a:cs typeface="Arial"/>
              </a:rPr>
              <a:t> </a:t>
            </a:r>
            <a:r>
              <a:rPr dirty="0" sz="4000" spc="-620" b="1">
                <a:latin typeface="Arial"/>
                <a:cs typeface="Arial"/>
              </a:rPr>
              <a:t>تانايبتسلااو </a:t>
            </a:r>
            <a:r>
              <a:rPr dirty="0" sz="4000" spc="-660" b="1">
                <a:latin typeface="Arial"/>
                <a:cs typeface="Arial"/>
              </a:rPr>
              <a:t>ةيصخشلا </a:t>
            </a:r>
            <a:r>
              <a:rPr dirty="0" sz="4000" spc="-445" b="1">
                <a:latin typeface="Arial"/>
                <a:cs typeface="Arial"/>
              </a:rPr>
              <a:t>تلاباقملاك </a:t>
            </a:r>
            <a:r>
              <a:rPr dirty="0" sz="4000" spc="-484" b="1">
                <a:latin typeface="Arial"/>
                <a:cs typeface="Arial"/>
              </a:rPr>
              <a:t>ليمعلا</a:t>
            </a:r>
            <a:r>
              <a:rPr dirty="0" sz="4000" spc="-335" b="1">
                <a:latin typeface="Arial"/>
                <a:cs typeface="Arial"/>
              </a:rPr>
              <a:t> </a:t>
            </a:r>
            <a:r>
              <a:rPr dirty="0" sz="4000" spc="-515" b="1">
                <a:latin typeface="Arial"/>
                <a:cs typeface="Arial"/>
              </a:rPr>
              <a:t>توصل</a:t>
            </a:r>
            <a:endParaRPr sz="4000">
              <a:latin typeface="Arial"/>
              <a:cs typeface="Arial"/>
            </a:endParaRPr>
          </a:p>
          <a:p>
            <a:pPr algn="r" marL="297815" marR="353695" indent="370205">
              <a:lnSpc>
                <a:spcPct val="100000"/>
              </a:lnSpc>
              <a:spcBef>
                <a:spcPts val="10"/>
              </a:spcBef>
            </a:pPr>
            <a:r>
              <a:rPr dirty="0" sz="4000" b="1">
                <a:latin typeface="Arial"/>
                <a:cs typeface="Arial"/>
              </a:rPr>
              <a:t>, </a:t>
            </a:r>
            <a:r>
              <a:rPr dirty="0" sz="4000" spc="-365" b="1">
                <a:latin typeface="Arial"/>
                <a:cs typeface="Arial"/>
              </a:rPr>
              <a:t>تاحارتقلاا </a:t>
            </a:r>
            <a:r>
              <a:rPr dirty="0" sz="4000" spc="-100" b="1">
                <a:latin typeface="Arial"/>
                <a:cs typeface="Arial"/>
              </a:rPr>
              <a:t>ةمظنأو </a:t>
            </a:r>
            <a:r>
              <a:rPr dirty="0" sz="4000" spc="-190" b="1">
                <a:latin typeface="Arial"/>
                <a:cs typeface="Arial"/>
              </a:rPr>
              <a:t>ةدوجلا </a:t>
            </a:r>
            <a:r>
              <a:rPr dirty="0" sz="4000" spc="-610" b="1">
                <a:latin typeface="Arial"/>
                <a:cs typeface="Arial"/>
              </a:rPr>
              <a:t>قرف</a:t>
            </a:r>
            <a:r>
              <a:rPr dirty="0" sz="4000" spc="-580" b="1">
                <a:latin typeface="Arial"/>
                <a:cs typeface="Arial"/>
              </a:rPr>
              <a:t> </a:t>
            </a:r>
            <a:r>
              <a:rPr dirty="0" sz="4000" spc="-1040" b="1">
                <a:latin typeface="Arial"/>
                <a:cs typeface="Arial"/>
              </a:rPr>
              <a:t>يف</a:t>
            </a:r>
            <a:r>
              <a:rPr dirty="0" sz="4000" spc="-1019" b="1">
                <a:latin typeface="Arial"/>
                <a:cs typeface="Arial"/>
              </a:rPr>
              <a:t> </a:t>
            </a:r>
            <a:r>
              <a:rPr dirty="0" sz="4000" spc="-235" b="1">
                <a:latin typeface="Arial"/>
                <a:cs typeface="Arial"/>
              </a:rPr>
              <a:t>هكارشإو </a:t>
            </a:r>
            <a:r>
              <a:rPr dirty="0" sz="4000" spc="-210" b="1">
                <a:latin typeface="Arial"/>
                <a:cs typeface="Arial"/>
              </a:rPr>
              <a:t> </a:t>
            </a:r>
            <a:r>
              <a:rPr dirty="0" sz="4000" spc="-665" b="1">
                <a:latin typeface="Arial"/>
                <a:cs typeface="Arial"/>
              </a:rPr>
              <a:t>ىوتسمب </a:t>
            </a:r>
            <a:r>
              <a:rPr dirty="0" sz="4000" spc="-500" b="1">
                <a:latin typeface="Arial"/>
                <a:cs typeface="Arial"/>
              </a:rPr>
              <a:t>ءاقترلال </a:t>
            </a:r>
            <a:r>
              <a:rPr dirty="0" sz="4000" spc="-295" b="1">
                <a:latin typeface="Arial"/>
                <a:cs typeface="Arial"/>
              </a:rPr>
              <a:t>ةحجانلا </a:t>
            </a:r>
            <a:r>
              <a:rPr dirty="0" sz="4000" spc="-385" b="1">
                <a:latin typeface="Arial"/>
                <a:cs typeface="Arial"/>
              </a:rPr>
              <a:t>تاكرشلا</a:t>
            </a:r>
            <a:r>
              <a:rPr dirty="0" sz="4000" spc="-70" b="1">
                <a:latin typeface="Arial"/>
                <a:cs typeface="Arial"/>
              </a:rPr>
              <a:t> </a:t>
            </a:r>
            <a:r>
              <a:rPr dirty="0" sz="4000" spc="-940" b="1">
                <a:latin typeface="Arial"/>
                <a:cs typeface="Arial"/>
              </a:rPr>
              <a:t>ىعست</a:t>
            </a:r>
            <a:r>
              <a:rPr dirty="0" sz="4000" spc="-880" b="1">
                <a:latin typeface="Arial"/>
                <a:cs typeface="Arial"/>
              </a:rPr>
              <a:t> </a:t>
            </a:r>
            <a:r>
              <a:rPr dirty="0" sz="4000" spc="-550" b="1">
                <a:latin typeface="Arial"/>
                <a:cs typeface="Arial"/>
              </a:rPr>
              <a:t>فيكو </a:t>
            </a:r>
            <a:r>
              <a:rPr dirty="0" sz="4000" spc="-254" b="1">
                <a:latin typeface="Arial"/>
                <a:cs typeface="Arial"/>
              </a:rPr>
              <a:t> </a:t>
            </a:r>
            <a:r>
              <a:rPr dirty="0" sz="4000" spc="-365" b="1">
                <a:latin typeface="Arial"/>
                <a:cs typeface="Arial"/>
              </a:rPr>
              <a:t>مهب </a:t>
            </a:r>
            <a:r>
              <a:rPr dirty="0" sz="4000" spc="-520" b="1">
                <a:latin typeface="Arial"/>
                <a:cs typeface="Arial"/>
              </a:rPr>
              <a:t>ظافتحلاا </a:t>
            </a:r>
            <a:r>
              <a:rPr dirty="0" sz="4000" spc="-865" b="1">
                <a:latin typeface="Arial"/>
                <a:cs typeface="Arial"/>
              </a:rPr>
              <a:t>ةيغب </a:t>
            </a:r>
            <a:r>
              <a:rPr dirty="0" sz="4000" spc="-275" b="1">
                <a:latin typeface="Arial"/>
                <a:cs typeface="Arial"/>
              </a:rPr>
              <a:t>ءلامعلا </a:t>
            </a:r>
            <a:r>
              <a:rPr dirty="0" sz="4000" spc="-409" b="1">
                <a:latin typeface="Arial"/>
                <a:cs typeface="Arial"/>
              </a:rPr>
              <a:t>ىلإ </a:t>
            </a:r>
            <a:r>
              <a:rPr dirty="0" sz="4000" spc="-190" b="1">
                <a:latin typeface="Arial"/>
                <a:cs typeface="Arial"/>
              </a:rPr>
              <a:t>ةمدقملا</a:t>
            </a:r>
            <a:r>
              <a:rPr dirty="0" sz="4000" spc="-590" b="1">
                <a:latin typeface="Arial"/>
                <a:cs typeface="Arial"/>
              </a:rPr>
              <a:t> </a:t>
            </a:r>
            <a:r>
              <a:rPr dirty="0" sz="4000" spc="-140" b="1">
                <a:latin typeface="Arial"/>
                <a:cs typeface="Arial"/>
              </a:rPr>
              <a:t>اهتامدخ</a:t>
            </a:r>
            <a:endParaRPr sz="4000">
              <a:latin typeface="Arial"/>
              <a:cs typeface="Arial"/>
            </a:endParaRPr>
          </a:p>
          <a:p>
            <a:pPr algn="r" marR="354330">
              <a:lnSpc>
                <a:spcPct val="100000"/>
              </a:lnSpc>
              <a:spcBef>
                <a:spcPts val="5"/>
              </a:spcBef>
            </a:pPr>
            <a:r>
              <a:rPr dirty="0" sz="4000" spc="165" b="1">
                <a:latin typeface="Arial"/>
                <a:cs typeface="Arial"/>
              </a:rPr>
              <a:t>اذه </a:t>
            </a:r>
            <a:r>
              <a:rPr dirty="0" sz="4000" spc="-819" b="1">
                <a:latin typeface="Arial"/>
                <a:cs typeface="Arial"/>
              </a:rPr>
              <a:t>ضرعتسي    </a:t>
            </a:r>
            <a:r>
              <a:rPr dirty="0" sz="4000" spc="-520" b="1">
                <a:latin typeface="Arial"/>
                <a:cs typeface="Arial"/>
              </a:rPr>
              <a:t>اضيأو  </a:t>
            </a:r>
            <a:r>
              <a:rPr dirty="0" sz="4000" b="1">
                <a:latin typeface="Arial"/>
                <a:cs typeface="Arial"/>
              </a:rPr>
              <a:t>. </a:t>
            </a:r>
            <a:r>
              <a:rPr dirty="0" sz="4000" spc="-120" b="1">
                <a:latin typeface="Arial"/>
                <a:cs typeface="Arial"/>
              </a:rPr>
              <a:t>مهاضر </a:t>
            </a:r>
            <a:r>
              <a:rPr dirty="0" sz="4000" spc="-409" b="1">
                <a:latin typeface="Arial"/>
                <a:cs typeface="Arial"/>
              </a:rPr>
              <a:t>ىلا</a:t>
            </a:r>
            <a:r>
              <a:rPr dirty="0" sz="4000" spc="-275" b="1">
                <a:latin typeface="Arial"/>
                <a:cs typeface="Arial"/>
              </a:rPr>
              <a:t> </a:t>
            </a:r>
            <a:r>
              <a:rPr dirty="0" sz="4000" spc="-295" b="1">
                <a:latin typeface="Arial"/>
                <a:cs typeface="Arial"/>
              </a:rPr>
              <a:t>لوصولاو</a:t>
            </a:r>
            <a:endParaRPr sz="4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10660" y="300304"/>
            <a:ext cx="2443480" cy="69532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400" spc="-530"/>
              <a:t>ليمعلا</a:t>
            </a:r>
            <a:r>
              <a:rPr dirty="0" sz="4400" spc="-60"/>
              <a:t> </a:t>
            </a:r>
            <a:r>
              <a:rPr dirty="0" sz="4400" spc="-819"/>
              <a:t>فيرعت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6269228" y="957707"/>
            <a:ext cx="2573020" cy="0"/>
          </a:xfrm>
          <a:custGeom>
            <a:avLst/>
            <a:gdLst/>
            <a:ahLst/>
            <a:cxnLst/>
            <a:rect l="l" t="t" r="r" b="b"/>
            <a:pathLst>
              <a:path w="2573020" h="0">
                <a:moveTo>
                  <a:pt x="0" y="0"/>
                </a:moveTo>
                <a:lnTo>
                  <a:pt x="2572512" y="0"/>
                </a:lnTo>
              </a:path>
            </a:pathLst>
          </a:custGeom>
          <a:ln w="579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921070" y="1143711"/>
            <a:ext cx="7939405" cy="551624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244475">
              <a:lnSpc>
                <a:spcPct val="100000"/>
              </a:lnSpc>
              <a:spcBef>
                <a:spcPts val="110"/>
              </a:spcBef>
            </a:pPr>
            <a:r>
              <a:rPr dirty="0" sz="4000" spc="-215" b="1">
                <a:latin typeface="Arial"/>
                <a:cs typeface="Arial"/>
              </a:rPr>
              <a:t>يذلا </a:t>
            </a:r>
            <a:r>
              <a:rPr dirty="0" sz="4000" spc="250" b="1">
                <a:latin typeface="Arial"/>
                <a:cs typeface="Arial"/>
              </a:rPr>
              <a:t>وه </a:t>
            </a:r>
            <a:r>
              <a:rPr dirty="0" sz="4000" spc="-580" b="1">
                <a:latin typeface="Arial"/>
                <a:cs typeface="Arial"/>
              </a:rPr>
              <a:t>ةيحصلا </a:t>
            </a:r>
            <a:r>
              <a:rPr dirty="0" sz="4000" spc="-180" b="1">
                <a:latin typeface="Arial"/>
                <a:cs typeface="Arial"/>
              </a:rPr>
              <a:t>ةمظنملا </a:t>
            </a:r>
            <a:r>
              <a:rPr dirty="0" sz="4000" b="1">
                <a:latin typeface="Arial"/>
                <a:cs typeface="Arial"/>
              </a:rPr>
              <a:t>نع </a:t>
            </a:r>
            <a:r>
              <a:rPr dirty="0" sz="4000" spc="-390" b="1">
                <a:latin typeface="Arial"/>
                <a:cs typeface="Arial"/>
              </a:rPr>
              <a:t>يضارلا </a:t>
            </a:r>
            <a:r>
              <a:rPr dirty="0" sz="4000" spc="-484" b="1">
                <a:latin typeface="Arial"/>
                <a:cs typeface="Arial"/>
              </a:rPr>
              <a:t>ليمعلا</a:t>
            </a:r>
            <a:r>
              <a:rPr dirty="0" sz="4000" spc="55" b="1">
                <a:latin typeface="Arial"/>
                <a:cs typeface="Arial"/>
              </a:rPr>
              <a:t> </a:t>
            </a:r>
            <a:r>
              <a:rPr dirty="0" sz="4000">
                <a:latin typeface="Arial"/>
                <a:cs typeface="Arial"/>
              </a:rPr>
              <a:t>•</a:t>
            </a:r>
            <a:endParaRPr sz="4000">
              <a:latin typeface="Arial"/>
              <a:cs typeface="Arial"/>
            </a:endParaRPr>
          </a:p>
          <a:p>
            <a:pPr algn="r" marR="358140">
              <a:lnSpc>
                <a:spcPct val="100000"/>
              </a:lnSpc>
            </a:pPr>
            <a:r>
              <a:rPr dirty="0" sz="4000" spc="-250" b="1">
                <a:latin typeface="Arial"/>
                <a:cs typeface="Arial"/>
              </a:rPr>
              <a:t>،اهمدقتو  </a:t>
            </a:r>
            <a:r>
              <a:rPr dirty="0" sz="4000" spc="-180" b="1">
                <a:latin typeface="Arial"/>
                <a:cs typeface="Arial"/>
              </a:rPr>
              <a:t>ةمظنملا </a:t>
            </a:r>
            <a:r>
              <a:rPr dirty="0" sz="4000" spc="-440" b="1">
                <a:latin typeface="Arial"/>
                <a:cs typeface="Arial"/>
              </a:rPr>
              <a:t>ومنل  </a:t>
            </a:r>
            <a:r>
              <a:rPr dirty="0" sz="4000" spc="-415" b="1">
                <a:latin typeface="Arial"/>
                <a:cs typeface="Arial"/>
              </a:rPr>
              <a:t>ةيرارمتسا</a:t>
            </a:r>
            <a:r>
              <a:rPr dirty="0" sz="4000" spc="-660" b="1">
                <a:latin typeface="Arial"/>
                <a:cs typeface="Arial"/>
              </a:rPr>
              <a:t> </a:t>
            </a:r>
            <a:r>
              <a:rPr dirty="0" sz="4000" spc="-630" b="1">
                <a:latin typeface="Arial"/>
                <a:cs typeface="Arial"/>
              </a:rPr>
              <a:t>يطعي</a:t>
            </a:r>
            <a:endParaRPr sz="4000">
              <a:latin typeface="Arial"/>
              <a:cs typeface="Arial"/>
            </a:endParaRPr>
          </a:p>
          <a:p>
            <a:pPr algn="r" marL="986790" marR="355600" indent="-831215">
              <a:lnSpc>
                <a:spcPct val="100000"/>
              </a:lnSpc>
              <a:spcBef>
                <a:spcPts val="5"/>
              </a:spcBef>
            </a:pPr>
            <a:r>
              <a:rPr dirty="0" sz="4000" spc="-160" b="1">
                <a:latin typeface="Arial"/>
                <a:cs typeface="Arial"/>
              </a:rPr>
              <a:t>.ةمظنملا </a:t>
            </a:r>
            <a:r>
              <a:rPr dirty="0" sz="4000" spc="10" b="1">
                <a:latin typeface="Arial"/>
                <a:cs typeface="Arial"/>
              </a:rPr>
              <a:t>تامدخ </a:t>
            </a:r>
            <a:r>
              <a:rPr dirty="0" sz="4000" spc="-365" b="1">
                <a:latin typeface="Arial"/>
                <a:cs typeface="Arial"/>
              </a:rPr>
              <a:t>/تاجتنم </a:t>
            </a:r>
            <a:r>
              <a:rPr dirty="0" sz="4000" spc="-60" b="1">
                <a:latin typeface="Arial"/>
                <a:cs typeface="Arial"/>
              </a:rPr>
              <a:t>ةدوج</a:t>
            </a:r>
            <a:r>
              <a:rPr dirty="0" sz="4000" spc="-245" b="1">
                <a:latin typeface="Arial"/>
                <a:cs typeface="Arial"/>
              </a:rPr>
              <a:t> </a:t>
            </a:r>
            <a:r>
              <a:rPr dirty="0" sz="4000" spc="-735" b="1">
                <a:latin typeface="Arial"/>
                <a:cs typeface="Arial"/>
              </a:rPr>
              <a:t>سكعي</a:t>
            </a:r>
            <a:r>
              <a:rPr dirty="0" sz="4000" spc="-400" b="1">
                <a:latin typeface="Arial"/>
                <a:cs typeface="Arial"/>
              </a:rPr>
              <a:t> </a:t>
            </a:r>
            <a:r>
              <a:rPr dirty="0" sz="4000" spc="-585" b="1">
                <a:latin typeface="Arial"/>
                <a:cs typeface="Arial"/>
              </a:rPr>
              <a:t>هاضرف </a:t>
            </a:r>
            <a:r>
              <a:rPr dirty="0" sz="4000" spc="-330" b="1">
                <a:latin typeface="Arial"/>
                <a:cs typeface="Arial"/>
              </a:rPr>
              <a:t> </a:t>
            </a:r>
            <a:r>
              <a:rPr dirty="0" sz="4000" spc="-370" b="1">
                <a:latin typeface="Arial"/>
                <a:cs typeface="Arial"/>
              </a:rPr>
              <a:t>اضر </a:t>
            </a:r>
            <a:r>
              <a:rPr dirty="0" sz="4000" spc="-100" b="1">
                <a:latin typeface="Arial"/>
                <a:cs typeface="Arial"/>
              </a:rPr>
              <a:t>ةيمهأ </a:t>
            </a:r>
            <a:r>
              <a:rPr dirty="0" sz="4000" spc="-840" b="1">
                <a:latin typeface="Arial"/>
                <a:cs typeface="Arial"/>
              </a:rPr>
              <a:t>يعت </a:t>
            </a:r>
            <a:r>
              <a:rPr dirty="0" sz="4000" spc="-665" b="1">
                <a:latin typeface="Arial"/>
                <a:cs typeface="Arial"/>
              </a:rPr>
              <a:t>يتلا </a:t>
            </a:r>
            <a:r>
              <a:rPr dirty="0" sz="4000" spc="-580" b="1">
                <a:latin typeface="Arial"/>
                <a:cs typeface="Arial"/>
              </a:rPr>
              <a:t>ةيحصلا</a:t>
            </a:r>
            <a:r>
              <a:rPr dirty="0" sz="4000" spc="-475" b="1">
                <a:latin typeface="Arial"/>
                <a:cs typeface="Arial"/>
              </a:rPr>
              <a:t> </a:t>
            </a:r>
            <a:r>
              <a:rPr dirty="0" sz="4000" spc="-170" b="1">
                <a:latin typeface="Arial"/>
                <a:cs typeface="Arial"/>
              </a:rPr>
              <a:t>تامظنملاو</a:t>
            </a:r>
            <a:endParaRPr sz="4000">
              <a:latin typeface="Arial"/>
              <a:cs typeface="Arial"/>
            </a:endParaRPr>
          </a:p>
          <a:p>
            <a:pPr algn="r" marL="12700" marR="344170" indent="273685">
              <a:lnSpc>
                <a:spcPct val="100000"/>
              </a:lnSpc>
              <a:spcBef>
                <a:spcPts val="5"/>
              </a:spcBef>
            </a:pPr>
            <a:r>
              <a:rPr dirty="0" sz="4000" spc="-1055" b="1">
                <a:latin typeface="Arial"/>
                <a:cs typeface="Arial"/>
              </a:rPr>
              <a:t>دنتسي </a:t>
            </a:r>
            <a:r>
              <a:rPr dirty="0" sz="4000" spc="-625" b="1">
                <a:latin typeface="Arial"/>
                <a:cs typeface="Arial"/>
              </a:rPr>
              <a:t>ليمعلل </a:t>
            </a:r>
            <a:r>
              <a:rPr dirty="0" sz="4000" spc="-295" b="1">
                <a:latin typeface="Arial"/>
                <a:cs typeface="Arial"/>
              </a:rPr>
              <a:t>لماشلا </a:t>
            </a:r>
            <a:r>
              <a:rPr dirty="0" sz="4000" spc="-285" b="1">
                <a:latin typeface="Arial"/>
                <a:cs typeface="Arial"/>
              </a:rPr>
              <a:t>موهفملا </a:t>
            </a:r>
            <a:r>
              <a:rPr dirty="0" sz="4000" spc="-10" b="1">
                <a:latin typeface="Arial"/>
                <a:cs typeface="Arial"/>
              </a:rPr>
              <a:t>نأ</a:t>
            </a:r>
            <a:r>
              <a:rPr dirty="0" sz="4000" spc="-170" b="1">
                <a:latin typeface="Arial"/>
                <a:cs typeface="Arial"/>
              </a:rPr>
              <a:t> </a:t>
            </a:r>
            <a:r>
              <a:rPr dirty="0" sz="4000" spc="-500" b="1">
                <a:latin typeface="Arial"/>
                <a:cs typeface="Arial"/>
              </a:rPr>
              <a:t>ىرت</a:t>
            </a:r>
            <a:r>
              <a:rPr dirty="0" sz="4000" spc="5" b="1">
                <a:latin typeface="Arial"/>
                <a:cs typeface="Arial"/>
              </a:rPr>
              <a:t> </a:t>
            </a:r>
            <a:r>
              <a:rPr dirty="0" sz="4000" spc="-270" b="1">
                <a:latin typeface="Arial"/>
                <a:cs typeface="Arial"/>
              </a:rPr>
              <a:t>ءلامعلا </a:t>
            </a:r>
            <a:r>
              <a:rPr dirty="0" sz="4000" spc="-365" b="1">
                <a:latin typeface="Arial"/>
                <a:cs typeface="Arial"/>
              </a:rPr>
              <a:t> </a:t>
            </a:r>
            <a:r>
              <a:rPr dirty="0" sz="4000" spc="-409" b="1">
                <a:latin typeface="Arial"/>
                <a:cs typeface="Arial"/>
              </a:rPr>
              <a:t>لمعتو </a:t>
            </a:r>
            <a:r>
              <a:rPr dirty="0" sz="4000" spc="-175" b="1">
                <a:latin typeface="Arial"/>
                <a:cs typeface="Arial"/>
              </a:rPr>
              <a:t>،يجراخلاو </a:t>
            </a:r>
            <a:r>
              <a:rPr dirty="0" sz="4000" spc="-320" b="1">
                <a:latin typeface="Arial"/>
                <a:cs typeface="Arial"/>
              </a:rPr>
              <a:t>يلخادلا </a:t>
            </a:r>
            <a:r>
              <a:rPr dirty="0" sz="4000" spc="-620" b="1">
                <a:latin typeface="Arial"/>
                <a:cs typeface="Arial"/>
              </a:rPr>
              <a:t>ليمعلاب</a:t>
            </a:r>
            <a:r>
              <a:rPr dirty="0" sz="4000" spc="-600" b="1">
                <a:latin typeface="Arial"/>
                <a:cs typeface="Arial"/>
              </a:rPr>
              <a:t> </a:t>
            </a:r>
            <a:r>
              <a:rPr dirty="0" sz="4000" spc="-185" b="1">
                <a:latin typeface="Arial"/>
                <a:cs typeface="Arial"/>
              </a:rPr>
              <a:t>مامتهلاا</a:t>
            </a:r>
            <a:r>
              <a:rPr dirty="0" sz="4000" spc="-30" b="1">
                <a:latin typeface="Arial"/>
                <a:cs typeface="Arial"/>
              </a:rPr>
              <a:t> </a:t>
            </a:r>
            <a:r>
              <a:rPr dirty="0" sz="4000" spc="-415" b="1">
                <a:latin typeface="Arial"/>
                <a:cs typeface="Arial"/>
              </a:rPr>
              <a:t>ىلإ </a:t>
            </a:r>
            <a:r>
              <a:rPr dirty="0" sz="4000" spc="-265" b="1">
                <a:latin typeface="Arial"/>
                <a:cs typeface="Arial"/>
              </a:rPr>
              <a:t> </a:t>
            </a:r>
            <a:r>
              <a:rPr dirty="0" sz="4000" spc="-1045" b="1">
                <a:latin typeface="Arial"/>
                <a:cs typeface="Arial"/>
              </a:rPr>
              <a:t>يف </a:t>
            </a:r>
            <a:r>
              <a:rPr dirty="0" sz="4000" spc="-160" b="1">
                <a:latin typeface="Arial"/>
                <a:cs typeface="Arial"/>
              </a:rPr>
              <a:t>اهحاجن </a:t>
            </a:r>
            <a:r>
              <a:rPr dirty="0" sz="4000" spc="110" b="1">
                <a:latin typeface="Arial"/>
                <a:cs typeface="Arial"/>
              </a:rPr>
              <a:t>نم </a:t>
            </a:r>
            <a:r>
              <a:rPr dirty="0" sz="4000" spc="-650" b="1">
                <a:latin typeface="Arial"/>
                <a:cs typeface="Arial"/>
              </a:rPr>
              <a:t>دكأتلل </a:t>
            </a:r>
            <a:r>
              <a:rPr dirty="0" sz="4000" spc="-480" b="1">
                <a:latin typeface="Arial"/>
                <a:cs typeface="Arial"/>
              </a:rPr>
              <a:t>ليمعلا </a:t>
            </a:r>
            <a:r>
              <a:rPr dirty="0" sz="4000" spc="-365" b="1">
                <a:latin typeface="Arial"/>
                <a:cs typeface="Arial"/>
              </a:rPr>
              <a:t>اضر </a:t>
            </a:r>
            <a:r>
              <a:rPr dirty="0" sz="4000" spc="-670" b="1">
                <a:latin typeface="Arial"/>
                <a:cs typeface="Arial"/>
              </a:rPr>
              <a:t>سايق</a:t>
            </a:r>
            <a:r>
              <a:rPr dirty="0" sz="4000" spc="-305" b="1">
                <a:latin typeface="Arial"/>
                <a:cs typeface="Arial"/>
              </a:rPr>
              <a:t> </a:t>
            </a:r>
            <a:r>
              <a:rPr dirty="0" sz="4000" spc="-409" b="1">
                <a:latin typeface="Arial"/>
                <a:cs typeface="Arial"/>
              </a:rPr>
              <a:t>ىلع</a:t>
            </a:r>
            <a:endParaRPr sz="4000">
              <a:latin typeface="Arial"/>
              <a:cs typeface="Arial"/>
            </a:endParaRPr>
          </a:p>
          <a:p>
            <a:pPr algn="r" marR="354965">
              <a:lnSpc>
                <a:spcPct val="100000"/>
              </a:lnSpc>
              <a:spcBef>
                <a:spcPts val="5"/>
              </a:spcBef>
            </a:pPr>
            <a:r>
              <a:rPr dirty="0" sz="4000" spc="-300" b="1">
                <a:latin typeface="Arial"/>
                <a:cs typeface="Arial"/>
              </a:rPr>
              <a:t>.ةلماشلا  </a:t>
            </a:r>
            <a:r>
              <a:rPr dirty="0" sz="4000" spc="-185" b="1">
                <a:latin typeface="Arial"/>
                <a:cs typeface="Arial"/>
              </a:rPr>
              <a:t>ةدوجلا </a:t>
            </a:r>
            <a:r>
              <a:rPr dirty="0" sz="4000" spc="-5" b="1">
                <a:latin typeface="Arial"/>
                <a:cs typeface="Arial"/>
              </a:rPr>
              <a:t>ةرادإ</a:t>
            </a:r>
            <a:r>
              <a:rPr dirty="0" sz="4000" spc="-330" b="1">
                <a:latin typeface="Arial"/>
                <a:cs typeface="Arial"/>
              </a:rPr>
              <a:t> </a:t>
            </a:r>
            <a:r>
              <a:rPr dirty="0" sz="4000" spc="-910" b="1">
                <a:latin typeface="Arial"/>
                <a:cs typeface="Arial"/>
              </a:rPr>
              <a:t>قيبطت</a:t>
            </a:r>
            <a:endParaRPr sz="4000">
              <a:latin typeface="Arial"/>
              <a:cs typeface="Arial"/>
            </a:endParaRPr>
          </a:p>
          <a:p>
            <a:pPr algn="r" marR="359410">
              <a:lnSpc>
                <a:spcPct val="100000"/>
              </a:lnSpc>
              <a:spcBef>
                <a:spcPts val="5"/>
              </a:spcBef>
            </a:pPr>
            <a:r>
              <a:rPr dirty="0" sz="4000" spc="-415" b="1">
                <a:latin typeface="Arial"/>
                <a:cs typeface="Arial"/>
              </a:rPr>
              <a:t>،ليمعلا </a:t>
            </a:r>
            <a:r>
              <a:rPr dirty="0" sz="4000" spc="-515" b="1">
                <a:latin typeface="Arial"/>
                <a:cs typeface="Arial"/>
              </a:rPr>
              <a:t>توصل  </a:t>
            </a:r>
            <a:r>
              <a:rPr dirty="0" sz="4000" spc="-395" b="1">
                <a:latin typeface="Arial"/>
                <a:cs typeface="Arial"/>
              </a:rPr>
              <a:t>عامتسلاا </a:t>
            </a:r>
            <a:r>
              <a:rPr dirty="0" sz="4000" spc="-409" b="1">
                <a:latin typeface="Arial"/>
                <a:cs typeface="Arial"/>
              </a:rPr>
              <a:t>ىلع </a:t>
            </a:r>
            <a:r>
              <a:rPr dirty="0" sz="4000" spc="-509" b="1">
                <a:latin typeface="Arial"/>
                <a:cs typeface="Arial"/>
              </a:rPr>
              <a:t>لمعت  </a:t>
            </a:r>
            <a:r>
              <a:rPr dirty="0" sz="4000" spc="-145" b="1">
                <a:latin typeface="Arial"/>
                <a:cs typeface="Arial"/>
              </a:rPr>
              <a:t> </a:t>
            </a:r>
            <a:r>
              <a:rPr dirty="0" sz="4000" spc="-150" b="1">
                <a:latin typeface="Arial"/>
                <a:cs typeface="Arial"/>
              </a:rPr>
              <a:t>امك</a:t>
            </a:r>
            <a:endParaRPr sz="4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2781" y="875792"/>
            <a:ext cx="7991475" cy="307594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238125" marR="5080" indent="386715">
              <a:lnSpc>
                <a:spcPct val="100000"/>
              </a:lnSpc>
              <a:spcBef>
                <a:spcPts val="105"/>
              </a:spcBef>
            </a:pPr>
            <a:r>
              <a:rPr dirty="0" sz="4000"/>
              <a:t>Effectiveness) ( </a:t>
            </a:r>
            <a:r>
              <a:rPr dirty="0" sz="4000" spc="-295"/>
              <a:t>ةياعرلا </a:t>
            </a:r>
            <a:r>
              <a:rPr dirty="0" sz="4000" spc="-760"/>
              <a:t>ةيلاعف </a:t>
            </a:r>
            <a:r>
              <a:rPr dirty="0" sz="4000" spc="5"/>
              <a:t>.1 </a:t>
            </a:r>
            <a:r>
              <a:rPr dirty="0" sz="4000" b="0">
                <a:latin typeface="Arial"/>
                <a:cs typeface="Arial"/>
              </a:rPr>
              <a:t>•  </a:t>
            </a:r>
            <a:r>
              <a:rPr dirty="0" sz="4000" spc="-395" b="0">
                <a:latin typeface="Arial"/>
                <a:cs typeface="Arial"/>
              </a:rPr>
              <a:t>ةمدختسملا </a:t>
            </a:r>
            <a:r>
              <a:rPr dirty="0" sz="4000" spc="-590" b="0">
                <a:latin typeface="Arial"/>
                <a:cs typeface="Arial"/>
              </a:rPr>
              <a:t>ةيحصلا </a:t>
            </a:r>
            <a:r>
              <a:rPr dirty="0" sz="4000" spc="-90" b="0">
                <a:latin typeface="Arial"/>
                <a:cs typeface="Arial"/>
              </a:rPr>
              <a:t>تاءارجلإا </a:t>
            </a:r>
            <a:r>
              <a:rPr dirty="0" sz="4000" spc="-969" b="0">
                <a:latin typeface="Arial"/>
                <a:cs typeface="Arial"/>
              </a:rPr>
              <a:t>قيقحت</a:t>
            </a:r>
            <a:r>
              <a:rPr dirty="0" sz="4000" spc="-865" b="0">
                <a:latin typeface="Arial"/>
                <a:cs typeface="Arial"/>
              </a:rPr>
              <a:t> </a:t>
            </a:r>
            <a:r>
              <a:rPr dirty="0" sz="4000" spc="60" b="0">
                <a:latin typeface="Arial"/>
                <a:cs typeface="Arial"/>
              </a:rPr>
              <a:t>ةجرد</a:t>
            </a:r>
            <a:r>
              <a:rPr dirty="0" sz="4000" spc="60"/>
              <a:t>:</a:t>
            </a:r>
            <a:endParaRPr sz="4000">
              <a:latin typeface="Arial"/>
              <a:cs typeface="Arial"/>
            </a:endParaRPr>
          </a:p>
          <a:p>
            <a:pPr algn="r" marL="33655" marR="354330" indent="-21590">
              <a:lnSpc>
                <a:spcPct val="100000"/>
              </a:lnSpc>
              <a:spcBef>
                <a:spcPts val="5"/>
              </a:spcBef>
            </a:pPr>
            <a:r>
              <a:rPr dirty="0" sz="4000" spc="-475" b="0">
                <a:latin typeface="Arial"/>
                <a:cs typeface="Arial"/>
              </a:rPr>
              <a:t>ىلإ </a:t>
            </a:r>
            <a:r>
              <a:rPr dirty="0" sz="4000" spc="-345" b="0">
                <a:latin typeface="Arial"/>
                <a:cs typeface="Arial"/>
              </a:rPr>
              <a:t>ةياعرلا </a:t>
            </a:r>
            <a:r>
              <a:rPr dirty="0" sz="4000" spc="-470" b="0">
                <a:latin typeface="Arial"/>
                <a:cs typeface="Arial"/>
              </a:rPr>
              <a:t>يدؤت </a:t>
            </a:r>
            <a:r>
              <a:rPr dirty="0" sz="4000" b="0">
                <a:latin typeface="Arial"/>
                <a:cs typeface="Arial"/>
              </a:rPr>
              <a:t>نأ يأ . </a:t>
            </a:r>
            <a:r>
              <a:rPr dirty="0" sz="4000" spc="-95" b="0">
                <a:latin typeface="Arial"/>
                <a:cs typeface="Arial"/>
              </a:rPr>
              <a:t>اهنم </a:t>
            </a:r>
            <a:r>
              <a:rPr dirty="0" sz="4000" spc="-160" b="0">
                <a:latin typeface="Arial"/>
                <a:cs typeface="Arial"/>
              </a:rPr>
              <a:t>ةوجرملا</a:t>
            </a:r>
            <a:r>
              <a:rPr dirty="0" sz="4000" spc="-40" b="0">
                <a:latin typeface="Arial"/>
                <a:cs typeface="Arial"/>
              </a:rPr>
              <a:t> </a:t>
            </a:r>
            <a:r>
              <a:rPr dirty="0" sz="4000" spc="-1005" b="0">
                <a:latin typeface="Arial"/>
                <a:cs typeface="Arial"/>
              </a:rPr>
              <a:t>جئاتنلل </a:t>
            </a:r>
            <a:r>
              <a:rPr dirty="0" sz="4000" spc="-665" b="0">
                <a:latin typeface="Arial"/>
                <a:cs typeface="Arial"/>
              </a:rPr>
              <a:t> </a:t>
            </a:r>
            <a:r>
              <a:rPr dirty="0" sz="4000" spc="-110" b="0">
                <a:latin typeface="Arial"/>
                <a:cs typeface="Arial"/>
              </a:rPr>
              <a:t>ءادلأا </a:t>
            </a:r>
            <a:r>
              <a:rPr dirty="0" sz="4000" spc="-490" b="0">
                <a:latin typeface="Arial"/>
                <a:cs typeface="Arial"/>
              </a:rPr>
              <a:t>ىلع </a:t>
            </a:r>
            <a:r>
              <a:rPr dirty="0" sz="4000" spc="-415" b="0">
                <a:latin typeface="Arial"/>
                <a:cs typeface="Arial"/>
              </a:rPr>
              <a:t>ةردقلا </a:t>
            </a:r>
            <a:r>
              <a:rPr dirty="0" sz="4000" spc="-790" b="0">
                <a:latin typeface="Arial"/>
                <a:cs typeface="Arial"/>
              </a:rPr>
              <a:t>رفاوت </a:t>
            </a:r>
            <a:r>
              <a:rPr dirty="0" sz="4000" spc="-75" b="0">
                <a:latin typeface="Arial"/>
                <a:cs typeface="Arial"/>
              </a:rPr>
              <a:t>عم </a:t>
            </a:r>
            <a:r>
              <a:rPr dirty="0" sz="4000" spc="-310" b="0">
                <a:latin typeface="Arial"/>
                <a:cs typeface="Arial"/>
              </a:rPr>
              <a:t>رمعلا</a:t>
            </a:r>
            <a:r>
              <a:rPr dirty="0" sz="4000" spc="-630" b="0">
                <a:latin typeface="Arial"/>
                <a:cs typeface="Arial"/>
              </a:rPr>
              <a:t> </a:t>
            </a:r>
            <a:r>
              <a:rPr dirty="0" sz="4000" spc="-560" b="0">
                <a:latin typeface="Arial"/>
                <a:cs typeface="Arial"/>
              </a:rPr>
              <a:t>طسوتم</a:t>
            </a:r>
            <a:r>
              <a:rPr dirty="0" sz="4000" spc="-540" b="0">
                <a:latin typeface="Arial"/>
                <a:cs typeface="Arial"/>
              </a:rPr>
              <a:t> </a:t>
            </a:r>
            <a:r>
              <a:rPr dirty="0" sz="4000" spc="-790" b="0">
                <a:latin typeface="Arial"/>
                <a:cs typeface="Arial"/>
              </a:rPr>
              <a:t>نسحت </a:t>
            </a:r>
            <a:r>
              <a:rPr dirty="0" sz="4000" spc="-335" b="0">
                <a:latin typeface="Arial"/>
                <a:cs typeface="Arial"/>
              </a:rPr>
              <a:t> </a:t>
            </a:r>
            <a:r>
              <a:rPr dirty="0" sz="4000" spc="-965" b="0">
                <a:latin typeface="Arial"/>
                <a:cs typeface="Arial"/>
              </a:rPr>
              <a:t>لكشب </a:t>
            </a:r>
            <a:r>
              <a:rPr dirty="0" sz="4000" spc="-360" b="0">
                <a:latin typeface="Arial"/>
                <a:cs typeface="Arial"/>
              </a:rPr>
              <a:t>ةداعسلاو </a:t>
            </a:r>
            <a:r>
              <a:rPr dirty="0" sz="4000" spc="-615" b="0">
                <a:latin typeface="Arial"/>
                <a:cs typeface="Arial"/>
              </a:rPr>
              <a:t>ةيهافرلاب </a:t>
            </a:r>
            <a:r>
              <a:rPr dirty="0" sz="4000" spc="-420" b="0">
                <a:latin typeface="Arial"/>
                <a:cs typeface="Arial"/>
              </a:rPr>
              <a:t>روعشلاو</a:t>
            </a:r>
            <a:r>
              <a:rPr dirty="0" sz="4000" spc="-434" b="0">
                <a:latin typeface="Arial"/>
                <a:cs typeface="Arial"/>
              </a:rPr>
              <a:t> </a:t>
            </a:r>
            <a:r>
              <a:rPr dirty="0" sz="4000" spc="-730" b="0">
                <a:latin typeface="Arial"/>
                <a:cs typeface="Arial"/>
              </a:rPr>
              <a:t>يفيظولا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88706" y="3804168"/>
            <a:ext cx="8125459" cy="2830830"/>
          </a:xfrm>
          <a:prstGeom prst="rect">
            <a:avLst/>
          </a:prstGeom>
        </p:spPr>
        <p:txBody>
          <a:bodyPr wrap="square" lIns="0" tIns="134620" rIns="0" bIns="0" rtlCol="0" vert="horz">
            <a:spAutoFit/>
          </a:bodyPr>
          <a:lstStyle/>
          <a:p>
            <a:pPr marL="6573520">
              <a:lnSpc>
                <a:spcPct val="100000"/>
              </a:lnSpc>
              <a:spcBef>
                <a:spcPts val="1060"/>
              </a:spcBef>
            </a:pPr>
            <a:r>
              <a:rPr dirty="0" sz="4000" spc="-430">
                <a:latin typeface="Arial"/>
                <a:cs typeface="Arial"/>
              </a:rPr>
              <a:t>.رمتسم</a:t>
            </a:r>
            <a:endParaRPr sz="4000">
              <a:latin typeface="Arial"/>
              <a:cs typeface="Arial"/>
            </a:endParaRPr>
          </a:p>
          <a:p>
            <a:pPr marL="100330">
              <a:lnSpc>
                <a:spcPct val="100000"/>
              </a:lnSpc>
              <a:spcBef>
                <a:spcPts val="960"/>
              </a:spcBef>
            </a:pPr>
            <a:r>
              <a:rPr dirty="0" sz="4000" spc="-150">
                <a:latin typeface="Arial"/>
                <a:cs typeface="Arial"/>
              </a:rPr>
              <a:t>رايتخا</a:t>
            </a:r>
            <a:r>
              <a:rPr dirty="0" sz="4000" spc="-150" b="1">
                <a:latin typeface="Arial"/>
                <a:cs typeface="Arial"/>
              </a:rPr>
              <a:t>Appropriateness): </a:t>
            </a:r>
            <a:r>
              <a:rPr dirty="0" sz="4000" b="1">
                <a:latin typeface="Arial"/>
                <a:cs typeface="Arial"/>
              </a:rPr>
              <a:t>( </a:t>
            </a:r>
            <a:r>
              <a:rPr dirty="0" sz="4000" spc="-275" b="1">
                <a:latin typeface="Arial"/>
                <a:cs typeface="Arial"/>
              </a:rPr>
              <a:t>ةمئلاملا </a:t>
            </a:r>
            <a:r>
              <a:rPr dirty="0" sz="4000" spc="5" b="1">
                <a:latin typeface="Arial"/>
                <a:cs typeface="Arial"/>
              </a:rPr>
              <a:t>.2</a:t>
            </a:r>
            <a:r>
              <a:rPr dirty="0" sz="4000" spc="-250" b="1">
                <a:latin typeface="Arial"/>
                <a:cs typeface="Arial"/>
              </a:rPr>
              <a:t> </a:t>
            </a:r>
            <a:r>
              <a:rPr dirty="0" sz="4000">
                <a:latin typeface="Arial"/>
                <a:cs typeface="Arial"/>
              </a:rPr>
              <a:t>•</a:t>
            </a:r>
            <a:endParaRPr sz="4000">
              <a:latin typeface="Arial"/>
              <a:cs typeface="Arial"/>
            </a:endParaRPr>
          </a:p>
          <a:p>
            <a:pPr marL="789305">
              <a:lnSpc>
                <a:spcPct val="100000"/>
              </a:lnSpc>
              <a:spcBef>
                <a:spcPts val="5"/>
              </a:spcBef>
            </a:pPr>
            <a:r>
              <a:rPr dirty="0" sz="4000" spc="-365">
                <a:latin typeface="Arial"/>
                <a:cs typeface="Arial"/>
              </a:rPr>
              <a:t>.ضيرملا </a:t>
            </a:r>
            <a:r>
              <a:rPr dirty="0" sz="4000" spc="-415">
                <a:latin typeface="Arial"/>
                <a:cs typeface="Arial"/>
              </a:rPr>
              <a:t>ةلاحل </a:t>
            </a:r>
            <a:r>
              <a:rPr dirty="0" sz="4000" spc="-300">
                <a:latin typeface="Arial"/>
                <a:cs typeface="Arial"/>
              </a:rPr>
              <a:t>ةمئلاملا </a:t>
            </a:r>
            <a:r>
              <a:rPr dirty="0" sz="4000" spc="-590">
                <a:latin typeface="Arial"/>
                <a:cs typeface="Arial"/>
              </a:rPr>
              <a:t>ةيحصلا</a:t>
            </a:r>
            <a:r>
              <a:rPr dirty="0" sz="4000" spc="-545">
                <a:latin typeface="Arial"/>
                <a:cs typeface="Arial"/>
              </a:rPr>
              <a:t> </a:t>
            </a:r>
            <a:r>
              <a:rPr dirty="0" sz="4000" spc="-90">
                <a:latin typeface="Arial"/>
                <a:cs typeface="Arial"/>
              </a:rPr>
              <a:t>تاءارجلإا</a:t>
            </a:r>
            <a:endParaRPr sz="4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dirty="0" sz="4000" spc="-425">
                <a:latin typeface="Arial"/>
                <a:cs typeface="Arial"/>
              </a:rPr>
              <a:t>ضيرملا </a:t>
            </a:r>
            <a:r>
              <a:rPr dirty="0" sz="4000" spc="-330">
                <a:latin typeface="Arial"/>
                <a:cs typeface="Arial"/>
              </a:rPr>
              <a:t>لبقت</a:t>
            </a:r>
            <a:r>
              <a:rPr dirty="0" sz="4000" spc="-330" b="1">
                <a:latin typeface="Arial"/>
                <a:cs typeface="Arial"/>
              </a:rPr>
              <a:t>Acceptance) </a:t>
            </a:r>
            <a:r>
              <a:rPr dirty="0" sz="4000" b="1">
                <a:latin typeface="Arial"/>
                <a:cs typeface="Arial"/>
              </a:rPr>
              <a:t>: ( </a:t>
            </a:r>
            <a:r>
              <a:rPr dirty="0" sz="4000" spc="-595" b="1">
                <a:latin typeface="Arial"/>
                <a:cs typeface="Arial"/>
              </a:rPr>
              <a:t>لوبقلا </a:t>
            </a:r>
            <a:r>
              <a:rPr dirty="0" sz="4000" spc="5" b="1">
                <a:latin typeface="Arial"/>
                <a:cs typeface="Arial"/>
              </a:rPr>
              <a:t>.3</a:t>
            </a:r>
            <a:r>
              <a:rPr dirty="0" sz="4000" spc="580" b="1">
                <a:latin typeface="Arial"/>
                <a:cs typeface="Arial"/>
              </a:rPr>
              <a:t> </a:t>
            </a:r>
            <a:r>
              <a:rPr dirty="0" sz="4000">
                <a:latin typeface="Arial"/>
                <a:cs typeface="Arial"/>
              </a:rPr>
              <a:t>•</a:t>
            </a:r>
            <a:endParaRPr sz="4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999488" y="91401"/>
            <a:ext cx="5063998" cy="10284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298319" y="223265"/>
            <a:ext cx="447294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20" b="1">
                <a:latin typeface="Times New Roman"/>
                <a:cs typeface="Times New Roman"/>
              </a:rPr>
              <a:t>ةيحصلا</a:t>
            </a:r>
            <a:r>
              <a:rPr dirty="0" sz="3600" spc="-140" b="1">
                <a:latin typeface="Times New Roman"/>
                <a:cs typeface="Times New Roman"/>
              </a:rPr>
              <a:t> </a:t>
            </a:r>
            <a:r>
              <a:rPr dirty="0" sz="3600" spc="-110" b="1">
                <a:latin typeface="Times New Roman"/>
                <a:cs typeface="Times New Roman"/>
              </a:rPr>
              <a:t>تامدخلا </a:t>
            </a:r>
            <a:r>
              <a:rPr dirty="0" sz="3600" spc="-55" b="1">
                <a:latin typeface="Times New Roman"/>
                <a:cs typeface="Times New Roman"/>
              </a:rPr>
              <a:t>ةدوج</a:t>
            </a:r>
            <a:r>
              <a:rPr dirty="0" sz="3600" spc="-114" b="1">
                <a:latin typeface="Times New Roman"/>
                <a:cs typeface="Times New Roman"/>
              </a:rPr>
              <a:t> </a:t>
            </a:r>
            <a:r>
              <a:rPr dirty="0" sz="3600" spc="-395" b="1">
                <a:latin typeface="Times New Roman"/>
                <a:cs typeface="Times New Roman"/>
              </a:rPr>
              <a:t>رصانع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503411" y="6434734"/>
            <a:ext cx="11048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888888"/>
                </a:solidFill>
                <a:latin typeface="Arial"/>
                <a:cs typeface="Arial"/>
              </a:rPr>
              <a:t>7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97479" y="172669"/>
            <a:ext cx="5653405" cy="9404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0" spc="-720"/>
              <a:t>ليمعلا </a:t>
            </a:r>
            <a:r>
              <a:rPr dirty="0" sz="6000" spc="-765"/>
              <a:t>توصل</a:t>
            </a:r>
            <a:r>
              <a:rPr dirty="0" sz="6000" spc="-290"/>
              <a:t> </a:t>
            </a:r>
            <a:r>
              <a:rPr dirty="0" sz="6000" spc="-590"/>
              <a:t>عامتسلاا</a:t>
            </a:r>
            <a:endParaRPr sz="6000"/>
          </a:p>
        </p:txBody>
      </p:sp>
      <p:sp>
        <p:nvSpPr>
          <p:cNvPr id="3" name="object 3"/>
          <p:cNvSpPr/>
          <p:nvPr/>
        </p:nvSpPr>
        <p:spPr>
          <a:xfrm>
            <a:off x="3212083" y="1065911"/>
            <a:ext cx="5629910" cy="0"/>
          </a:xfrm>
          <a:custGeom>
            <a:avLst/>
            <a:gdLst/>
            <a:ahLst/>
            <a:cxnLst/>
            <a:rect l="l" t="t" r="r" b="b"/>
            <a:pathLst>
              <a:path w="5629909" h="0">
                <a:moveTo>
                  <a:pt x="0" y="0"/>
                </a:moveTo>
                <a:lnTo>
                  <a:pt x="5629656" y="0"/>
                </a:lnTo>
              </a:path>
            </a:pathLst>
          </a:custGeom>
          <a:ln w="7924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47299" y="1218691"/>
            <a:ext cx="7710170" cy="55143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77165" marR="5080" indent="237490">
              <a:lnSpc>
                <a:spcPct val="100000"/>
              </a:lnSpc>
              <a:spcBef>
                <a:spcPts val="100"/>
              </a:spcBef>
            </a:pPr>
            <a:r>
              <a:rPr dirty="0" sz="3600" spc="-5" b="1">
                <a:latin typeface="Arial"/>
                <a:cs typeface="Arial"/>
              </a:rPr>
              <a:t>وأ </a:t>
            </a:r>
            <a:r>
              <a:rPr dirty="0" sz="3600" spc="-670" b="1">
                <a:latin typeface="Arial"/>
                <a:cs typeface="Arial"/>
              </a:rPr>
              <a:t>يلعفلا</a:t>
            </a:r>
            <a:r>
              <a:rPr dirty="0" sz="3600" spc="-340" b="1">
                <a:latin typeface="Arial"/>
                <a:cs typeface="Arial"/>
              </a:rPr>
              <a:t> </a:t>
            </a:r>
            <a:r>
              <a:rPr dirty="0" sz="3600" spc="-110" b="1">
                <a:latin typeface="Arial"/>
                <a:cs typeface="Arial"/>
              </a:rPr>
              <a:t>تامدخلا </a:t>
            </a:r>
            <a:r>
              <a:rPr dirty="0" sz="3600" spc="-5" b="1">
                <a:latin typeface="Arial"/>
                <a:cs typeface="Arial"/>
              </a:rPr>
              <a:t>وأ </a:t>
            </a:r>
            <a:r>
              <a:rPr dirty="0" sz="3600" spc="-385" b="1">
                <a:latin typeface="Arial"/>
                <a:cs typeface="Arial"/>
              </a:rPr>
              <a:t>تاجتنملا </a:t>
            </a:r>
            <a:r>
              <a:rPr dirty="0" sz="3600" spc="-445" b="1">
                <a:latin typeface="Arial"/>
                <a:cs typeface="Arial"/>
              </a:rPr>
              <a:t>يرتشم </a:t>
            </a:r>
            <a:r>
              <a:rPr dirty="0" sz="3600" spc="220" b="1">
                <a:latin typeface="Arial"/>
                <a:cs typeface="Arial"/>
              </a:rPr>
              <a:t>وه </a:t>
            </a:r>
            <a:r>
              <a:rPr dirty="0" sz="3600" spc="-434" b="1">
                <a:latin typeface="Arial"/>
                <a:cs typeface="Arial"/>
              </a:rPr>
              <a:t>ليمعلا  </a:t>
            </a:r>
            <a:r>
              <a:rPr dirty="0" sz="3600" spc="-935" b="1">
                <a:latin typeface="Arial"/>
                <a:cs typeface="Arial"/>
              </a:rPr>
              <a:t>يف </a:t>
            </a:r>
            <a:r>
              <a:rPr dirty="0" sz="3600" spc="-280" b="1">
                <a:latin typeface="Arial"/>
                <a:cs typeface="Arial"/>
              </a:rPr>
              <a:t>ةبغر </a:t>
            </a:r>
            <a:r>
              <a:rPr dirty="0" sz="3600" spc="-475" b="1">
                <a:latin typeface="Arial"/>
                <a:cs typeface="Arial"/>
              </a:rPr>
              <a:t>هيدل </a:t>
            </a:r>
            <a:r>
              <a:rPr dirty="0" sz="3600" spc="-5" b="1">
                <a:latin typeface="Arial"/>
                <a:cs typeface="Arial"/>
              </a:rPr>
              <a:t>وأ </a:t>
            </a:r>
            <a:r>
              <a:rPr dirty="0" sz="3600" spc="-430" b="1">
                <a:latin typeface="Arial"/>
                <a:cs typeface="Arial"/>
              </a:rPr>
              <a:t>،جتنملا </a:t>
            </a:r>
            <a:r>
              <a:rPr dirty="0" sz="3600" spc="-380" b="1">
                <a:latin typeface="Arial"/>
                <a:cs typeface="Arial"/>
              </a:rPr>
              <a:t>ىلإ </a:t>
            </a:r>
            <a:r>
              <a:rPr dirty="0" sz="3600" spc="-570" b="1">
                <a:latin typeface="Arial"/>
                <a:cs typeface="Arial"/>
              </a:rPr>
              <a:t>جاتحي </a:t>
            </a:r>
            <a:r>
              <a:rPr dirty="0" sz="3600" spc="-195" b="1">
                <a:latin typeface="Arial"/>
                <a:cs typeface="Arial"/>
              </a:rPr>
              <a:t>يذلا</a:t>
            </a:r>
            <a:r>
              <a:rPr dirty="0" sz="3600" spc="-65" b="1">
                <a:latin typeface="Arial"/>
                <a:cs typeface="Arial"/>
              </a:rPr>
              <a:t> </a:t>
            </a:r>
            <a:r>
              <a:rPr dirty="0" sz="3600" spc="-475" b="1">
                <a:latin typeface="Arial"/>
                <a:cs typeface="Arial"/>
              </a:rPr>
              <a:t>عقوتملا</a:t>
            </a:r>
            <a:endParaRPr sz="3600">
              <a:latin typeface="Arial"/>
              <a:cs typeface="Arial"/>
            </a:endParaRPr>
          </a:p>
          <a:p>
            <a:pPr algn="r" marR="354965">
              <a:lnSpc>
                <a:spcPct val="100000"/>
              </a:lnSpc>
            </a:pPr>
            <a:r>
              <a:rPr dirty="0" sz="3600" spc="-355" b="1">
                <a:latin typeface="Arial"/>
                <a:cs typeface="Arial"/>
              </a:rPr>
              <a:t>.هئارش  </a:t>
            </a:r>
            <a:r>
              <a:rPr dirty="0" sz="3600" spc="-375" b="1">
                <a:latin typeface="Arial"/>
                <a:cs typeface="Arial"/>
              </a:rPr>
              <a:t>ىلع  </a:t>
            </a:r>
            <a:r>
              <a:rPr dirty="0" sz="3600" spc="-310" b="1">
                <a:latin typeface="Arial"/>
                <a:cs typeface="Arial"/>
              </a:rPr>
              <a:t>ةردقلا </a:t>
            </a:r>
            <a:r>
              <a:rPr dirty="0" sz="3600" spc="-470" b="1">
                <a:latin typeface="Arial"/>
                <a:cs typeface="Arial"/>
              </a:rPr>
              <a:t>هيدل  </a:t>
            </a:r>
            <a:r>
              <a:rPr dirty="0" sz="3600" spc="-385" b="1">
                <a:latin typeface="Arial"/>
                <a:cs typeface="Arial"/>
              </a:rPr>
              <a:t>تقولا  </a:t>
            </a:r>
            <a:r>
              <a:rPr dirty="0" sz="3600" spc="-780" b="1">
                <a:latin typeface="Arial"/>
                <a:cs typeface="Arial"/>
              </a:rPr>
              <a:t>سفنبو </a:t>
            </a:r>
            <a:r>
              <a:rPr dirty="0" sz="3600" spc="-770" b="1">
                <a:latin typeface="Arial"/>
                <a:cs typeface="Arial"/>
              </a:rPr>
              <a:t> </a:t>
            </a:r>
            <a:r>
              <a:rPr dirty="0" sz="3600" spc="-430" b="1">
                <a:latin typeface="Arial"/>
                <a:cs typeface="Arial"/>
              </a:rPr>
              <a:t>هئارش</a:t>
            </a:r>
            <a:endParaRPr sz="3600">
              <a:latin typeface="Arial"/>
              <a:cs typeface="Arial"/>
            </a:endParaRPr>
          </a:p>
          <a:p>
            <a:pPr algn="r" marL="12700" marR="346075" indent="26670">
              <a:lnSpc>
                <a:spcPct val="100000"/>
              </a:lnSpc>
              <a:spcBef>
                <a:spcPts val="5"/>
              </a:spcBef>
            </a:pPr>
            <a:r>
              <a:rPr dirty="0" u="heavy" sz="3600" spc="-9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3600" spc="-73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:نيسيئر </a:t>
            </a:r>
            <a:r>
              <a:rPr dirty="0" u="heavy" sz="3600" spc="-47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نيعون </a:t>
            </a:r>
            <a:r>
              <a:rPr dirty="0" u="heavy" sz="3600" spc="-37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ىلإ </a:t>
            </a:r>
            <a:r>
              <a:rPr dirty="0" u="heavy" sz="3600" spc="-1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لاامجإ </a:t>
            </a:r>
            <a:r>
              <a:rPr dirty="0" u="heavy" sz="3600" spc="-24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ءلامعلا</a:t>
            </a:r>
            <a:r>
              <a:rPr dirty="0" u="heavy" sz="3600" spc="-32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3600" spc="-944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فينصت</a:t>
            </a:r>
            <a:r>
              <a:rPr dirty="0" u="heavy" sz="3600" spc="-93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3600" spc="-36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نكميو </a:t>
            </a:r>
            <a:r>
              <a:rPr dirty="0" sz="3600" spc="45" b="1">
                <a:latin typeface="Arial"/>
                <a:cs typeface="Arial"/>
              </a:rPr>
              <a:t> </a:t>
            </a:r>
            <a:r>
              <a:rPr dirty="0" sz="3600" spc="225" b="1">
                <a:latin typeface="Arial"/>
                <a:cs typeface="Arial"/>
              </a:rPr>
              <a:t>وه </a:t>
            </a:r>
            <a:r>
              <a:rPr dirty="0" sz="3600" b="1">
                <a:latin typeface="Arial"/>
                <a:cs typeface="Arial"/>
              </a:rPr>
              <a:t>: </a:t>
            </a:r>
            <a:r>
              <a:rPr dirty="0" sz="3600" spc="-5" b="1">
                <a:latin typeface="Arial"/>
                <a:cs typeface="Arial"/>
              </a:rPr>
              <a:t>Internal Customer </a:t>
            </a:r>
            <a:r>
              <a:rPr dirty="0" sz="3600" spc="-285" b="1">
                <a:latin typeface="Arial"/>
                <a:cs typeface="Arial"/>
              </a:rPr>
              <a:t>يلخادلا</a:t>
            </a:r>
            <a:r>
              <a:rPr dirty="0" sz="3600" spc="-240" b="1">
                <a:latin typeface="Arial"/>
                <a:cs typeface="Arial"/>
              </a:rPr>
              <a:t> </a:t>
            </a:r>
            <a:r>
              <a:rPr dirty="0" sz="3600" spc="-434" b="1">
                <a:latin typeface="Arial"/>
                <a:cs typeface="Arial"/>
              </a:rPr>
              <a:t>ليمعلا</a:t>
            </a:r>
            <a:r>
              <a:rPr dirty="0" sz="3600" spc="-10" b="1">
                <a:latin typeface="Arial"/>
                <a:cs typeface="Arial"/>
              </a:rPr>
              <a:t> </a:t>
            </a:r>
            <a:r>
              <a:rPr dirty="0" sz="3600" b="1">
                <a:latin typeface="Arial"/>
                <a:cs typeface="Arial"/>
              </a:rPr>
              <a:t>-أ </a:t>
            </a:r>
            <a:r>
              <a:rPr dirty="0" sz="3600" b="1">
                <a:latin typeface="Arial"/>
                <a:cs typeface="Arial"/>
              </a:rPr>
              <a:t> </a:t>
            </a:r>
            <a:r>
              <a:rPr dirty="0" sz="3600" spc="-475" b="1">
                <a:latin typeface="Arial"/>
                <a:cs typeface="Arial"/>
              </a:rPr>
              <a:t>ةينعملا </a:t>
            </a:r>
            <a:r>
              <a:rPr dirty="0" sz="3600" spc="-165" b="1">
                <a:latin typeface="Arial"/>
                <a:cs typeface="Arial"/>
              </a:rPr>
              <a:t>ةدحولا </a:t>
            </a:r>
            <a:r>
              <a:rPr dirty="0" sz="3600" spc="95" b="1">
                <a:latin typeface="Arial"/>
                <a:cs typeface="Arial"/>
              </a:rPr>
              <a:t>نم </a:t>
            </a:r>
            <a:r>
              <a:rPr dirty="0" sz="3600" spc="-550" b="1">
                <a:latin typeface="Arial"/>
                <a:cs typeface="Arial"/>
              </a:rPr>
              <a:t>جتنم </a:t>
            </a:r>
            <a:r>
              <a:rPr dirty="0" sz="3600" spc="220" b="1">
                <a:latin typeface="Arial"/>
                <a:cs typeface="Arial"/>
              </a:rPr>
              <a:t>وه </a:t>
            </a:r>
            <a:r>
              <a:rPr dirty="0" sz="3600" spc="-180" b="1">
                <a:latin typeface="Arial"/>
                <a:cs typeface="Arial"/>
              </a:rPr>
              <a:t>امل</a:t>
            </a:r>
            <a:r>
              <a:rPr dirty="0" sz="3600" spc="-50" b="1">
                <a:latin typeface="Arial"/>
                <a:cs typeface="Arial"/>
              </a:rPr>
              <a:t> </a:t>
            </a:r>
            <a:r>
              <a:rPr dirty="0" sz="3600" spc="-520" b="1">
                <a:latin typeface="Arial"/>
                <a:cs typeface="Arial"/>
              </a:rPr>
              <a:t>يلاتلا</a:t>
            </a:r>
            <a:r>
              <a:rPr dirty="0" sz="3600" spc="-470" b="1">
                <a:latin typeface="Arial"/>
                <a:cs typeface="Arial"/>
              </a:rPr>
              <a:t> </a:t>
            </a:r>
            <a:r>
              <a:rPr dirty="0" sz="3600" spc="-400" b="1">
                <a:latin typeface="Arial"/>
                <a:cs typeface="Arial"/>
              </a:rPr>
              <a:t>مدختسملا </a:t>
            </a:r>
            <a:r>
              <a:rPr dirty="0" sz="3600" spc="-245" b="1">
                <a:latin typeface="Arial"/>
                <a:cs typeface="Arial"/>
              </a:rPr>
              <a:t> </a:t>
            </a:r>
            <a:r>
              <a:rPr dirty="0" sz="3600" spc="-325" b="1">
                <a:latin typeface="Arial"/>
                <a:cs typeface="Arial"/>
              </a:rPr>
              <a:t>لايمع </a:t>
            </a:r>
            <a:r>
              <a:rPr dirty="0" sz="3600" spc="-630" b="1">
                <a:latin typeface="Arial"/>
                <a:cs typeface="Arial"/>
              </a:rPr>
              <a:t>لثمي   </a:t>
            </a:r>
            <a:r>
              <a:rPr dirty="0" sz="3600" spc="-725" b="1">
                <a:latin typeface="Arial"/>
                <a:cs typeface="Arial"/>
              </a:rPr>
              <a:t>مسق    </a:t>
            </a:r>
            <a:r>
              <a:rPr dirty="0" sz="3600" spc="-330" b="1">
                <a:latin typeface="Arial"/>
                <a:cs typeface="Arial"/>
              </a:rPr>
              <a:t>لك </a:t>
            </a:r>
            <a:r>
              <a:rPr dirty="0" sz="3600" spc="-520" b="1">
                <a:latin typeface="Arial"/>
                <a:cs typeface="Arial"/>
              </a:rPr>
              <a:t>ثيح  </a:t>
            </a:r>
            <a:r>
              <a:rPr dirty="0" sz="3600" spc="-445" b="1">
                <a:latin typeface="Arial"/>
                <a:cs typeface="Arial"/>
              </a:rPr>
              <a:t>،ةيحصلا  </a:t>
            </a:r>
            <a:r>
              <a:rPr dirty="0" sz="3600" spc="-160" b="1">
                <a:latin typeface="Arial"/>
                <a:cs typeface="Arial"/>
              </a:rPr>
              <a:t>ةمظنملا</a:t>
            </a:r>
            <a:r>
              <a:rPr dirty="0" sz="3600" spc="315" b="1">
                <a:latin typeface="Arial"/>
                <a:cs typeface="Arial"/>
              </a:rPr>
              <a:t> </a:t>
            </a:r>
            <a:r>
              <a:rPr dirty="0" sz="3600" spc="-45" b="1">
                <a:latin typeface="Arial"/>
                <a:cs typeface="Arial"/>
              </a:rPr>
              <a:t>لخاد</a:t>
            </a:r>
            <a:endParaRPr sz="3600">
              <a:latin typeface="Arial"/>
              <a:cs typeface="Arial"/>
            </a:endParaRPr>
          </a:p>
          <a:p>
            <a:pPr algn="r" marL="560705" marR="353060" indent="-542925">
              <a:lnSpc>
                <a:spcPct val="100000"/>
              </a:lnSpc>
              <a:spcBef>
                <a:spcPts val="5"/>
              </a:spcBef>
            </a:pPr>
            <a:r>
              <a:rPr dirty="0" sz="3600" spc="-720" b="1">
                <a:latin typeface="Arial"/>
                <a:cs typeface="Arial"/>
              </a:rPr>
              <a:t>،عينصتلا </a:t>
            </a:r>
            <a:r>
              <a:rPr dirty="0" sz="3600" spc="-459" b="1">
                <a:latin typeface="Arial"/>
                <a:cs typeface="Arial"/>
              </a:rPr>
              <a:t>ءانثأ </a:t>
            </a:r>
            <a:r>
              <a:rPr dirty="0" sz="3600" spc="-500" b="1">
                <a:latin typeface="Arial"/>
                <a:cs typeface="Arial"/>
              </a:rPr>
              <a:t>جتنملا </a:t>
            </a:r>
            <a:r>
              <a:rPr dirty="0" sz="3600" spc="-175" b="1">
                <a:latin typeface="Arial"/>
                <a:cs typeface="Arial"/>
              </a:rPr>
              <a:t>هنم </a:t>
            </a:r>
            <a:r>
              <a:rPr dirty="0" sz="3600" spc="-645" b="1">
                <a:latin typeface="Arial"/>
                <a:cs typeface="Arial"/>
              </a:rPr>
              <a:t>ملتسا</a:t>
            </a:r>
            <a:r>
              <a:rPr dirty="0" sz="3600" spc="-290" b="1">
                <a:latin typeface="Arial"/>
                <a:cs typeface="Arial"/>
              </a:rPr>
              <a:t> </a:t>
            </a:r>
            <a:r>
              <a:rPr dirty="0" sz="3600" spc="-195" b="1">
                <a:latin typeface="Arial"/>
                <a:cs typeface="Arial"/>
              </a:rPr>
              <a:t>يذلا</a:t>
            </a:r>
            <a:r>
              <a:rPr dirty="0" sz="3600" spc="-125" b="1">
                <a:latin typeface="Arial"/>
                <a:cs typeface="Arial"/>
              </a:rPr>
              <a:t> </a:t>
            </a:r>
            <a:r>
              <a:rPr dirty="0" sz="3600" spc="-735" b="1">
                <a:latin typeface="Arial"/>
                <a:cs typeface="Arial"/>
              </a:rPr>
              <a:t>مسقلل</a:t>
            </a:r>
            <a:r>
              <a:rPr dirty="0" sz="3600" spc="-540" b="1">
                <a:latin typeface="Arial"/>
                <a:cs typeface="Arial"/>
              </a:rPr>
              <a:t> </a:t>
            </a:r>
            <a:r>
              <a:rPr dirty="0" sz="3600" spc="-375" b="1">
                <a:latin typeface="Arial"/>
                <a:cs typeface="Arial"/>
              </a:rPr>
              <a:t>ايلخاد </a:t>
            </a:r>
            <a:r>
              <a:rPr dirty="0" sz="3600" b="1">
                <a:latin typeface="Arial"/>
                <a:cs typeface="Arial"/>
              </a:rPr>
              <a:t> </a:t>
            </a:r>
            <a:r>
              <a:rPr dirty="0" sz="3600" spc="-275" b="1">
                <a:latin typeface="Arial"/>
                <a:cs typeface="Arial"/>
              </a:rPr>
              <a:t>تايلمعو </a:t>
            </a:r>
            <a:r>
              <a:rPr dirty="0" sz="3600" spc="-85" b="1">
                <a:latin typeface="Arial"/>
                <a:cs typeface="Arial"/>
              </a:rPr>
              <a:t>تلاخدم </a:t>
            </a:r>
            <a:r>
              <a:rPr dirty="0" sz="3600" spc="-120" b="1">
                <a:latin typeface="Arial"/>
                <a:cs typeface="Arial"/>
              </a:rPr>
              <a:t>كانه </a:t>
            </a:r>
            <a:r>
              <a:rPr dirty="0" sz="3600" spc="-725" b="1">
                <a:latin typeface="Arial"/>
                <a:cs typeface="Arial"/>
              </a:rPr>
              <a:t>مسق </a:t>
            </a:r>
            <a:r>
              <a:rPr dirty="0" sz="3600" spc="-5" b="1">
                <a:latin typeface="Arial"/>
                <a:cs typeface="Arial"/>
              </a:rPr>
              <a:t>وأ </a:t>
            </a:r>
            <a:r>
              <a:rPr dirty="0" sz="3600" spc="-110" b="1">
                <a:latin typeface="Arial"/>
                <a:cs typeface="Arial"/>
              </a:rPr>
              <a:t>ةلحرم </a:t>
            </a:r>
            <a:r>
              <a:rPr dirty="0" sz="3600" spc="-330" b="1">
                <a:latin typeface="Arial"/>
                <a:cs typeface="Arial"/>
              </a:rPr>
              <a:t>لك</a:t>
            </a:r>
            <a:r>
              <a:rPr dirty="0" sz="3600" spc="-215" b="1">
                <a:latin typeface="Arial"/>
                <a:cs typeface="Arial"/>
              </a:rPr>
              <a:t> </a:t>
            </a:r>
            <a:r>
              <a:rPr dirty="0" sz="3600" spc="-625" b="1">
                <a:latin typeface="Arial"/>
                <a:cs typeface="Arial"/>
              </a:rPr>
              <a:t>يفو</a:t>
            </a:r>
            <a:endParaRPr sz="3600">
              <a:latin typeface="Arial"/>
              <a:cs typeface="Arial"/>
            </a:endParaRPr>
          </a:p>
          <a:p>
            <a:pPr algn="r" marR="351155">
              <a:lnSpc>
                <a:spcPct val="100000"/>
              </a:lnSpc>
              <a:spcBef>
                <a:spcPts val="5"/>
              </a:spcBef>
            </a:pPr>
            <a:r>
              <a:rPr dirty="0" sz="3600" b="1">
                <a:latin typeface="Arial"/>
                <a:cs typeface="Arial"/>
              </a:rPr>
              <a:t>.</a:t>
            </a:r>
            <a:r>
              <a:rPr dirty="0" sz="3600" spc="-90" b="1">
                <a:latin typeface="Arial"/>
                <a:cs typeface="Arial"/>
              </a:rPr>
              <a:t> </a:t>
            </a:r>
            <a:r>
              <a:rPr dirty="0" sz="3600" spc="-20" b="1">
                <a:latin typeface="Arial"/>
                <a:cs typeface="Arial"/>
              </a:rPr>
              <a:t>تاجرخمو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88864" y="1137285"/>
            <a:ext cx="3206750" cy="0"/>
          </a:xfrm>
          <a:custGeom>
            <a:avLst/>
            <a:gdLst/>
            <a:ahLst/>
            <a:cxnLst/>
            <a:rect l="l" t="t" r="r" b="b"/>
            <a:pathLst>
              <a:path w="3206750" h="0">
                <a:moveTo>
                  <a:pt x="0" y="0"/>
                </a:moveTo>
                <a:lnTo>
                  <a:pt x="3206495" y="0"/>
                </a:lnTo>
              </a:path>
            </a:pathLst>
          </a:custGeom>
          <a:ln w="5181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52932" y="182676"/>
            <a:ext cx="7947659" cy="6656070"/>
          </a:xfrm>
          <a:prstGeom prst="rect">
            <a:avLst/>
          </a:prstGeom>
        </p:spPr>
        <p:txBody>
          <a:bodyPr wrap="square" lIns="0" tIns="309245" rIns="0" bIns="0" rtlCol="0" vert="horz">
            <a:spAutoFit/>
          </a:bodyPr>
          <a:lstStyle/>
          <a:p>
            <a:pPr marL="4534535">
              <a:lnSpc>
                <a:spcPct val="100000"/>
              </a:lnSpc>
              <a:spcBef>
                <a:spcPts val="2435"/>
              </a:spcBef>
            </a:pPr>
            <a:r>
              <a:rPr dirty="0" sz="4400" spc="-520" b="1">
                <a:latin typeface="Times New Roman"/>
                <a:cs typeface="Times New Roman"/>
              </a:rPr>
              <a:t>نييجراخلا</a:t>
            </a:r>
            <a:r>
              <a:rPr dirty="0" sz="4400" spc="-30" b="1">
                <a:latin typeface="Times New Roman"/>
                <a:cs typeface="Times New Roman"/>
              </a:rPr>
              <a:t> </a:t>
            </a:r>
            <a:r>
              <a:rPr dirty="0" sz="4400" spc="-305" b="1">
                <a:latin typeface="Times New Roman"/>
                <a:cs typeface="Times New Roman"/>
              </a:rPr>
              <a:t>ءلامعلا</a:t>
            </a:r>
            <a:endParaRPr sz="4400">
              <a:latin typeface="Times New Roman"/>
              <a:cs typeface="Times New Roman"/>
            </a:endParaRPr>
          </a:p>
          <a:p>
            <a:pPr algn="just" marL="582295">
              <a:lnSpc>
                <a:spcPct val="100000"/>
              </a:lnSpc>
              <a:spcBef>
                <a:spcPts val="2335"/>
              </a:spcBef>
            </a:pPr>
            <a:r>
              <a:rPr dirty="0" sz="4400" spc="-480" b="1">
                <a:latin typeface="Arial"/>
                <a:cs typeface="Arial"/>
              </a:rPr>
              <a:t>،نيعون </a:t>
            </a:r>
            <a:r>
              <a:rPr dirty="0" sz="4400" spc="-459" b="1">
                <a:latin typeface="Arial"/>
                <a:cs typeface="Arial"/>
              </a:rPr>
              <a:t>ىلإ </a:t>
            </a:r>
            <a:r>
              <a:rPr dirty="0" sz="4400" spc="-520" b="1">
                <a:latin typeface="Arial"/>
                <a:cs typeface="Arial"/>
              </a:rPr>
              <a:t>نييجراخلا </a:t>
            </a:r>
            <a:r>
              <a:rPr dirty="0" sz="4400" spc="-300" b="1">
                <a:latin typeface="Arial"/>
                <a:cs typeface="Arial"/>
              </a:rPr>
              <a:t>ءلامعلا </a:t>
            </a:r>
            <a:r>
              <a:rPr dirty="0" sz="4400" spc="-830" b="1">
                <a:latin typeface="Arial"/>
                <a:cs typeface="Arial"/>
              </a:rPr>
              <a:t>فنصيو</a:t>
            </a:r>
            <a:r>
              <a:rPr dirty="0" sz="4400" spc="-780" b="1">
                <a:latin typeface="Arial"/>
                <a:cs typeface="Arial"/>
              </a:rPr>
              <a:t> </a:t>
            </a:r>
            <a:r>
              <a:rPr dirty="0" sz="4400" spc="-5">
                <a:latin typeface="Arial"/>
                <a:cs typeface="Arial"/>
              </a:rPr>
              <a:t>•</a:t>
            </a:r>
            <a:endParaRPr sz="4400">
              <a:latin typeface="Arial"/>
              <a:cs typeface="Arial"/>
            </a:endParaRPr>
          </a:p>
          <a:p>
            <a:pPr algn="just" marL="12700" marR="349885" indent="6762750">
              <a:lnSpc>
                <a:spcPct val="100000"/>
              </a:lnSpc>
              <a:spcBef>
                <a:spcPts val="5"/>
              </a:spcBef>
            </a:pPr>
            <a:r>
              <a:rPr dirty="0" sz="4400" spc="-5" b="1">
                <a:latin typeface="Arial"/>
                <a:cs typeface="Arial"/>
              </a:rPr>
              <a:t>:</a:t>
            </a:r>
            <a:r>
              <a:rPr dirty="0" sz="4400" spc="275" b="1">
                <a:latin typeface="Arial"/>
                <a:cs typeface="Arial"/>
              </a:rPr>
              <a:t>امه  </a:t>
            </a:r>
            <a:r>
              <a:rPr dirty="0" sz="4400" spc="-80" b="1">
                <a:latin typeface="Arial"/>
                <a:cs typeface="Arial"/>
              </a:rPr>
              <a:t>ةهجلا </a:t>
            </a:r>
            <a:r>
              <a:rPr dirty="0" sz="4400" spc="-5" b="1">
                <a:latin typeface="Arial"/>
                <a:cs typeface="Arial"/>
              </a:rPr>
              <a:t>وأ </a:t>
            </a:r>
            <a:r>
              <a:rPr dirty="0" sz="4400" spc="-575" b="1">
                <a:latin typeface="Arial"/>
                <a:cs typeface="Arial"/>
              </a:rPr>
              <a:t>درفلا </a:t>
            </a:r>
            <a:r>
              <a:rPr dirty="0" sz="4400" spc="275" b="1">
                <a:latin typeface="Arial"/>
                <a:cs typeface="Arial"/>
              </a:rPr>
              <a:t>وه </a:t>
            </a:r>
            <a:r>
              <a:rPr dirty="0" sz="4400" spc="-459" b="1">
                <a:latin typeface="Arial"/>
                <a:cs typeface="Arial"/>
              </a:rPr>
              <a:t>:يعانصلا </a:t>
            </a:r>
            <a:r>
              <a:rPr dirty="0" sz="4400" spc="-525" b="1">
                <a:latin typeface="Arial"/>
                <a:cs typeface="Arial"/>
              </a:rPr>
              <a:t>يرتشملا </a:t>
            </a:r>
            <a:r>
              <a:rPr dirty="0" sz="4400" spc="5" b="1">
                <a:latin typeface="Arial"/>
                <a:cs typeface="Arial"/>
              </a:rPr>
              <a:t>-1  </a:t>
            </a:r>
            <a:r>
              <a:rPr dirty="0" sz="4400" spc="-330" b="1">
                <a:latin typeface="Arial"/>
                <a:cs typeface="Arial"/>
              </a:rPr>
              <a:t>همادختسإ </a:t>
            </a:r>
            <a:r>
              <a:rPr dirty="0" sz="4400" spc="-85" b="1">
                <a:latin typeface="Arial"/>
                <a:cs typeface="Arial"/>
              </a:rPr>
              <a:t>لجأ </a:t>
            </a:r>
            <a:r>
              <a:rPr dirty="0" sz="4400" spc="110" b="1">
                <a:latin typeface="Arial"/>
                <a:cs typeface="Arial"/>
              </a:rPr>
              <a:t>نم </a:t>
            </a:r>
            <a:r>
              <a:rPr dirty="0" sz="4400" spc="-610" b="1">
                <a:latin typeface="Arial"/>
                <a:cs typeface="Arial"/>
              </a:rPr>
              <a:t>جتنملا </a:t>
            </a:r>
            <a:r>
              <a:rPr dirty="0" sz="4400" spc="-590" b="1">
                <a:latin typeface="Arial"/>
                <a:cs typeface="Arial"/>
              </a:rPr>
              <a:t>ءارشب </a:t>
            </a:r>
            <a:r>
              <a:rPr dirty="0" sz="4400" spc="-735" b="1">
                <a:latin typeface="Arial"/>
                <a:cs typeface="Arial"/>
              </a:rPr>
              <a:t>موقت</a:t>
            </a:r>
            <a:r>
              <a:rPr dirty="0" sz="4400" spc="-695" b="1">
                <a:latin typeface="Arial"/>
                <a:cs typeface="Arial"/>
              </a:rPr>
              <a:t> </a:t>
            </a:r>
            <a:r>
              <a:rPr dirty="0" sz="4400" spc="-730" b="1">
                <a:latin typeface="Arial"/>
                <a:cs typeface="Arial"/>
              </a:rPr>
              <a:t>يتلا</a:t>
            </a:r>
            <a:endParaRPr sz="4400">
              <a:latin typeface="Arial"/>
              <a:cs typeface="Arial"/>
            </a:endParaRPr>
          </a:p>
          <a:p>
            <a:pPr algn="r" marL="256540" marR="349885" indent="2767965">
              <a:lnSpc>
                <a:spcPct val="100000"/>
              </a:lnSpc>
              <a:spcBef>
                <a:spcPts val="5"/>
              </a:spcBef>
            </a:pPr>
            <a:r>
              <a:rPr dirty="0" sz="4400" spc="-85" b="1">
                <a:latin typeface="Arial"/>
                <a:cs typeface="Arial"/>
              </a:rPr>
              <a:t>رخآ </a:t>
            </a:r>
            <a:r>
              <a:rPr dirty="0" sz="4400" spc="-680" b="1">
                <a:latin typeface="Arial"/>
                <a:cs typeface="Arial"/>
              </a:rPr>
              <a:t>جتنم </a:t>
            </a:r>
            <a:r>
              <a:rPr dirty="0" sz="4400" spc="-560" b="1">
                <a:latin typeface="Arial"/>
                <a:cs typeface="Arial"/>
              </a:rPr>
              <a:t>جاتنإ</a:t>
            </a:r>
            <a:r>
              <a:rPr dirty="0" sz="4400" spc="-445" b="1">
                <a:latin typeface="Arial"/>
                <a:cs typeface="Arial"/>
              </a:rPr>
              <a:t> </a:t>
            </a:r>
            <a:r>
              <a:rPr dirty="0" sz="4400" spc="-415" b="1">
                <a:latin typeface="Arial"/>
                <a:cs typeface="Arial"/>
              </a:rPr>
              <a:t>ةيلمع</a:t>
            </a:r>
            <a:r>
              <a:rPr dirty="0" sz="4400" spc="-15" b="1">
                <a:latin typeface="Arial"/>
                <a:cs typeface="Arial"/>
              </a:rPr>
              <a:t> </a:t>
            </a:r>
            <a:r>
              <a:rPr dirty="0" sz="4400" spc="-1145" b="1">
                <a:latin typeface="Arial"/>
                <a:cs typeface="Arial"/>
              </a:rPr>
              <a:t>يف </a:t>
            </a:r>
            <a:r>
              <a:rPr dirty="0" sz="4400" spc="-735" b="1">
                <a:latin typeface="Arial"/>
                <a:cs typeface="Arial"/>
              </a:rPr>
              <a:t> </a:t>
            </a:r>
            <a:r>
              <a:rPr dirty="0" sz="4400" spc="-615" b="1">
                <a:latin typeface="Arial"/>
                <a:cs typeface="Arial"/>
              </a:rPr>
              <a:t>جتنملا </a:t>
            </a:r>
            <a:r>
              <a:rPr dirty="0" sz="4400" spc="-545" b="1">
                <a:latin typeface="Arial"/>
                <a:cs typeface="Arial"/>
              </a:rPr>
              <a:t>يرتشم </a:t>
            </a:r>
            <a:r>
              <a:rPr dirty="0" sz="4400" spc="270" b="1">
                <a:latin typeface="Arial"/>
                <a:cs typeface="Arial"/>
              </a:rPr>
              <a:t>وه </a:t>
            </a:r>
            <a:r>
              <a:rPr dirty="0" sz="4400" spc="-445" b="1">
                <a:latin typeface="Arial"/>
                <a:cs typeface="Arial"/>
              </a:rPr>
              <a:t>:يئاهنلا</a:t>
            </a:r>
            <a:r>
              <a:rPr dirty="0" sz="4400" spc="-360" b="1">
                <a:latin typeface="Arial"/>
                <a:cs typeface="Arial"/>
              </a:rPr>
              <a:t> </a:t>
            </a:r>
            <a:r>
              <a:rPr dirty="0" sz="4400" spc="-525" b="1">
                <a:latin typeface="Arial"/>
                <a:cs typeface="Arial"/>
              </a:rPr>
              <a:t>كلهتسملا</a:t>
            </a:r>
            <a:r>
              <a:rPr dirty="0" sz="4400" spc="35" b="1">
                <a:latin typeface="Arial"/>
                <a:cs typeface="Arial"/>
              </a:rPr>
              <a:t> </a:t>
            </a:r>
            <a:r>
              <a:rPr dirty="0" sz="4400" spc="5" b="1">
                <a:latin typeface="Arial"/>
                <a:cs typeface="Arial"/>
              </a:rPr>
              <a:t>-2 </a:t>
            </a:r>
            <a:r>
              <a:rPr dirty="0" sz="4400" spc="-5" b="1">
                <a:latin typeface="Arial"/>
                <a:cs typeface="Arial"/>
              </a:rPr>
              <a:t> </a:t>
            </a:r>
            <a:r>
              <a:rPr dirty="0" sz="4400" spc="-320" b="1">
                <a:latin typeface="Arial"/>
                <a:cs typeface="Arial"/>
              </a:rPr>
              <a:t>ءاوس </a:t>
            </a:r>
            <a:r>
              <a:rPr dirty="0" sz="4400" spc="-385" b="1">
                <a:latin typeface="Arial"/>
                <a:cs typeface="Arial"/>
              </a:rPr>
              <a:t>،كلاهتسلاا </a:t>
            </a:r>
            <a:r>
              <a:rPr dirty="0" sz="4400" spc="5" b="1">
                <a:latin typeface="Arial"/>
                <a:cs typeface="Arial"/>
              </a:rPr>
              <a:t>وأ</a:t>
            </a:r>
            <a:r>
              <a:rPr dirty="0" sz="4400" spc="-180" b="1">
                <a:latin typeface="Arial"/>
                <a:cs typeface="Arial"/>
              </a:rPr>
              <a:t> </a:t>
            </a:r>
            <a:r>
              <a:rPr dirty="0" sz="4400" spc="-475" b="1">
                <a:latin typeface="Arial"/>
                <a:cs typeface="Arial"/>
              </a:rPr>
              <a:t>لامعتسلاا</a:t>
            </a:r>
            <a:r>
              <a:rPr dirty="0" sz="4400" spc="20" b="1">
                <a:latin typeface="Arial"/>
                <a:cs typeface="Arial"/>
              </a:rPr>
              <a:t> </a:t>
            </a:r>
            <a:r>
              <a:rPr dirty="0" sz="4400" spc="-1060" b="1">
                <a:latin typeface="Arial"/>
                <a:cs typeface="Arial"/>
              </a:rPr>
              <a:t>دصقب </a:t>
            </a:r>
            <a:r>
              <a:rPr dirty="0" sz="4400" spc="-445" b="1">
                <a:latin typeface="Arial"/>
                <a:cs typeface="Arial"/>
              </a:rPr>
              <a:t> </a:t>
            </a:r>
            <a:r>
              <a:rPr dirty="0" sz="4400" spc="-265" b="1">
                <a:latin typeface="Arial"/>
                <a:cs typeface="Arial"/>
              </a:rPr>
              <a:t> </a:t>
            </a:r>
            <a:r>
              <a:rPr dirty="0" sz="4400" spc="-685" b="1">
                <a:latin typeface="Arial"/>
                <a:cs typeface="Arial"/>
              </a:rPr>
              <a:t>يكل </a:t>
            </a:r>
            <a:r>
              <a:rPr dirty="0" sz="4400" spc="-680" b="1">
                <a:latin typeface="Arial"/>
                <a:cs typeface="Arial"/>
              </a:rPr>
              <a:t>هريغل </a:t>
            </a:r>
            <a:r>
              <a:rPr dirty="0" sz="4400" spc="-335" b="1">
                <a:latin typeface="Arial"/>
                <a:cs typeface="Arial"/>
              </a:rPr>
              <a:t>اهارتشا </a:t>
            </a:r>
            <a:r>
              <a:rPr dirty="0" sz="4400" spc="-5" b="1">
                <a:latin typeface="Arial"/>
                <a:cs typeface="Arial"/>
              </a:rPr>
              <a:t>وأ </a:t>
            </a:r>
            <a:r>
              <a:rPr dirty="0" sz="4400" spc="-1150" b="1">
                <a:latin typeface="Arial"/>
                <a:cs typeface="Arial"/>
              </a:rPr>
              <a:t>هسفنب</a:t>
            </a:r>
            <a:r>
              <a:rPr dirty="0" sz="4400" spc="-1125" b="1">
                <a:latin typeface="Arial"/>
                <a:cs typeface="Arial"/>
              </a:rPr>
              <a:t> </a:t>
            </a:r>
            <a:r>
              <a:rPr dirty="0" sz="4400" spc="-495" b="1">
                <a:latin typeface="Arial"/>
                <a:cs typeface="Arial"/>
              </a:rPr>
              <a:t>اهلمعتسا</a:t>
            </a:r>
            <a:endParaRPr sz="4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75866" y="979042"/>
            <a:ext cx="7022465" cy="0"/>
          </a:xfrm>
          <a:custGeom>
            <a:avLst/>
            <a:gdLst/>
            <a:ahLst/>
            <a:cxnLst/>
            <a:rect l="l" t="t" r="r" b="b"/>
            <a:pathLst>
              <a:path w="7022465" h="0">
                <a:moveTo>
                  <a:pt x="0" y="0"/>
                </a:moveTo>
                <a:lnTo>
                  <a:pt x="7022464" y="0"/>
                </a:lnTo>
              </a:path>
            </a:pathLst>
          </a:custGeom>
          <a:ln w="5486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92886" y="374980"/>
            <a:ext cx="8070850" cy="62477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684530">
              <a:lnSpc>
                <a:spcPct val="100000"/>
              </a:lnSpc>
              <a:spcBef>
                <a:spcPts val="110"/>
              </a:spcBef>
            </a:pPr>
            <a:r>
              <a:rPr dirty="0" sz="4000" b="1">
                <a:latin typeface="Arial"/>
                <a:cs typeface="Arial"/>
              </a:rPr>
              <a:t>: </a:t>
            </a:r>
            <a:r>
              <a:rPr dirty="0" sz="4000" spc="-95" b="1">
                <a:latin typeface="Arial"/>
                <a:cs typeface="Arial"/>
              </a:rPr>
              <a:t>اهنم </a:t>
            </a:r>
            <a:r>
              <a:rPr dirty="0" sz="4000" spc="-484" b="1">
                <a:latin typeface="Arial"/>
                <a:cs typeface="Arial"/>
              </a:rPr>
              <a:t>ليمعلا </a:t>
            </a:r>
            <a:r>
              <a:rPr dirty="0" sz="4000" spc="-509" b="1">
                <a:latin typeface="Arial"/>
                <a:cs typeface="Arial"/>
              </a:rPr>
              <a:t>توصل </a:t>
            </a:r>
            <a:r>
              <a:rPr dirty="0" sz="4000" spc="-395" b="1">
                <a:latin typeface="Arial"/>
                <a:cs typeface="Arial"/>
              </a:rPr>
              <a:t>عامتسلاا </a:t>
            </a:r>
            <a:r>
              <a:rPr dirty="0" sz="4000" spc="-580" b="1">
                <a:latin typeface="Arial"/>
                <a:cs typeface="Arial"/>
              </a:rPr>
              <a:t>بيلاسأ </a:t>
            </a:r>
            <a:r>
              <a:rPr dirty="0" sz="4000" spc="70" b="1">
                <a:latin typeface="Arial"/>
                <a:cs typeface="Arial"/>
              </a:rPr>
              <a:t>نمو</a:t>
            </a:r>
            <a:r>
              <a:rPr dirty="0" sz="4000" spc="-195" b="1">
                <a:latin typeface="Arial"/>
                <a:cs typeface="Arial"/>
              </a:rPr>
              <a:t> </a:t>
            </a:r>
            <a:r>
              <a:rPr dirty="0" sz="4000">
                <a:latin typeface="Arial"/>
                <a:cs typeface="Arial"/>
              </a:rPr>
              <a:t>•</a:t>
            </a:r>
            <a:endParaRPr sz="4000">
              <a:latin typeface="Arial"/>
              <a:cs typeface="Arial"/>
            </a:endParaRPr>
          </a:p>
          <a:p>
            <a:pPr algn="r" marL="804545" marR="351155" indent="1149985">
              <a:lnSpc>
                <a:spcPct val="100000"/>
              </a:lnSpc>
            </a:pPr>
            <a:r>
              <a:rPr dirty="0" sz="4000" b="1">
                <a:latin typeface="Arial"/>
                <a:cs typeface="Arial"/>
              </a:rPr>
              <a:t>. </a:t>
            </a:r>
            <a:r>
              <a:rPr dirty="0" sz="4000" spc="-484" b="1">
                <a:latin typeface="Arial"/>
                <a:cs typeface="Arial"/>
              </a:rPr>
              <a:t>ليمعلا </a:t>
            </a:r>
            <a:r>
              <a:rPr dirty="0" sz="4000" spc="-35" b="1">
                <a:latin typeface="Arial"/>
                <a:cs typeface="Arial"/>
              </a:rPr>
              <a:t>عم </a:t>
            </a:r>
            <a:r>
              <a:rPr dirty="0" sz="4000" spc="-665" b="1">
                <a:latin typeface="Arial"/>
                <a:cs typeface="Arial"/>
              </a:rPr>
              <a:t>ةيصخشلا</a:t>
            </a:r>
            <a:r>
              <a:rPr dirty="0" sz="4000" spc="-545" b="1">
                <a:latin typeface="Arial"/>
                <a:cs typeface="Arial"/>
              </a:rPr>
              <a:t> </a:t>
            </a:r>
            <a:r>
              <a:rPr dirty="0" sz="4000" spc="-425" b="1">
                <a:latin typeface="Arial"/>
                <a:cs typeface="Arial"/>
              </a:rPr>
              <a:t>تلاباقملا</a:t>
            </a:r>
            <a:r>
              <a:rPr dirty="0" sz="4000" spc="10" b="1">
                <a:latin typeface="Arial"/>
                <a:cs typeface="Arial"/>
              </a:rPr>
              <a:t> </a:t>
            </a:r>
            <a:r>
              <a:rPr dirty="0" sz="4000" spc="15" b="1">
                <a:latin typeface="Arial"/>
                <a:cs typeface="Arial"/>
              </a:rPr>
              <a:t>-1 </a:t>
            </a:r>
            <a:r>
              <a:rPr dirty="0" sz="4000" b="1">
                <a:latin typeface="Arial"/>
                <a:cs typeface="Arial"/>
              </a:rPr>
              <a:t> </a:t>
            </a:r>
            <a:r>
              <a:rPr dirty="0" sz="4000" spc="-295" b="1">
                <a:latin typeface="Arial"/>
                <a:cs typeface="Arial"/>
              </a:rPr>
              <a:t>تابغر  </a:t>
            </a:r>
            <a:r>
              <a:rPr dirty="0" sz="4000" b="1">
                <a:latin typeface="Arial"/>
                <a:cs typeface="Arial"/>
              </a:rPr>
              <a:t>نع </a:t>
            </a:r>
            <a:r>
              <a:rPr dirty="0" sz="4000" spc="-225" b="1">
                <a:latin typeface="Arial"/>
                <a:cs typeface="Arial"/>
              </a:rPr>
              <a:t>تامولعملا </a:t>
            </a:r>
            <a:r>
              <a:rPr dirty="0" sz="4000" spc="-290" b="1">
                <a:latin typeface="Arial"/>
                <a:cs typeface="Arial"/>
              </a:rPr>
              <a:t>عمجل</a:t>
            </a:r>
            <a:r>
              <a:rPr dirty="0" sz="4000" spc="-245" b="1">
                <a:latin typeface="Arial"/>
                <a:cs typeface="Arial"/>
              </a:rPr>
              <a:t> </a:t>
            </a:r>
            <a:r>
              <a:rPr dirty="0" sz="4000" spc="-590" b="1">
                <a:latin typeface="Arial"/>
                <a:cs typeface="Arial"/>
              </a:rPr>
              <a:t>تانابتسلاا  </a:t>
            </a:r>
            <a:r>
              <a:rPr dirty="0" sz="4000" spc="15" b="1">
                <a:latin typeface="Arial"/>
                <a:cs typeface="Arial"/>
              </a:rPr>
              <a:t>-2</a:t>
            </a:r>
            <a:endParaRPr sz="4000">
              <a:latin typeface="Arial"/>
              <a:cs typeface="Arial"/>
            </a:endParaRPr>
          </a:p>
          <a:p>
            <a:pPr algn="r" marL="422275" marR="351155" indent="6157595">
              <a:lnSpc>
                <a:spcPct val="100000"/>
              </a:lnSpc>
              <a:spcBef>
                <a:spcPts val="5"/>
              </a:spcBef>
            </a:pPr>
            <a:r>
              <a:rPr dirty="0" sz="4000" spc="-15" b="1">
                <a:latin typeface="Arial"/>
                <a:cs typeface="Arial"/>
              </a:rPr>
              <a:t>.</a:t>
            </a:r>
            <a:r>
              <a:rPr dirty="0" sz="4000" spc="-480" b="1">
                <a:latin typeface="Arial"/>
                <a:cs typeface="Arial"/>
              </a:rPr>
              <a:t>لي</a:t>
            </a:r>
            <a:r>
              <a:rPr dirty="0" sz="4000" spc="-335" b="1">
                <a:latin typeface="Arial"/>
                <a:cs typeface="Arial"/>
              </a:rPr>
              <a:t>م</a:t>
            </a:r>
            <a:r>
              <a:rPr dirty="0" sz="4000" spc="-470" b="1">
                <a:latin typeface="Arial"/>
                <a:cs typeface="Arial"/>
              </a:rPr>
              <a:t>علا  </a:t>
            </a:r>
            <a:r>
              <a:rPr dirty="0" sz="4000" spc="-610" b="1">
                <a:latin typeface="Arial"/>
                <a:cs typeface="Arial"/>
              </a:rPr>
              <a:t>قرف  </a:t>
            </a:r>
            <a:r>
              <a:rPr dirty="0" sz="4000" spc="-320" b="1">
                <a:latin typeface="Arial"/>
                <a:cs typeface="Arial"/>
              </a:rPr>
              <a:t>نمض </a:t>
            </a:r>
            <a:r>
              <a:rPr dirty="0" sz="4000" spc="-484" b="1">
                <a:latin typeface="Arial"/>
                <a:cs typeface="Arial"/>
              </a:rPr>
              <a:t>ليمعلا  </a:t>
            </a:r>
            <a:r>
              <a:rPr dirty="0" sz="4000" spc="-310" b="1">
                <a:latin typeface="Arial"/>
                <a:cs typeface="Arial"/>
              </a:rPr>
              <a:t>ةكراشمل </a:t>
            </a:r>
            <a:r>
              <a:rPr dirty="0" sz="4000" spc="-585" b="1">
                <a:latin typeface="Arial"/>
                <a:cs typeface="Arial"/>
              </a:rPr>
              <a:t>ةصرفلا  </a:t>
            </a:r>
            <a:r>
              <a:rPr dirty="0" sz="4000" spc="-280" b="1">
                <a:latin typeface="Arial"/>
                <a:cs typeface="Arial"/>
              </a:rPr>
              <a:t>ةحاتإ </a:t>
            </a:r>
            <a:r>
              <a:rPr dirty="0" sz="4000" spc="-225" b="1">
                <a:latin typeface="Arial"/>
                <a:cs typeface="Arial"/>
              </a:rPr>
              <a:t> </a:t>
            </a:r>
            <a:r>
              <a:rPr dirty="0" sz="4000" spc="15" b="1">
                <a:latin typeface="Arial"/>
                <a:cs typeface="Arial"/>
              </a:rPr>
              <a:t>-3</a:t>
            </a:r>
            <a:endParaRPr sz="4000">
              <a:latin typeface="Arial"/>
              <a:cs typeface="Arial"/>
            </a:endParaRPr>
          </a:p>
          <a:p>
            <a:pPr algn="r" marR="354330">
              <a:lnSpc>
                <a:spcPct val="100000"/>
              </a:lnSpc>
              <a:spcBef>
                <a:spcPts val="5"/>
              </a:spcBef>
            </a:pPr>
            <a:r>
              <a:rPr dirty="0" sz="4000" b="1">
                <a:latin typeface="Arial"/>
                <a:cs typeface="Arial"/>
              </a:rPr>
              <a:t>.</a:t>
            </a:r>
            <a:r>
              <a:rPr dirty="0" sz="4000" spc="-80" b="1">
                <a:latin typeface="Arial"/>
                <a:cs typeface="Arial"/>
              </a:rPr>
              <a:t> </a:t>
            </a:r>
            <a:r>
              <a:rPr dirty="0" sz="4000" spc="-190" b="1">
                <a:latin typeface="Arial"/>
                <a:cs typeface="Arial"/>
              </a:rPr>
              <a:t>ةدوجلا</a:t>
            </a:r>
            <a:endParaRPr sz="4000">
              <a:latin typeface="Arial"/>
              <a:cs typeface="Arial"/>
            </a:endParaRPr>
          </a:p>
          <a:p>
            <a:pPr algn="r" marR="351155">
              <a:lnSpc>
                <a:spcPct val="100000"/>
              </a:lnSpc>
              <a:spcBef>
                <a:spcPts val="5"/>
              </a:spcBef>
            </a:pPr>
            <a:r>
              <a:rPr dirty="0" sz="4000" spc="-240" b="1">
                <a:latin typeface="Arial"/>
                <a:cs typeface="Arial"/>
              </a:rPr>
              <a:t>.ءلامعلا </a:t>
            </a:r>
            <a:r>
              <a:rPr dirty="0" sz="4000" spc="-365" b="1">
                <a:latin typeface="Arial"/>
                <a:cs typeface="Arial"/>
              </a:rPr>
              <a:t>تاحارتقإ  </a:t>
            </a:r>
            <a:r>
              <a:rPr dirty="0" sz="4000" spc="-940" b="1">
                <a:latin typeface="Arial"/>
                <a:cs typeface="Arial"/>
              </a:rPr>
              <a:t>يقلتل       </a:t>
            </a:r>
            <a:r>
              <a:rPr dirty="0" sz="4000" spc="-254" b="1">
                <a:latin typeface="Arial"/>
                <a:cs typeface="Arial"/>
              </a:rPr>
              <a:t>ماظن </a:t>
            </a:r>
            <a:r>
              <a:rPr dirty="0" sz="4000" spc="-60" b="1">
                <a:latin typeface="Arial"/>
                <a:cs typeface="Arial"/>
              </a:rPr>
              <a:t>دوجو</a:t>
            </a:r>
            <a:r>
              <a:rPr dirty="0" sz="4000" spc="10" b="1">
                <a:latin typeface="Arial"/>
                <a:cs typeface="Arial"/>
              </a:rPr>
              <a:t> </a:t>
            </a:r>
            <a:r>
              <a:rPr dirty="0" sz="4000" spc="15" b="1">
                <a:latin typeface="Arial"/>
                <a:cs typeface="Arial"/>
              </a:rPr>
              <a:t>-4</a:t>
            </a:r>
            <a:endParaRPr sz="4000">
              <a:latin typeface="Arial"/>
              <a:cs typeface="Arial"/>
            </a:endParaRPr>
          </a:p>
          <a:p>
            <a:pPr marL="481965">
              <a:lnSpc>
                <a:spcPct val="100000"/>
              </a:lnSpc>
              <a:spcBef>
                <a:spcPts val="960"/>
              </a:spcBef>
            </a:pPr>
            <a:r>
              <a:rPr dirty="0" sz="4000" spc="-185" b="1">
                <a:latin typeface="Arial"/>
                <a:cs typeface="Arial"/>
              </a:rPr>
              <a:t>مامتهلاا </a:t>
            </a:r>
            <a:r>
              <a:rPr dirty="0" sz="4000" spc="-409" b="1">
                <a:latin typeface="Arial"/>
                <a:cs typeface="Arial"/>
              </a:rPr>
              <a:t>ىلإ </a:t>
            </a:r>
            <a:r>
              <a:rPr dirty="0" sz="4000" spc="-1050" b="1">
                <a:latin typeface="Arial"/>
                <a:cs typeface="Arial"/>
              </a:rPr>
              <a:t>دنتسي </a:t>
            </a:r>
            <a:r>
              <a:rPr dirty="0" sz="4000" spc="-625" b="1">
                <a:latin typeface="Arial"/>
                <a:cs typeface="Arial"/>
              </a:rPr>
              <a:t>ليمعلل </a:t>
            </a:r>
            <a:r>
              <a:rPr dirty="0" sz="4000" spc="-295" b="1">
                <a:latin typeface="Arial"/>
                <a:cs typeface="Arial"/>
              </a:rPr>
              <a:t>لماشلا </a:t>
            </a:r>
            <a:r>
              <a:rPr dirty="0" sz="4000" spc="-285" b="1">
                <a:latin typeface="Arial"/>
                <a:cs typeface="Arial"/>
              </a:rPr>
              <a:t>موهفملا </a:t>
            </a:r>
            <a:r>
              <a:rPr dirty="0" sz="4000" b="1">
                <a:latin typeface="Arial"/>
                <a:cs typeface="Arial"/>
              </a:rPr>
              <a:t>نإ</a:t>
            </a:r>
            <a:r>
              <a:rPr dirty="0" sz="4000" spc="755" b="1">
                <a:latin typeface="Arial"/>
                <a:cs typeface="Arial"/>
              </a:rPr>
              <a:t> </a:t>
            </a:r>
            <a:r>
              <a:rPr dirty="0" sz="4000">
                <a:latin typeface="Arial"/>
                <a:cs typeface="Arial"/>
              </a:rPr>
              <a:t>•</a:t>
            </a:r>
            <a:endParaRPr sz="4000">
              <a:latin typeface="Arial"/>
              <a:cs typeface="Arial"/>
            </a:endParaRPr>
          </a:p>
          <a:p>
            <a:pPr marL="532765" marR="355600" indent="-520700">
              <a:lnSpc>
                <a:spcPct val="100000"/>
              </a:lnSpc>
              <a:spcBef>
                <a:spcPts val="5"/>
              </a:spcBef>
            </a:pPr>
            <a:r>
              <a:rPr dirty="0" sz="4000" spc="-575" b="1">
                <a:latin typeface="Arial"/>
                <a:cs typeface="Arial"/>
              </a:rPr>
              <a:t>ثيح </a:t>
            </a:r>
            <a:r>
              <a:rPr dirty="0" sz="4000" spc="-240" b="1">
                <a:latin typeface="Arial"/>
                <a:cs typeface="Arial"/>
              </a:rPr>
              <a:t>،ءاوس </a:t>
            </a:r>
            <a:r>
              <a:rPr dirty="0" sz="4000" spc="-105" b="1">
                <a:latin typeface="Arial"/>
                <a:cs typeface="Arial"/>
              </a:rPr>
              <a:t>دح </a:t>
            </a:r>
            <a:r>
              <a:rPr dirty="0" sz="4000" spc="-409" b="1">
                <a:latin typeface="Arial"/>
                <a:cs typeface="Arial"/>
              </a:rPr>
              <a:t>ىلع </a:t>
            </a:r>
            <a:r>
              <a:rPr dirty="0" sz="4000" spc="-195" b="1">
                <a:latin typeface="Arial"/>
                <a:cs typeface="Arial"/>
              </a:rPr>
              <a:t>يجراخلاو </a:t>
            </a:r>
            <a:r>
              <a:rPr dirty="0" sz="4000" spc="-320" b="1">
                <a:latin typeface="Arial"/>
                <a:cs typeface="Arial"/>
              </a:rPr>
              <a:t>يلخادلا </a:t>
            </a:r>
            <a:r>
              <a:rPr dirty="0" sz="4000" spc="-625" b="1">
                <a:latin typeface="Arial"/>
                <a:cs typeface="Arial"/>
              </a:rPr>
              <a:t>ليمعلاب  </a:t>
            </a:r>
            <a:r>
              <a:rPr dirty="0" sz="4000" spc="-705" b="1">
                <a:latin typeface="Arial"/>
                <a:cs typeface="Arial"/>
              </a:rPr>
              <a:t>دمتعي </a:t>
            </a:r>
            <a:r>
              <a:rPr dirty="0" sz="4000" spc="-220" b="1">
                <a:latin typeface="Arial"/>
                <a:cs typeface="Arial"/>
              </a:rPr>
              <a:t>يجراخلا </a:t>
            </a:r>
            <a:r>
              <a:rPr dirty="0" sz="4000" spc="-484" b="1">
                <a:latin typeface="Arial"/>
                <a:cs typeface="Arial"/>
              </a:rPr>
              <a:t>ليمعلا </a:t>
            </a:r>
            <a:r>
              <a:rPr dirty="0" sz="4000" spc="65" b="1">
                <a:latin typeface="Arial"/>
                <a:cs typeface="Arial"/>
              </a:rPr>
              <a:t>مامأ </a:t>
            </a:r>
            <a:r>
              <a:rPr dirty="0" sz="4000" spc="-185" b="1">
                <a:latin typeface="Arial"/>
                <a:cs typeface="Arial"/>
              </a:rPr>
              <a:t>ةدوجلا</a:t>
            </a:r>
            <a:r>
              <a:rPr dirty="0" sz="4000" spc="-150" b="1">
                <a:latin typeface="Arial"/>
                <a:cs typeface="Arial"/>
              </a:rPr>
              <a:t> </a:t>
            </a:r>
            <a:r>
              <a:rPr dirty="0" sz="4000" spc="-880" b="1">
                <a:latin typeface="Arial"/>
                <a:cs typeface="Arial"/>
              </a:rPr>
              <a:t>قيقحت </a:t>
            </a:r>
            <a:r>
              <a:rPr dirty="0" sz="4000" spc="-5" b="1">
                <a:latin typeface="Arial"/>
                <a:cs typeface="Arial"/>
              </a:rPr>
              <a:t>نا</a:t>
            </a:r>
            <a:endParaRPr sz="4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98060" y="136601"/>
            <a:ext cx="4555490" cy="9404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0" spc="-720"/>
              <a:t>ليمعلا </a:t>
            </a:r>
            <a:r>
              <a:rPr dirty="0" sz="6000" spc="-550"/>
              <a:t>اضر</a:t>
            </a:r>
            <a:r>
              <a:rPr dirty="0" sz="6000" spc="-290"/>
              <a:t> </a:t>
            </a:r>
            <a:r>
              <a:rPr dirty="0" sz="6000" spc="-1320"/>
              <a:t>قيقحت</a:t>
            </a:r>
            <a:endParaRPr sz="6000"/>
          </a:p>
        </p:txBody>
      </p:sp>
      <p:sp>
        <p:nvSpPr>
          <p:cNvPr id="3" name="object 3"/>
          <p:cNvSpPr/>
          <p:nvPr/>
        </p:nvSpPr>
        <p:spPr>
          <a:xfrm>
            <a:off x="4309364" y="1030224"/>
            <a:ext cx="4532630" cy="0"/>
          </a:xfrm>
          <a:custGeom>
            <a:avLst/>
            <a:gdLst/>
            <a:ahLst/>
            <a:cxnLst/>
            <a:rect l="l" t="t" r="r" b="b"/>
            <a:pathLst>
              <a:path w="4532630" h="0">
                <a:moveTo>
                  <a:pt x="0" y="0"/>
                </a:moveTo>
                <a:lnTo>
                  <a:pt x="4532376" y="0"/>
                </a:lnTo>
              </a:path>
            </a:pathLst>
          </a:custGeom>
          <a:ln w="7924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16091" y="999185"/>
            <a:ext cx="8345805" cy="56381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10"/>
              </a:spcBef>
            </a:pPr>
            <a:r>
              <a:rPr dirty="0" sz="4000" spc="-125" b="1">
                <a:latin typeface="Arial"/>
                <a:cs typeface="Arial"/>
              </a:rPr>
              <a:t>ءادلأا </a:t>
            </a:r>
            <a:r>
              <a:rPr dirty="0" sz="4000" spc="-1005" b="1">
                <a:latin typeface="Arial"/>
                <a:cs typeface="Arial"/>
              </a:rPr>
              <a:t>نيب </a:t>
            </a:r>
            <a:r>
              <a:rPr dirty="0" sz="4000" spc="-700" b="1">
                <a:latin typeface="Arial"/>
                <a:cs typeface="Arial"/>
              </a:rPr>
              <a:t>قرفلل </a:t>
            </a:r>
            <a:r>
              <a:rPr dirty="0" sz="4000" spc="-235" b="1">
                <a:latin typeface="Arial"/>
                <a:cs typeface="Arial"/>
              </a:rPr>
              <a:t>رشؤم </a:t>
            </a:r>
            <a:r>
              <a:rPr dirty="0" sz="4000" spc="250" b="1">
                <a:latin typeface="Arial"/>
                <a:cs typeface="Arial"/>
              </a:rPr>
              <a:t>وه </a:t>
            </a:r>
            <a:r>
              <a:rPr dirty="0" sz="4000" spc="-484" b="1">
                <a:latin typeface="Arial"/>
                <a:cs typeface="Arial"/>
              </a:rPr>
              <a:t>ليمعلا </a:t>
            </a:r>
            <a:r>
              <a:rPr dirty="0" sz="4000" spc="-365" b="1">
                <a:latin typeface="Arial"/>
                <a:cs typeface="Arial"/>
              </a:rPr>
              <a:t>اضر </a:t>
            </a:r>
            <a:r>
              <a:rPr dirty="0" sz="4000" b="1">
                <a:latin typeface="Arial"/>
                <a:cs typeface="Arial"/>
              </a:rPr>
              <a:t>نإ</a:t>
            </a:r>
            <a:r>
              <a:rPr dirty="0" sz="4000" spc="-445" b="1">
                <a:latin typeface="Arial"/>
                <a:cs typeface="Arial"/>
              </a:rPr>
              <a:t> </a:t>
            </a:r>
            <a:r>
              <a:rPr dirty="0" sz="4000">
                <a:latin typeface="Arial"/>
                <a:cs typeface="Arial"/>
              </a:rPr>
              <a:t>•</a:t>
            </a:r>
            <a:endParaRPr sz="4000">
              <a:latin typeface="Arial"/>
              <a:cs typeface="Arial"/>
            </a:endParaRPr>
          </a:p>
          <a:p>
            <a:pPr algn="r" marL="12700" marR="344170" indent="647700">
              <a:lnSpc>
                <a:spcPct val="100000"/>
              </a:lnSpc>
            </a:pPr>
            <a:r>
              <a:rPr dirty="0" sz="4000" spc="100" b="1">
                <a:latin typeface="Arial"/>
                <a:cs typeface="Arial"/>
              </a:rPr>
              <a:t>نم </a:t>
            </a:r>
            <a:r>
              <a:rPr dirty="0" sz="4000" spc="-660" b="1">
                <a:latin typeface="Arial"/>
                <a:cs typeface="Arial"/>
              </a:rPr>
              <a:t>ىوتسمب </a:t>
            </a:r>
            <a:r>
              <a:rPr dirty="0" sz="4000" spc="-265" b="1">
                <a:latin typeface="Arial"/>
                <a:cs typeface="Arial"/>
              </a:rPr>
              <a:t>هنع </a:t>
            </a:r>
            <a:r>
              <a:rPr dirty="0" sz="4000" spc="-875" b="1">
                <a:latin typeface="Arial"/>
                <a:cs typeface="Arial"/>
              </a:rPr>
              <a:t>ريبعتلا </a:t>
            </a:r>
            <a:r>
              <a:rPr dirty="0" sz="4000" spc="-1005" b="1">
                <a:latin typeface="Arial"/>
                <a:cs typeface="Arial"/>
              </a:rPr>
              <a:t>متي</a:t>
            </a:r>
            <a:r>
              <a:rPr dirty="0" sz="4000" spc="-994" b="1">
                <a:latin typeface="Arial"/>
                <a:cs typeface="Arial"/>
              </a:rPr>
              <a:t> </a:t>
            </a:r>
            <a:r>
              <a:rPr dirty="0" sz="4000" spc="-575" b="1">
                <a:latin typeface="Arial"/>
                <a:cs typeface="Arial"/>
              </a:rPr>
              <a:t>ثيح</a:t>
            </a:r>
            <a:r>
              <a:rPr dirty="0" sz="4000" spc="-535" b="1">
                <a:latin typeface="Arial"/>
                <a:cs typeface="Arial"/>
              </a:rPr>
              <a:t> </a:t>
            </a:r>
            <a:r>
              <a:rPr dirty="0" sz="4000" spc="-430" b="1">
                <a:latin typeface="Arial"/>
                <a:cs typeface="Arial"/>
              </a:rPr>
              <a:t>،تاعقوتلاو </a:t>
            </a:r>
            <a:r>
              <a:rPr dirty="0" sz="4000" spc="-220" b="1">
                <a:latin typeface="Arial"/>
                <a:cs typeface="Arial"/>
              </a:rPr>
              <a:t> </a:t>
            </a:r>
            <a:r>
              <a:rPr dirty="0" sz="4000" spc="-555" b="1">
                <a:latin typeface="Arial"/>
                <a:cs typeface="Arial"/>
              </a:rPr>
              <a:t>جتنملا  </a:t>
            </a:r>
            <a:r>
              <a:rPr dirty="0" sz="4000" spc="-5" b="1">
                <a:latin typeface="Arial"/>
                <a:cs typeface="Arial"/>
              </a:rPr>
              <a:t>ءادأ </a:t>
            </a:r>
            <a:r>
              <a:rPr dirty="0" sz="4000" spc="-1010" b="1">
                <a:latin typeface="Arial"/>
                <a:cs typeface="Arial"/>
              </a:rPr>
              <a:t>نيب           </a:t>
            </a:r>
            <a:r>
              <a:rPr dirty="0" sz="4000" spc="-320" b="1">
                <a:latin typeface="Arial"/>
                <a:cs typeface="Arial"/>
              </a:rPr>
              <a:t>ةنراقملا  </a:t>
            </a:r>
            <a:r>
              <a:rPr dirty="0" sz="4000" b="1">
                <a:latin typeface="Arial"/>
                <a:cs typeface="Arial"/>
              </a:rPr>
              <a:t>نع </a:t>
            </a:r>
            <a:r>
              <a:rPr dirty="0" sz="4000" spc="-580" b="1">
                <a:latin typeface="Arial"/>
                <a:cs typeface="Arial"/>
              </a:rPr>
              <a:t>جتانلا  </a:t>
            </a:r>
            <a:r>
              <a:rPr dirty="0" sz="4000" spc="-525" b="1">
                <a:latin typeface="Arial"/>
                <a:cs typeface="Arial"/>
              </a:rPr>
              <a:t>درفلا</a:t>
            </a:r>
            <a:r>
              <a:rPr dirty="0" sz="4000" spc="-500" b="1">
                <a:latin typeface="Arial"/>
                <a:cs typeface="Arial"/>
              </a:rPr>
              <a:t> </a:t>
            </a:r>
            <a:r>
              <a:rPr dirty="0" sz="4000" spc="-265" b="1">
                <a:latin typeface="Arial"/>
                <a:cs typeface="Arial"/>
              </a:rPr>
              <a:t>ساسحإ</a:t>
            </a:r>
            <a:endParaRPr sz="4000">
              <a:latin typeface="Arial"/>
              <a:cs typeface="Arial"/>
            </a:endParaRPr>
          </a:p>
          <a:p>
            <a:pPr algn="r" marR="352425">
              <a:lnSpc>
                <a:spcPct val="100000"/>
              </a:lnSpc>
              <a:spcBef>
                <a:spcPts val="5"/>
              </a:spcBef>
            </a:pPr>
            <a:r>
              <a:rPr dirty="0" sz="4000" spc="-415" b="1">
                <a:latin typeface="Arial"/>
                <a:cs typeface="Arial"/>
              </a:rPr>
              <a:t>.ليمعلا  </a:t>
            </a:r>
            <a:r>
              <a:rPr dirty="0" sz="4000" spc="165" b="1">
                <a:latin typeface="Arial"/>
                <a:cs typeface="Arial"/>
              </a:rPr>
              <a:t>اذه </a:t>
            </a:r>
            <a:r>
              <a:rPr dirty="0" sz="4000" spc="-570" b="1">
                <a:latin typeface="Arial"/>
                <a:cs typeface="Arial"/>
              </a:rPr>
              <a:t>تاعقوت  </a:t>
            </a:r>
            <a:r>
              <a:rPr dirty="0" sz="4000" spc="-755" b="1">
                <a:latin typeface="Arial"/>
                <a:cs typeface="Arial"/>
              </a:rPr>
              <a:t>نيبو   </a:t>
            </a:r>
            <a:r>
              <a:rPr dirty="0" sz="4000" spc="-484" b="1">
                <a:latin typeface="Arial"/>
                <a:cs typeface="Arial"/>
              </a:rPr>
              <a:t>ليمعلا  </a:t>
            </a:r>
            <a:r>
              <a:rPr dirty="0" sz="4000" spc="-390" b="1">
                <a:latin typeface="Arial"/>
                <a:cs typeface="Arial"/>
              </a:rPr>
              <a:t>هكردي</a:t>
            </a:r>
            <a:r>
              <a:rPr dirty="0" sz="4000" spc="-560" b="1">
                <a:latin typeface="Arial"/>
                <a:cs typeface="Arial"/>
              </a:rPr>
              <a:t> </a:t>
            </a:r>
            <a:r>
              <a:rPr dirty="0" sz="4000" spc="-150" b="1">
                <a:latin typeface="Arial"/>
                <a:cs typeface="Arial"/>
              </a:rPr>
              <a:t>امك</a:t>
            </a:r>
            <a:endParaRPr sz="40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965"/>
              </a:spcBef>
            </a:pPr>
            <a:r>
              <a:rPr dirty="0" sz="4000" spc="-395" b="1">
                <a:latin typeface="Arial"/>
                <a:cs typeface="Arial"/>
              </a:rPr>
              <a:t>اضرلا </a:t>
            </a:r>
            <a:r>
              <a:rPr dirty="0" sz="4000" spc="-220" b="1">
                <a:latin typeface="Arial"/>
                <a:cs typeface="Arial"/>
              </a:rPr>
              <a:t>مدع/اضرلا </a:t>
            </a:r>
            <a:r>
              <a:rPr dirty="0" sz="4000" spc="100" b="1">
                <a:latin typeface="Arial"/>
                <a:cs typeface="Arial"/>
              </a:rPr>
              <a:t>نم </a:t>
            </a:r>
            <a:r>
              <a:rPr dirty="0" sz="4000" spc="-560" b="1">
                <a:latin typeface="Arial"/>
                <a:cs typeface="Arial"/>
              </a:rPr>
              <a:t>تايوتسم </a:t>
            </a:r>
            <a:r>
              <a:rPr dirty="0" sz="4000" spc="-655" b="1">
                <a:latin typeface="Arial"/>
                <a:cs typeface="Arial"/>
              </a:rPr>
              <a:t>ةثلاث </a:t>
            </a:r>
            <a:r>
              <a:rPr dirty="0" sz="4000" spc="-105" b="1">
                <a:latin typeface="Arial"/>
                <a:cs typeface="Arial"/>
              </a:rPr>
              <a:t>كانهو</a:t>
            </a:r>
            <a:r>
              <a:rPr dirty="0" sz="4000" spc="-254" b="1">
                <a:latin typeface="Arial"/>
                <a:cs typeface="Arial"/>
              </a:rPr>
              <a:t> </a:t>
            </a:r>
            <a:r>
              <a:rPr dirty="0" sz="4000">
                <a:latin typeface="Arial"/>
                <a:cs typeface="Arial"/>
              </a:rPr>
              <a:t>•</a:t>
            </a:r>
            <a:endParaRPr sz="4000">
              <a:latin typeface="Arial"/>
              <a:cs typeface="Arial"/>
            </a:endParaRPr>
          </a:p>
          <a:p>
            <a:pPr algn="r" marR="355600">
              <a:lnSpc>
                <a:spcPct val="100000"/>
              </a:lnSpc>
            </a:pPr>
            <a:r>
              <a:rPr dirty="0" sz="4000" spc="-114" b="1">
                <a:latin typeface="Arial"/>
                <a:cs typeface="Arial"/>
              </a:rPr>
              <a:t>كردملا </a:t>
            </a:r>
            <a:r>
              <a:rPr dirty="0" sz="4000" spc="-125" b="1">
                <a:latin typeface="Arial"/>
                <a:cs typeface="Arial"/>
              </a:rPr>
              <a:t>ءادلأا </a:t>
            </a:r>
            <a:r>
              <a:rPr dirty="0" sz="4000" spc="-280" b="1">
                <a:latin typeface="Arial"/>
                <a:cs typeface="Arial"/>
              </a:rPr>
              <a:t>ةنراقم  </a:t>
            </a:r>
            <a:r>
              <a:rPr dirty="0" sz="4000" spc="-185" b="1">
                <a:latin typeface="Arial"/>
                <a:cs typeface="Arial"/>
              </a:rPr>
              <a:t>للاخ </a:t>
            </a:r>
            <a:r>
              <a:rPr dirty="0" sz="4000" spc="110" b="1">
                <a:latin typeface="Arial"/>
                <a:cs typeface="Arial"/>
              </a:rPr>
              <a:t>نم </a:t>
            </a:r>
            <a:r>
              <a:rPr dirty="0" sz="4000" spc="-885" b="1">
                <a:latin typeface="Arial"/>
                <a:cs typeface="Arial"/>
              </a:rPr>
              <a:t>ققحتت   </a:t>
            </a:r>
            <a:r>
              <a:rPr dirty="0" sz="4000" spc="-660" b="1">
                <a:latin typeface="Arial"/>
                <a:cs typeface="Arial"/>
              </a:rPr>
              <a:t> </a:t>
            </a:r>
            <a:r>
              <a:rPr dirty="0" sz="4000" spc="-10" b="1">
                <a:latin typeface="Arial"/>
                <a:cs typeface="Arial"/>
              </a:rPr>
              <a:t>نأ</a:t>
            </a:r>
            <a:r>
              <a:rPr dirty="0" sz="4000" spc="-260" b="1">
                <a:latin typeface="Arial"/>
                <a:cs typeface="Arial"/>
              </a:rPr>
              <a:t> </a:t>
            </a:r>
            <a:r>
              <a:rPr dirty="0" sz="4000" spc="-505" b="1">
                <a:latin typeface="Arial"/>
                <a:cs typeface="Arial"/>
              </a:rPr>
              <a:t>نكمي</a:t>
            </a:r>
            <a:endParaRPr sz="4000">
              <a:latin typeface="Arial"/>
              <a:cs typeface="Arial"/>
            </a:endParaRPr>
          </a:p>
          <a:p>
            <a:pPr algn="r" marL="295910" marR="351155" indent="3641090">
              <a:lnSpc>
                <a:spcPct val="100000"/>
              </a:lnSpc>
              <a:spcBef>
                <a:spcPts val="5"/>
              </a:spcBef>
            </a:pPr>
            <a:r>
              <a:rPr dirty="0" sz="4000" b="1">
                <a:latin typeface="Arial"/>
                <a:cs typeface="Arial"/>
              </a:rPr>
              <a:t>: </a:t>
            </a:r>
            <a:r>
              <a:rPr dirty="0" sz="4000" spc="-775" b="1">
                <a:latin typeface="Arial"/>
                <a:cs typeface="Arial"/>
              </a:rPr>
              <a:t>هتاعقوتب </a:t>
            </a:r>
            <a:r>
              <a:rPr dirty="0" sz="4000" spc="-484" b="1">
                <a:latin typeface="Arial"/>
                <a:cs typeface="Arial"/>
              </a:rPr>
              <a:t>ليمعلا</a:t>
            </a:r>
            <a:r>
              <a:rPr dirty="0" sz="4000" spc="95" b="1">
                <a:latin typeface="Arial"/>
                <a:cs typeface="Arial"/>
              </a:rPr>
              <a:t> </a:t>
            </a:r>
            <a:r>
              <a:rPr dirty="0" sz="4000" spc="-919" b="1">
                <a:latin typeface="Arial"/>
                <a:cs typeface="Arial"/>
              </a:rPr>
              <a:t>لبق</a:t>
            </a:r>
            <a:r>
              <a:rPr dirty="0" sz="4000" spc="-765" b="1">
                <a:latin typeface="Arial"/>
                <a:cs typeface="Arial"/>
              </a:rPr>
              <a:t> </a:t>
            </a:r>
            <a:r>
              <a:rPr dirty="0" sz="4000" spc="105" b="1">
                <a:latin typeface="Arial"/>
                <a:cs typeface="Arial"/>
              </a:rPr>
              <a:t>نم </a:t>
            </a:r>
            <a:r>
              <a:rPr dirty="0" sz="4000" spc="65" b="1">
                <a:latin typeface="Arial"/>
                <a:cs typeface="Arial"/>
              </a:rPr>
              <a:t> </a:t>
            </a:r>
            <a:r>
              <a:rPr dirty="0" sz="4000" spc="-500" b="1">
                <a:latin typeface="Arial"/>
                <a:cs typeface="Arial"/>
              </a:rPr>
              <a:t>ريغ  </a:t>
            </a:r>
            <a:r>
              <a:rPr dirty="0" sz="4000" spc="-484" b="1">
                <a:latin typeface="Arial"/>
                <a:cs typeface="Arial"/>
              </a:rPr>
              <a:t>ليمعلا  </a:t>
            </a:r>
            <a:r>
              <a:rPr dirty="0" sz="4000" spc="-5" b="1">
                <a:latin typeface="Arial"/>
                <a:cs typeface="Arial"/>
              </a:rPr>
              <a:t>&lt;ــــ </a:t>
            </a:r>
            <a:r>
              <a:rPr dirty="0" sz="4000" spc="-665" b="1">
                <a:latin typeface="Arial"/>
                <a:cs typeface="Arial"/>
              </a:rPr>
              <a:t>هتاعقوت  </a:t>
            </a:r>
            <a:r>
              <a:rPr dirty="0" sz="4000" spc="110" b="1">
                <a:latin typeface="Arial"/>
                <a:cs typeface="Arial"/>
              </a:rPr>
              <a:t>نم </a:t>
            </a:r>
            <a:r>
              <a:rPr dirty="0" sz="4000" spc="-415" b="1">
                <a:latin typeface="Arial"/>
                <a:cs typeface="Arial"/>
              </a:rPr>
              <a:t>لقأ  </a:t>
            </a:r>
            <a:r>
              <a:rPr dirty="0" sz="4000" spc="-560" b="1">
                <a:latin typeface="Arial"/>
                <a:cs typeface="Arial"/>
              </a:rPr>
              <a:t>جتنملا  </a:t>
            </a:r>
            <a:r>
              <a:rPr dirty="0" sz="4000" spc="-5" b="1">
                <a:latin typeface="Arial"/>
                <a:cs typeface="Arial"/>
              </a:rPr>
              <a:t>ءادأ</a:t>
            </a:r>
            <a:r>
              <a:rPr dirty="0" sz="4000" spc="-455" b="1">
                <a:latin typeface="Arial"/>
                <a:cs typeface="Arial"/>
              </a:rPr>
              <a:t> </a:t>
            </a:r>
            <a:r>
              <a:rPr dirty="0" sz="4000" spc="20" b="1">
                <a:latin typeface="Arial"/>
                <a:cs typeface="Arial"/>
              </a:rPr>
              <a:t>-1</a:t>
            </a:r>
            <a:endParaRPr sz="4000">
              <a:latin typeface="Arial"/>
              <a:cs typeface="Arial"/>
            </a:endParaRPr>
          </a:p>
          <a:p>
            <a:pPr algn="r" marR="354330">
              <a:lnSpc>
                <a:spcPct val="100000"/>
              </a:lnSpc>
              <a:spcBef>
                <a:spcPts val="5"/>
              </a:spcBef>
            </a:pPr>
            <a:r>
              <a:rPr dirty="0" sz="4000" b="1">
                <a:latin typeface="Arial"/>
                <a:cs typeface="Arial"/>
              </a:rPr>
              <a:t>.</a:t>
            </a:r>
            <a:r>
              <a:rPr dirty="0" sz="4000" spc="-105" b="1">
                <a:latin typeface="Arial"/>
                <a:cs typeface="Arial"/>
              </a:rPr>
              <a:t> </a:t>
            </a:r>
            <a:r>
              <a:rPr dirty="0" sz="4000" spc="-365" b="1">
                <a:latin typeface="Arial"/>
                <a:cs typeface="Arial"/>
              </a:rPr>
              <a:t>يضار</a:t>
            </a:r>
            <a:endParaRPr sz="4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2103" y="791337"/>
            <a:ext cx="7763509" cy="0"/>
          </a:xfrm>
          <a:custGeom>
            <a:avLst/>
            <a:gdLst/>
            <a:ahLst/>
            <a:cxnLst/>
            <a:rect l="l" t="t" r="r" b="b"/>
            <a:pathLst>
              <a:path w="7763509" h="0">
                <a:moveTo>
                  <a:pt x="0" y="0"/>
                </a:moveTo>
                <a:lnTo>
                  <a:pt x="7763256" y="0"/>
                </a:lnTo>
              </a:path>
            </a:pathLst>
          </a:custGeom>
          <a:ln w="7924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24007" y="0"/>
            <a:ext cx="7579359" cy="9404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0" spc="-720"/>
              <a:t>ليمعلا </a:t>
            </a:r>
            <a:r>
              <a:rPr dirty="0" sz="6000" spc="-175"/>
              <a:t>ةمدخل </a:t>
            </a:r>
            <a:r>
              <a:rPr dirty="0" sz="6000" spc="-790"/>
              <a:t>ةيساسلأا</a:t>
            </a:r>
            <a:r>
              <a:rPr dirty="0" sz="6000" spc="-145"/>
              <a:t> </a:t>
            </a:r>
            <a:r>
              <a:rPr dirty="0" sz="6000" spc="-450"/>
              <a:t>ئدابملا</a:t>
            </a:r>
            <a:endParaRPr sz="6000"/>
          </a:p>
        </p:txBody>
      </p:sp>
      <p:sp>
        <p:nvSpPr>
          <p:cNvPr id="4" name="object 4"/>
          <p:cNvSpPr txBox="1"/>
          <p:nvPr/>
        </p:nvSpPr>
        <p:spPr>
          <a:xfrm>
            <a:off x="5975730" y="812063"/>
            <a:ext cx="2628900" cy="94106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6000" spc="-919" b="1">
                <a:latin typeface="Arial"/>
                <a:cs typeface="Arial"/>
              </a:rPr>
              <a:t>هب</a:t>
            </a:r>
            <a:r>
              <a:rPr dirty="0" sz="6000" spc="-865" b="1">
                <a:latin typeface="Arial"/>
                <a:cs typeface="Arial"/>
              </a:rPr>
              <a:t> </a:t>
            </a:r>
            <a:r>
              <a:rPr dirty="0" sz="6000" spc="-715" b="1">
                <a:latin typeface="Arial"/>
                <a:cs typeface="Arial"/>
              </a:rPr>
              <a:t>ةيانعلاو</a:t>
            </a:r>
            <a:endParaRPr sz="6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989320" y="1705736"/>
            <a:ext cx="2606040" cy="0"/>
          </a:xfrm>
          <a:custGeom>
            <a:avLst/>
            <a:gdLst/>
            <a:ahLst/>
            <a:cxnLst/>
            <a:rect l="l" t="t" r="r" b="b"/>
            <a:pathLst>
              <a:path w="2606040" h="0">
                <a:moveTo>
                  <a:pt x="0" y="0"/>
                </a:moveTo>
                <a:lnTo>
                  <a:pt x="2606039" y="0"/>
                </a:lnTo>
              </a:path>
            </a:pathLst>
          </a:custGeom>
          <a:ln w="7924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610308" y="1521028"/>
            <a:ext cx="6870065" cy="5124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200" spc="-335" b="1">
                <a:latin typeface="Arial"/>
                <a:cs typeface="Arial"/>
              </a:rPr>
              <a:t>.ليمعلا </a:t>
            </a:r>
            <a:r>
              <a:rPr dirty="0" sz="3200" spc="-204" b="1">
                <a:latin typeface="Arial"/>
                <a:cs typeface="Arial"/>
              </a:rPr>
              <a:t>بلاطمل </a:t>
            </a:r>
            <a:r>
              <a:rPr dirty="0" sz="3200" spc="-10" b="1">
                <a:latin typeface="Arial"/>
                <a:cs typeface="Arial"/>
              </a:rPr>
              <a:t>Promptness </a:t>
            </a:r>
            <a:r>
              <a:rPr dirty="0" sz="3200" spc="-445" b="1">
                <a:latin typeface="Arial"/>
                <a:cs typeface="Arial"/>
              </a:rPr>
              <a:t>ةيروفلا </a:t>
            </a:r>
            <a:r>
              <a:rPr dirty="0" sz="3200" spc="-690" b="1">
                <a:latin typeface="Arial"/>
                <a:cs typeface="Arial"/>
              </a:rPr>
              <a:t>ةيبلتلا</a:t>
            </a:r>
            <a:r>
              <a:rPr dirty="0" sz="3200" spc="-535" b="1">
                <a:latin typeface="Arial"/>
                <a:cs typeface="Arial"/>
              </a:rPr>
              <a:t> </a:t>
            </a:r>
            <a:r>
              <a:rPr dirty="0" sz="3200" spc="5" b="1">
                <a:latin typeface="Arial"/>
                <a:cs typeface="Arial"/>
              </a:rPr>
              <a:t>-1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56097" y="2021586"/>
            <a:ext cx="7761605" cy="490283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90"/>
              </a:spcBef>
            </a:pPr>
            <a:r>
              <a:rPr dirty="0" sz="3200" spc="-315" b="1">
                <a:latin typeface="Arial"/>
                <a:cs typeface="Arial"/>
              </a:rPr>
              <a:t>.)ةيقوثوملا(  </a:t>
            </a:r>
            <a:r>
              <a:rPr dirty="0" sz="3200" spc="-5" b="1">
                <a:latin typeface="Arial"/>
                <a:cs typeface="Arial"/>
              </a:rPr>
              <a:t>Reliability </a:t>
            </a:r>
            <a:r>
              <a:rPr dirty="0" sz="3200" spc="-120" b="1">
                <a:latin typeface="Arial"/>
                <a:cs typeface="Arial"/>
              </a:rPr>
              <a:t>دوعولا </a:t>
            </a:r>
            <a:r>
              <a:rPr dirty="0" sz="3200" spc="-825" b="1">
                <a:latin typeface="Arial"/>
                <a:cs typeface="Arial"/>
              </a:rPr>
              <a:t>ةيبلت            </a:t>
            </a:r>
            <a:r>
              <a:rPr dirty="0" sz="3200" spc="-765" b="1">
                <a:latin typeface="Arial"/>
                <a:cs typeface="Arial"/>
              </a:rPr>
              <a:t> </a:t>
            </a:r>
            <a:r>
              <a:rPr dirty="0" sz="3200" spc="-335" b="1">
                <a:latin typeface="Arial"/>
                <a:cs typeface="Arial"/>
              </a:rPr>
              <a:t>ىلع  </a:t>
            </a:r>
            <a:r>
              <a:rPr dirty="0" sz="3200" spc="-275" b="1">
                <a:latin typeface="Arial"/>
                <a:cs typeface="Arial"/>
              </a:rPr>
              <a:t>ةردقلا</a:t>
            </a:r>
            <a:r>
              <a:rPr dirty="0" sz="3200" spc="-240" b="1">
                <a:latin typeface="Arial"/>
                <a:cs typeface="Arial"/>
              </a:rPr>
              <a:t> </a:t>
            </a:r>
            <a:r>
              <a:rPr dirty="0" sz="3200" b="1">
                <a:latin typeface="Arial"/>
                <a:cs typeface="Arial"/>
              </a:rPr>
              <a:t>-2</a:t>
            </a:r>
            <a:endParaRPr sz="32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</a:pPr>
            <a:r>
              <a:rPr dirty="0" sz="3200" spc="-260" b="1">
                <a:latin typeface="Arial"/>
                <a:cs typeface="Arial"/>
              </a:rPr>
              <a:t>،تامولعملاب  </a:t>
            </a:r>
            <a:r>
              <a:rPr dirty="0" sz="3200" spc="-390" b="1">
                <a:latin typeface="Arial"/>
                <a:cs typeface="Arial"/>
              </a:rPr>
              <a:t>ليمعلا  </a:t>
            </a:r>
            <a:r>
              <a:rPr dirty="0" sz="3200" spc="-405" b="1">
                <a:latin typeface="Arial"/>
                <a:cs typeface="Arial"/>
              </a:rPr>
              <a:t>ديوزتو  </a:t>
            </a:r>
            <a:r>
              <a:rPr dirty="0" sz="3200" spc="-15" b="1">
                <a:latin typeface="Arial"/>
                <a:cs typeface="Arial"/>
              </a:rPr>
              <a:t>Accuracy </a:t>
            </a:r>
            <a:r>
              <a:rPr dirty="0" sz="3200" spc="-434" b="1">
                <a:latin typeface="Arial"/>
                <a:cs typeface="Arial"/>
              </a:rPr>
              <a:t>لماعتلاب  </a:t>
            </a:r>
            <a:r>
              <a:rPr dirty="0" sz="3200" spc="-295" b="1">
                <a:latin typeface="Arial"/>
                <a:cs typeface="Arial"/>
              </a:rPr>
              <a:t>ةقدلا</a:t>
            </a:r>
            <a:r>
              <a:rPr dirty="0" sz="3200" spc="-335" b="1">
                <a:latin typeface="Arial"/>
                <a:cs typeface="Arial"/>
              </a:rPr>
              <a:t> </a:t>
            </a:r>
            <a:r>
              <a:rPr dirty="0" sz="3200" spc="5" b="1">
                <a:latin typeface="Arial"/>
                <a:cs typeface="Arial"/>
              </a:rPr>
              <a:t>-3</a:t>
            </a:r>
            <a:endParaRPr sz="3200">
              <a:latin typeface="Arial"/>
              <a:cs typeface="Arial"/>
            </a:endParaRPr>
          </a:p>
          <a:p>
            <a:pPr algn="r" marR="13335">
              <a:lnSpc>
                <a:spcPct val="100000"/>
              </a:lnSpc>
              <a:spcBef>
                <a:spcPts val="5"/>
              </a:spcBef>
            </a:pPr>
            <a:r>
              <a:rPr dirty="0" sz="3200" spc="-320" b="1">
                <a:latin typeface="Arial"/>
                <a:cs typeface="Arial"/>
              </a:rPr>
              <a:t>تامازتللااب  </a:t>
            </a:r>
            <a:r>
              <a:rPr dirty="0" sz="3200" spc="-470" b="1">
                <a:latin typeface="Arial"/>
                <a:cs typeface="Arial"/>
              </a:rPr>
              <a:t>ءافولاب</a:t>
            </a:r>
            <a:r>
              <a:rPr dirty="0" sz="3200" spc="-55" b="1">
                <a:latin typeface="Arial"/>
                <a:cs typeface="Arial"/>
              </a:rPr>
              <a:t> </a:t>
            </a:r>
            <a:r>
              <a:rPr dirty="0" sz="3200" spc="-300" b="1">
                <a:latin typeface="Arial"/>
                <a:cs typeface="Arial"/>
              </a:rPr>
              <a:t>ةقدلا  </a:t>
            </a:r>
            <a:r>
              <a:rPr dirty="0" sz="3200" spc="-330" b="1">
                <a:latin typeface="Arial"/>
                <a:cs typeface="Arial"/>
              </a:rPr>
              <a:t>ىلإ</a:t>
            </a:r>
            <a:r>
              <a:rPr dirty="0" sz="3200" spc="-459" b="1">
                <a:latin typeface="Arial"/>
                <a:cs typeface="Arial"/>
              </a:rPr>
              <a:t> </a:t>
            </a:r>
            <a:r>
              <a:rPr dirty="0" sz="3200" spc="-484" b="1">
                <a:latin typeface="Arial"/>
                <a:cs typeface="Arial"/>
              </a:rPr>
              <a:t>ةفاضلإاب</a:t>
            </a:r>
            <a:endParaRPr sz="32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</a:pPr>
            <a:r>
              <a:rPr dirty="0" sz="3200" spc="-434" b="1">
                <a:latin typeface="Arial"/>
                <a:cs typeface="Arial"/>
              </a:rPr>
              <a:t>.ليمعلل  </a:t>
            </a:r>
            <a:r>
              <a:rPr dirty="0" sz="3200" spc="-355" b="1">
                <a:latin typeface="Arial"/>
                <a:cs typeface="Arial"/>
              </a:rPr>
              <a:t>)ةسايكلا(  </a:t>
            </a:r>
            <a:r>
              <a:rPr dirty="0" sz="3200" spc="-10" b="1">
                <a:latin typeface="Arial"/>
                <a:cs typeface="Arial"/>
              </a:rPr>
              <a:t>Courtesy </a:t>
            </a:r>
            <a:r>
              <a:rPr dirty="0" sz="3200" spc="-95" b="1">
                <a:latin typeface="Arial"/>
                <a:cs typeface="Arial"/>
              </a:rPr>
              <a:t>ةدوملا </a:t>
            </a:r>
            <a:r>
              <a:rPr dirty="0" sz="3200" spc="-250" b="1">
                <a:latin typeface="Arial"/>
                <a:cs typeface="Arial"/>
              </a:rPr>
              <a:t>ءادبإ</a:t>
            </a:r>
            <a:r>
              <a:rPr dirty="0" sz="3200" spc="30" b="1">
                <a:latin typeface="Arial"/>
                <a:cs typeface="Arial"/>
              </a:rPr>
              <a:t> </a:t>
            </a:r>
            <a:r>
              <a:rPr dirty="0" sz="3200" spc="5" b="1">
                <a:latin typeface="Arial"/>
                <a:cs typeface="Arial"/>
              </a:rPr>
              <a:t>-4</a:t>
            </a:r>
            <a:endParaRPr sz="3200">
              <a:latin typeface="Arial"/>
              <a:cs typeface="Arial"/>
            </a:endParaRPr>
          </a:p>
          <a:p>
            <a:pPr algn="r" marL="231775" marR="5080" indent="963294">
              <a:lnSpc>
                <a:spcPct val="100000"/>
              </a:lnSpc>
            </a:pPr>
            <a:r>
              <a:rPr dirty="0" sz="3200" spc="-335" b="1">
                <a:latin typeface="Arial"/>
                <a:cs typeface="Arial"/>
              </a:rPr>
              <a:t>.ليمعلا </a:t>
            </a:r>
            <a:r>
              <a:rPr dirty="0" sz="3200" spc="-35" b="1">
                <a:latin typeface="Arial"/>
                <a:cs typeface="Arial"/>
              </a:rPr>
              <a:t>عم </a:t>
            </a:r>
            <a:r>
              <a:rPr dirty="0" sz="3200" spc="-30" b="1">
                <a:latin typeface="Arial"/>
                <a:cs typeface="Arial"/>
              </a:rPr>
              <a:t>Tactfulness </a:t>
            </a:r>
            <a:r>
              <a:rPr dirty="0" sz="3200" spc="-330" b="1">
                <a:latin typeface="Arial"/>
                <a:cs typeface="Arial"/>
              </a:rPr>
              <a:t>لماعتلا </a:t>
            </a:r>
            <a:r>
              <a:rPr dirty="0" sz="3200" spc="-835" b="1">
                <a:latin typeface="Arial"/>
                <a:cs typeface="Arial"/>
              </a:rPr>
              <a:t>يف</a:t>
            </a:r>
            <a:r>
              <a:rPr dirty="0" sz="3200" spc="-815" b="1">
                <a:latin typeface="Arial"/>
                <a:cs typeface="Arial"/>
              </a:rPr>
              <a:t> </a:t>
            </a:r>
            <a:r>
              <a:rPr dirty="0" sz="3200" spc="-475" b="1">
                <a:latin typeface="Arial"/>
                <a:cs typeface="Arial"/>
              </a:rPr>
              <a:t>ةقايللا</a:t>
            </a:r>
            <a:r>
              <a:rPr dirty="0" sz="3200" spc="-415" b="1">
                <a:latin typeface="Arial"/>
                <a:cs typeface="Arial"/>
              </a:rPr>
              <a:t> </a:t>
            </a:r>
            <a:r>
              <a:rPr dirty="0" sz="3200" b="1">
                <a:latin typeface="Arial"/>
                <a:cs typeface="Arial"/>
              </a:rPr>
              <a:t>-5 </a:t>
            </a:r>
            <a:r>
              <a:rPr dirty="0" sz="3200" spc="-5" b="1">
                <a:latin typeface="Arial"/>
                <a:cs typeface="Arial"/>
              </a:rPr>
              <a:t> </a:t>
            </a:r>
            <a:r>
              <a:rPr dirty="0" sz="3200" spc="-405" b="1">
                <a:latin typeface="Arial"/>
                <a:cs typeface="Arial"/>
              </a:rPr>
              <a:t>اههاقلتي  </a:t>
            </a:r>
            <a:r>
              <a:rPr dirty="0" sz="3200" spc="-540" b="1">
                <a:latin typeface="Arial"/>
                <a:cs typeface="Arial"/>
              </a:rPr>
              <a:t>يتلا   </a:t>
            </a:r>
            <a:r>
              <a:rPr dirty="0" sz="3200" spc="-10" b="1">
                <a:latin typeface="Arial"/>
                <a:cs typeface="Arial"/>
              </a:rPr>
              <a:t>Information </a:t>
            </a:r>
            <a:r>
              <a:rPr dirty="0" sz="3200" spc="-185" b="1">
                <a:latin typeface="Arial"/>
                <a:cs typeface="Arial"/>
              </a:rPr>
              <a:t>تامولعملا  </a:t>
            </a:r>
            <a:r>
              <a:rPr dirty="0" sz="3200" spc="-160" b="1">
                <a:latin typeface="Arial"/>
                <a:cs typeface="Arial"/>
              </a:rPr>
              <a:t>لومشو </a:t>
            </a:r>
            <a:r>
              <a:rPr dirty="0" sz="3200" spc="-260" b="1">
                <a:latin typeface="Arial"/>
                <a:cs typeface="Arial"/>
              </a:rPr>
              <a:t>ةقد</a:t>
            </a:r>
            <a:r>
              <a:rPr dirty="0" sz="3200" spc="-400" b="1">
                <a:latin typeface="Arial"/>
                <a:cs typeface="Arial"/>
              </a:rPr>
              <a:t> </a:t>
            </a:r>
            <a:r>
              <a:rPr dirty="0" sz="3200" spc="5" b="1">
                <a:latin typeface="Arial"/>
                <a:cs typeface="Arial"/>
              </a:rPr>
              <a:t>-6</a:t>
            </a:r>
            <a:endParaRPr sz="32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5"/>
              </a:spcBef>
            </a:pPr>
            <a:r>
              <a:rPr dirty="0" sz="3200" spc="-5" b="1">
                <a:latin typeface="Arial"/>
                <a:cs typeface="Arial"/>
              </a:rPr>
              <a:t>. </a:t>
            </a:r>
            <a:r>
              <a:rPr dirty="0" sz="3200" spc="-465" b="1">
                <a:latin typeface="Arial"/>
                <a:cs typeface="Arial"/>
              </a:rPr>
              <a:t>ةيحصلا  </a:t>
            </a:r>
            <a:r>
              <a:rPr dirty="0" sz="3200" spc="-150" b="1">
                <a:latin typeface="Arial"/>
                <a:cs typeface="Arial"/>
              </a:rPr>
              <a:t>ةمظنملا </a:t>
            </a:r>
            <a:r>
              <a:rPr dirty="0" sz="3200" spc="80" b="1">
                <a:latin typeface="Arial"/>
                <a:cs typeface="Arial"/>
              </a:rPr>
              <a:t>نم</a:t>
            </a:r>
            <a:r>
              <a:rPr dirty="0" sz="3200" spc="245" b="1">
                <a:latin typeface="Arial"/>
                <a:cs typeface="Arial"/>
              </a:rPr>
              <a:t> </a:t>
            </a:r>
            <a:r>
              <a:rPr dirty="0" sz="3200" spc="-390" b="1">
                <a:latin typeface="Arial"/>
                <a:cs typeface="Arial"/>
              </a:rPr>
              <a:t>ليمعلا</a:t>
            </a:r>
            <a:endParaRPr sz="3200">
              <a:latin typeface="Arial"/>
              <a:cs typeface="Arial"/>
            </a:endParaRPr>
          </a:p>
          <a:p>
            <a:pPr algn="just" marL="356870" marR="5080" indent="579120">
              <a:lnSpc>
                <a:spcPct val="100000"/>
              </a:lnSpc>
            </a:pPr>
            <a:r>
              <a:rPr dirty="0" sz="3200" spc="-5" b="1">
                <a:latin typeface="Arial"/>
                <a:cs typeface="Arial"/>
              </a:rPr>
              <a:t>. </a:t>
            </a:r>
            <a:r>
              <a:rPr dirty="0" sz="3200" spc="-185" b="1">
                <a:latin typeface="Arial"/>
                <a:cs typeface="Arial"/>
              </a:rPr>
              <a:t>ةعطاقم </a:t>
            </a:r>
            <a:r>
              <a:rPr dirty="0" sz="3200" spc="-5" b="1">
                <a:latin typeface="Arial"/>
                <a:cs typeface="Arial"/>
              </a:rPr>
              <a:t>نود </a:t>
            </a:r>
            <a:r>
              <a:rPr dirty="0" sz="3200" spc="-10" b="1">
                <a:latin typeface="Arial"/>
                <a:cs typeface="Arial"/>
              </a:rPr>
              <a:t>Listening </a:t>
            </a:r>
            <a:r>
              <a:rPr dirty="0" sz="3200" spc="-390" b="1">
                <a:latin typeface="Arial"/>
                <a:cs typeface="Arial"/>
              </a:rPr>
              <a:t>ليمعلا </a:t>
            </a:r>
            <a:r>
              <a:rPr dirty="0" sz="3200" spc="-335" b="1">
                <a:latin typeface="Arial"/>
                <a:cs typeface="Arial"/>
              </a:rPr>
              <a:t>ىلإ </a:t>
            </a:r>
            <a:r>
              <a:rPr dirty="0" sz="3200" spc="-340" b="1">
                <a:latin typeface="Arial"/>
                <a:cs typeface="Arial"/>
              </a:rPr>
              <a:t>تاصنلإا </a:t>
            </a:r>
            <a:r>
              <a:rPr dirty="0" sz="3200" b="1">
                <a:latin typeface="Arial"/>
                <a:cs typeface="Arial"/>
              </a:rPr>
              <a:t>-7  </a:t>
            </a:r>
            <a:r>
              <a:rPr dirty="0" sz="3200" spc="-10" b="1">
                <a:latin typeface="Arial"/>
                <a:cs typeface="Arial"/>
              </a:rPr>
              <a:t>The </a:t>
            </a:r>
            <a:r>
              <a:rPr dirty="0" sz="3200" spc="-5" b="1">
                <a:latin typeface="Arial"/>
                <a:cs typeface="Arial"/>
              </a:rPr>
              <a:t>right to </a:t>
            </a:r>
            <a:r>
              <a:rPr dirty="0" sz="3200" spc="-10" b="1">
                <a:latin typeface="Arial"/>
                <a:cs typeface="Arial"/>
              </a:rPr>
              <a:t>object </a:t>
            </a:r>
            <a:r>
              <a:rPr dirty="0" sz="3200" spc="-229" b="1">
                <a:latin typeface="Arial"/>
                <a:cs typeface="Arial"/>
              </a:rPr>
              <a:t>ضارتعلاا </a:t>
            </a:r>
            <a:r>
              <a:rPr dirty="0" sz="3200" spc="-835" b="1">
                <a:latin typeface="Arial"/>
                <a:cs typeface="Arial"/>
              </a:rPr>
              <a:t>يف </a:t>
            </a:r>
            <a:r>
              <a:rPr dirty="0" sz="3200" spc="-390" b="1">
                <a:latin typeface="Arial"/>
                <a:cs typeface="Arial"/>
              </a:rPr>
              <a:t>ليمعلا </a:t>
            </a:r>
            <a:r>
              <a:rPr dirty="0" sz="3200" spc="-95" b="1">
                <a:latin typeface="Arial"/>
                <a:cs typeface="Arial"/>
              </a:rPr>
              <a:t>قح </a:t>
            </a:r>
            <a:r>
              <a:rPr dirty="0" sz="3200" b="1">
                <a:latin typeface="Arial"/>
                <a:cs typeface="Arial"/>
              </a:rPr>
              <a:t>-8  </a:t>
            </a:r>
            <a:r>
              <a:rPr dirty="0" sz="3200" spc="-345" b="1">
                <a:latin typeface="Arial"/>
                <a:cs typeface="Arial"/>
              </a:rPr>
              <a:t>هتاضارتعإ </a:t>
            </a:r>
            <a:r>
              <a:rPr dirty="0" sz="3200" spc="-335" b="1">
                <a:latin typeface="Arial"/>
                <a:cs typeface="Arial"/>
              </a:rPr>
              <a:t>ىلع </a:t>
            </a:r>
            <a:r>
              <a:rPr dirty="0" sz="3200" spc="-650" b="1">
                <a:latin typeface="Arial"/>
                <a:cs typeface="Arial"/>
              </a:rPr>
              <a:t>بيجي </a:t>
            </a:r>
            <a:r>
              <a:rPr dirty="0" sz="3200" spc="-5" b="1">
                <a:latin typeface="Arial"/>
                <a:cs typeface="Arial"/>
              </a:rPr>
              <a:t>نأ </a:t>
            </a:r>
            <a:r>
              <a:rPr dirty="0" sz="3200" spc="-465" b="1">
                <a:latin typeface="Arial"/>
                <a:cs typeface="Arial"/>
              </a:rPr>
              <a:t>ةيحصلا </a:t>
            </a:r>
            <a:r>
              <a:rPr dirty="0" sz="3200" spc="-150" b="1">
                <a:latin typeface="Arial"/>
                <a:cs typeface="Arial"/>
              </a:rPr>
              <a:t>ةمظنملا </a:t>
            </a:r>
            <a:r>
              <a:rPr dirty="0" sz="3200" spc="40" b="1">
                <a:latin typeface="Arial"/>
                <a:cs typeface="Arial"/>
              </a:rPr>
              <a:t>فظوم</a:t>
            </a:r>
            <a:r>
              <a:rPr dirty="0" sz="3200" spc="-195" b="1">
                <a:latin typeface="Arial"/>
                <a:cs typeface="Arial"/>
              </a:rPr>
              <a:t> </a:t>
            </a:r>
            <a:r>
              <a:rPr dirty="0" sz="3200" spc="-254" b="1">
                <a:latin typeface="Arial"/>
                <a:cs typeface="Arial"/>
              </a:rPr>
              <a:t>ىلعو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44848" y="63449"/>
            <a:ext cx="4395470" cy="10318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600" spc="-640"/>
              <a:t>ىواكشلا</a:t>
            </a:r>
            <a:r>
              <a:rPr dirty="0" sz="6600" spc="-30"/>
              <a:t> </a:t>
            </a:r>
            <a:r>
              <a:rPr dirty="0" sz="6600" spc="-345"/>
              <a:t>ةجلاعم</a:t>
            </a:r>
            <a:endParaRPr sz="6600"/>
          </a:p>
        </p:txBody>
      </p:sp>
      <p:sp>
        <p:nvSpPr>
          <p:cNvPr id="3" name="object 3"/>
          <p:cNvSpPr/>
          <p:nvPr/>
        </p:nvSpPr>
        <p:spPr>
          <a:xfrm>
            <a:off x="3756278" y="1002538"/>
            <a:ext cx="4364990" cy="88900"/>
          </a:xfrm>
          <a:custGeom>
            <a:avLst/>
            <a:gdLst/>
            <a:ahLst/>
            <a:cxnLst/>
            <a:rect l="l" t="t" r="r" b="b"/>
            <a:pathLst>
              <a:path w="4364990" h="88900">
                <a:moveTo>
                  <a:pt x="0" y="0"/>
                </a:moveTo>
                <a:lnTo>
                  <a:pt x="4364736" y="0"/>
                </a:lnTo>
                <a:lnTo>
                  <a:pt x="4364736" y="88391"/>
                </a:lnTo>
                <a:lnTo>
                  <a:pt x="0" y="8839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13816" y="4131754"/>
            <a:ext cx="7894320" cy="0"/>
          </a:xfrm>
          <a:custGeom>
            <a:avLst/>
            <a:gdLst/>
            <a:ahLst/>
            <a:cxnLst/>
            <a:rect l="l" t="t" r="r" b="b"/>
            <a:pathLst>
              <a:path w="7894320" h="0">
                <a:moveTo>
                  <a:pt x="0" y="0"/>
                </a:moveTo>
                <a:lnTo>
                  <a:pt x="7894319" y="0"/>
                </a:lnTo>
              </a:path>
            </a:pathLst>
          </a:custGeom>
          <a:ln w="5473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488935" y="4741290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 h="0">
                <a:moveTo>
                  <a:pt x="0" y="0"/>
                </a:moveTo>
                <a:lnTo>
                  <a:pt x="1219200" y="0"/>
                </a:lnTo>
              </a:path>
            </a:pathLst>
          </a:custGeom>
          <a:ln w="5486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39698" y="1089736"/>
            <a:ext cx="8933180" cy="551561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473075" marR="5080" indent="-461009">
              <a:lnSpc>
                <a:spcPct val="100000"/>
              </a:lnSpc>
              <a:spcBef>
                <a:spcPts val="110"/>
              </a:spcBef>
            </a:pPr>
            <a:r>
              <a:rPr dirty="0" sz="4000" spc="-180" b="1">
                <a:latin typeface="Arial"/>
                <a:cs typeface="Arial"/>
              </a:rPr>
              <a:t>ةجلاعمو </a:t>
            </a:r>
            <a:r>
              <a:rPr dirty="0" sz="4000" spc="-355" b="1">
                <a:latin typeface="Arial"/>
                <a:cs typeface="Arial"/>
              </a:rPr>
              <a:t>لكاشملا </a:t>
            </a:r>
            <a:r>
              <a:rPr dirty="0" sz="4000" spc="-360" b="1">
                <a:latin typeface="Arial"/>
                <a:cs typeface="Arial"/>
              </a:rPr>
              <a:t>لحل </a:t>
            </a:r>
            <a:r>
              <a:rPr dirty="0" sz="4000" spc="-434" b="1">
                <a:latin typeface="Arial"/>
                <a:cs typeface="Arial"/>
              </a:rPr>
              <a:t>ةص </a:t>
            </a:r>
            <a:r>
              <a:rPr dirty="0" sz="4000" spc="-910" b="1">
                <a:latin typeface="Arial"/>
                <a:cs typeface="Arial"/>
              </a:rPr>
              <a:t>رف </a:t>
            </a:r>
            <a:r>
              <a:rPr dirty="0" sz="4000" spc="120" b="1">
                <a:latin typeface="Arial"/>
                <a:cs typeface="Arial"/>
              </a:rPr>
              <a:t>يه </a:t>
            </a:r>
            <a:r>
              <a:rPr dirty="0" sz="4000" spc="-275" b="1">
                <a:latin typeface="Arial"/>
                <a:cs typeface="Arial"/>
              </a:rPr>
              <a:t>ءلامعلا </a:t>
            </a:r>
            <a:r>
              <a:rPr dirty="0" sz="4000" spc="-360" b="1">
                <a:latin typeface="Arial"/>
                <a:cs typeface="Arial"/>
              </a:rPr>
              <a:t>ىواكش </a:t>
            </a:r>
            <a:r>
              <a:rPr dirty="0" sz="4000" spc="-10" b="1">
                <a:latin typeface="Arial"/>
                <a:cs typeface="Arial"/>
              </a:rPr>
              <a:t>نإ </a:t>
            </a:r>
            <a:r>
              <a:rPr dirty="0" sz="4000">
                <a:latin typeface="Arial"/>
                <a:cs typeface="Arial"/>
              </a:rPr>
              <a:t>•  </a:t>
            </a:r>
            <a:r>
              <a:rPr dirty="0" sz="4000" spc="105" b="1">
                <a:latin typeface="Arial"/>
                <a:cs typeface="Arial"/>
              </a:rPr>
              <a:t>نم </a:t>
            </a:r>
            <a:r>
              <a:rPr dirty="0" sz="4000" spc="-114" b="1">
                <a:latin typeface="Arial"/>
                <a:cs typeface="Arial"/>
              </a:rPr>
              <a:t>اذهل </a:t>
            </a:r>
            <a:r>
              <a:rPr dirty="0" sz="4000" spc="-355" b="1">
                <a:latin typeface="Arial"/>
                <a:cs typeface="Arial"/>
              </a:rPr>
              <a:t>،تاحرتقملا </a:t>
            </a:r>
            <a:r>
              <a:rPr dirty="0" sz="4000" spc="-695" b="1">
                <a:latin typeface="Arial"/>
                <a:cs typeface="Arial"/>
              </a:rPr>
              <a:t>ميدقتو </a:t>
            </a:r>
            <a:r>
              <a:rPr dirty="0" sz="4000" spc="-350" b="1">
                <a:latin typeface="Arial"/>
                <a:cs typeface="Arial"/>
              </a:rPr>
              <a:t>ةلمتحملا </a:t>
            </a:r>
            <a:r>
              <a:rPr dirty="0" sz="4000" spc="-550" b="1">
                <a:latin typeface="Arial"/>
                <a:cs typeface="Arial"/>
              </a:rPr>
              <a:t>فعضلا </a:t>
            </a:r>
            <a:r>
              <a:rPr dirty="0" sz="4000" spc="-545" b="1">
                <a:latin typeface="Arial"/>
                <a:cs typeface="Arial"/>
              </a:rPr>
              <a:t>طاقن  </a:t>
            </a:r>
            <a:r>
              <a:rPr dirty="0" sz="4000" spc="-180" b="1">
                <a:latin typeface="Arial"/>
                <a:cs typeface="Arial"/>
              </a:rPr>
              <a:t>ةمظنملا </a:t>
            </a:r>
            <a:r>
              <a:rPr dirty="0" sz="4000" spc="-409" b="1">
                <a:latin typeface="Arial"/>
                <a:cs typeface="Arial"/>
              </a:rPr>
              <a:t>ىلإ </a:t>
            </a:r>
            <a:r>
              <a:rPr dirty="0" sz="4000" spc="-484" b="1">
                <a:latin typeface="Arial"/>
                <a:cs typeface="Arial"/>
              </a:rPr>
              <a:t>ليمعلا </a:t>
            </a:r>
            <a:r>
              <a:rPr dirty="0" sz="4000" spc="110" b="1">
                <a:latin typeface="Arial"/>
                <a:cs typeface="Arial"/>
              </a:rPr>
              <a:t>نم </a:t>
            </a:r>
            <a:r>
              <a:rPr dirty="0" sz="4000" spc="-470" b="1">
                <a:latin typeface="Arial"/>
                <a:cs typeface="Arial"/>
              </a:rPr>
              <a:t>ىوكش </a:t>
            </a:r>
            <a:r>
              <a:rPr dirty="0" sz="4000" spc="-480" b="1">
                <a:latin typeface="Arial"/>
                <a:cs typeface="Arial"/>
              </a:rPr>
              <a:t>يأب </a:t>
            </a:r>
            <a:r>
              <a:rPr dirty="0" sz="4000" spc="-590" b="1">
                <a:latin typeface="Arial"/>
                <a:cs typeface="Arial"/>
              </a:rPr>
              <a:t>بيحرتلا</a:t>
            </a:r>
            <a:r>
              <a:rPr dirty="0" sz="4000" spc="-90" b="1">
                <a:latin typeface="Arial"/>
                <a:cs typeface="Arial"/>
              </a:rPr>
              <a:t> </a:t>
            </a:r>
            <a:r>
              <a:rPr dirty="0" sz="4000" spc="-50" b="1">
                <a:latin typeface="Arial"/>
                <a:cs typeface="Arial"/>
              </a:rPr>
              <a:t>مهملا</a:t>
            </a:r>
            <a:endParaRPr sz="4000">
              <a:latin typeface="Arial"/>
              <a:cs typeface="Arial"/>
            </a:endParaRPr>
          </a:p>
          <a:p>
            <a:pPr algn="r" marL="673735" marR="352425" indent="768985">
              <a:lnSpc>
                <a:spcPct val="100000"/>
              </a:lnSpc>
              <a:spcBef>
                <a:spcPts val="5"/>
              </a:spcBef>
            </a:pPr>
            <a:r>
              <a:rPr dirty="0" sz="4000" spc="-459" b="1">
                <a:latin typeface="Arial"/>
                <a:cs typeface="Arial"/>
              </a:rPr>
              <a:t>.اهنأشب </a:t>
            </a:r>
            <a:r>
              <a:rPr dirty="0" sz="4000" spc="-315" b="1">
                <a:latin typeface="Arial"/>
                <a:cs typeface="Arial"/>
              </a:rPr>
              <a:t>رارق </a:t>
            </a:r>
            <a:r>
              <a:rPr dirty="0" sz="4000" spc="-280" b="1">
                <a:latin typeface="Arial"/>
                <a:cs typeface="Arial"/>
              </a:rPr>
              <a:t>ذاختاو </a:t>
            </a:r>
            <a:r>
              <a:rPr dirty="0" sz="4000" spc="-340" b="1">
                <a:latin typeface="Arial"/>
                <a:cs typeface="Arial"/>
              </a:rPr>
              <a:t>اهب</a:t>
            </a:r>
            <a:r>
              <a:rPr dirty="0" sz="4000" spc="-395" b="1">
                <a:latin typeface="Arial"/>
                <a:cs typeface="Arial"/>
              </a:rPr>
              <a:t> </a:t>
            </a:r>
            <a:r>
              <a:rPr dirty="0" sz="4000" spc="-165" b="1">
                <a:latin typeface="Arial"/>
                <a:cs typeface="Arial"/>
              </a:rPr>
              <a:t>مامتهلااو</a:t>
            </a:r>
            <a:r>
              <a:rPr dirty="0" sz="4000" spc="-30" b="1">
                <a:latin typeface="Arial"/>
                <a:cs typeface="Arial"/>
              </a:rPr>
              <a:t> </a:t>
            </a:r>
            <a:r>
              <a:rPr dirty="0" sz="4000" spc="-280" b="1">
                <a:latin typeface="Arial"/>
                <a:cs typeface="Arial"/>
              </a:rPr>
              <a:t>اهتساردو </a:t>
            </a:r>
            <a:r>
              <a:rPr dirty="0" sz="4000" b="1">
                <a:latin typeface="Arial"/>
                <a:cs typeface="Arial"/>
              </a:rPr>
              <a:t> </a:t>
            </a:r>
            <a:r>
              <a:rPr dirty="0" sz="4000" spc="-225" b="1">
                <a:latin typeface="Arial"/>
                <a:cs typeface="Arial"/>
              </a:rPr>
              <a:t>عاونأ </a:t>
            </a:r>
            <a:r>
              <a:rPr dirty="0" sz="4000" b="1">
                <a:latin typeface="Arial"/>
                <a:cs typeface="Arial"/>
              </a:rPr>
              <a:t>ةدع </a:t>
            </a:r>
            <a:r>
              <a:rPr dirty="0" sz="4000" spc="-409" b="1">
                <a:latin typeface="Arial"/>
                <a:cs typeface="Arial"/>
              </a:rPr>
              <a:t>ىلإ  </a:t>
            </a:r>
            <a:r>
              <a:rPr dirty="0" sz="4000" spc="-380" b="1">
                <a:latin typeface="Arial"/>
                <a:cs typeface="Arial"/>
              </a:rPr>
              <a:t>ىواكشلا  </a:t>
            </a:r>
            <a:r>
              <a:rPr dirty="0" sz="4000" spc="-575" b="1">
                <a:latin typeface="Arial"/>
                <a:cs typeface="Arial"/>
              </a:rPr>
              <a:t>ثيح  </a:t>
            </a:r>
            <a:r>
              <a:rPr dirty="0" sz="4000" spc="110" b="1">
                <a:latin typeface="Arial"/>
                <a:cs typeface="Arial"/>
              </a:rPr>
              <a:t>نم </a:t>
            </a:r>
            <a:r>
              <a:rPr dirty="0" sz="4000" spc="-275" b="1">
                <a:latin typeface="Arial"/>
                <a:cs typeface="Arial"/>
              </a:rPr>
              <a:t>ءلامعلا</a:t>
            </a:r>
            <a:r>
              <a:rPr dirty="0" sz="4000" spc="-580" b="1">
                <a:latin typeface="Arial"/>
                <a:cs typeface="Arial"/>
              </a:rPr>
              <a:t> </a:t>
            </a:r>
            <a:r>
              <a:rPr dirty="0" sz="4000" spc="-819" b="1">
                <a:latin typeface="Arial"/>
                <a:cs typeface="Arial"/>
              </a:rPr>
              <a:t>مسقنيو</a:t>
            </a:r>
            <a:endParaRPr sz="4000">
              <a:latin typeface="Arial"/>
              <a:cs typeface="Arial"/>
            </a:endParaRPr>
          </a:p>
          <a:p>
            <a:pPr algn="r" marL="1412240" marR="351155" indent="5939155">
              <a:lnSpc>
                <a:spcPct val="100000"/>
              </a:lnSpc>
              <a:spcBef>
                <a:spcPts val="5"/>
              </a:spcBef>
            </a:pPr>
            <a:r>
              <a:rPr dirty="0" sz="4000" b="1">
                <a:latin typeface="Arial"/>
                <a:cs typeface="Arial"/>
              </a:rPr>
              <a:t>:</a:t>
            </a:r>
            <a:r>
              <a:rPr dirty="0" sz="4000" spc="-70" b="1">
                <a:latin typeface="Arial"/>
                <a:cs typeface="Arial"/>
              </a:rPr>
              <a:t> </a:t>
            </a:r>
            <a:r>
              <a:rPr dirty="0" sz="4000" spc="240" b="1">
                <a:latin typeface="Arial"/>
                <a:cs typeface="Arial"/>
              </a:rPr>
              <a:t>اهمهأ </a:t>
            </a:r>
            <a:r>
              <a:rPr dirty="0" sz="4000" spc="250" b="1">
                <a:latin typeface="Arial"/>
                <a:cs typeface="Arial"/>
              </a:rPr>
              <a:t> </a:t>
            </a:r>
            <a:r>
              <a:rPr dirty="0" sz="4000" b="1">
                <a:latin typeface="Arial"/>
                <a:cs typeface="Arial"/>
              </a:rPr>
              <a:t>The Meek  ) </a:t>
            </a:r>
            <a:r>
              <a:rPr dirty="0" sz="4000" spc="-254" b="1">
                <a:latin typeface="Arial"/>
                <a:cs typeface="Arial"/>
              </a:rPr>
              <a:t>تماصلا(  </a:t>
            </a:r>
            <a:r>
              <a:rPr dirty="0" sz="4000" spc="-580" b="1">
                <a:latin typeface="Arial"/>
                <a:cs typeface="Arial"/>
              </a:rPr>
              <a:t>ميلحلا</a:t>
            </a:r>
            <a:r>
              <a:rPr dirty="0" sz="4000" spc="-50" b="1">
                <a:latin typeface="Arial"/>
                <a:cs typeface="Arial"/>
              </a:rPr>
              <a:t> </a:t>
            </a:r>
            <a:r>
              <a:rPr dirty="0" sz="4000" spc="-484" b="1">
                <a:latin typeface="Arial"/>
                <a:cs typeface="Arial"/>
              </a:rPr>
              <a:t>ليمعلا</a:t>
            </a:r>
            <a:r>
              <a:rPr dirty="0" sz="4000" spc="-605" b="1">
                <a:latin typeface="Arial"/>
                <a:cs typeface="Arial"/>
              </a:rPr>
              <a:t> </a:t>
            </a:r>
            <a:r>
              <a:rPr dirty="0" sz="4000" spc="20" b="1">
                <a:latin typeface="Arial"/>
                <a:cs typeface="Arial"/>
              </a:rPr>
              <a:t>-1</a:t>
            </a:r>
            <a:endParaRPr sz="4000">
              <a:latin typeface="Arial"/>
              <a:cs typeface="Arial"/>
            </a:endParaRPr>
          </a:p>
          <a:p>
            <a:pPr algn="r" marL="1583055" marR="350520" indent="4335780">
              <a:lnSpc>
                <a:spcPct val="100000"/>
              </a:lnSpc>
              <a:spcBef>
                <a:spcPts val="5"/>
              </a:spcBef>
            </a:pPr>
            <a:r>
              <a:rPr dirty="0" sz="4000" b="1">
                <a:latin typeface="Arial"/>
                <a:cs typeface="Arial"/>
              </a:rPr>
              <a:t>.</a:t>
            </a:r>
            <a:r>
              <a:rPr dirty="0" sz="4000" spc="-135" b="1">
                <a:latin typeface="Arial"/>
                <a:cs typeface="Arial"/>
              </a:rPr>
              <a:t> </a:t>
            </a:r>
            <a:r>
              <a:rPr dirty="0" sz="4000" spc="5" b="1">
                <a:latin typeface="Arial"/>
                <a:cs typeface="Arial"/>
              </a:rPr>
              <a:t>Customer </a:t>
            </a:r>
            <a:r>
              <a:rPr dirty="0" sz="4000" b="1">
                <a:latin typeface="Arial"/>
                <a:cs typeface="Arial"/>
              </a:rPr>
              <a:t> </a:t>
            </a:r>
            <a:r>
              <a:rPr dirty="0" sz="4000" spc="5" b="1">
                <a:latin typeface="Arial"/>
                <a:cs typeface="Arial"/>
              </a:rPr>
              <a:t>The Chronic  </a:t>
            </a:r>
            <a:r>
              <a:rPr dirty="0" sz="4000" spc="-455" b="1">
                <a:latin typeface="Arial"/>
                <a:cs typeface="Arial"/>
              </a:rPr>
              <a:t>ىوكشلا  </a:t>
            </a:r>
            <a:r>
              <a:rPr dirty="0" sz="4000" spc="-380" b="1">
                <a:latin typeface="Arial"/>
                <a:cs typeface="Arial"/>
              </a:rPr>
              <a:t>مئاد </a:t>
            </a:r>
            <a:r>
              <a:rPr dirty="0" sz="4000" spc="-480" b="1">
                <a:latin typeface="Arial"/>
                <a:cs typeface="Arial"/>
              </a:rPr>
              <a:t>ليمعلا</a:t>
            </a:r>
            <a:r>
              <a:rPr dirty="0" sz="4000" spc="-90" b="1">
                <a:latin typeface="Arial"/>
                <a:cs typeface="Arial"/>
              </a:rPr>
              <a:t> </a:t>
            </a:r>
            <a:r>
              <a:rPr dirty="0" sz="4000" spc="15" b="1">
                <a:latin typeface="Arial"/>
                <a:cs typeface="Arial"/>
              </a:rPr>
              <a:t>-2</a:t>
            </a:r>
            <a:endParaRPr sz="4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4001" y="80213"/>
            <a:ext cx="7859395" cy="9404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0" spc="-405"/>
              <a:t>ءلامعلا </a:t>
            </a:r>
            <a:r>
              <a:rPr dirty="0" sz="6000" spc="-555"/>
              <a:t>ىواكش </a:t>
            </a:r>
            <a:r>
              <a:rPr dirty="0" sz="6000" spc="-310"/>
              <a:t>ةجلاعم</a:t>
            </a:r>
            <a:r>
              <a:rPr dirty="0" sz="6000" spc="-140"/>
              <a:t> </a:t>
            </a:r>
            <a:r>
              <a:rPr dirty="0" sz="6000" spc="-55"/>
              <a:t>تاءارجإ</a:t>
            </a:r>
            <a:endParaRPr sz="6000"/>
          </a:p>
        </p:txBody>
      </p:sp>
      <p:sp>
        <p:nvSpPr>
          <p:cNvPr id="3" name="object 3"/>
          <p:cNvSpPr/>
          <p:nvPr/>
        </p:nvSpPr>
        <p:spPr>
          <a:xfrm>
            <a:off x="736473" y="973836"/>
            <a:ext cx="7830820" cy="0"/>
          </a:xfrm>
          <a:custGeom>
            <a:avLst/>
            <a:gdLst/>
            <a:ahLst/>
            <a:cxnLst/>
            <a:rect l="l" t="t" r="r" b="b"/>
            <a:pathLst>
              <a:path w="7830820" h="0">
                <a:moveTo>
                  <a:pt x="0" y="0"/>
                </a:moveTo>
                <a:lnTo>
                  <a:pt x="7830311" y="0"/>
                </a:lnTo>
              </a:path>
            </a:pathLst>
          </a:custGeom>
          <a:ln w="7924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88495" y="1375613"/>
            <a:ext cx="8414385" cy="565975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582930">
              <a:lnSpc>
                <a:spcPct val="100000"/>
              </a:lnSpc>
              <a:spcBef>
                <a:spcPts val="95"/>
              </a:spcBef>
            </a:pPr>
            <a:r>
              <a:rPr dirty="0" sz="4400" spc="-495" b="1">
                <a:latin typeface="Arial"/>
                <a:cs typeface="Arial"/>
              </a:rPr>
              <a:t>ةيعوضوملاب </a:t>
            </a:r>
            <a:r>
              <a:rPr dirty="0" sz="4400" spc="-185" b="1">
                <a:latin typeface="Arial"/>
                <a:cs typeface="Arial"/>
              </a:rPr>
              <a:t>مامتهلإاو </a:t>
            </a:r>
            <a:r>
              <a:rPr dirty="0" sz="4400" spc="-425" b="1">
                <a:latin typeface="Arial"/>
                <a:cs typeface="Arial"/>
              </a:rPr>
              <a:t>ىواكشلا </a:t>
            </a:r>
            <a:r>
              <a:rPr dirty="0" sz="4400" spc="-465" b="1">
                <a:latin typeface="Arial"/>
                <a:cs typeface="Arial"/>
              </a:rPr>
              <a:t>ةلبرغ</a:t>
            </a:r>
            <a:r>
              <a:rPr dirty="0" sz="4400" spc="-375" b="1">
                <a:latin typeface="Arial"/>
                <a:cs typeface="Arial"/>
              </a:rPr>
              <a:t> </a:t>
            </a:r>
            <a:r>
              <a:rPr dirty="0" sz="4400" spc="135" b="1">
                <a:latin typeface="Arial"/>
                <a:cs typeface="Arial"/>
              </a:rPr>
              <a:t>-.1</a:t>
            </a:r>
            <a:endParaRPr sz="4400">
              <a:latin typeface="Arial"/>
              <a:cs typeface="Arial"/>
            </a:endParaRPr>
          </a:p>
          <a:p>
            <a:pPr marL="4412615">
              <a:lnSpc>
                <a:spcPct val="100000"/>
              </a:lnSpc>
            </a:pPr>
            <a:r>
              <a:rPr dirty="0" sz="4400" spc="-1095" b="1">
                <a:latin typeface="Arial"/>
                <a:cs typeface="Arial"/>
              </a:rPr>
              <a:t>طقف          </a:t>
            </a:r>
            <a:r>
              <a:rPr dirty="0" sz="4400" spc="-100" b="1">
                <a:latin typeface="Arial"/>
                <a:cs typeface="Arial"/>
              </a:rPr>
              <a:t>اهنم</a:t>
            </a:r>
            <a:r>
              <a:rPr dirty="0" sz="4400" spc="-125" b="1">
                <a:latin typeface="Arial"/>
                <a:cs typeface="Arial"/>
              </a:rPr>
              <a:t> </a:t>
            </a:r>
            <a:r>
              <a:rPr dirty="0" sz="4400" spc="-505" b="1">
                <a:latin typeface="Arial"/>
                <a:cs typeface="Arial"/>
              </a:rPr>
              <a:t>ةيقطنملاو</a:t>
            </a:r>
            <a:endParaRPr sz="4400">
              <a:latin typeface="Arial"/>
              <a:cs typeface="Arial"/>
            </a:endParaRPr>
          </a:p>
          <a:p>
            <a:pPr marL="1070610" marR="5080" indent="-1058545">
              <a:lnSpc>
                <a:spcPct val="100000"/>
              </a:lnSpc>
              <a:spcBef>
                <a:spcPts val="1060"/>
              </a:spcBef>
            </a:pPr>
            <a:r>
              <a:rPr dirty="0" sz="4400" spc="-455" b="1">
                <a:latin typeface="Arial"/>
                <a:cs typeface="Arial"/>
              </a:rPr>
              <a:t>ةيرورضلا </a:t>
            </a:r>
            <a:r>
              <a:rPr dirty="0" sz="4400" spc="-580" b="1">
                <a:latin typeface="Arial"/>
                <a:cs typeface="Arial"/>
              </a:rPr>
              <a:t>تاراسفتسلإاو </a:t>
            </a:r>
            <a:r>
              <a:rPr dirty="0" sz="4400" spc="-780" b="1">
                <a:latin typeface="Arial"/>
                <a:cs typeface="Arial"/>
              </a:rPr>
              <a:t>تاقيقحتلا </a:t>
            </a:r>
            <a:r>
              <a:rPr dirty="0" sz="4400" spc="-50" b="1">
                <a:latin typeface="Arial"/>
                <a:cs typeface="Arial"/>
              </a:rPr>
              <a:t>ءارجإ </a:t>
            </a:r>
            <a:r>
              <a:rPr dirty="0" sz="4400" spc="125" b="1">
                <a:latin typeface="Arial"/>
                <a:cs typeface="Arial"/>
              </a:rPr>
              <a:t>-.2  </a:t>
            </a:r>
            <a:r>
              <a:rPr dirty="0" sz="4400" spc="60" b="1">
                <a:latin typeface="Arial"/>
                <a:cs typeface="Arial"/>
              </a:rPr>
              <a:t>ىدمو </a:t>
            </a:r>
            <a:r>
              <a:rPr dirty="0" sz="4400" spc="-320" b="1">
                <a:latin typeface="Arial"/>
                <a:cs typeface="Arial"/>
              </a:rPr>
              <a:t>اهقاطن </a:t>
            </a:r>
            <a:r>
              <a:rPr dirty="0" sz="4400" spc="-1190" b="1">
                <a:latin typeface="Arial"/>
                <a:cs typeface="Arial"/>
              </a:rPr>
              <a:t>نيبتل </a:t>
            </a:r>
            <a:r>
              <a:rPr dirty="0" sz="4400" spc="-509" b="1">
                <a:latin typeface="Arial"/>
                <a:cs typeface="Arial"/>
              </a:rPr>
              <a:t>ىوكشلا</a:t>
            </a:r>
            <a:r>
              <a:rPr dirty="0" sz="4400" spc="-625" b="1">
                <a:latin typeface="Arial"/>
                <a:cs typeface="Arial"/>
              </a:rPr>
              <a:t> </a:t>
            </a:r>
            <a:r>
              <a:rPr dirty="0" sz="4400" spc="-640" b="1">
                <a:latin typeface="Arial"/>
                <a:cs typeface="Arial"/>
              </a:rPr>
              <a:t>صوصخب</a:t>
            </a:r>
            <a:endParaRPr sz="4400">
              <a:latin typeface="Arial"/>
              <a:cs typeface="Arial"/>
            </a:endParaRPr>
          </a:p>
          <a:p>
            <a:pPr marL="4528820">
              <a:lnSpc>
                <a:spcPct val="100000"/>
              </a:lnSpc>
              <a:spcBef>
                <a:spcPts val="5"/>
              </a:spcBef>
            </a:pPr>
            <a:r>
              <a:rPr dirty="0" sz="4400" spc="-155" b="1">
                <a:latin typeface="Arial"/>
                <a:cs typeface="Arial"/>
              </a:rPr>
              <a:t>.اهتروطخو</a:t>
            </a:r>
            <a:r>
              <a:rPr dirty="0" sz="4400" spc="-55" b="1">
                <a:latin typeface="Arial"/>
                <a:cs typeface="Arial"/>
              </a:rPr>
              <a:t> </a:t>
            </a:r>
            <a:r>
              <a:rPr dirty="0" sz="4400" spc="-500" b="1">
                <a:latin typeface="Arial"/>
                <a:cs typeface="Arial"/>
              </a:rPr>
              <a:t>اهتيدج</a:t>
            </a:r>
            <a:endParaRPr sz="4400">
              <a:latin typeface="Arial"/>
              <a:cs typeface="Arial"/>
            </a:endParaRPr>
          </a:p>
          <a:p>
            <a:pPr marL="939165" marR="5080" indent="360045">
              <a:lnSpc>
                <a:spcPct val="100000"/>
              </a:lnSpc>
              <a:spcBef>
                <a:spcPts val="1060"/>
              </a:spcBef>
            </a:pPr>
            <a:r>
              <a:rPr dirty="0" sz="4400" spc="-434" b="1">
                <a:latin typeface="Arial"/>
                <a:cs typeface="Arial"/>
              </a:rPr>
              <a:t>.ةلكشملا </a:t>
            </a:r>
            <a:r>
              <a:rPr dirty="0" sz="4400" spc="-400" b="1">
                <a:latin typeface="Arial"/>
                <a:cs typeface="Arial"/>
              </a:rPr>
              <a:t>لحل </a:t>
            </a:r>
            <a:r>
              <a:rPr dirty="0" sz="4400" spc="-450" b="1">
                <a:latin typeface="Arial"/>
                <a:cs typeface="Arial"/>
              </a:rPr>
              <a:t>بسانملا </a:t>
            </a:r>
            <a:r>
              <a:rPr dirty="0" sz="4400" spc="-375" b="1">
                <a:latin typeface="Arial"/>
                <a:cs typeface="Arial"/>
              </a:rPr>
              <a:t>رارقلا </a:t>
            </a:r>
            <a:r>
              <a:rPr dirty="0" sz="4400" spc="-370" b="1">
                <a:latin typeface="Arial"/>
                <a:cs typeface="Arial"/>
              </a:rPr>
              <a:t>ذاختإ </a:t>
            </a:r>
            <a:r>
              <a:rPr dirty="0" sz="4400" spc="135" b="1">
                <a:latin typeface="Arial"/>
                <a:cs typeface="Arial"/>
              </a:rPr>
              <a:t>-.3  </a:t>
            </a:r>
            <a:r>
              <a:rPr dirty="0" sz="4400" spc="-509" b="1">
                <a:latin typeface="Arial"/>
                <a:cs typeface="Arial"/>
              </a:rPr>
              <a:t>ىوكشلا </a:t>
            </a:r>
            <a:r>
              <a:rPr dirty="0" sz="4400" spc="-635" b="1">
                <a:latin typeface="Arial"/>
                <a:cs typeface="Arial"/>
              </a:rPr>
              <a:t>لحب </a:t>
            </a:r>
            <a:r>
              <a:rPr dirty="0" sz="4400" spc="-395" b="1">
                <a:latin typeface="Arial"/>
                <a:cs typeface="Arial"/>
              </a:rPr>
              <a:t>هغلابلإ </a:t>
            </a:r>
            <a:r>
              <a:rPr dirty="0" sz="4400" spc="-685" b="1">
                <a:latin typeface="Arial"/>
                <a:cs typeface="Arial"/>
              </a:rPr>
              <a:t>ليمعلاب </a:t>
            </a:r>
            <a:r>
              <a:rPr dirty="0" sz="4400" spc="-530" b="1">
                <a:latin typeface="Arial"/>
                <a:cs typeface="Arial"/>
              </a:rPr>
              <a:t>لاصتلإا</a:t>
            </a:r>
            <a:r>
              <a:rPr dirty="0" sz="4400" spc="-350" b="1">
                <a:latin typeface="Arial"/>
                <a:cs typeface="Arial"/>
              </a:rPr>
              <a:t> </a:t>
            </a:r>
            <a:r>
              <a:rPr dirty="0" sz="4400" spc="-5" b="1">
                <a:latin typeface="Arial"/>
                <a:cs typeface="Arial"/>
              </a:rPr>
              <a:t>-</a:t>
            </a:r>
            <a:endParaRPr sz="4400">
              <a:latin typeface="Arial"/>
              <a:cs typeface="Arial"/>
            </a:endParaRPr>
          </a:p>
          <a:p>
            <a:pPr marL="5635625">
              <a:lnSpc>
                <a:spcPct val="100000"/>
              </a:lnSpc>
              <a:spcBef>
                <a:spcPts val="5"/>
              </a:spcBef>
            </a:pPr>
            <a:r>
              <a:rPr dirty="0" sz="4400" spc="-165" b="1">
                <a:latin typeface="Arial"/>
                <a:cs typeface="Arial"/>
              </a:rPr>
              <a:t>.هنم</a:t>
            </a:r>
            <a:r>
              <a:rPr dirty="0" sz="4400" spc="-50" b="1">
                <a:latin typeface="Arial"/>
                <a:cs typeface="Arial"/>
              </a:rPr>
              <a:t> </a:t>
            </a:r>
            <a:r>
              <a:rPr dirty="0" sz="4400" spc="-215" b="1">
                <a:latin typeface="Arial"/>
                <a:cs typeface="Arial"/>
              </a:rPr>
              <a:t>ةمدقملا</a:t>
            </a:r>
            <a:endParaRPr sz="4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1240" y="595248"/>
            <a:ext cx="7867015" cy="0"/>
          </a:xfrm>
          <a:custGeom>
            <a:avLst/>
            <a:gdLst/>
            <a:ahLst/>
            <a:cxnLst/>
            <a:rect l="l" t="t" r="r" b="b"/>
            <a:pathLst>
              <a:path w="7867015" h="0">
                <a:moveTo>
                  <a:pt x="0" y="0"/>
                </a:moveTo>
                <a:lnTo>
                  <a:pt x="7866913" y="0"/>
                </a:lnTo>
              </a:path>
            </a:pathLst>
          </a:custGeom>
          <a:ln w="5181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46531" y="0"/>
            <a:ext cx="7764780" cy="848994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250"/>
              <a:t>ءلامعلا </a:t>
            </a:r>
            <a:r>
              <a:rPr dirty="0" sz="3600" spc="-445"/>
              <a:t>اضرل </a:t>
            </a:r>
            <a:r>
              <a:rPr dirty="0" spc="-590"/>
              <a:t>وناك </a:t>
            </a:r>
            <a:r>
              <a:rPr dirty="0" sz="3600" spc="-155"/>
              <a:t>جذومن </a:t>
            </a:r>
            <a:r>
              <a:rPr dirty="0" sz="3600"/>
              <a:t>The </a:t>
            </a:r>
            <a:r>
              <a:rPr dirty="0" sz="3600" spc="-10"/>
              <a:t>Kano</a:t>
            </a:r>
            <a:r>
              <a:rPr dirty="0" sz="3600" spc="-405"/>
              <a:t> </a:t>
            </a:r>
            <a:r>
              <a:rPr dirty="0" sz="3600"/>
              <a:t>Model</a:t>
            </a:r>
            <a:endParaRPr sz="3600"/>
          </a:p>
        </p:txBody>
      </p:sp>
      <p:sp>
        <p:nvSpPr>
          <p:cNvPr id="4" name="object 4"/>
          <p:cNvSpPr/>
          <p:nvPr/>
        </p:nvSpPr>
        <p:spPr>
          <a:xfrm>
            <a:off x="5993384" y="2598292"/>
            <a:ext cx="2712720" cy="0"/>
          </a:xfrm>
          <a:custGeom>
            <a:avLst/>
            <a:gdLst/>
            <a:ahLst/>
            <a:cxnLst/>
            <a:rect l="l" t="t" r="r" b="b"/>
            <a:pathLst>
              <a:path w="2712720" h="0">
                <a:moveTo>
                  <a:pt x="0" y="0"/>
                </a:moveTo>
                <a:lnTo>
                  <a:pt x="2712719" y="0"/>
                </a:lnTo>
              </a:path>
            </a:pathLst>
          </a:custGeom>
          <a:ln w="36575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450584" y="4305172"/>
            <a:ext cx="201295" cy="0"/>
          </a:xfrm>
          <a:custGeom>
            <a:avLst/>
            <a:gdLst/>
            <a:ahLst/>
            <a:cxnLst/>
            <a:rect l="l" t="t" r="r" b="b"/>
            <a:pathLst>
              <a:path w="201295" h="0">
                <a:moveTo>
                  <a:pt x="0" y="0"/>
                </a:moveTo>
                <a:lnTo>
                  <a:pt x="201167" y="0"/>
                </a:lnTo>
              </a:path>
            </a:pathLst>
          </a:custGeom>
          <a:ln w="365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206744" y="6011989"/>
            <a:ext cx="2499360" cy="0"/>
          </a:xfrm>
          <a:custGeom>
            <a:avLst/>
            <a:gdLst/>
            <a:ahLst/>
            <a:cxnLst/>
            <a:rect l="l" t="t" r="r" b="b"/>
            <a:pathLst>
              <a:path w="2499359" h="0">
                <a:moveTo>
                  <a:pt x="0" y="0"/>
                </a:moveTo>
                <a:lnTo>
                  <a:pt x="2499359" y="0"/>
                </a:lnTo>
              </a:path>
            </a:pathLst>
          </a:custGeom>
          <a:ln w="36576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259806" y="599055"/>
            <a:ext cx="8809990" cy="6299200"/>
          </a:xfrm>
          <a:prstGeom prst="rect">
            <a:avLst/>
          </a:prstGeom>
        </p:spPr>
        <p:txBody>
          <a:bodyPr wrap="square" lIns="0" tIns="62230" rIns="0" bIns="0" rtlCol="0" vert="horz">
            <a:spAutoFit/>
          </a:bodyPr>
          <a:lstStyle/>
          <a:p>
            <a:pPr algn="ctr" marL="3175">
              <a:lnSpc>
                <a:spcPct val="100000"/>
              </a:lnSpc>
              <a:spcBef>
                <a:spcPts val="490"/>
              </a:spcBef>
            </a:pPr>
            <a:r>
              <a:rPr dirty="0" u="heavy" sz="36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of </a:t>
            </a:r>
            <a:r>
              <a:rPr dirty="0" u="heavy" sz="36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Customer</a:t>
            </a:r>
            <a:r>
              <a:rPr dirty="0" u="heavy" sz="36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36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Satisfaction</a:t>
            </a:r>
            <a:endParaRPr sz="3600">
              <a:latin typeface="Arial"/>
              <a:cs typeface="Arial"/>
            </a:endParaRPr>
          </a:p>
          <a:p>
            <a:pPr marL="710565">
              <a:lnSpc>
                <a:spcPct val="100000"/>
              </a:lnSpc>
              <a:spcBef>
                <a:spcPts val="315"/>
              </a:spcBef>
            </a:pPr>
            <a:r>
              <a:rPr dirty="0" sz="2800" spc="50" b="1">
                <a:latin typeface="Arial"/>
                <a:cs typeface="Arial"/>
              </a:rPr>
              <a:t>ىدم </a:t>
            </a:r>
            <a:r>
              <a:rPr dirty="0" sz="2800" spc="-395" b="1">
                <a:latin typeface="Arial"/>
                <a:cs typeface="Arial"/>
              </a:rPr>
              <a:t>ثيح </a:t>
            </a:r>
            <a:r>
              <a:rPr dirty="0" sz="2800" spc="75" b="1">
                <a:latin typeface="Arial"/>
                <a:cs typeface="Arial"/>
              </a:rPr>
              <a:t>نم </a:t>
            </a:r>
            <a:r>
              <a:rPr dirty="0" sz="2800" spc="-385" b="1">
                <a:latin typeface="Arial"/>
                <a:cs typeface="Arial"/>
              </a:rPr>
              <a:t>جتنملا </a:t>
            </a:r>
            <a:r>
              <a:rPr dirty="0" sz="2800" spc="-365" b="1">
                <a:latin typeface="Arial"/>
                <a:cs typeface="Arial"/>
              </a:rPr>
              <a:t>تابلطتم </a:t>
            </a:r>
            <a:r>
              <a:rPr dirty="0" sz="2800" spc="-409" b="1">
                <a:latin typeface="Arial"/>
                <a:cs typeface="Arial"/>
              </a:rPr>
              <a:t>نإف </a:t>
            </a:r>
            <a:r>
              <a:rPr dirty="0" sz="2800" spc="-190" b="1">
                <a:latin typeface="Arial"/>
                <a:cs typeface="Arial"/>
              </a:rPr>
              <a:t>ءلامعلا </a:t>
            </a:r>
            <a:r>
              <a:rPr dirty="0" sz="2800" spc="-345" b="1">
                <a:latin typeface="Arial"/>
                <a:cs typeface="Arial"/>
              </a:rPr>
              <a:t>اضرل </a:t>
            </a:r>
            <a:r>
              <a:rPr dirty="0" sz="2800" spc="-305" b="1">
                <a:latin typeface="Arial"/>
                <a:cs typeface="Arial"/>
              </a:rPr>
              <a:t>وناك </a:t>
            </a:r>
            <a:r>
              <a:rPr dirty="0" sz="2800" spc="-114" b="1">
                <a:latin typeface="Arial"/>
                <a:cs typeface="Arial"/>
              </a:rPr>
              <a:t>جذومن </a:t>
            </a:r>
            <a:r>
              <a:rPr dirty="0" sz="2800" spc="-245" b="1">
                <a:latin typeface="Arial"/>
                <a:cs typeface="Arial"/>
              </a:rPr>
              <a:t>بسحو</a:t>
            </a:r>
            <a:r>
              <a:rPr dirty="0" sz="2800" spc="200" b="1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  <a:p>
            <a:pPr marL="3088640">
              <a:lnSpc>
                <a:spcPct val="100000"/>
              </a:lnSpc>
            </a:pPr>
            <a:r>
              <a:rPr dirty="0" sz="2800" b="1">
                <a:latin typeface="Arial"/>
                <a:cs typeface="Arial"/>
              </a:rPr>
              <a:t>: </a:t>
            </a:r>
            <a:r>
              <a:rPr dirty="0" sz="2800" spc="-155" b="1">
                <a:latin typeface="Arial"/>
                <a:cs typeface="Arial"/>
              </a:rPr>
              <a:t>عاونأ </a:t>
            </a:r>
            <a:r>
              <a:rPr dirty="0" sz="2800" spc="-455" b="1">
                <a:latin typeface="Arial"/>
                <a:cs typeface="Arial"/>
              </a:rPr>
              <a:t>ةثلاث </a:t>
            </a:r>
            <a:r>
              <a:rPr dirty="0" sz="2800" spc="-290" b="1">
                <a:latin typeface="Arial"/>
                <a:cs typeface="Arial"/>
              </a:rPr>
              <a:t>ىلإ </a:t>
            </a:r>
            <a:r>
              <a:rPr dirty="0" sz="2800" spc="-670" b="1">
                <a:latin typeface="Arial"/>
                <a:cs typeface="Arial"/>
              </a:rPr>
              <a:t>مسقت </a:t>
            </a:r>
            <a:r>
              <a:rPr dirty="0" sz="2800" spc="-190" b="1">
                <a:latin typeface="Arial"/>
                <a:cs typeface="Arial"/>
              </a:rPr>
              <a:t>ءلامعلا </a:t>
            </a:r>
            <a:r>
              <a:rPr dirty="0" sz="2800" spc="-260" b="1">
                <a:latin typeface="Arial"/>
                <a:cs typeface="Arial"/>
              </a:rPr>
              <a:t>اضر </a:t>
            </a:r>
            <a:r>
              <a:rPr dirty="0" sz="2800" spc="-720" b="1">
                <a:latin typeface="Arial"/>
                <a:cs typeface="Arial"/>
              </a:rPr>
              <a:t>يف</a:t>
            </a:r>
            <a:r>
              <a:rPr dirty="0" sz="2800" spc="-700" b="1">
                <a:latin typeface="Arial"/>
                <a:cs typeface="Arial"/>
              </a:rPr>
              <a:t> </a:t>
            </a:r>
            <a:r>
              <a:rPr dirty="0" sz="2800" spc="-390" b="1">
                <a:latin typeface="Arial"/>
                <a:cs typeface="Arial"/>
              </a:rPr>
              <a:t>اهريثأت</a:t>
            </a:r>
            <a:endParaRPr sz="2800">
              <a:latin typeface="Arial"/>
              <a:cs typeface="Arial"/>
            </a:endParaRPr>
          </a:p>
          <a:p>
            <a:pPr marL="231775">
              <a:lnSpc>
                <a:spcPct val="100000"/>
              </a:lnSpc>
              <a:spcBef>
                <a:spcPts val="670"/>
              </a:spcBef>
            </a:pPr>
            <a:r>
              <a:rPr dirty="0" sz="2800" spc="-430" b="1">
                <a:latin typeface="Arial"/>
                <a:cs typeface="Arial"/>
              </a:rPr>
              <a:t>يلاتلابو </a:t>
            </a:r>
            <a:r>
              <a:rPr dirty="0" sz="2800" spc="-390" b="1">
                <a:latin typeface="Arial"/>
                <a:cs typeface="Arial"/>
              </a:rPr>
              <a:t>جتنملا </a:t>
            </a:r>
            <a:r>
              <a:rPr dirty="0" sz="2800" spc="-725" b="1">
                <a:latin typeface="Arial"/>
                <a:cs typeface="Arial"/>
              </a:rPr>
              <a:t>يف </a:t>
            </a:r>
            <a:r>
              <a:rPr dirty="0" sz="2800" b="1">
                <a:latin typeface="Arial"/>
                <a:cs typeface="Arial"/>
              </a:rPr>
              <a:t>ةدوجوم </a:t>
            </a:r>
            <a:r>
              <a:rPr dirty="0" sz="2800" spc="120" b="1">
                <a:latin typeface="Arial"/>
                <a:cs typeface="Arial"/>
              </a:rPr>
              <a:t>هذه </a:t>
            </a:r>
            <a:r>
              <a:rPr dirty="0" sz="2800" spc="-395" b="1">
                <a:latin typeface="Arial"/>
                <a:cs typeface="Arial"/>
              </a:rPr>
              <a:t>نوكت </a:t>
            </a:r>
            <a:r>
              <a:rPr dirty="0" sz="2800" b="1">
                <a:latin typeface="Arial"/>
                <a:cs typeface="Arial"/>
              </a:rPr>
              <a:t>نأ </a:t>
            </a:r>
            <a:r>
              <a:rPr dirty="0" sz="2800" spc="-520" b="1">
                <a:latin typeface="Arial"/>
                <a:cs typeface="Arial"/>
              </a:rPr>
              <a:t>عقوتي</a:t>
            </a:r>
            <a:r>
              <a:rPr dirty="0" sz="2800" spc="-520" b="1">
                <a:solidFill>
                  <a:srgbClr val="C00000"/>
                </a:solidFill>
                <a:latin typeface="Arial"/>
                <a:cs typeface="Arial"/>
              </a:rPr>
              <a:t>: </a:t>
            </a:r>
            <a:r>
              <a:rPr dirty="0" sz="2800" spc="-370" b="1">
                <a:solidFill>
                  <a:srgbClr val="C00000"/>
                </a:solidFill>
                <a:latin typeface="Arial"/>
                <a:cs typeface="Arial"/>
              </a:rPr>
              <a:t>ةيساسلأا </a:t>
            </a:r>
            <a:r>
              <a:rPr dirty="0" sz="2800" spc="-350" b="1">
                <a:solidFill>
                  <a:srgbClr val="C00000"/>
                </a:solidFill>
                <a:latin typeface="Arial"/>
                <a:cs typeface="Arial"/>
              </a:rPr>
              <a:t>تابلطتملا </a:t>
            </a:r>
            <a:r>
              <a:rPr dirty="0" sz="2800" spc="10" b="1">
                <a:solidFill>
                  <a:srgbClr val="C00000"/>
                </a:solidFill>
                <a:latin typeface="Arial"/>
                <a:cs typeface="Arial"/>
              </a:rPr>
              <a:t>-1</a:t>
            </a:r>
            <a:r>
              <a:rPr dirty="0" sz="2800" spc="74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C00000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  <a:p>
            <a:pPr marL="12700" marR="355600" indent="206375">
              <a:lnSpc>
                <a:spcPct val="100000"/>
              </a:lnSpc>
              <a:spcBef>
                <a:spcPts val="5"/>
              </a:spcBef>
            </a:pPr>
            <a:r>
              <a:rPr dirty="0" sz="2800" spc="-305" b="1">
                <a:latin typeface="Arial"/>
                <a:cs typeface="Arial"/>
              </a:rPr>
              <a:t>نل </a:t>
            </a:r>
            <a:r>
              <a:rPr dirty="0" sz="2800" spc="-335" b="1">
                <a:latin typeface="Arial"/>
                <a:cs typeface="Arial"/>
              </a:rPr>
              <a:t>ليمعلا </a:t>
            </a:r>
            <a:r>
              <a:rPr dirty="0" sz="2800" spc="-415" b="1">
                <a:latin typeface="Arial"/>
                <a:cs typeface="Arial"/>
              </a:rPr>
              <a:t>نإف </a:t>
            </a:r>
            <a:r>
              <a:rPr dirty="0" sz="2800" spc="-350" b="1">
                <a:latin typeface="Arial"/>
                <a:cs typeface="Arial"/>
              </a:rPr>
              <a:t>تابلطتملا </a:t>
            </a:r>
            <a:r>
              <a:rPr dirty="0" sz="2800" spc="120" b="1">
                <a:latin typeface="Arial"/>
                <a:cs typeface="Arial"/>
              </a:rPr>
              <a:t>هذه </a:t>
            </a:r>
            <a:r>
              <a:rPr dirty="0" sz="2800" spc="-715" b="1">
                <a:latin typeface="Arial"/>
                <a:cs typeface="Arial"/>
              </a:rPr>
              <a:t>ةيبلت </a:t>
            </a:r>
            <a:r>
              <a:rPr dirty="0" sz="2800" spc="-705" b="1">
                <a:latin typeface="Arial"/>
                <a:cs typeface="Arial"/>
              </a:rPr>
              <a:t>متي </a:t>
            </a:r>
            <a:r>
              <a:rPr dirty="0" sz="2800" spc="-305" b="1">
                <a:latin typeface="Arial"/>
                <a:cs typeface="Arial"/>
              </a:rPr>
              <a:t>مل </a:t>
            </a:r>
            <a:r>
              <a:rPr dirty="0" sz="2800" spc="-5" b="1">
                <a:latin typeface="Arial"/>
                <a:cs typeface="Arial"/>
              </a:rPr>
              <a:t>اذإو </a:t>
            </a:r>
            <a:r>
              <a:rPr dirty="0" sz="2800" b="1">
                <a:latin typeface="Arial"/>
                <a:cs typeface="Arial"/>
              </a:rPr>
              <a:t>. </a:t>
            </a:r>
            <a:r>
              <a:rPr dirty="0" sz="2800" spc="-100" b="1">
                <a:latin typeface="Arial"/>
                <a:cs typeface="Arial"/>
              </a:rPr>
              <a:t>اهنع </a:t>
            </a:r>
            <a:r>
              <a:rPr dirty="0" sz="2800" spc="-610" b="1">
                <a:latin typeface="Arial"/>
                <a:cs typeface="Arial"/>
              </a:rPr>
              <a:t>ريبعتلا </a:t>
            </a:r>
            <a:r>
              <a:rPr dirty="0" sz="2800" spc="-290" b="1">
                <a:latin typeface="Arial"/>
                <a:cs typeface="Arial"/>
              </a:rPr>
              <a:t>ىلإ </a:t>
            </a:r>
            <a:r>
              <a:rPr dirty="0" sz="2800" spc="-15" b="1">
                <a:latin typeface="Arial"/>
                <a:cs typeface="Arial"/>
              </a:rPr>
              <a:t>ةجاح </a:t>
            </a:r>
            <a:r>
              <a:rPr dirty="0" sz="2800" spc="-254" b="1">
                <a:latin typeface="Arial"/>
                <a:cs typeface="Arial"/>
              </a:rPr>
              <a:t>لا  </a:t>
            </a:r>
            <a:r>
              <a:rPr dirty="0" sz="2800" spc="-520" b="1">
                <a:latin typeface="Arial"/>
                <a:cs typeface="Arial"/>
              </a:rPr>
              <a:t>ديزي </a:t>
            </a:r>
            <a:r>
              <a:rPr dirty="0" sz="2800" spc="-305" b="1">
                <a:latin typeface="Arial"/>
                <a:cs typeface="Arial"/>
              </a:rPr>
              <a:t>نل </a:t>
            </a:r>
            <a:r>
              <a:rPr dirty="0" sz="2800" spc="-210" b="1">
                <a:latin typeface="Arial"/>
                <a:cs typeface="Arial"/>
              </a:rPr>
              <a:t>كلذ </a:t>
            </a:r>
            <a:r>
              <a:rPr dirty="0" sz="2800" spc="-415" b="1">
                <a:latin typeface="Arial"/>
                <a:cs typeface="Arial"/>
              </a:rPr>
              <a:t>نإف </a:t>
            </a:r>
            <a:r>
              <a:rPr dirty="0" sz="2800" b="1">
                <a:latin typeface="Arial"/>
                <a:cs typeface="Arial"/>
              </a:rPr>
              <a:t>ةدوجوم </a:t>
            </a:r>
            <a:r>
              <a:rPr dirty="0" sz="2800" spc="-350" b="1">
                <a:latin typeface="Arial"/>
                <a:cs typeface="Arial"/>
              </a:rPr>
              <a:t>تابلطتملا </a:t>
            </a:r>
            <a:r>
              <a:rPr dirty="0" sz="2800" spc="120" b="1">
                <a:latin typeface="Arial"/>
                <a:cs typeface="Arial"/>
              </a:rPr>
              <a:t>هذه </a:t>
            </a:r>
            <a:r>
              <a:rPr dirty="0" sz="2800" spc="-305" b="1">
                <a:latin typeface="Arial"/>
                <a:cs typeface="Arial"/>
              </a:rPr>
              <a:t>تناك </a:t>
            </a:r>
            <a:r>
              <a:rPr dirty="0" sz="2800" spc="-5" b="1">
                <a:latin typeface="Arial"/>
                <a:cs typeface="Arial"/>
              </a:rPr>
              <a:t>اذإ </a:t>
            </a:r>
            <a:r>
              <a:rPr dirty="0" sz="2800" spc="-415" b="1">
                <a:latin typeface="Arial"/>
                <a:cs typeface="Arial"/>
              </a:rPr>
              <a:t>لباقملاب </a:t>
            </a:r>
            <a:r>
              <a:rPr dirty="0" sz="2800" b="1">
                <a:latin typeface="Arial"/>
                <a:cs typeface="Arial"/>
              </a:rPr>
              <a:t>و ، </a:t>
            </a:r>
            <a:r>
              <a:rPr dirty="0" sz="2800" spc="-370" b="1">
                <a:latin typeface="Arial"/>
                <a:cs typeface="Arial"/>
              </a:rPr>
              <a:t>ايضار</a:t>
            </a:r>
            <a:r>
              <a:rPr dirty="0" sz="2800" spc="-175" b="1">
                <a:latin typeface="Arial"/>
                <a:cs typeface="Arial"/>
              </a:rPr>
              <a:t> </a:t>
            </a:r>
            <a:r>
              <a:rPr dirty="0" sz="2800" spc="-395" b="1">
                <a:latin typeface="Arial"/>
                <a:cs typeface="Arial"/>
              </a:rPr>
              <a:t>نوكي</a:t>
            </a:r>
            <a:endParaRPr sz="2800">
              <a:latin typeface="Arial"/>
              <a:cs typeface="Arial"/>
            </a:endParaRPr>
          </a:p>
          <a:p>
            <a:pPr algn="r" marL="332105" marR="347980" indent="5222875">
              <a:lnSpc>
                <a:spcPct val="100000"/>
              </a:lnSpc>
            </a:pPr>
            <a:r>
              <a:rPr dirty="0" sz="2800" b="1">
                <a:latin typeface="Arial"/>
                <a:cs typeface="Arial"/>
              </a:rPr>
              <a:t>. </a:t>
            </a:r>
            <a:r>
              <a:rPr dirty="0" sz="2800" spc="-335" b="1">
                <a:latin typeface="Arial"/>
                <a:cs typeface="Arial"/>
              </a:rPr>
              <a:t>ليمعلا </a:t>
            </a:r>
            <a:r>
              <a:rPr dirty="0" sz="2800" spc="-260" b="1">
                <a:latin typeface="Arial"/>
                <a:cs typeface="Arial"/>
              </a:rPr>
              <a:t>اضر</a:t>
            </a:r>
            <a:r>
              <a:rPr dirty="0" sz="2800" spc="-200" b="1">
                <a:latin typeface="Arial"/>
                <a:cs typeface="Arial"/>
              </a:rPr>
              <a:t> </a:t>
            </a:r>
            <a:r>
              <a:rPr dirty="0" sz="2800" spc="-345" b="1">
                <a:latin typeface="Arial"/>
                <a:cs typeface="Arial"/>
              </a:rPr>
              <a:t>ىوتسم</a:t>
            </a:r>
            <a:r>
              <a:rPr dirty="0" sz="2800" spc="-15" b="1">
                <a:latin typeface="Arial"/>
                <a:cs typeface="Arial"/>
              </a:rPr>
              <a:t> </a:t>
            </a:r>
            <a:r>
              <a:rPr dirty="0" sz="2800" spc="70" b="1">
                <a:latin typeface="Arial"/>
                <a:cs typeface="Arial"/>
              </a:rPr>
              <a:t>نم </a:t>
            </a:r>
            <a:r>
              <a:rPr dirty="0" sz="2800" spc="120" b="1">
                <a:latin typeface="Arial"/>
                <a:cs typeface="Arial"/>
              </a:rPr>
              <a:t> </a:t>
            </a:r>
            <a:r>
              <a:rPr dirty="0" sz="2800" spc="-415" b="1">
                <a:latin typeface="Arial"/>
                <a:cs typeface="Arial"/>
              </a:rPr>
              <a:t>نإف </a:t>
            </a:r>
            <a:r>
              <a:rPr dirty="0" sz="2800" spc="-45" b="1">
                <a:latin typeface="Arial"/>
                <a:cs typeface="Arial"/>
              </a:rPr>
              <a:t>دحاو </a:t>
            </a:r>
            <a:r>
              <a:rPr dirty="0" sz="2800" spc="-365" b="1">
                <a:latin typeface="Arial"/>
                <a:cs typeface="Arial"/>
              </a:rPr>
              <a:t>هاجتاب </a:t>
            </a:r>
            <a:r>
              <a:rPr dirty="0" sz="2800" spc="85" b="1">
                <a:latin typeface="Arial"/>
                <a:cs typeface="Arial"/>
              </a:rPr>
              <a:t>يه </a:t>
            </a:r>
            <a:r>
              <a:rPr dirty="0" sz="2800" spc="-375" b="1">
                <a:latin typeface="Arial"/>
                <a:cs typeface="Arial"/>
              </a:rPr>
              <a:t>يتلاو </a:t>
            </a:r>
            <a:r>
              <a:rPr dirty="0" sz="2800" spc="-90" b="1">
                <a:latin typeface="Arial"/>
                <a:cs typeface="Arial"/>
              </a:rPr>
              <a:t>ءادلأا </a:t>
            </a:r>
            <a:r>
              <a:rPr dirty="0" sz="2800" spc="-395" b="1">
                <a:latin typeface="Arial"/>
                <a:cs typeface="Arial"/>
              </a:rPr>
              <a:t>تابلطتمل </a:t>
            </a:r>
            <a:r>
              <a:rPr dirty="0" sz="2800" spc="-509" b="1">
                <a:latin typeface="Arial"/>
                <a:cs typeface="Arial"/>
              </a:rPr>
              <a:t>اقفو </a:t>
            </a:r>
            <a:r>
              <a:rPr dirty="0" sz="2800" b="1">
                <a:latin typeface="Arial"/>
                <a:cs typeface="Arial"/>
              </a:rPr>
              <a:t>:</a:t>
            </a:r>
            <a:r>
              <a:rPr dirty="0" u="heavy" sz="2800" b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800" spc="-90" b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ءادلأا</a:t>
            </a:r>
            <a:r>
              <a:rPr dirty="0" u="heavy" sz="2800" spc="90" b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800" spc="-365" b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تابلطتم</a:t>
            </a:r>
            <a:r>
              <a:rPr dirty="0" u="heavy" sz="2800" spc="15" b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800" spc="10" b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-2 </a:t>
            </a:r>
            <a:r>
              <a:rPr dirty="0" sz="280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800" spc="-440" b="1">
                <a:latin typeface="Arial"/>
                <a:cs typeface="Arial"/>
              </a:rPr>
              <a:t>املكف </a:t>
            </a:r>
            <a:r>
              <a:rPr dirty="0" sz="2800" spc="-315" b="1">
                <a:latin typeface="Arial"/>
                <a:cs typeface="Arial"/>
              </a:rPr>
              <a:t>،تابلطتملا </a:t>
            </a:r>
            <a:r>
              <a:rPr dirty="0" sz="2800" spc="120" b="1">
                <a:latin typeface="Arial"/>
                <a:cs typeface="Arial"/>
              </a:rPr>
              <a:t>هذه </a:t>
            </a:r>
            <a:r>
              <a:rPr dirty="0" sz="2800" spc="-715" b="1">
                <a:latin typeface="Arial"/>
                <a:cs typeface="Arial"/>
              </a:rPr>
              <a:t>ةيبلت </a:t>
            </a:r>
            <a:r>
              <a:rPr dirty="0" sz="2800" spc="15" b="1">
                <a:latin typeface="Arial"/>
                <a:cs typeface="Arial"/>
              </a:rPr>
              <a:t>ةجرد </a:t>
            </a:r>
            <a:r>
              <a:rPr dirty="0" sz="2800" spc="-20" b="1">
                <a:latin typeface="Arial"/>
                <a:cs typeface="Arial"/>
              </a:rPr>
              <a:t>عم </a:t>
            </a:r>
            <a:r>
              <a:rPr dirty="0" sz="2800" spc="-200" b="1">
                <a:latin typeface="Arial"/>
                <a:cs typeface="Arial"/>
              </a:rPr>
              <a:t>ايدرط </a:t>
            </a:r>
            <a:r>
              <a:rPr dirty="0" sz="2800" spc="-605" b="1">
                <a:latin typeface="Arial"/>
                <a:cs typeface="Arial"/>
              </a:rPr>
              <a:t>بسانتي</a:t>
            </a:r>
            <a:r>
              <a:rPr dirty="0" sz="2800" spc="-434" b="1">
                <a:latin typeface="Arial"/>
                <a:cs typeface="Arial"/>
              </a:rPr>
              <a:t> </a:t>
            </a:r>
            <a:r>
              <a:rPr dirty="0" sz="2800" spc="-335" b="1">
                <a:latin typeface="Arial"/>
                <a:cs typeface="Arial"/>
              </a:rPr>
              <a:t>ليمعلا</a:t>
            </a:r>
            <a:r>
              <a:rPr dirty="0" sz="2800" spc="-509" b="1">
                <a:latin typeface="Arial"/>
                <a:cs typeface="Arial"/>
              </a:rPr>
              <a:t> </a:t>
            </a:r>
            <a:r>
              <a:rPr dirty="0" sz="2800" spc="-260" b="1">
                <a:latin typeface="Arial"/>
                <a:cs typeface="Arial"/>
              </a:rPr>
              <a:t>اضر</a:t>
            </a:r>
            <a:r>
              <a:rPr dirty="0" sz="2800" spc="-40" b="1">
                <a:latin typeface="Arial"/>
                <a:cs typeface="Arial"/>
              </a:rPr>
              <a:t> </a:t>
            </a:r>
            <a:r>
              <a:rPr dirty="0" sz="2800" spc="-345" b="1">
                <a:latin typeface="Arial"/>
                <a:cs typeface="Arial"/>
              </a:rPr>
              <a:t>ىوتسم </a:t>
            </a:r>
            <a:r>
              <a:rPr dirty="0" sz="2800" spc="-150" b="1">
                <a:latin typeface="Arial"/>
                <a:cs typeface="Arial"/>
              </a:rPr>
              <a:t> </a:t>
            </a:r>
            <a:r>
              <a:rPr dirty="0" sz="2800" spc="-185" b="1">
                <a:latin typeface="Arial"/>
                <a:cs typeface="Arial"/>
              </a:rPr>
              <a:t>يلاع </a:t>
            </a:r>
            <a:r>
              <a:rPr dirty="0" sz="2800" spc="-280" b="1">
                <a:latin typeface="Arial"/>
                <a:cs typeface="Arial"/>
              </a:rPr>
              <a:t>اضرلا </a:t>
            </a:r>
            <a:r>
              <a:rPr dirty="0" sz="2800" spc="-345" b="1">
                <a:latin typeface="Arial"/>
                <a:cs typeface="Arial"/>
              </a:rPr>
              <a:t>ىوتسم </a:t>
            </a:r>
            <a:r>
              <a:rPr dirty="0" sz="2800" spc="-155" b="1">
                <a:latin typeface="Arial"/>
                <a:cs typeface="Arial"/>
              </a:rPr>
              <a:t>ناك </a:t>
            </a:r>
            <a:r>
              <a:rPr dirty="0" sz="2800" spc="-229" b="1">
                <a:latin typeface="Arial"/>
                <a:cs typeface="Arial"/>
              </a:rPr>
              <a:t>املك </a:t>
            </a:r>
            <a:r>
              <a:rPr dirty="0" sz="2800" spc="-280" b="1">
                <a:latin typeface="Arial"/>
                <a:cs typeface="Arial"/>
              </a:rPr>
              <a:t>ةيلاع </a:t>
            </a:r>
            <a:r>
              <a:rPr dirty="0" sz="2800" spc="-350" b="1">
                <a:latin typeface="Arial"/>
                <a:cs typeface="Arial"/>
              </a:rPr>
              <a:t>تابلطتملا </a:t>
            </a:r>
            <a:r>
              <a:rPr dirty="0" sz="2800" spc="120" b="1">
                <a:latin typeface="Arial"/>
                <a:cs typeface="Arial"/>
              </a:rPr>
              <a:t>هذه </a:t>
            </a:r>
            <a:r>
              <a:rPr dirty="0" sz="2800" spc="-715" b="1">
                <a:latin typeface="Arial"/>
                <a:cs typeface="Arial"/>
              </a:rPr>
              <a:t>ةيبلت </a:t>
            </a:r>
            <a:r>
              <a:rPr dirty="0" sz="2800" spc="15" b="1">
                <a:latin typeface="Arial"/>
                <a:cs typeface="Arial"/>
              </a:rPr>
              <a:t>ةجرد</a:t>
            </a:r>
            <a:r>
              <a:rPr dirty="0" sz="2800" spc="330" b="1">
                <a:latin typeface="Arial"/>
                <a:cs typeface="Arial"/>
              </a:rPr>
              <a:t> </a:t>
            </a:r>
            <a:r>
              <a:rPr dirty="0" sz="2800" spc="-305" b="1">
                <a:latin typeface="Arial"/>
                <a:cs typeface="Arial"/>
              </a:rPr>
              <a:t>تناك</a:t>
            </a:r>
            <a:endParaRPr sz="2800">
              <a:latin typeface="Arial"/>
              <a:cs typeface="Arial"/>
            </a:endParaRPr>
          </a:p>
          <a:p>
            <a:pPr algn="just" marL="64135" marR="348615" indent="1752600">
              <a:lnSpc>
                <a:spcPct val="100000"/>
              </a:lnSpc>
              <a:spcBef>
                <a:spcPts val="10"/>
              </a:spcBef>
            </a:pPr>
            <a:r>
              <a:rPr dirty="0" sz="2800" b="1">
                <a:latin typeface="Arial"/>
                <a:cs typeface="Arial"/>
              </a:rPr>
              <a:t>. </a:t>
            </a:r>
            <a:r>
              <a:rPr dirty="0" sz="2800" spc="-155" b="1">
                <a:latin typeface="Arial"/>
                <a:cs typeface="Arial"/>
              </a:rPr>
              <a:t>ةحارص </a:t>
            </a:r>
            <a:r>
              <a:rPr dirty="0" sz="2800" spc="-335" b="1">
                <a:latin typeface="Arial"/>
                <a:cs typeface="Arial"/>
              </a:rPr>
              <a:t>ليمعلا </a:t>
            </a:r>
            <a:r>
              <a:rPr dirty="0" sz="2800" spc="-395" b="1">
                <a:latin typeface="Arial"/>
                <a:cs typeface="Arial"/>
              </a:rPr>
              <a:t>اهبلطي </a:t>
            </a:r>
            <a:r>
              <a:rPr dirty="0" sz="2800" spc="-350" b="1">
                <a:latin typeface="Arial"/>
                <a:cs typeface="Arial"/>
              </a:rPr>
              <a:t>تابلطتملا </a:t>
            </a:r>
            <a:r>
              <a:rPr dirty="0" sz="2800" spc="90" b="1">
                <a:latin typeface="Arial"/>
                <a:cs typeface="Arial"/>
              </a:rPr>
              <a:t>هذهو </a:t>
            </a:r>
            <a:r>
              <a:rPr dirty="0" sz="2800" b="1">
                <a:latin typeface="Arial"/>
                <a:cs typeface="Arial"/>
              </a:rPr>
              <a:t>. </a:t>
            </a:r>
            <a:r>
              <a:rPr dirty="0" sz="2800" spc="-445" b="1">
                <a:latin typeface="Arial"/>
                <a:cs typeface="Arial"/>
              </a:rPr>
              <a:t>سكعلاب </a:t>
            </a:r>
            <a:r>
              <a:rPr dirty="0" sz="2800" spc="-275" b="1">
                <a:latin typeface="Arial"/>
                <a:cs typeface="Arial"/>
              </a:rPr>
              <a:t>سكعلاو  </a:t>
            </a:r>
            <a:r>
              <a:rPr dirty="0" sz="2800" spc="-290" b="1">
                <a:latin typeface="Arial"/>
                <a:cs typeface="Arial"/>
              </a:rPr>
              <a:t>ىلع </a:t>
            </a:r>
            <a:r>
              <a:rPr dirty="0" sz="2800" spc="-535" b="1">
                <a:latin typeface="Arial"/>
                <a:cs typeface="Arial"/>
              </a:rPr>
              <a:t>ريثأتلا </a:t>
            </a:r>
            <a:r>
              <a:rPr dirty="0" sz="2800" spc="75" b="1">
                <a:latin typeface="Arial"/>
                <a:cs typeface="Arial"/>
              </a:rPr>
              <a:t>نم </a:t>
            </a:r>
            <a:r>
              <a:rPr dirty="0" sz="2800" spc="15" b="1">
                <a:latin typeface="Arial"/>
                <a:cs typeface="Arial"/>
              </a:rPr>
              <a:t>ةجرد </a:t>
            </a:r>
            <a:r>
              <a:rPr dirty="0" sz="2800" spc="-390" b="1">
                <a:latin typeface="Arial"/>
                <a:cs typeface="Arial"/>
              </a:rPr>
              <a:t>ربكأ </a:t>
            </a:r>
            <a:r>
              <a:rPr dirty="0" sz="2800" spc="-565" b="1">
                <a:latin typeface="Arial"/>
                <a:cs typeface="Arial"/>
              </a:rPr>
              <a:t>لتحت </a:t>
            </a:r>
            <a:r>
              <a:rPr dirty="0" sz="2800" spc="-350" b="1">
                <a:latin typeface="Arial"/>
                <a:cs typeface="Arial"/>
              </a:rPr>
              <a:t>تابلطتملا </a:t>
            </a:r>
            <a:r>
              <a:rPr dirty="0" sz="2800" spc="120" b="1">
                <a:latin typeface="Arial"/>
                <a:cs typeface="Arial"/>
              </a:rPr>
              <a:t>هذه </a:t>
            </a:r>
            <a:r>
              <a:rPr dirty="0" sz="2800" b="1">
                <a:latin typeface="Arial"/>
                <a:cs typeface="Arial"/>
              </a:rPr>
              <a:t>نإ : </a:t>
            </a:r>
            <a:r>
              <a:rPr dirty="0" sz="2800" spc="-229" b="1">
                <a:solidFill>
                  <a:srgbClr val="C00000"/>
                </a:solidFill>
                <a:latin typeface="Arial"/>
                <a:cs typeface="Arial"/>
              </a:rPr>
              <a:t>ةبذاجلا </a:t>
            </a:r>
            <a:r>
              <a:rPr dirty="0" sz="2800" spc="-350" b="1">
                <a:solidFill>
                  <a:srgbClr val="C00000"/>
                </a:solidFill>
                <a:latin typeface="Arial"/>
                <a:cs typeface="Arial"/>
              </a:rPr>
              <a:t>تابلطتملا </a:t>
            </a:r>
            <a:r>
              <a:rPr dirty="0" sz="2800" spc="10" b="1">
                <a:solidFill>
                  <a:srgbClr val="C00000"/>
                </a:solidFill>
                <a:latin typeface="Arial"/>
                <a:cs typeface="Arial"/>
              </a:rPr>
              <a:t>-3  </a:t>
            </a:r>
            <a:r>
              <a:rPr dirty="0" sz="2800" spc="80" b="1">
                <a:latin typeface="Arial"/>
                <a:cs typeface="Arial"/>
              </a:rPr>
              <a:t>نم </a:t>
            </a:r>
            <a:r>
              <a:rPr dirty="0" sz="2800" spc="-100" b="1">
                <a:latin typeface="Arial"/>
                <a:cs typeface="Arial"/>
              </a:rPr>
              <a:t>اهنع </a:t>
            </a:r>
            <a:r>
              <a:rPr dirty="0" sz="2800" spc="-350" b="1">
                <a:latin typeface="Arial"/>
                <a:cs typeface="Arial"/>
              </a:rPr>
              <a:t>ربعم </a:t>
            </a:r>
            <a:r>
              <a:rPr dirty="0" sz="2800" spc="-345" b="1">
                <a:latin typeface="Arial"/>
                <a:cs typeface="Arial"/>
              </a:rPr>
              <a:t>ريغ </a:t>
            </a:r>
            <a:r>
              <a:rPr dirty="0" sz="2800" spc="-330" b="1">
                <a:latin typeface="Arial"/>
                <a:cs typeface="Arial"/>
              </a:rPr>
              <a:t>اهنإف </a:t>
            </a:r>
            <a:r>
              <a:rPr dirty="0" sz="2800" spc="-350" b="1">
                <a:latin typeface="Arial"/>
                <a:cs typeface="Arial"/>
              </a:rPr>
              <a:t>تابلطتملا </a:t>
            </a:r>
            <a:r>
              <a:rPr dirty="0" sz="2800" spc="120" b="1">
                <a:latin typeface="Arial"/>
                <a:cs typeface="Arial"/>
              </a:rPr>
              <a:t>هذه </a:t>
            </a:r>
            <a:r>
              <a:rPr dirty="0" sz="2800" spc="-480" b="1">
                <a:latin typeface="Arial"/>
                <a:cs typeface="Arial"/>
              </a:rPr>
              <a:t>ةعيبط </a:t>
            </a:r>
            <a:r>
              <a:rPr dirty="0" sz="2800" spc="-240" b="1">
                <a:latin typeface="Arial"/>
                <a:cs typeface="Arial"/>
              </a:rPr>
              <a:t>بسحو </a:t>
            </a:r>
            <a:r>
              <a:rPr dirty="0" sz="2800" spc="-290" b="1">
                <a:latin typeface="Arial"/>
                <a:cs typeface="Arial"/>
              </a:rPr>
              <a:t>،ليمعلا </a:t>
            </a:r>
            <a:r>
              <a:rPr dirty="0" sz="2800" spc="-260" b="1">
                <a:latin typeface="Arial"/>
                <a:cs typeface="Arial"/>
              </a:rPr>
              <a:t>اضر</a:t>
            </a:r>
            <a:r>
              <a:rPr dirty="0" sz="2800" spc="-405" b="1">
                <a:latin typeface="Arial"/>
                <a:cs typeface="Arial"/>
              </a:rPr>
              <a:t> </a:t>
            </a:r>
            <a:r>
              <a:rPr dirty="0" sz="2800" spc="10" b="1">
                <a:latin typeface="Arial"/>
                <a:cs typeface="Arial"/>
              </a:rPr>
              <a:t>ةجرد</a:t>
            </a:r>
            <a:endParaRPr sz="2800">
              <a:latin typeface="Arial"/>
              <a:cs typeface="Arial"/>
            </a:endParaRPr>
          </a:p>
          <a:p>
            <a:pPr algn="just" marL="2694940">
              <a:lnSpc>
                <a:spcPct val="100000"/>
              </a:lnSpc>
              <a:spcBef>
                <a:spcPts val="5"/>
              </a:spcBef>
            </a:pPr>
            <a:r>
              <a:rPr dirty="0" sz="2800" spc="-335" b="1">
                <a:latin typeface="Arial"/>
                <a:cs typeface="Arial"/>
              </a:rPr>
              <a:t>ليمعلا </a:t>
            </a:r>
            <a:r>
              <a:rPr dirty="0" sz="2800" spc="-640" b="1">
                <a:latin typeface="Arial"/>
                <a:cs typeface="Arial"/>
              </a:rPr>
              <a:t>لبق </a:t>
            </a:r>
            <a:r>
              <a:rPr dirty="0" sz="2800" spc="75" b="1">
                <a:latin typeface="Arial"/>
                <a:cs typeface="Arial"/>
              </a:rPr>
              <a:t>نم </a:t>
            </a:r>
            <a:r>
              <a:rPr dirty="0" sz="2800" spc="-345" b="1">
                <a:latin typeface="Arial"/>
                <a:cs typeface="Arial"/>
              </a:rPr>
              <a:t>ةعقوتم ريغ </a:t>
            </a:r>
            <a:r>
              <a:rPr dirty="0" sz="2800" spc="-385" b="1">
                <a:latin typeface="Arial"/>
                <a:cs typeface="Arial"/>
              </a:rPr>
              <a:t>يهف </a:t>
            </a:r>
            <a:r>
              <a:rPr dirty="0" sz="2800" spc="-225" b="1">
                <a:latin typeface="Arial"/>
                <a:cs typeface="Arial"/>
              </a:rPr>
              <a:t>كلذكو </a:t>
            </a:r>
            <a:r>
              <a:rPr dirty="0" sz="2800" spc="-290" b="1">
                <a:latin typeface="Arial"/>
                <a:cs typeface="Arial"/>
              </a:rPr>
              <a:t>،ليمعلا</a:t>
            </a:r>
            <a:r>
              <a:rPr dirty="0" sz="2800" spc="-405" b="1">
                <a:latin typeface="Arial"/>
                <a:cs typeface="Arial"/>
              </a:rPr>
              <a:t> </a:t>
            </a:r>
            <a:r>
              <a:rPr dirty="0" sz="2800" spc="-640" b="1">
                <a:latin typeface="Arial"/>
                <a:cs typeface="Arial"/>
              </a:rPr>
              <a:t>لبق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66086" y="468249"/>
            <a:ext cx="5213350" cy="695325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u="heavy" sz="4400" spc="-25" b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4400" spc="-68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تركيل </a:t>
            </a:r>
            <a:r>
              <a:rPr dirty="0" u="heavy" sz="4400" spc="-25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سايقم</a:t>
            </a:r>
            <a:r>
              <a:rPr dirty="0" u="heavy" sz="4400" spc="-25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Likert</a:t>
            </a:r>
            <a:r>
              <a:rPr dirty="0" u="heavy" sz="4400" spc="-18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4400" spc="-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Scale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6313" y="1624660"/>
            <a:ext cx="8046720" cy="246443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603885" marR="5080" indent="-591820">
              <a:lnSpc>
                <a:spcPct val="100099"/>
              </a:lnSpc>
              <a:spcBef>
                <a:spcPts val="90"/>
              </a:spcBef>
            </a:pPr>
            <a:r>
              <a:rPr dirty="0" sz="3200" spc="-220" b="1">
                <a:latin typeface="Arial"/>
                <a:cs typeface="Arial"/>
              </a:rPr>
              <a:t>ءلامعلا </a:t>
            </a:r>
            <a:r>
              <a:rPr dirty="0" sz="3200" spc="-300" b="1">
                <a:latin typeface="Arial"/>
                <a:cs typeface="Arial"/>
              </a:rPr>
              <a:t>اضر </a:t>
            </a:r>
            <a:r>
              <a:rPr dirty="0" sz="3200" spc="-400" b="1">
                <a:latin typeface="Arial"/>
                <a:cs typeface="Arial"/>
              </a:rPr>
              <a:t>ىوتسم </a:t>
            </a:r>
            <a:r>
              <a:rPr dirty="0" sz="3200" spc="-540" b="1">
                <a:latin typeface="Arial"/>
                <a:cs typeface="Arial"/>
              </a:rPr>
              <a:t>سايق </a:t>
            </a:r>
            <a:r>
              <a:rPr dirty="0" sz="3200" spc="-840" b="1">
                <a:latin typeface="Arial"/>
                <a:cs typeface="Arial"/>
              </a:rPr>
              <a:t>يف </a:t>
            </a:r>
            <a:r>
              <a:rPr dirty="0" sz="3200" spc="-595" b="1">
                <a:latin typeface="Arial"/>
                <a:cs typeface="Arial"/>
              </a:rPr>
              <a:t>مدختست</a:t>
            </a:r>
            <a:r>
              <a:rPr dirty="0" sz="3200" spc="-305" b="1">
                <a:latin typeface="Arial"/>
                <a:cs typeface="Arial"/>
              </a:rPr>
              <a:t> </a:t>
            </a:r>
            <a:r>
              <a:rPr dirty="0" sz="3200" spc="-520" b="1">
                <a:latin typeface="Arial"/>
                <a:cs typeface="Arial"/>
              </a:rPr>
              <a:t>سيياقم </a:t>
            </a:r>
            <a:r>
              <a:rPr dirty="0" sz="3200" spc="-5" b="1">
                <a:latin typeface="Arial"/>
                <a:cs typeface="Arial"/>
              </a:rPr>
              <a:t>ةدع </a:t>
            </a:r>
            <a:r>
              <a:rPr dirty="0" sz="3200" spc="-90" b="1">
                <a:latin typeface="Arial"/>
                <a:cs typeface="Arial"/>
              </a:rPr>
              <a:t>كانهو </a:t>
            </a:r>
            <a:r>
              <a:rPr dirty="0" sz="3200" spc="-5">
                <a:latin typeface="Arial"/>
                <a:cs typeface="Arial"/>
              </a:rPr>
              <a:t>•  </a:t>
            </a:r>
            <a:r>
              <a:rPr dirty="0" sz="3200" spc="80" b="1">
                <a:latin typeface="Arial"/>
                <a:cs typeface="Arial"/>
              </a:rPr>
              <a:t>نم </a:t>
            </a:r>
            <a:r>
              <a:rPr dirty="0" sz="3200" spc="-815" b="1">
                <a:latin typeface="Arial"/>
                <a:cs typeface="Arial"/>
              </a:rPr>
              <a:t>هيف </a:t>
            </a:r>
            <a:r>
              <a:rPr dirty="0" sz="3200" spc="-480" b="1">
                <a:latin typeface="Arial"/>
                <a:cs typeface="Arial"/>
              </a:rPr>
              <a:t>بلطي </a:t>
            </a:r>
            <a:r>
              <a:rPr dirty="0" sz="3200" spc="-180" b="1">
                <a:latin typeface="Arial"/>
                <a:cs typeface="Arial"/>
              </a:rPr>
              <a:t>يذلا </a:t>
            </a:r>
            <a:r>
              <a:rPr dirty="0" sz="3200" spc="-25" b="1">
                <a:latin typeface="Calibri"/>
                <a:cs typeface="Calibri"/>
              </a:rPr>
              <a:t>Likert </a:t>
            </a:r>
            <a:r>
              <a:rPr dirty="0" sz="3200" spc="-5" b="1">
                <a:latin typeface="Calibri"/>
                <a:cs typeface="Calibri"/>
              </a:rPr>
              <a:t>Scale </a:t>
            </a:r>
            <a:r>
              <a:rPr dirty="0" sz="3200" spc="-500" b="1">
                <a:latin typeface="Arial"/>
                <a:cs typeface="Arial"/>
              </a:rPr>
              <a:t>تركيل </a:t>
            </a:r>
            <a:r>
              <a:rPr dirty="0" sz="3200" spc="-385" b="1">
                <a:latin typeface="Arial"/>
                <a:cs typeface="Arial"/>
              </a:rPr>
              <a:t>سايقم </a:t>
            </a:r>
            <a:r>
              <a:rPr dirty="0" sz="3200" spc="-80" b="1">
                <a:latin typeface="Arial"/>
                <a:cs typeface="Arial"/>
              </a:rPr>
              <a:t>اهنم  </a:t>
            </a:r>
            <a:r>
              <a:rPr dirty="0" sz="3200" spc="-335" b="1">
                <a:latin typeface="Arial"/>
                <a:cs typeface="Arial"/>
              </a:rPr>
              <a:t>ىلع </a:t>
            </a:r>
            <a:r>
              <a:rPr dirty="0" sz="3200" spc="-465" b="1">
                <a:latin typeface="Arial"/>
                <a:cs typeface="Arial"/>
              </a:rPr>
              <a:t>هتقفاوم </a:t>
            </a:r>
            <a:r>
              <a:rPr dirty="0" sz="3200" spc="-5" b="1">
                <a:latin typeface="Arial"/>
                <a:cs typeface="Arial"/>
              </a:rPr>
              <a:t>مدع </a:t>
            </a:r>
            <a:r>
              <a:rPr dirty="0" sz="3200" spc="-10" b="1">
                <a:latin typeface="Arial"/>
                <a:cs typeface="Arial"/>
              </a:rPr>
              <a:t>وأ </a:t>
            </a:r>
            <a:r>
              <a:rPr dirty="0" sz="3200" spc="-465" b="1">
                <a:latin typeface="Arial"/>
                <a:cs typeface="Arial"/>
              </a:rPr>
              <a:t>هتقفاوم </a:t>
            </a:r>
            <a:r>
              <a:rPr dirty="0" sz="3200" spc="10" b="1">
                <a:latin typeface="Arial"/>
                <a:cs typeface="Arial"/>
              </a:rPr>
              <a:t>ةجرد </a:t>
            </a:r>
            <a:r>
              <a:rPr dirty="0" sz="3200" spc="-340" b="1">
                <a:latin typeface="Arial"/>
                <a:cs typeface="Arial"/>
              </a:rPr>
              <a:t>ددحي </a:t>
            </a:r>
            <a:r>
              <a:rPr dirty="0" sz="3200" spc="-10" b="1">
                <a:latin typeface="Arial"/>
                <a:cs typeface="Arial"/>
              </a:rPr>
              <a:t>نأ</a:t>
            </a:r>
            <a:r>
              <a:rPr dirty="0" sz="3200" spc="-229" b="1">
                <a:latin typeface="Arial"/>
                <a:cs typeface="Arial"/>
              </a:rPr>
              <a:t> </a:t>
            </a:r>
            <a:r>
              <a:rPr dirty="0" sz="3200" spc="-515" b="1">
                <a:latin typeface="Arial"/>
                <a:cs typeface="Arial"/>
              </a:rPr>
              <a:t>بيجتسملا</a:t>
            </a:r>
            <a:endParaRPr sz="3200">
              <a:latin typeface="Arial"/>
              <a:cs typeface="Arial"/>
            </a:endParaRPr>
          </a:p>
          <a:p>
            <a:pPr marL="1598295" marR="349250" indent="-799465">
              <a:lnSpc>
                <a:spcPct val="100000"/>
              </a:lnSpc>
            </a:pPr>
            <a:r>
              <a:rPr dirty="0" sz="3200" spc="-185" b="1">
                <a:latin typeface="Arial"/>
                <a:cs typeface="Arial"/>
              </a:rPr>
              <a:t>ةسمخ </a:t>
            </a:r>
            <a:r>
              <a:rPr dirty="0" sz="3200" spc="80" b="1">
                <a:latin typeface="Arial"/>
                <a:cs typeface="Arial"/>
              </a:rPr>
              <a:t>نم </a:t>
            </a:r>
            <a:r>
              <a:rPr dirty="0" sz="3200" spc="-365" b="1">
                <a:latin typeface="Arial"/>
                <a:cs typeface="Arial"/>
              </a:rPr>
              <a:t>ابلاغ </a:t>
            </a:r>
            <a:r>
              <a:rPr dirty="0" sz="3200" spc="-450" b="1">
                <a:latin typeface="Arial"/>
                <a:cs typeface="Arial"/>
              </a:rPr>
              <a:t>نوكي </a:t>
            </a:r>
            <a:r>
              <a:rPr dirty="0" sz="3200" spc="-375" b="1">
                <a:latin typeface="Arial"/>
                <a:cs typeface="Arial"/>
              </a:rPr>
              <a:t>سايقملا </a:t>
            </a:r>
            <a:r>
              <a:rPr dirty="0" sz="3200" spc="100" b="1">
                <a:latin typeface="Arial"/>
                <a:cs typeface="Arial"/>
              </a:rPr>
              <a:t>اذهو </a:t>
            </a:r>
            <a:r>
              <a:rPr dirty="0" sz="3200" spc="-5" b="1">
                <a:latin typeface="Arial"/>
                <a:cs typeface="Arial"/>
              </a:rPr>
              <a:t>. </a:t>
            </a:r>
            <a:r>
              <a:rPr dirty="0" sz="3200" b="1">
                <a:latin typeface="Arial"/>
                <a:cs typeface="Arial"/>
              </a:rPr>
              <a:t>ةددحم </a:t>
            </a:r>
            <a:r>
              <a:rPr dirty="0" sz="3200" spc="-229" b="1">
                <a:latin typeface="Arial"/>
                <a:cs typeface="Arial"/>
              </a:rPr>
              <a:t>تارايخ  </a:t>
            </a:r>
            <a:r>
              <a:rPr dirty="0" sz="3200" spc="40" b="1">
                <a:latin typeface="Arial"/>
                <a:cs typeface="Arial"/>
              </a:rPr>
              <a:t>اهادحإ </a:t>
            </a:r>
            <a:r>
              <a:rPr dirty="0" sz="3200" spc="-530" b="1">
                <a:latin typeface="Arial"/>
                <a:cs typeface="Arial"/>
              </a:rPr>
              <a:t>رايتخاب   </a:t>
            </a:r>
            <a:r>
              <a:rPr dirty="0" sz="3200" spc="-509" b="1">
                <a:latin typeface="Arial"/>
                <a:cs typeface="Arial"/>
              </a:rPr>
              <a:t>بيجتسملا   </a:t>
            </a:r>
            <a:r>
              <a:rPr dirty="0" sz="3200" spc="-535" b="1">
                <a:latin typeface="Arial"/>
                <a:cs typeface="Arial"/>
              </a:rPr>
              <a:t>موقي   </a:t>
            </a:r>
            <a:r>
              <a:rPr dirty="0" sz="3200" spc="-165" b="1">
                <a:latin typeface="Arial"/>
                <a:cs typeface="Arial"/>
              </a:rPr>
              <a:t>ةجردتم</a:t>
            </a:r>
            <a:r>
              <a:rPr dirty="0" sz="3200" spc="-545" b="1">
                <a:latin typeface="Arial"/>
                <a:cs typeface="Arial"/>
              </a:rPr>
              <a:t> </a:t>
            </a:r>
            <a:r>
              <a:rPr dirty="0" sz="3200" spc="-225" b="1">
                <a:latin typeface="Arial"/>
                <a:cs typeface="Arial"/>
              </a:rPr>
              <a:t>تارايخ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64792" y="4797552"/>
            <a:ext cx="6766559" cy="14386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69157" y="292049"/>
            <a:ext cx="3521710" cy="63690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u="heavy" sz="4000" spc="-10" b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4000" spc="-19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ةدوجلا </a:t>
            </a:r>
            <a:r>
              <a:rPr dirty="0" u="heavy" sz="4000" spc="-59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ةفيظو</a:t>
            </a:r>
            <a:r>
              <a:rPr dirty="0" u="heavy" sz="4000" spc="-25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4000" spc="-61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راشتنا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516" y="1073607"/>
            <a:ext cx="8781415" cy="56248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00"/>
              </a:spcBef>
            </a:pPr>
            <a:r>
              <a:rPr dirty="0" sz="3600" spc="-710" b="1">
                <a:latin typeface="Arial"/>
                <a:cs typeface="Arial"/>
              </a:rPr>
              <a:t>ليوحتب </a:t>
            </a:r>
            <a:r>
              <a:rPr dirty="0" sz="3600" spc="-830" b="1">
                <a:latin typeface="Arial"/>
                <a:cs typeface="Arial"/>
              </a:rPr>
              <a:t>قلعتي </a:t>
            </a:r>
            <a:r>
              <a:rPr dirty="0" sz="3600" spc="-229" b="1">
                <a:latin typeface="Arial"/>
                <a:cs typeface="Arial"/>
              </a:rPr>
              <a:t>ماظن </a:t>
            </a:r>
            <a:r>
              <a:rPr dirty="0" sz="3600" spc="-505" b="1">
                <a:latin typeface="Arial"/>
                <a:cs typeface="Arial"/>
              </a:rPr>
              <a:t>هنأب </a:t>
            </a:r>
            <a:r>
              <a:rPr dirty="0" sz="3600" spc="-165" b="1">
                <a:latin typeface="Arial"/>
                <a:cs typeface="Arial"/>
              </a:rPr>
              <a:t>ةدوجلا </a:t>
            </a:r>
            <a:r>
              <a:rPr dirty="0" sz="3600" spc="-530" b="1">
                <a:latin typeface="Arial"/>
                <a:cs typeface="Arial"/>
              </a:rPr>
              <a:t>ةفيظو </a:t>
            </a:r>
            <a:r>
              <a:rPr dirty="0" sz="3600" spc="-555" b="1">
                <a:latin typeface="Arial"/>
                <a:cs typeface="Arial"/>
              </a:rPr>
              <a:t>راشتنا </a:t>
            </a:r>
            <a:r>
              <a:rPr dirty="0" sz="3600" spc="-500" b="1">
                <a:latin typeface="Arial"/>
                <a:cs typeface="Arial"/>
              </a:rPr>
              <a:t>فرعي</a:t>
            </a:r>
            <a:r>
              <a:rPr dirty="0" sz="3600" spc="-445" b="1">
                <a:latin typeface="Arial"/>
                <a:cs typeface="Arial"/>
              </a:rPr>
              <a:t> </a:t>
            </a:r>
            <a:r>
              <a:rPr dirty="0" sz="3600">
                <a:latin typeface="Arial"/>
                <a:cs typeface="Arial"/>
              </a:rPr>
              <a:t>•</a:t>
            </a:r>
            <a:endParaRPr sz="3600">
              <a:latin typeface="Arial"/>
              <a:cs typeface="Arial"/>
            </a:endParaRPr>
          </a:p>
          <a:p>
            <a:pPr algn="r" marL="140335" marR="344170" indent="506095">
              <a:lnSpc>
                <a:spcPct val="100000"/>
              </a:lnSpc>
              <a:spcBef>
                <a:spcPts val="5"/>
              </a:spcBef>
            </a:pPr>
            <a:r>
              <a:rPr dirty="0" sz="3600" spc="-635" b="1">
                <a:latin typeface="Arial"/>
                <a:cs typeface="Arial"/>
              </a:rPr>
              <a:t>مئلات </a:t>
            </a:r>
            <a:r>
              <a:rPr dirty="0" sz="3600" spc="-340" b="1">
                <a:latin typeface="Arial"/>
                <a:cs typeface="Arial"/>
              </a:rPr>
              <a:t>تافصاوم </a:t>
            </a:r>
            <a:r>
              <a:rPr dirty="0" sz="3600" spc="-375" b="1">
                <a:latin typeface="Arial"/>
                <a:cs typeface="Arial"/>
              </a:rPr>
              <a:t>ىلإ </a:t>
            </a:r>
            <a:r>
              <a:rPr dirty="0" sz="3600" spc="-385" b="1">
                <a:latin typeface="Arial"/>
                <a:cs typeface="Arial"/>
              </a:rPr>
              <a:t>ةعقوتملاو </a:t>
            </a:r>
            <a:r>
              <a:rPr dirty="0" sz="3600" spc="-400" b="1">
                <a:latin typeface="Arial"/>
                <a:cs typeface="Arial"/>
              </a:rPr>
              <a:t>ةيلاحلا</a:t>
            </a:r>
            <a:r>
              <a:rPr dirty="0" sz="3600" spc="-220" b="1">
                <a:latin typeface="Arial"/>
                <a:cs typeface="Arial"/>
              </a:rPr>
              <a:t> </a:t>
            </a:r>
            <a:r>
              <a:rPr dirty="0" sz="3600" spc="-434" b="1">
                <a:latin typeface="Arial"/>
                <a:cs typeface="Arial"/>
              </a:rPr>
              <a:t>ليمعلا</a:t>
            </a:r>
            <a:r>
              <a:rPr dirty="0" sz="3600" spc="5" b="1">
                <a:latin typeface="Arial"/>
                <a:cs typeface="Arial"/>
              </a:rPr>
              <a:t> </a:t>
            </a:r>
            <a:r>
              <a:rPr dirty="0" sz="3600" spc="-470" b="1">
                <a:latin typeface="Arial"/>
                <a:cs typeface="Arial"/>
              </a:rPr>
              <a:t>تابلطتم </a:t>
            </a:r>
            <a:r>
              <a:rPr dirty="0" sz="3600" spc="-325" b="1">
                <a:latin typeface="Arial"/>
                <a:cs typeface="Arial"/>
              </a:rPr>
              <a:t> </a:t>
            </a:r>
            <a:r>
              <a:rPr dirty="0" sz="3600" spc="-715" b="1">
                <a:latin typeface="Arial"/>
                <a:cs typeface="Arial"/>
              </a:rPr>
              <a:t>ميمصت </a:t>
            </a:r>
            <a:r>
              <a:rPr dirty="0" sz="3600" spc="-445" b="1">
                <a:latin typeface="Arial"/>
                <a:cs typeface="Arial"/>
              </a:rPr>
              <a:t>لمشيو </a:t>
            </a:r>
            <a:r>
              <a:rPr dirty="0" sz="3600" spc="-365" b="1">
                <a:latin typeface="Arial"/>
                <a:cs typeface="Arial"/>
              </a:rPr>
              <a:t>،جاتنلإا </a:t>
            </a:r>
            <a:r>
              <a:rPr dirty="0" sz="3600" spc="5" b="1">
                <a:latin typeface="Arial"/>
                <a:cs typeface="Arial"/>
              </a:rPr>
              <a:t>لحارم </a:t>
            </a:r>
            <a:r>
              <a:rPr dirty="0" sz="3600" spc="95" b="1">
                <a:latin typeface="Arial"/>
                <a:cs typeface="Arial"/>
              </a:rPr>
              <a:t>نم </a:t>
            </a:r>
            <a:r>
              <a:rPr dirty="0" sz="3600" spc="-105" b="1">
                <a:latin typeface="Arial"/>
                <a:cs typeface="Arial"/>
              </a:rPr>
              <a:t>ةلحرم </a:t>
            </a:r>
            <a:r>
              <a:rPr dirty="0" sz="3600" spc="-320" b="1">
                <a:latin typeface="Arial"/>
                <a:cs typeface="Arial"/>
              </a:rPr>
              <a:t>لك</a:t>
            </a:r>
            <a:r>
              <a:rPr dirty="0" sz="3600" spc="-560" b="1">
                <a:latin typeface="Arial"/>
                <a:cs typeface="Arial"/>
              </a:rPr>
              <a:t> </a:t>
            </a:r>
            <a:r>
              <a:rPr dirty="0" sz="3600" spc="-935" b="1">
                <a:latin typeface="Arial"/>
                <a:cs typeface="Arial"/>
              </a:rPr>
              <a:t>يف</a:t>
            </a:r>
            <a:r>
              <a:rPr dirty="0" sz="3600" spc="-900" b="1">
                <a:latin typeface="Arial"/>
                <a:cs typeface="Arial"/>
              </a:rPr>
              <a:t> </a:t>
            </a:r>
            <a:r>
              <a:rPr dirty="0" sz="3600" spc="-160" b="1">
                <a:latin typeface="Arial"/>
                <a:cs typeface="Arial"/>
              </a:rPr>
              <a:t>ةمظنملا </a:t>
            </a:r>
            <a:r>
              <a:rPr dirty="0" sz="3600" spc="-165" b="1">
                <a:latin typeface="Arial"/>
                <a:cs typeface="Arial"/>
              </a:rPr>
              <a:t> </a:t>
            </a:r>
            <a:r>
              <a:rPr dirty="0" sz="3600" spc="-545" b="1">
                <a:latin typeface="Arial"/>
                <a:cs typeface="Arial"/>
              </a:rPr>
              <a:t>ةفاضلإاب </a:t>
            </a:r>
            <a:r>
              <a:rPr dirty="0" sz="3600" spc="-550" b="1">
                <a:latin typeface="Arial"/>
                <a:cs typeface="Arial"/>
              </a:rPr>
              <a:t>لمشي </a:t>
            </a:r>
            <a:r>
              <a:rPr dirty="0" sz="3600" spc="-135" b="1">
                <a:latin typeface="Arial"/>
                <a:cs typeface="Arial"/>
              </a:rPr>
              <a:t>امك </a:t>
            </a:r>
            <a:r>
              <a:rPr dirty="0" sz="3600" spc="-420" b="1">
                <a:latin typeface="Arial"/>
                <a:cs typeface="Arial"/>
              </a:rPr>
              <a:t>،ةيجاتنلإا </a:t>
            </a:r>
            <a:r>
              <a:rPr dirty="0" sz="3600" spc="-450" b="1">
                <a:latin typeface="Arial"/>
                <a:cs typeface="Arial"/>
              </a:rPr>
              <a:t>ةيلمعلا </a:t>
            </a:r>
            <a:r>
              <a:rPr dirty="0" sz="3600" spc="-434" b="1">
                <a:latin typeface="Arial"/>
                <a:cs typeface="Arial"/>
              </a:rPr>
              <a:t>،ريوطتلا</a:t>
            </a:r>
            <a:r>
              <a:rPr dirty="0" sz="3600" spc="15" b="1">
                <a:latin typeface="Arial"/>
                <a:cs typeface="Arial"/>
              </a:rPr>
              <a:t> </a:t>
            </a:r>
            <a:r>
              <a:rPr dirty="0" sz="3600" spc="-430" b="1">
                <a:latin typeface="Arial"/>
                <a:cs typeface="Arial"/>
              </a:rPr>
              <a:t>،جتنملا</a:t>
            </a:r>
            <a:endParaRPr sz="3600">
              <a:latin typeface="Arial"/>
              <a:cs typeface="Arial"/>
            </a:endParaRPr>
          </a:p>
          <a:p>
            <a:pPr algn="r" marR="358140">
              <a:lnSpc>
                <a:spcPct val="100000"/>
              </a:lnSpc>
              <a:spcBef>
                <a:spcPts val="5"/>
              </a:spcBef>
            </a:pPr>
            <a:r>
              <a:rPr dirty="0" sz="3600" b="1">
                <a:latin typeface="Arial"/>
                <a:cs typeface="Arial"/>
              </a:rPr>
              <a:t>. </a:t>
            </a:r>
            <a:r>
              <a:rPr dirty="0" sz="3600" spc="-434" b="1">
                <a:latin typeface="Arial"/>
                <a:cs typeface="Arial"/>
              </a:rPr>
              <a:t>ليمعلا  </a:t>
            </a:r>
            <a:r>
              <a:rPr dirty="0" sz="3600" spc="-825" b="1">
                <a:latin typeface="Arial"/>
                <a:cs typeface="Arial"/>
              </a:rPr>
              <a:t>لبق      </a:t>
            </a:r>
            <a:r>
              <a:rPr dirty="0" sz="3600" spc="95" b="1">
                <a:latin typeface="Arial"/>
                <a:cs typeface="Arial"/>
              </a:rPr>
              <a:t>نم </a:t>
            </a:r>
            <a:r>
              <a:rPr dirty="0" sz="3600" spc="-245" b="1">
                <a:latin typeface="Arial"/>
                <a:cs typeface="Arial"/>
              </a:rPr>
              <a:t>همادختساو </a:t>
            </a:r>
            <a:r>
              <a:rPr dirty="0" sz="3600" spc="-500" b="1">
                <a:latin typeface="Arial"/>
                <a:cs typeface="Arial"/>
              </a:rPr>
              <a:t>جتنملا  </a:t>
            </a:r>
            <a:r>
              <a:rPr dirty="0" sz="3600" spc="-595" b="1">
                <a:latin typeface="Arial"/>
                <a:cs typeface="Arial"/>
              </a:rPr>
              <a:t>عيزوت   </a:t>
            </a:r>
            <a:r>
              <a:rPr dirty="0" sz="3600" spc="-265" b="1">
                <a:latin typeface="Arial"/>
                <a:cs typeface="Arial"/>
              </a:rPr>
              <a:t>كلذ</a:t>
            </a:r>
            <a:r>
              <a:rPr dirty="0" sz="3600" spc="-290" b="1">
                <a:latin typeface="Arial"/>
                <a:cs typeface="Arial"/>
              </a:rPr>
              <a:t> </a:t>
            </a:r>
            <a:r>
              <a:rPr dirty="0" sz="3600" spc="-375" b="1">
                <a:latin typeface="Arial"/>
                <a:cs typeface="Arial"/>
              </a:rPr>
              <a:t>ىلإ</a:t>
            </a:r>
            <a:endParaRPr sz="36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865"/>
              </a:spcBef>
            </a:pPr>
            <a:r>
              <a:rPr dirty="0" sz="3600" spc="-145" b="1">
                <a:latin typeface="Arial"/>
                <a:cs typeface="Arial"/>
              </a:rPr>
              <a:t>:ةدوجلا </a:t>
            </a:r>
            <a:r>
              <a:rPr dirty="0" sz="3600" spc="-530" b="1">
                <a:latin typeface="Arial"/>
                <a:cs typeface="Arial"/>
              </a:rPr>
              <a:t>ةفيظو </a:t>
            </a:r>
            <a:r>
              <a:rPr dirty="0" sz="3600" spc="-555" b="1">
                <a:latin typeface="Arial"/>
                <a:cs typeface="Arial"/>
              </a:rPr>
              <a:t>راشتنإ </a:t>
            </a:r>
            <a:r>
              <a:rPr dirty="0" sz="3600" spc="-375" b="1">
                <a:latin typeface="Arial"/>
                <a:cs typeface="Arial"/>
              </a:rPr>
              <a:t>مادختسا </a:t>
            </a:r>
            <a:r>
              <a:rPr dirty="0" sz="3600" spc="-455" b="1">
                <a:latin typeface="Arial"/>
                <a:cs typeface="Arial"/>
              </a:rPr>
              <a:t>أدب دقلو</a:t>
            </a:r>
            <a:r>
              <a:rPr dirty="0" sz="3600" spc="-160" b="1">
                <a:latin typeface="Arial"/>
                <a:cs typeface="Arial"/>
              </a:rPr>
              <a:t> </a:t>
            </a:r>
            <a:r>
              <a:rPr dirty="0" sz="3600">
                <a:latin typeface="Arial"/>
                <a:cs typeface="Arial"/>
              </a:rPr>
              <a:t>•</a:t>
            </a:r>
            <a:endParaRPr sz="3600">
              <a:latin typeface="Arial"/>
              <a:cs typeface="Arial"/>
            </a:endParaRPr>
          </a:p>
          <a:p>
            <a:pPr algn="r" marL="12700" marR="354330" indent="527685">
              <a:lnSpc>
                <a:spcPct val="100000"/>
              </a:lnSpc>
              <a:spcBef>
                <a:spcPts val="5"/>
              </a:spcBef>
            </a:pPr>
            <a:r>
              <a:rPr dirty="0" sz="3600" spc="-225" b="1">
                <a:latin typeface="Arial"/>
                <a:cs typeface="Arial"/>
              </a:rPr>
              <a:t>لاو </a:t>
            </a:r>
            <a:r>
              <a:rPr dirty="0" sz="3600" spc="-484" b="1">
                <a:latin typeface="Arial"/>
                <a:cs typeface="Arial"/>
              </a:rPr>
              <a:t>،نيرشعلا </a:t>
            </a:r>
            <a:r>
              <a:rPr dirty="0" sz="3600" spc="-370" b="1">
                <a:latin typeface="Arial"/>
                <a:cs typeface="Arial"/>
              </a:rPr>
              <a:t>نرقلا </a:t>
            </a:r>
            <a:r>
              <a:rPr dirty="0" sz="3600" spc="95" b="1">
                <a:latin typeface="Arial"/>
                <a:cs typeface="Arial"/>
              </a:rPr>
              <a:t>نم </a:t>
            </a:r>
            <a:r>
              <a:rPr dirty="0" sz="3600" spc="-685" b="1">
                <a:latin typeface="Arial"/>
                <a:cs typeface="Arial"/>
              </a:rPr>
              <a:t>تانيعبسلا </a:t>
            </a:r>
            <a:r>
              <a:rPr dirty="0" sz="3600" spc="-940" b="1">
                <a:latin typeface="Arial"/>
                <a:cs typeface="Arial"/>
              </a:rPr>
              <a:t>يف </a:t>
            </a:r>
            <a:r>
              <a:rPr dirty="0" sz="3600" spc="-484" b="1">
                <a:latin typeface="Arial"/>
                <a:cs typeface="Arial"/>
              </a:rPr>
              <a:t>نابايلا</a:t>
            </a:r>
            <a:r>
              <a:rPr dirty="0" sz="3600" spc="-125" b="1">
                <a:latin typeface="Arial"/>
                <a:cs typeface="Arial"/>
              </a:rPr>
              <a:t> </a:t>
            </a:r>
            <a:r>
              <a:rPr dirty="0" sz="3600" spc="-940" b="1">
                <a:latin typeface="Arial"/>
                <a:cs typeface="Arial"/>
              </a:rPr>
              <a:t>يف</a:t>
            </a:r>
            <a:r>
              <a:rPr dirty="0" sz="3600" spc="-935" b="1">
                <a:latin typeface="Arial"/>
                <a:cs typeface="Arial"/>
              </a:rPr>
              <a:t> </a:t>
            </a:r>
            <a:r>
              <a:rPr dirty="0" sz="3600" spc="-135" b="1">
                <a:latin typeface="Arial"/>
                <a:cs typeface="Arial"/>
              </a:rPr>
              <a:t>:لاوأ </a:t>
            </a:r>
            <a:r>
              <a:rPr dirty="0" sz="3600" spc="-5" b="1">
                <a:latin typeface="Arial"/>
                <a:cs typeface="Arial"/>
              </a:rPr>
              <a:t> وأ </a:t>
            </a:r>
            <a:r>
              <a:rPr dirty="0" sz="3600" spc="-480" b="1">
                <a:latin typeface="Arial"/>
                <a:cs typeface="Arial"/>
              </a:rPr>
              <a:t>ةيعانصلا  </a:t>
            </a:r>
            <a:r>
              <a:rPr dirty="0" sz="3600" spc="-170" b="1">
                <a:latin typeface="Arial"/>
                <a:cs typeface="Arial"/>
              </a:rPr>
              <a:t>تامظنملا </a:t>
            </a:r>
            <a:r>
              <a:rPr dirty="0" sz="3600" spc="-940" b="1">
                <a:latin typeface="Arial"/>
                <a:cs typeface="Arial"/>
              </a:rPr>
              <a:t>يف                 </a:t>
            </a:r>
            <a:r>
              <a:rPr dirty="0" sz="3600" spc="-265" b="1">
                <a:latin typeface="Arial"/>
                <a:cs typeface="Arial"/>
              </a:rPr>
              <a:t>ءاوس  </a:t>
            </a:r>
            <a:r>
              <a:rPr dirty="0" sz="3600" spc="-120" b="1">
                <a:latin typeface="Arial"/>
                <a:cs typeface="Arial"/>
              </a:rPr>
              <a:t>كانه </a:t>
            </a:r>
            <a:r>
              <a:rPr dirty="0" sz="3600" spc="-675" b="1">
                <a:latin typeface="Arial"/>
                <a:cs typeface="Arial"/>
              </a:rPr>
              <a:t>ةرثكب   </a:t>
            </a:r>
            <a:r>
              <a:rPr dirty="0" sz="3600" spc="-665" b="1">
                <a:latin typeface="Arial"/>
                <a:cs typeface="Arial"/>
              </a:rPr>
              <a:t>مدختسي </a:t>
            </a:r>
            <a:r>
              <a:rPr dirty="0" sz="3600" spc="-570" b="1">
                <a:latin typeface="Arial"/>
                <a:cs typeface="Arial"/>
              </a:rPr>
              <a:t> </a:t>
            </a:r>
            <a:r>
              <a:rPr dirty="0" sz="3600" spc="-335" b="1">
                <a:latin typeface="Arial"/>
                <a:cs typeface="Arial"/>
              </a:rPr>
              <a:t>لازي</a:t>
            </a:r>
            <a:endParaRPr sz="3600">
              <a:latin typeface="Arial"/>
              <a:cs typeface="Arial"/>
            </a:endParaRPr>
          </a:p>
          <a:p>
            <a:pPr algn="r" marL="165100" marR="352425" indent="5407660">
              <a:lnSpc>
                <a:spcPct val="100000"/>
              </a:lnSpc>
            </a:pPr>
            <a:r>
              <a:rPr dirty="0" sz="3600" b="1">
                <a:latin typeface="Arial"/>
                <a:cs typeface="Arial"/>
              </a:rPr>
              <a:t>.</a:t>
            </a:r>
            <a:r>
              <a:rPr dirty="0" sz="3600" spc="5" b="1">
                <a:latin typeface="Arial"/>
                <a:cs typeface="Arial"/>
              </a:rPr>
              <a:t> </a:t>
            </a:r>
            <a:r>
              <a:rPr dirty="0" sz="3600" spc="-270" b="1">
                <a:latin typeface="Arial"/>
                <a:cs typeface="Arial"/>
              </a:rPr>
              <a:t>ةيمدخلا</a:t>
            </a:r>
            <a:r>
              <a:rPr dirty="0" sz="3600" spc="-25" b="1">
                <a:latin typeface="Arial"/>
                <a:cs typeface="Arial"/>
              </a:rPr>
              <a:t> </a:t>
            </a:r>
            <a:r>
              <a:rPr dirty="0" sz="3600" spc="-170" b="1">
                <a:latin typeface="Arial"/>
                <a:cs typeface="Arial"/>
              </a:rPr>
              <a:t>تامظنملا </a:t>
            </a:r>
            <a:r>
              <a:rPr dirty="0" sz="3600" spc="-165" b="1">
                <a:latin typeface="Arial"/>
                <a:cs typeface="Arial"/>
              </a:rPr>
              <a:t> </a:t>
            </a:r>
            <a:r>
              <a:rPr dirty="0" sz="3600" spc="-825" b="1">
                <a:latin typeface="Arial"/>
                <a:cs typeface="Arial"/>
              </a:rPr>
              <a:t>لبق      </a:t>
            </a:r>
            <a:r>
              <a:rPr dirty="0" sz="3600" spc="95" b="1">
                <a:latin typeface="Arial"/>
                <a:cs typeface="Arial"/>
              </a:rPr>
              <a:t>نم </a:t>
            </a:r>
            <a:r>
              <a:rPr dirty="0" sz="3600" spc="-515" b="1">
                <a:latin typeface="Arial"/>
                <a:cs typeface="Arial"/>
              </a:rPr>
              <a:t>تانينامثلا  </a:t>
            </a:r>
            <a:r>
              <a:rPr dirty="0" sz="3600" spc="-635" b="1">
                <a:latin typeface="Arial"/>
                <a:cs typeface="Arial"/>
              </a:rPr>
              <a:t>فصتنم   </a:t>
            </a:r>
            <a:r>
              <a:rPr dirty="0" sz="3600" spc="-940" b="1">
                <a:latin typeface="Arial"/>
                <a:cs typeface="Arial"/>
              </a:rPr>
              <a:t>يف                 </a:t>
            </a:r>
            <a:r>
              <a:rPr dirty="0" sz="3600" spc="-310" b="1">
                <a:latin typeface="Arial"/>
                <a:cs typeface="Arial"/>
              </a:rPr>
              <a:t>ةدحتملا </a:t>
            </a:r>
            <a:r>
              <a:rPr dirty="0" sz="3600" spc="-345" b="1">
                <a:latin typeface="Arial"/>
                <a:cs typeface="Arial"/>
              </a:rPr>
              <a:t>تايلاولا  </a:t>
            </a:r>
            <a:r>
              <a:rPr dirty="0" sz="3600" spc="-940" b="1">
                <a:latin typeface="Arial"/>
                <a:cs typeface="Arial"/>
              </a:rPr>
              <a:t>يف            </a:t>
            </a:r>
            <a:r>
              <a:rPr dirty="0" sz="3600" spc="-935" b="1">
                <a:latin typeface="Arial"/>
                <a:cs typeface="Arial"/>
              </a:rPr>
              <a:t> </a:t>
            </a:r>
            <a:r>
              <a:rPr dirty="0" sz="3600" spc="-595" b="1">
                <a:latin typeface="Arial"/>
                <a:cs typeface="Arial"/>
              </a:rPr>
              <a:t>:ايناث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558" y="89103"/>
            <a:ext cx="9006205" cy="67329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827530">
              <a:lnSpc>
                <a:spcPct val="100000"/>
              </a:lnSpc>
              <a:spcBef>
                <a:spcPts val="95"/>
              </a:spcBef>
            </a:pPr>
            <a:r>
              <a:rPr dirty="0" sz="4400" spc="-640" b="1">
                <a:latin typeface="Arial"/>
                <a:cs typeface="Arial"/>
              </a:rPr>
              <a:t>ةيحصلا </a:t>
            </a:r>
            <a:r>
              <a:rPr dirty="0" sz="4400" spc="-110" b="1">
                <a:latin typeface="Arial"/>
                <a:cs typeface="Arial"/>
              </a:rPr>
              <a:t>ةمدخلا </a:t>
            </a:r>
            <a:r>
              <a:rPr dirty="0" sz="4400" spc="-459" b="1">
                <a:latin typeface="Arial"/>
                <a:cs typeface="Arial"/>
              </a:rPr>
              <a:t>ىلع </a:t>
            </a:r>
            <a:r>
              <a:rPr dirty="0" sz="4400" spc="-420" b="1">
                <a:latin typeface="Arial"/>
                <a:cs typeface="Arial"/>
              </a:rPr>
              <a:t>لوصحلا </a:t>
            </a:r>
            <a:r>
              <a:rPr dirty="0" sz="4400" spc="-434" b="1">
                <a:latin typeface="Arial"/>
                <a:cs typeface="Arial"/>
              </a:rPr>
              <a:t>ةيناكمإ </a:t>
            </a:r>
            <a:r>
              <a:rPr dirty="0" sz="3200" spc="5" b="1">
                <a:latin typeface="Arial"/>
                <a:cs typeface="Arial"/>
              </a:rPr>
              <a:t>.4</a:t>
            </a:r>
            <a:endParaRPr sz="3200">
              <a:latin typeface="Arial"/>
              <a:cs typeface="Arial"/>
            </a:endParaRPr>
          </a:p>
          <a:p>
            <a:pPr algn="just" marL="742950" marR="42545" indent="6256020">
              <a:lnSpc>
                <a:spcPct val="100000"/>
              </a:lnSpc>
            </a:pPr>
            <a:r>
              <a:rPr dirty="0" sz="4400" spc="-5" b="1">
                <a:latin typeface="Arial"/>
                <a:cs typeface="Arial"/>
              </a:rPr>
              <a:t>Acce</a:t>
            </a:r>
            <a:r>
              <a:rPr dirty="0" sz="4400" spc="5" b="1">
                <a:latin typeface="Arial"/>
                <a:cs typeface="Arial"/>
              </a:rPr>
              <a:t>s</a:t>
            </a:r>
            <a:r>
              <a:rPr dirty="0" sz="4400" spc="-5" b="1">
                <a:latin typeface="Arial"/>
                <a:cs typeface="Arial"/>
              </a:rPr>
              <a:t>s  </a:t>
            </a:r>
            <a:r>
              <a:rPr dirty="0" sz="4400" spc="-270">
                <a:latin typeface="Arial"/>
                <a:cs typeface="Arial"/>
              </a:rPr>
              <a:t>ديعاوم </a:t>
            </a:r>
            <a:r>
              <a:rPr dirty="0" sz="4400" spc="-545">
                <a:latin typeface="Arial"/>
                <a:cs typeface="Arial"/>
              </a:rPr>
              <a:t>ىلع </a:t>
            </a:r>
            <a:r>
              <a:rPr dirty="0" sz="4400" spc="-655">
                <a:latin typeface="Arial"/>
                <a:cs typeface="Arial"/>
              </a:rPr>
              <a:t>لوصحلل </a:t>
            </a:r>
            <a:r>
              <a:rPr dirty="0" sz="4400" spc="-495">
                <a:latin typeface="Arial"/>
                <a:cs typeface="Arial"/>
              </a:rPr>
              <a:t>راظتنلاا </a:t>
            </a:r>
            <a:r>
              <a:rPr dirty="0" sz="4400" spc="-630">
                <a:latin typeface="Arial"/>
                <a:cs typeface="Arial"/>
              </a:rPr>
              <a:t>مئاوق </a:t>
            </a:r>
            <a:r>
              <a:rPr dirty="0" sz="4400" spc="-445">
                <a:latin typeface="Arial"/>
                <a:cs typeface="Arial"/>
              </a:rPr>
              <a:t>كلذ </a:t>
            </a:r>
            <a:r>
              <a:rPr dirty="0" sz="4400" spc="-434">
                <a:latin typeface="Arial"/>
                <a:cs typeface="Arial"/>
              </a:rPr>
              <a:t>لاثم  </a:t>
            </a:r>
            <a:r>
              <a:rPr dirty="0" sz="4400" spc="-470">
                <a:latin typeface="Arial"/>
                <a:cs typeface="Arial"/>
              </a:rPr>
              <a:t>تايلمع </a:t>
            </a:r>
            <a:r>
              <a:rPr dirty="0" sz="4400" spc="-155">
                <a:latin typeface="Arial"/>
                <a:cs typeface="Arial"/>
              </a:rPr>
              <a:t>ءارجلإ </a:t>
            </a:r>
            <a:r>
              <a:rPr dirty="0" sz="4400" spc="-5">
                <a:latin typeface="Arial"/>
                <a:cs typeface="Arial"/>
              </a:rPr>
              <a:t>وأ </a:t>
            </a:r>
            <a:r>
              <a:rPr dirty="0" sz="4400" spc="-360">
                <a:latin typeface="Arial"/>
                <a:cs typeface="Arial"/>
              </a:rPr>
              <a:t>ةيجراخلا </a:t>
            </a:r>
            <a:r>
              <a:rPr dirty="0" sz="4400" spc="-455">
                <a:latin typeface="Arial"/>
                <a:cs typeface="Arial"/>
              </a:rPr>
              <a:t>تادايعلا</a:t>
            </a:r>
            <a:r>
              <a:rPr dirty="0" sz="4400" spc="-665">
                <a:latin typeface="Arial"/>
                <a:cs typeface="Arial"/>
              </a:rPr>
              <a:t> </a:t>
            </a:r>
            <a:r>
              <a:rPr dirty="0" sz="4400" spc="-1265">
                <a:latin typeface="Arial"/>
                <a:cs typeface="Arial"/>
              </a:rPr>
              <a:t>يف</a:t>
            </a:r>
            <a:r>
              <a:rPr dirty="0" sz="4400" spc="-5">
                <a:latin typeface="Arial"/>
                <a:cs typeface="Arial"/>
              </a:rPr>
              <a:t> </a:t>
            </a:r>
            <a:r>
              <a:rPr dirty="0" sz="4400" spc="-325">
                <a:latin typeface="Arial"/>
                <a:cs typeface="Arial"/>
              </a:rPr>
              <a:t>ءاوس</a:t>
            </a:r>
            <a:endParaRPr sz="4400">
              <a:latin typeface="Arial"/>
              <a:cs typeface="Arial"/>
            </a:endParaRPr>
          </a:p>
          <a:p>
            <a:pPr algn="r" marL="1096010" marR="41910" indent="6376035">
              <a:lnSpc>
                <a:spcPct val="100000"/>
              </a:lnSpc>
              <a:spcBef>
                <a:spcPts val="10"/>
              </a:spcBef>
            </a:pPr>
            <a:r>
              <a:rPr dirty="0" sz="4400" spc="-5">
                <a:latin typeface="Arial"/>
                <a:cs typeface="Arial"/>
              </a:rPr>
              <a:t>.</a:t>
            </a:r>
            <a:r>
              <a:rPr dirty="0" sz="4400" spc="-409">
                <a:latin typeface="Arial"/>
                <a:cs typeface="Arial"/>
              </a:rPr>
              <a:t>ة</a:t>
            </a:r>
            <a:r>
              <a:rPr dirty="0" sz="4400" spc="-915">
                <a:latin typeface="Arial"/>
                <a:cs typeface="Arial"/>
              </a:rPr>
              <a:t>ي</a:t>
            </a:r>
            <a:r>
              <a:rPr dirty="0" sz="4400" spc="-70">
                <a:latin typeface="Arial"/>
                <a:cs typeface="Arial"/>
              </a:rPr>
              <a:t>حارج  </a:t>
            </a:r>
            <a:r>
              <a:rPr dirty="0" sz="4400" spc="-385">
                <a:latin typeface="Arial"/>
                <a:cs typeface="Arial"/>
              </a:rPr>
              <a:t>ةياعرلا  </a:t>
            </a:r>
            <a:r>
              <a:rPr dirty="0" sz="4400" spc="-1095">
                <a:latin typeface="Arial"/>
                <a:cs typeface="Arial"/>
              </a:rPr>
              <a:t>رفوت          </a:t>
            </a:r>
            <a:r>
              <a:rPr dirty="0" sz="4400" spc="80">
                <a:latin typeface="Arial"/>
                <a:cs typeface="Arial"/>
              </a:rPr>
              <a:t>ىدم </a:t>
            </a:r>
            <a:r>
              <a:rPr dirty="0" sz="4400">
                <a:latin typeface="Arial"/>
                <a:cs typeface="Arial"/>
              </a:rPr>
              <a:t>:</a:t>
            </a:r>
            <a:r>
              <a:rPr dirty="0" sz="4400" b="1">
                <a:latin typeface="Arial"/>
                <a:cs typeface="Arial"/>
              </a:rPr>
              <a:t>Equity      </a:t>
            </a:r>
            <a:r>
              <a:rPr dirty="0" sz="4400" spc="-345" b="1">
                <a:latin typeface="Arial"/>
                <a:cs typeface="Arial"/>
              </a:rPr>
              <a:t>ةلادعلا</a:t>
            </a:r>
            <a:r>
              <a:rPr dirty="0" sz="4400" spc="-555" b="1">
                <a:latin typeface="Arial"/>
                <a:cs typeface="Arial"/>
              </a:rPr>
              <a:t> </a:t>
            </a:r>
            <a:r>
              <a:rPr dirty="0" sz="4400" spc="10" b="1">
                <a:latin typeface="Arial"/>
                <a:cs typeface="Arial"/>
              </a:rPr>
              <a:t>.</a:t>
            </a:r>
            <a:r>
              <a:rPr dirty="0" sz="4400" spc="10">
                <a:latin typeface="Arial"/>
                <a:cs typeface="Arial"/>
              </a:rPr>
              <a:t>5</a:t>
            </a:r>
            <a:endParaRPr sz="4400">
              <a:latin typeface="Arial"/>
              <a:cs typeface="Arial"/>
            </a:endParaRPr>
          </a:p>
          <a:p>
            <a:pPr algn="r" marL="429259" marR="43815" indent="-379095">
              <a:lnSpc>
                <a:spcPct val="100000"/>
              </a:lnSpc>
            </a:pPr>
            <a:r>
              <a:rPr dirty="0" sz="4400" spc="-1265">
                <a:latin typeface="Arial"/>
                <a:cs typeface="Arial"/>
              </a:rPr>
              <a:t>يف</a:t>
            </a:r>
            <a:r>
              <a:rPr dirty="0" sz="4400" spc="-5">
                <a:latin typeface="Arial"/>
                <a:cs typeface="Arial"/>
              </a:rPr>
              <a:t> </a:t>
            </a:r>
            <a:r>
              <a:rPr dirty="0" sz="4400" spc="-860">
                <a:latin typeface="Arial"/>
                <a:cs typeface="Arial"/>
              </a:rPr>
              <a:t>توافت </a:t>
            </a:r>
            <a:r>
              <a:rPr dirty="0" sz="4400" spc="-45">
                <a:latin typeface="Arial"/>
                <a:cs typeface="Arial"/>
              </a:rPr>
              <a:t>دوجو </a:t>
            </a:r>
            <a:r>
              <a:rPr dirty="0" sz="4400" spc="-25">
                <a:latin typeface="Arial"/>
                <a:cs typeface="Arial"/>
              </a:rPr>
              <a:t>مدعو </a:t>
            </a:r>
            <a:r>
              <a:rPr dirty="0" sz="4400" spc="-865">
                <a:latin typeface="Arial"/>
                <a:cs typeface="Arial"/>
              </a:rPr>
              <a:t>لاعف </a:t>
            </a:r>
            <a:r>
              <a:rPr dirty="0" sz="4400" spc="-525">
                <a:latin typeface="Arial"/>
                <a:cs typeface="Arial"/>
              </a:rPr>
              <a:t>اهنوجاتحي</a:t>
            </a:r>
            <a:r>
              <a:rPr dirty="0" sz="4400" spc="-270">
                <a:latin typeface="Arial"/>
                <a:cs typeface="Arial"/>
              </a:rPr>
              <a:t> </a:t>
            </a:r>
            <a:r>
              <a:rPr dirty="0" sz="4400" spc="-360">
                <a:latin typeface="Arial"/>
                <a:cs typeface="Arial"/>
              </a:rPr>
              <a:t>نمل</a:t>
            </a:r>
            <a:r>
              <a:rPr dirty="0" sz="4400">
                <a:latin typeface="Arial"/>
                <a:cs typeface="Arial"/>
              </a:rPr>
              <a:t> </a:t>
            </a:r>
            <a:r>
              <a:rPr dirty="0" sz="4400" spc="-655">
                <a:latin typeface="Arial"/>
                <a:cs typeface="Arial"/>
              </a:rPr>
              <a:t>ةيحصلا </a:t>
            </a:r>
            <a:r>
              <a:rPr dirty="0" sz="4400" spc="-305">
                <a:latin typeface="Arial"/>
                <a:cs typeface="Arial"/>
              </a:rPr>
              <a:t> </a:t>
            </a:r>
            <a:r>
              <a:rPr dirty="0" sz="4400" spc="-670">
                <a:latin typeface="Arial"/>
                <a:cs typeface="Arial"/>
              </a:rPr>
              <a:t>بابسلأ </a:t>
            </a:r>
            <a:r>
              <a:rPr dirty="0" sz="4400" spc="-500">
                <a:latin typeface="Arial"/>
                <a:cs typeface="Arial"/>
              </a:rPr>
              <a:t>عمتجملا </a:t>
            </a:r>
            <a:r>
              <a:rPr dirty="0" sz="4400" spc="-985">
                <a:latin typeface="Arial"/>
                <a:cs typeface="Arial"/>
              </a:rPr>
              <a:t>تائف </a:t>
            </a:r>
            <a:r>
              <a:rPr dirty="0" sz="4400" spc="-1270">
                <a:latin typeface="Arial"/>
                <a:cs typeface="Arial"/>
              </a:rPr>
              <a:t>نيب</a:t>
            </a:r>
            <a:r>
              <a:rPr dirty="0" sz="4400" spc="30">
                <a:latin typeface="Arial"/>
                <a:cs typeface="Arial"/>
              </a:rPr>
              <a:t> </a:t>
            </a:r>
            <a:r>
              <a:rPr dirty="0" sz="4400" spc="-515">
                <a:latin typeface="Arial"/>
                <a:cs typeface="Arial"/>
              </a:rPr>
              <a:t>اهيلع </a:t>
            </a:r>
            <a:r>
              <a:rPr dirty="0" sz="4400" spc="-440">
                <a:latin typeface="Arial"/>
                <a:cs typeface="Arial"/>
              </a:rPr>
              <a:t>لوصحلا</a:t>
            </a:r>
            <a:r>
              <a:rPr dirty="0" sz="4400" spc="-235">
                <a:latin typeface="Arial"/>
                <a:cs typeface="Arial"/>
              </a:rPr>
              <a:t> </a:t>
            </a:r>
            <a:r>
              <a:rPr dirty="0" sz="4400" spc="-455">
                <a:latin typeface="Arial"/>
                <a:cs typeface="Arial"/>
              </a:rPr>
              <a:t>ةيناكمإ</a:t>
            </a:r>
            <a:endParaRPr sz="4400">
              <a:latin typeface="Arial"/>
              <a:cs typeface="Arial"/>
            </a:endParaRPr>
          </a:p>
          <a:p>
            <a:pPr algn="r" marL="800735" marR="43180" indent="6021705">
              <a:lnSpc>
                <a:spcPct val="100000"/>
              </a:lnSpc>
              <a:spcBef>
                <a:spcPts val="5"/>
              </a:spcBef>
            </a:pPr>
            <a:r>
              <a:rPr dirty="0" sz="4400" spc="-520">
                <a:latin typeface="Arial"/>
                <a:cs typeface="Arial"/>
              </a:rPr>
              <a:t>.ةيحص</a:t>
            </a:r>
            <a:r>
              <a:rPr dirty="0" sz="4400" spc="-50">
                <a:latin typeface="Arial"/>
                <a:cs typeface="Arial"/>
              </a:rPr>
              <a:t> </a:t>
            </a:r>
            <a:r>
              <a:rPr dirty="0" sz="4400" spc="-610">
                <a:latin typeface="Arial"/>
                <a:cs typeface="Arial"/>
              </a:rPr>
              <a:t>ريغ </a:t>
            </a:r>
            <a:r>
              <a:rPr dirty="0" sz="4400" spc="-305">
                <a:latin typeface="Arial"/>
                <a:cs typeface="Arial"/>
              </a:rPr>
              <a:t> </a:t>
            </a:r>
            <a:r>
              <a:rPr dirty="0" sz="4400" spc="-865">
                <a:latin typeface="Arial"/>
                <a:cs typeface="Arial"/>
              </a:rPr>
              <a:t>ل</a:t>
            </a:r>
            <a:r>
              <a:rPr dirty="0" sz="4400" spc="-1200">
                <a:latin typeface="Arial"/>
                <a:cs typeface="Arial"/>
              </a:rPr>
              <a:t>ث</a:t>
            </a:r>
            <a:r>
              <a:rPr dirty="0" sz="4400" spc="-150">
                <a:latin typeface="Arial"/>
                <a:cs typeface="Arial"/>
              </a:rPr>
              <a:t>ملأ</a:t>
            </a:r>
            <a:r>
              <a:rPr dirty="0" sz="4400" spc="-85">
                <a:latin typeface="Arial"/>
                <a:cs typeface="Arial"/>
              </a:rPr>
              <a:t>ا</a:t>
            </a:r>
            <a:r>
              <a:rPr dirty="0" sz="4400" spc="-5">
                <a:latin typeface="Arial"/>
                <a:cs typeface="Arial"/>
              </a:rPr>
              <a:t> </a:t>
            </a:r>
            <a:r>
              <a:rPr dirty="0" sz="4400">
                <a:latin typeface="Arial"/>
                <a:cs typeface="Arial"/>
              </a:rPr>
              <a:t>م</a:t>
            </a:r>
            <a:r>
              <a:rPr dirty="0" sz="4400" spc="-455">
                <a:latin typeface="Arial"/>
                <a:cs typeface="Arial"/>
              </a:rPr>
              <a:t>ادخ</a:t>
            </a:r>
            <a:r>
              <a:rPr dirty="0" sz="4400" spc="-860">
                <a:latin typeface="Arial"/>
                <a:cs typeface="Arial"/>
              </a:rPr>
              <a:t>ت</a:t>
            </a:r>
            <a:r>
              <a:rPr dirty="0" sz="4400" spc="-1285">
                <a:latin typeface="Arial"/>
                <a:cs typeface="Arial"/>
              </a:rPr>
              <a:t>س</a:t>
            </a:r>
            <a:r>
              <a:rPr dirty="0" sz="4400" spc="-375">
                <a:latin typeface="Arial"/>
                <a:cs typeface="Arial"/>
              </a:rPr>
              <a:t>لا</a:t>
            </a:r>
            <a:r>
              <a:rPr dirty="0" sz="4400" spc="-5">
                <a:latin typeface="Arial"/>
                <a:cs typeface="Arial"/>
              </a:rPr>
              <a:t>ا</a:t>
            </a:r>
            <a:r>
              <a:rPr dirty="0" sz="4400">
                <a:latin typeface="Arial"/>
                <a:cs typeface="Arial"/>
              </a:rPr>
              <a:t> </a:t>
            </a:r>
            <a:r>
              <a:rPr dirty="0" sz="4400" spc="75">
                <a:latin typeface="Arial"/>
                <a:cs typeface="Arial"/>
              </a:rPr>
              <a:t> </a:t>
            </a:r>
            <a:r>
              <a:rPr dirty="0" sz="4400" spc="15" b="1">
                <a:latin typeface="Arial"/>
                <a:cs typeface="Arial"/>
              </a:rPr>
              <a:t>:</a:t>
            </a:r>
            <a:r>
              <a:rPr dirty="0" sz="4400" spc="-5" b="1">
                <a:latin typeface="Arial"/>
                <a:cs typeface="Arial"/>
              </a:rPr>
              <a:t>Efficie</a:t>
            </a:r>
            <a:r>
              <a:rPr dirty="0" sz="4400" spc="5" b="1">
                <a:latin typeface="Arial"/>
                <a:cs typeface="Arial"/>
              </a:rPr>
              <a:t>n</a:t>
            </a:r>
            <a:r>
              <a:rPr dirty="0" sz="4400" spc="-5" b="1">
                <a:latin typeface="Arial"/>
                <a:cs typeface="Arial"/>
              </a:rPr>
              <a:t>cy</a:t>
            </a:r>
            <a:r>
              <a:rPr dirty="0" sz="4400" spc="-35" b="1">
                <a:latin typeface="Arial"/>
                <a:cs typeface="Arial"/>
              </a:rPr>
              <a:t> </a:t>
            </a:r>
            <a:r>
              <a:rPr dirty="0" sz="4400" spc="-515" b="1">
                <a:latin typeface="Arial"/>
                <a:cs typeface="Arial"/>
              </a:rPr>
              <a:t>ةءافكلا</a:t>
            </a:r>
            <a:r>
              <a:rPr dirty="0" sz="4400" spc="15" b="1">
                <a:latin typeface="Arial"/>
                <a:cs typeface="Arial"/>
              </a:rPr>
              <a:t> </a:t>
            </a:r>
            <a:r>
              <a:rPr dirty="0" sz="4400" spc="-580" b="1">
                <a:latin typeface="Arial"/>
                <a:cs typeface="Arial"/>
              </a:rPr>
              <a:t>.</a:t>
            </a:r>
            <a:r>
              <a:rPr dirty="0" baseline="34722" sz="1800" spc="-104">
                <a:solidFill>
                  <a:srgbClr val="888888"/>
                </a:solidFill>
                <a:latin typeface="Arial"/>
                <a:cs typeface="Arial"/>
              </a:rPr>
              <a:t>8</a:t>
            </a:r>
            <a:r>
              <a:rPr dirty="0" sz="4400" spc="-5" b="1">
                <a:latin typeface="Arial"/>
                <a:cs typeface="Arial"/>
              </a:rPr>
              <a:t>6</a:t>
            </a:r>
            <a:endParaRPr sz="4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01873" y="333832"/>
            <a:ext cx="4761230" cy="69532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400" spc="-204">
                <a:latin typeface="Times New Roman"/>
                <a:cs typeface="Times New Roman"/>
              </a:rPr>
              <a:t>ةدوجلا </a:t>
            </a:r>
            <a:r>
              <a:rPr dirty="0" sz="4400" spc="-655">
                <a:latin typeface="Times New Roman"/>
                <a:cs typeface="Times New Roman"/>
              </a:rPr>
              <a:t>ةفيظو </a:t>
            </a:r>
            <a:r>
              <a:rPr dirty="0" sz="4400" spc="-680">
                <a:latin typeface="Times New Roman"/>
                <a:cs typeface="Times New Roman"/>
              </a:rPr>
              <a:t>راشتنإ</a:t>
            </a:r>
            <a:r>
              <a:rPr dirty="0" sz="4400" spc="-459">
                <a:latin typeface="Times New Roman"/>
                <a:cs typeface="Times New Roman"/>
              </a:rPr>
              <a:t> </a:t>
            </a:r>
            <a:r>
              <a:rPr dirty="0" sz="4400" spc="-730">
                <a:latin typeface="Times New Roman"/>
                <a:cs typeface="Times New Roman"/>
              </a:rPr>
              <a:t>دئاوف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816479" y="991235"/>
            <a:ext cx="4737100" cy="0"/>
          </a:xfrm>
          <a:custGeom>
            <a:avLst/>
            <a:gdLst/>
            <a:ahLst/>
            <a:cxnLst/>
            <a:rect l="l" t="t" r="r" b="b"/>
            <a:pathLst>
              <a:path w="4737100" h="0">
                <a:moveTo>
                  <a:pt x="0" y="0"/>
                </a:moveTo>
                <a:lnTo>
                  <a:pt x="4736592" y="0"/>
                </a:lnTo>
              </a:path>
            </a:pathLst>
          </a:custGeom>
          <a:ln w="5181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626176" y="1596085"/>
            <a:ext cx="7974965" cy="44157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26060">
              <a:lnSpc>
                <a:spcPct val="100000"/>
              </a:lnSpc>
              <a:spcBef>
                <a:spcPts val="95"/>
              </a:spcBef>
            </a:pPr>
            <a:r>
              <a:rPr dirty="0" sz="3200" spc="-440" b="1">
                <a:latin typeface="Arial"/>
                <a:cs typeface="Arial"/>
              </a:rPr>
              <a:t>.هتابلطتم </a:t>
            </a:r>
            <a:r>
              <a:rPr dirty="0" sz="3200" spc="-890" b="1">
                <a:latin typeface="Arial"/>
                <a:cs typeface="Arial"/>
              </a:rPr>
              <a:t>ةيبلتب</a:t>
            </a:r>
            <a:r>
              <a:rPr dirty="0" sz="3200" spc="40" b="1">
                <a:latin typeface="Arial"/>
                <a:cs typeface="Arial"/>
              </a:rPr>
              <a:t> </a:t>
            </a:r>
            <a:r>
              <a:rPr dirty="0" sz="3200" spc="-745" b="1">
                <a:latin typeface="Arial"/>
                <a:cs typeface="Arial"/>
              </a:rPr>
              <a:t>قلعتي  </a:t>
            </a:r>
            <a:r>
              <a:rPr dirty="0" sz="3200" spc="-610" b="1">
                <a:latin typeface="Arial"/>
                <a:cs typeface="Arial"/>
              </a:rPr>
              <a:t>اميف </a:t>
            </a:r>
            <a:r>
              <a:rPr dirty="0" sz="3200" spc="-390" b="1">
                <a:latin typeface="Arial"/>
                <a:cs typeface="Arial"/>
              </a:rPr>
              <a:t>ليمعلا </a:t>
            </a:r>
            <a:r>
              <a:rPr dirty="0" sz="3200" spc="-295" b="1">
                <a:latin typeface="Arial"/>
                <a:cs typeface="Arial"/>
              </a:rPr>
              <a:t>اضر </a:t>
            </a:r>
            <a:r>
              <a:rPr dirty="0" sz="3200" spc="-395" b="1">
                <a:latin typeface="Arial"/>
                <a:cs typeface="Arial"/>
              </a:rPr>
              <a:t>ىوتسم </a:t>
            </a:r>
            <a:r>
              <a:rPr dirty="0" sz="3200" spc="-705" b="1">
                <a:latin typeface="Arial"/>
                <a:cs typeface="Arial"/>
              </a:rPr>
              <a:t>نيسحت  </a:t>
            </a:r>
            <a:r>
              <a:rPr dirty="0" sz="3200" spc="-5" b="1">
                <a:latin typeface="Arial"/>
                <a:cs typeface="Arial"/>
              </a:rPr>
              <a:t>-</a:t>
            </a:r>
            <a:r>
              <a:rPr dirty="0" sz="3200" spc="-475" b="1">
                <a:latin typeface="Arial"/>
                <a:cs typeface="Arial"/>
              </a:rPr>
              <a:t> </a:t>
            </a:r>
            <a:r>
              <a:rPr dirty="0" sz="3200" spc="-5" b="1">
                <a:latin typeface="Arial"/>
                <a:cs typeface="Arial"/>
              </a:rPr>
              <a:t>1</a:t>
            </a:r>
            <a:endParaRPr sz="3200">
              <a:latin typeface="Arial"/>
              <a:cs typeface="Arial"/>
            </a:endParaRPr>
          </a:p>
          <a:p>
            <a:pPr algn="r" marL="12700" marR="236854" indent="3853815">
              <a:lnSpc>
                <a:spcPct val="100000"/>
              </a:lnSpc>
            </a:pPr>
            <a:r>
              <a:rPr dirty="0" sz="3200" spc="-385" b="1">
                <a:latin typeface="Arial"/>
                <a:cs typeface="Arial"/>
              </a:rPr>
              <a:t>.جتنملا </a:t>
            </a:r>
            <a:r>
              <a:rPr dirty="0" sz="3200" spc="-45" b="1">
                <a:latin typeface="Arial"/>
                <a:cs typeface="Arial"/>
              </a:rPr>
              <a:t>ةدوج </a:t>
            </a:r>
            <a:r>
              <a:rPr dirty="0" sz="3200" spc="-395" b="1">
                <a:latin typeface="Arial"/>
                <a:cs typeface="Arial"/>
              </a:rPr>
              <a:t>ىوتسم</a:t>
            </a:r>
            <a:r>
              <a:rPr dirty="0" sz="3200" spc="-90" b="1">
                <a:latin typeface="Arial"/>
                <a:cs typeface="Arial"/>
              </a:rPr>
              <a:t> </a:t>
            </a:r>
            <a:r>
              <a:rPr dirty="0" sz="3200" spc="-565" b="1">
                <a:latin typeface="Arial"/>
                <a:cs typeface="Arial"/>
              </a:rPr>
              <a:t>عفر</a:t>
            </a:r>
            <a:r>
              <a:rPr dirty="0" sz="3200" spc="-365" b="1">
                <a:latin typeface="Arial"/>
                <a:cs typeface="Arial"/>
              </a:rPr>
              <a:t> </a:t>
            </a:r>
            <a:r>
              <a:rPr dirty="0" sz="3200" spc="5" b="1">
                <a:latin typeface="Arial"/>
                <a:cs typeface="Arial"/>
              </a:rPr>
              <a:t>-2 </a:t>
            </a:r>
            <a:r>
              <a:rPr dirty="0" sz="3200" spc="-5" b="1">
                <a:latin typeface="Arial"/>
                <a:cs typeface="Arial"/>
              </a:rPr>
              <a:t> </a:t>
            </a:r>
            <a:r>
              <a:rPr dirty="0" sz="3200" spc="-450" b="1">
                <a:latin typeface="Arial"/>
                <a:cs typeface="Arial"/>
              </a:rPr>
              <a:t>نوكي  </a:t>
            </a:r>
            <a:r>
              <a:rPr dirty="0" sz="3200" spc="-530" b="1">
                <a:latin typeface="Arial"/>
                <a:cs typeface="Arial"/>
              </a:rPr>
              <a:t>زيكرتلا   </a:t>
            </a:r>
            <a:r>
              <a:rPr dirty="0" sz="3200" spc="-200" b="1">
                <a:latin typeface="Arial"/>
                <a:cs typeface="Arial"/>
              </a:rPr>
              <a:t>نلإ </a:t>
            </a:r>
            <a:r>
              <a:rPr dirty="0" sz="3200" spc="-450" b="1">
                <a:latin typeface="Arial"/>
                <a:cs typeface="Arial"/>
              </a:rPr>
              <a:t>جتنملا  </a:t>
            </a:r>
            <a:r>
              <a:rPr dirty="0" sz="3200" spc="-525" b="1">
                <a:latin typeface="Arial"/>
                <a:cs typeface="Arial"/>
              </a:rPr>
              <a:t>ريوطتل   </a:t>
            </a:r>
            <a:r>
              <a:rPr dirty="0" sz="3200" spc="-275" b="1">
                <a:latin typeface="Arial"/>
                <a:cs typeface="Arial"/>
              </a:rPr>
              <a:t>صصخملا  </a:t>
            </a:r>
            <a:r>
              <a:rPr dirty="0" sz="3200" spc="-345" b="1">
                <a:latin typeface="Arial"/>
                <a:cs typeface="Arial"/>
              </a:rPr>
              <a:t>تقولا  </a:t>
            </a:r>
            <a:r>
              <a:rPr dirty="0" sz="3200" spc="-775" b="1">
                <a:latin typeface="Arial"/>
                <a:cs typeface="Arial"/>
              </a:rPr>
              <a:t>ريفوت  </a:t>
            </a:r>
            <a:r>
              <a:rPr dirty="0" sz="3200" spc="-745" b="1">
                <a:latin typeface="Arial"/>
                <a:cs typeface="Arial"/>
              </a:rPr>
              <a:t> </a:t>
            </a:r>
            <a:r>
              <a:rPr dirty="0" sz="3200" b="1">
                <a:latin typeface="Arial"/>
                <a:cs typeface="Arial"/>
              </a:rPr>
              <a:t>-3</a:t>
            </a:r>
            <a:endParaRPr sz="3200">
              <a:latin typeface="Arial"/>
              <a:cs typeface="Arial"/>
            </a:endParaRPr>
          </a:p>
          <a:p>
            <a:pPr algn="r" marR="245110">
              <a:lnSpc>
                <a:spcPct val="100000"/>
              </a:lnSpc>
              <a:spcBef>
                <a:spcPts val="5"/>
              </a:spcBef>
            </a:pPr>
            <a:r>
              <a:rPr dirty="0" sz="3200" spc="-5" b="1">
                <a:latin typeface="Arial"/>
                <a:cs typeface="Arial"/>
              </a:rPr>
              <a:t>. </a:t>
            </a:r>
            <a:r>
              <a:rPr dirty="0" sz="3200" spc="-409" b="1">
                <a:latin typeface="Arial"/>
                <a:cs typeface="Arial"/>
              </a:rPr>
              <a:t>يساسأ  </a:t>
            </a:r>
            <a:r>
              <a:rPr dirty="0" sz="3200" spc="-690" b="1">
                <a:latin typeface="Arial"/>
                <a:cs typeface="Arial"/>
              </a:rPr>
              <a:t>لكشب     </a:t>
            </a:r>
            <a:r>
              <a:rPr dirty="0" sz="3200" spc="-390" b="1">
                <a:latin typeface="Arial"/>
                <a:cs typeface="Arial"/>
              </a:rPr>
              <a:t>ليمعلا  </a:t>
            </a:r>
            <a:r>
              <a:rPr dirty="0" sz="3200" spc="-425" b="1">
                <a:latin typeface="Arial"/>
                <a:cs typeface="Arial"/>
              </a:rPr>
              <a:t>تابلطتم</a:t>
            </a:r>
            <a:r>
              <a:rPr dirty="0" sz="3200" spc="-195" b="1">
                <a:latin typeface="Arial"/>
                <a:cs typeface="Arial"/>
              </a:rPr>
              <a:t> </a:t>
            </a:r>
            <a:r>
              <a:rPr dirty="0" sz="3200" spc="-340" b="1">
                <a:latin typeface="Arial"/>
                <a:cs typeface="Arial"/>
              </a:rPr>
              <a:t>ىلع</a:t>
            </a:r>
            <a:endParaRPr sz="3200">
              <a:latin typeface="Arial"/>
              <a:cs typeface="Arial"/>
            </a:endParaRPr>
          </a:p>
          <a:p>
            <a:pPr algn="r" marR="236854">
              <a:lnSpc>
                <a:spcPct val="100000"/>
              </a:lnSpc>
            </a:pPr>
            <a:r>
              <a:rPr dirty="0" sz="3200" spc="-385" b="1">
                <a:latin typeface="Arial"/>
                <a:cs typeface="Arial"/>
              </a:rPr>
              <a:t>.جتنملا  </a:t>
            </a:r>
            <a:r>
              <a:rPr dirty="0" sz="3200" spc="-840" b="1">
                <a:latin typeface="Arial"/>
                <a:cs typeface="Arial"/>
              </a:rPr>
              <a:t>يف                   </a:t>
            </a:r>
            <a:r>
              <a:rPr dirty="0" sz="3200" spc="-390" b="1">
                <a:latin typeface="Arial"/>
                <a:cs typeface="Arial"/>
              </a:rPr>
              <a:t>ليمعلا  </a:t>
            </a:r>
            <a:r>
              <a:rPr dirty="0" sz="3200" spc="-640" b="1">
                <a:latin typeface="Arial"/>
                <a:cs typeface="Arial"/>
              </a:rPr>
              <a:t>ةقث    </a:t>
            </a:r>
            <a:r>
              <a:rPr dirty="0" sz="3200" spc="10" b="1">
                <a:latin typeface="Arial"/>
                <a:cs typeface="Arial"/>
              </a:rPr>
              <a:t>ةجرد </a:t>
            </a:r>
            <a:r>
              <a:rPr dirty="0" sz="3200" spc="-229" b="1">
                <a:latin typeface="Arial"/>
                <a:cs typeface="Arial"/>
              </a:rPr>
              <a:t>ةدايز</a:t>
            </a:r>
            <a:r>
              <a:rPr dirty="0" sz="3200" spc="-400" b="1">
                <a:latin typeface="Arial"/>
                <a:cs typeface="Arial"/>
              </a:rPr>
              <a:t> </a:t>
            </a:r>
            <a:r>
              <a:rPr dirty="0" sz="3200" spc="5" b="1">
                <a:latin typeface="Arial"/>
                <a:cs typeface="Arial"/>
              </a:rPr>
              <a:t>-4</a:t>
            </a:r>
            <a:endParaRPr sz="3200">
              <a:latin typeface="Arial"/>
              <a:cs typeface="Arial"/>
            </a:endParaRPr>
          </a:p>
          <a:p>
            <a:pPr algn="r" marR="236854">
              <a:lnSpc>
                <a:spcPct val="100000"/>
              </a:lnSpc>
            </a:pPr>
            <a:r>
              <a:rPr dirty="0" sz="3200" spc="-400" b="1">
                <a:latin typeface="Arial"/>
                <a:cs typeface="Arial"/>
              </a:rPr>
              <a:t>.ةيحصلا  </a:t>
            </a:r>
            <a:r>
              <a:rPr dirty="0" sz="3200" spc="-250" b="1">
                <a:latin typeface="Arial"/>
                <a:cs typeface="Arial"/>
              </a:rPr>
              <a:t>ةمظنملل </a:t>
            </a:r>
            <a:r>
              <a:rPr dirty="0" sz="3200" spc="-520" b="1">
                <a:latin typeface="Arial"/>
                <a:cs typeface="Arial"/>
              </a:rPr>
              <a:t>ةيقوسلا </a:t>
            </a:r>
            <a:r>
              <a:rPr dirty="0" sz="3200" spc="-155" b="1">
                <a:latin typeface="Arial"/>
                <a:cs typeface="Arial"/>
              </a:rPr>
              <a:t> </a:t>
            </a:r>
            <a:r>
              <a:rPr dirty="0" sz="3200" spc="-320" b="1">
                <a:latin typeface="Arial"/>
                <a:cs typeface="Arial"/>
              </a:rPr>
              <a:t>ةصحلا  </a:t>
            </a:r>
            <a:r>
              <a:rPr dirty="0" sz="3200" spc="-229" b="1">
                <a:latin typeface="Arial"/>
                <a:cs typeface="Arial"/>
              </a:rPr>
              <a:t>ةدايز</a:t>
            </a:r>
            <a:r>
              <a:rPr dirty="0" sz="3200" spc="-215" b="1">
                <a:latin typeface="Arial"/>
                <a:cs typeface="Arial"/>
              </a:rPr>
              <a:t> </a:t>
            </a:r>
            <a:r>
              <a:rPr dirty="0" sz="3200" spc="5" b="1">
                <a:latin typeface="Arial"/>
                <a:cs typeface="Arial"/>
              </a:rPr>
              <a:t>-5</a:t>
            </a:r>
            <a:endParaRPr sz="3200">
              <a:latin typeface="Arial"/>
              <a:cs typeface="Arial"/>
            </a:endParaRPr>
          </a:p>
          <a:p>
            <a:pPr algn="r" marL="133985" marR="236854" indent="2774950">
              <a:lnSpc>
                <a:spcPct val="100000"/>
              </a:lnSpc>
              <a:spcBef>
                <a:spcPts val="5"/>
              </a:spcBef>
            </a:pPr>
            <a:r>
              <a:rPr dirty="0" sz="3200" spc="-335" b="1">
                <a:latin typeface="Arial"/>
                <a:cs typeface="Arial"/>
              </a:rPr>
              <a:t>.ليمعلا </a:t>
            </a:r>
            <a:r>
              <a:rPr dirty="0" sz="3200" spc="-345" b="1">
                <a:latin typeface="Arial"/>
                <a:cs typeface="Arial"/>
              </a:rPr>
              <a:t>وحن </a:t>
            </a:r>
            <a:r>
              <a:rPr dirty="0" sz="3200" spc="-370" b="1">
                <a:latin typeface="Arial"/>
                <a:cs typeface="Arial"/>
              </a:rPr>
              <a:t>نيلماعلا </a:t>
            </a:r>
            <a:r>
              <a:rPr dirty="0" sz="3200" spc="-295" b="1">
                <a:latin typeface="Arial"/>
                <a:cs typeface="Arial"/>
              </a:rPr>
              <a:t>هجوت</a:t>
            </a:r>
            <a:r>
              <a:rPr dirty="0" sz="3200" spc="-490" b="1">
                <a:latin typeface="Arial"/>
                <a:cs typeface="Arial"/>
              </a:rPr>
              <a:t> </a:t>
            </a:r>
            <a:r>
              <a:rPr dirty="0" sz="3200" spc="-570" b="1">
                <a:latin typeface="Arial"/>
                <a:cs typeface="Arial"/>
              </a:rPr>
              <a:t>قيمعت</a:t>
            </a:r>
            <a:r>
              <a:rPr dirty="0" sz="3200" spc="-370" b="1">
                <a:latin typeface="Arial"/>
                <a:cs typeface="Arial"/>
              </a:rPr>
              <a:t> </a:t>
            </a:r>
            <a:r>
              <a:rPr dirty="0" sz="3200" b="1">
                <a:latin typeface="Arial"/>
                <a:cs typeface="Arial"/>
              </a:rPr>
              <a:t>-6 </a:t>
            </a:r>
            <a:r>
              <a:rPr dirty="0" sz="3200" spc="-5" b="1">
                <a:latin typeface="Arial"/>
                <a:cs typeface="Arial"/>
              </a:rPr>
              <a:t> </a:t>
            </a:r>
            <a:r>
              <a:rPr dirty="0" sz="3200" spc="-390" b="1">
                <a:latin typeface="Arial"/>
                <a:cs typeface="Arial"/>
              </a:rPr>
              <a:t>ليمعلا  </a:t>
            </a:r>
            <a:r>
              <a:rPr dirty="0" sz="3200" spc="-5" b="1">
                <a:latin typeface="Arial"/>
                <a:cs typeface="Arial"/>
              </a:rPr>
              <a:t>يأر </a:t>
            </a:r>
            <a:r>
              <a:rPr dirty="0" sz="3200" spc="-55" b="1">
                <a:latin typeface="Arial"/>
                <a:cs typeface="Arial"/>
              </a:rPr>
              <a:t>ذخأ </a:t>
            </a:r>
            <a:r>
              <a:rPr dirty="0" sz="3200" spc="-810" b="1">
                <a:latin typeface="Arial"/>
                <a:cs typeface="Arial"/>
              </a:rPr>
              <a:t>متي            </a:t>
            </a:r>
            <a:r>
              <a:rPr dirty="0" sz="3200" spc="-220" b="1">
                <a:latin typeface="Arial"/>
                <a:cs typeface="Arial"/>
              </a:rPr>
              <a:t>هنأ  </a:t>
            </a:r>
            <a:r>
              <a:rPr dirty="0" sz="3200" spc="-465" b="1">
                <a:latin typeface="Arial"/>
                <a:cs typeface="Arial"/>
              </a:rPr>
              <a:t>ثيح  </a:t>
            </a:r>
            <a:r>
              <a:rPr dirty="0" sz="3200" spc="-675" b="1">
                <a:latin typeface="Arial"/>
                <a:cs typeface="Arial"/>
              </a:rPr>
              <a:t>عيبلا    </a:t>
            </a:r>
            <a:r>
              <a:rPr dirty="0" sz="3200" spc="-600" b="1">
                <a:latin typeface="Arial"/>
                <a:cs typeface="Arial"/>
              </a:rPr>
              <a:t>دعب   </a:t>
            </a:r>
            <a:r>
              <a:rPr dirty="0" sz="3200" spc="110" b="1">
                <a:latin typeface="Arial"/>
                <a:cs typeface="Arial"/>
              </a:rPr>
              <a:t>ام </a:t>
            </a:r>
            <a:r>
              <a:rPr dirty="0" sz="3200" spc="-740" b="1">
                <a:latin typeface="Arial"/>
                <a:cs typeface="Arial"/>
              </a:rPr>
              <a:t>ةفلكت      </a:t>
            </a:r>
            <a:r>
              <a:rPr dirty="0" sz="3200" spc="-800" b="1">
                <a:latin typeface="Arial"/>
                <a:cs typeface="Arial"/>
              </a:rPr>
              <a:t>ضيفخت    </a:t>
            </a:r>
            <a:r>
              <a:rPr dirty="0" sz="3200" spc="-775" b="1">
                <a:latin typeface="Arial"/>
                <a:cs typeface="Arial"/>
              </a:rPr>
              <a:t> </a:t>
            </a:r>
            <a:r>
              <a:rPr dirty="0" sz="3200" spc="5" b="1">
                <a:latin typeface="Arial"/>
                <a:cs typeface="Arial"/>
              </a:rPr>
              <a:t>-7</a:t>
            </a:r>
            <a:endParaRPr sz="3200">
              <a:latin typeface="Arial"/>
              <a:cs typeface="Arial"/>
            </a:endParaRPr>
          </a:p>
          <a:p>
            <a:pPr algn="r" marR="245745">
              <a:lnSpc>
                <a:spcPct val="100000"/>
              </a:lnSpc>
            </a:pPr>
            <a:r>
              <a:rPr dirty="0" sz="3200" spc="-390" b="1">
                <a:latin typeface="Arial"/>
                <a:cs typeface="Arial"/>
              </a:rPr>
              <a:t>.جتنملا  </a:t>
            </a:r>
            <a:r>
              <a:rPr dirty="0" sz="3200" spc="-840" b="1">
                <a:latin typeface="Arial"/>
                <a:cs typeface="Arial"/>
              </a:rPr>
              <a:t>يف                   </a:t>
            </a:r>
            <a:r>
              <a:rPr dirty="0" sz="3200" spc="-520" b="1">
                <a:latin typeface="Arial"/>
                <a:cs typeface="Arial"/>
              </a:rPr>
              <a:t>اهعقوتي  </a:t>
            </a:r>
            <a:r>
              <a:rPr dirty="0" sz="3200" spc="-540" b="1">
                <a:latin typeface="Arial"/>
                <a:cs typeface="Arial"/>
              </a:rPr>
              <a:t>يتلا   </a:t>
            </a:r>
            <a:r>
              <a:rPr dirty="0" sz="3200" spc="-285" b="1">
                <a:latin typeface="Arial"/>
                <a:cs typeface="Arial"/>
              </a:rPr>
              <a:t>ةبولطملا  </a:t>
            </a:r>
            <a:r>
              <a:rPr dirty="0" sz="3200" spc="-320" b="1">
                <a:latin typeface="Arial"/>
                <a:cs typeface="Arial"/>
              </a:rPr>
              <a:t>تافصاوملا  </a:t>
            </a:r>
            <a:r>
              <a:rPr dirty="0" sz="3200" spc="-840" b="1">
                <a:latin typeface="Arial"/>
                <a:cs typeface="Arial"/>
              </a:rPr>
              <a:t>يف      </a:t>
            </a:r>
            <a:r>
              <a:rPr dirty="0" sz="3200" spc="-810" b="1">
                <a:latin typeface="Arial"/>
                <a:cs typeface="Arial"/>
              </a:rPr>
              <a:t> </a:t>
            </a:r>
            <a:r>
              <a:rPr dirty="0" sz="3200" spc="-575" b="1">
                <a:latin typeface="Arial"/>
                <a:cs typeface="Arial"/>
              </a:rPr>
              <a:t>اقبسم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59255" y="636777"/>
            <a:ext cx="7030084" cy="17786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0" spc="-390"/>
              <a:t>سماخلا</a:t>
            </a:r>
            <a:r>
              <a:rPr dirty="0" sz="11500" spc="-70"/>
              <a:t> </a:t>
            </a:r>
            <a:r>
              <a:rPr dirty="0" sz="11500" spc="-2170"/>
              <a:t>لصفلا</a:t>
            </a:r>
            <a:endParaRPr sz="11500"/>
          </a:p>
        </p:txBody>
      </p:sp>
      <p:sp>
        <p:nvSpPr>
          <p:cNvPr id="3" name="object 3"/>
          <p:cNvSpPr/>
          <p:nvPr/>
        </p:nvSpPr>
        <p:spPr>
          <a:xfrm>
            <a:off x="1183639" y="4047616"/>
            <a:ext cx="7056120" cy="128270"/>
          </a:xfrm>
          <a:custGeom>
            <a:avLst/>
            <a:gdLst/>
            <a:ahLst/>
            <a:cxnLst/>
            <a:rect l="l" t="t" r="r" b="b"/>
            <a:pathLst>
              <a:path w="7056120" h="128270">
                <a:moveTo>
                  <a:pt x="0" y="0"/>
                </a:moveTo>
                <a:lnTo>
                  <a:pt x="7056119" y="0"/>
                </a:lnTo>
                <a:lnTo>
                  <a:pt x="7056119" y="128015"/>
                </a:lnTo>
                <a:lnTo>
                  <a:pt x="0" y="12801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52603" rIns="0" bIns="0" rtlCol="0" vert="horz">
            <a:spAutoFit/>
          </a:bodyPr>
          <a:lstStyle/>
          <a:p>
            <a:pPr marL="3249930" marR="5080" indent="-1948814">
              <a:lnSpc>
                <a:spcPct val="100000"/>
              </a:lnSpc>
              <a:spcBef>
                <a:spcPts val="105"/>
              </a:spcBef>
            </a:pPr>
            <a:r>
              <a:rPr dirty="0" sz="9600" spc="-1575"/>
              <a:t>نيسحتلاو </a:t>
            </a:r>
            <a:r>
              <a:rPr dirty="0" sz="9600" spc="-434"/>
              <a:t>ةدوجلا  </a:t>
            </a:r>
            <a:r>
              <a:rPr dirty="0" sz="9600" spc="-1065"/>
              <a:t>رمتسملا</a:t>
            </a:r>
            <a:endParaRPr sz="9600"/>
          </a:p>
        </p:txBody>
      </p:sp>
      <p:sp>
        <p:nvSpPr>
          <p:cNvPr id="5" name="object 5"/>
          <p:cNvSpPr/>
          <p:nvPr/>
        </p:nvSpPr>
        <p:spPr>
          <a:xfrm>
            <a:off x="3131311" y="5510657"/>
            <a:ext cx="3502660" cy="128270"/>
          </a:xfrm>
          <a:custGeom>
            <a:avLst/>
            <a:gdLst/>
            <a:ahLst/>
            <a:cxnLst/>
            <a:rect l="l" t="t" r="r" b="b"/>
            <a:pathLst>
              <a:path w="3502659" h="128270">
                <a:moveTo>
                  <a:pt x="0" y="0"/>
                </a:moveTo>
                <a:lnTo>
                  <a:pt x="3502152" y="0"/>
                </a:lnTo>
                <a:lnTo>
                  <a:pt x="3502152" y="127952"/>
                </a:lnTo>
                <a:lnTo>
                  <a:pt x="0" y="12795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57136" y="480441"/>
            <a:ext cx="2051050" cy="695325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4400" spc="20">
                <a:latin typeface="Times New Roman"/>
                <a:cs typeface="Times New Roman"/>
              </a:rPr>
              <a:t>ماع</a:t>
            </a:r>
            <a:r>
              <a:rPr dirty="0" sz="4400" spc="-50">
                <a:latin typeface="Times New Roman"/>
                <a:cs typeface="Times New Roman"/>
              </a:rPr>
              <a:t> </a:t>
            </a:r>
            <a:r>
              <a:rPr dirty="0" sz="4400" spc="-245">
                <a:latin typeface="Times New Roman"/>
                <a:cs typeface="Times New Roman"/>
              </a:rPr>
              <a:t>صخلم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431279" y="1137285"/>
            <a:ext cx="2164080" cy="0"/>
          </a:xfrm>
          <a:custGeom>
            <a:avLst/>
            <a:gdLst/>
            <a:ahLst/>
            <a:cxnLst/>
            <a:rect l="l" t="t" r="r" b="b"/>
            <a:pathLst>
              <a:path w="2164079" h="0">
                <a:moveTo>
                  <a:pt x="0" y="0"/>
                </a:moveTo>
                <a:lnTo>
                  <a:pt x="2164079" y="0"/>
                </a:lnTo>
              </a:path>
            </a:pathLst>
          </a:custGeom>
          <a:ln w="5181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17840" y="1366266"/>
            <a:ext cx="8342630" cy="441515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07314" marR="5080" indent="902335">
              <a:lnSpc>
                <a:spcPct val="100000"/>
              </a:lnSpc>
              <a:spcBef>
                <a:spcPts val="90"/>
              </a:spcBef>
            </a:pPr>
            <a:r>
              <a:rPr dirty="0" sz="3200" spc="-395">
                <a:latin typeface="Arial"/>
                <a:cs typeface="Arial"/>
              </a:rPr>
              <a:t>اهتايلمع </a:t>
            </a:r>
            <a:r>
              <a:rPr dirty="0" sz="3200" spc="-919">
                <a:latin typeface="Arial"/>
                <a:cs typeface="Arial"/>
              </a:rPr>
              <a:t>يف</a:t>
            </a:r>
            <a:r>
              <a:rPr dirty="0" sz="3200" spc="20">
                <a:latin typeface="Arial"/>
                <a:cs typeface="Arial"/>
              </a:rPr>
              <a:t> </a:t>
            </a:r>
            <a:r>
              <a:rPr dirty="0" sz="3200" spc="-440">
                <a:latin typeface="Arial"/>
                <a:cs typeface="Arial"/>
              </a:rPr>
              <a:t>رمتسملا </a:t>
            </a:r>
            <a:r>
              <a:rPr dirty="0" sz="3200" spc="-825">
                <a:latin typeface="Arial"/>
                <a:cs typeface="Arial"/>
              </a:rPr>
              <a:t>نيسحتلل </a:t>
            </a:r>
            <a:r>
              <a:rPr dirty="0" sz="3200" spc="-480">
                <a:latin typeface="Arial"/>
                <a:cs typeface="Arial"/>
              </a:rPr>
              <a:t>ةيحصلا </a:t>
            </a:r>
            <a:r>
              <a:rPr dirty="0" sz="3200" spc="-190">
                <a:latin typeface="Arial"/>
                <a:cs typeface="Arial"/>
              </a:rPr>
              <a:t>تامظنملا </a:t>
            </a:r>
            <a:r>
              <a:rPr dirty="0" sz="3200" spc="-615">
                <a:latin typeface="Arial"/>
                <a:cs typeface="Arial"/>
              </a:rPr>
              <a:t>جاتحت </a:t>
            </a:r>
            <a:r>
              <a:rPr dirty="0" sz="3200" spc="-5">
                <a:latin typeface="Arial"/>
                <a:cs typeface="Arial"/>
              </a:rPr>
              <a:t>•  </a:t>
            </a:r>
            <a:r>
              <a:rPr dirty="0" sz="3200" spc="85">
                <a:latin typeface="Arial"/>
                <a:cs typeface="Arial"/>
              </a:rPr>
              <a:t>نم </a:t>
            </a:r>
            <a:r>
              <a:rPr dirty="0" sz="3200" spc="-530">
                <a:latin typeface="Arial"/>
                <a:cs typeface="Arial"/>
              </a:rPr>
              <a:t>اهنيكمتلو </a:t>
            </a:r>
            <a:r>
              <a:rPr dirty="0" sz="3200" spc="-430">
                <a:latin typeface="Arial"/>
                <a:cs typeface="Arial"/>
              </a:rPr>
              <a:t>اهتاجتنم </a:t>
            </a:r>
            <a:r>
              <a:rPr dirty="0" sz="3200" spc="-919">
                <a:latin typeface="Arial"/>
                <a:cs typeface="Arial"/>
              </a:rPr>
              <a:t>يف</a:t>
            </a:r>
            <a:r>
              <a:rPr dirty="0" sz="3200" spc="40">
                <a:latin typeface="Arial"/>
                <a:cs typeface="Arial"/>
              </a:rPr>
              <a:t> </a:t>
            </a:r>
            <a:r>
              <a:rPr dirty="0" sz="3200" spc="-459">
                <a:latin typeface="Arial"/>
                <a:cs typeface="Arial"/>
              </a:rPr>
              <a:t>بويعلا </a:t>
            </a:r>
            <a:r>
              <a:rPr dirty="0" sz="3200" spc="85">
                <a:latin typeface="Arial"/>
                <a:cs typeface="Arial"/>
              </a:rPr>
              <a:t>نم </a:t>
            </a:r>
            <a:r>
              <a:rPr dirty="0" sz="3200" spc="-960">
                <a:latin typeface="Arial"/>
                <a:cs typeface="Arial"/>
              </a:rPr>
              <a:t>ليلقتلل</a:t>
            </a:r>
            <a:r>
              <a:rPr dirty="0" sz="3200" spc="5">
                <a:latin typeface="Arial"/>
                <a:cs typeface="Arial"/>
              </a:rPr>
              <a:t> </a:t>
            </a:r>
            <a:r>
              <a:rPr dirty="0" sz="3200" spc="-245">
                <a:latin typeface="Arial"/>
                <a:cs typeface="Arial"/>
              </a:rPr>
              <a:t>كلذو</a:t>
            </a:r>
            <a:r>
              <a:rPr dirty="0" sz="3200" spc="-90">
                <a:latin typeface="Arial"/>
                <a:cs typeface="Arial"/>
              </a:rPr>
              <a:t> </a:t>
            </a:r>
            <a:r>
              <a:rPr dirty="0" sz="3200" spc="-125">
                <a:latin typeface="Arial"/>
                <a:cs typeface="Arial"/>
              </a:rPr>
              <a:t>اهتاجرخمو</a:t>
            </a:r>
            <a:endParaRPr sz="3200">
              <a:latin typeface="Arial"/>
              <a:cs typeface="Arial"/>
            </a:endParaRPr>
          </a:p>
          <a:p>
            <a:pPr algn="r" marL="269240" marR="353695" indent="-193040">
              <a:lnSpc>
                <a:spcPts val="3750"/>
              </a:lnSpc>
              <a:spcBef>
                <a:spcPts val="204"/>
              </a:spcBef>
            </a:pPr>
            <a:r>
              <a:rPr dirty="0" sz="3200" spc="85">
                <a:latin typeface="Arial"/>
                <a:cs typeface="Arial"/>
              </a:rPr>
              <a:t>نم </a:t>
            </a:r>
            <a:r>
              <a:rPr dirty="0" sz="3200" spc="-459">
                <a:latin typeface="Arial"/>
                <a:cs typeface="Arial"/>
              </a:rPr>
              <a:t>ديدعلا </a:t>
            </a:r>
            <a:r>
              <a:rPr dirty="0" sz="3200" spc="80">
                <a:latin typeface="Arial"/>
                <a:cs typeface="Arial"/>
              </a:rPr>
              <a:t>ترهظ </a:t>
            </a:r>
            <a:r>
              <a:rPr dirty="0" sz="3200" spc="-254">
                <a:latin typeface="Arial"/>
                <a:cs typeface="Arial"/>
              </a:rPr>
              <a:t>دقو, </a:t>
            </a:r>
            <a:r>
              <a:rPr dirty="0" sz="3200" spc="-790">
                <a:latin typeface="Arial"/>
                <a:cs typeface="Arial"/>
              </a:rPr>
              <a:t>رييغتلا </a:t>
            </a:r>
            <a:r>
              <a:rPr dirty="0" sz="3200" spc="-165">
                <a:latin typeface="Arial"/>
                <a:cs typeface="Arial"/>
              </a:rPr>
              <a:t>ةمئاد </a:t>
            </a:r>
            <a:r>
              <a:rPr dirty="0" sz="3200" spc="-940">
                <a:latin typeface="Arial"/>
                <a:cs typeface="Arial"/>
              </a:rPr>
              <a:t>ةئيب</a:t>
            </a:r>
            <a:r>
              <a:rPr dirty="0" sz="3200" spc="-5">
                <a:latin typeface="Arial"/>
                <a:cs typeface="Arial"/>
              </a:rPr>
              <a:t> </a:t>
            </a:r>
            <a:r>
              <a:rPr dirty="0" sz="3200" spc="-919">
                <a:latin typeface="Arial"/>
                <a:cs typeface="Arial"/>
              </a:rPr>
              <a:t>يف</a:t>
            </a:r>
            <a:r>
              <a:rPr dirty="0" sz="3200" spc="40">
                <a:latin typeface="Arial"/>
                <a:cs typeface="Arial"/>
              </a:rPr>
              <a:t> </a:t>
            </a:r>
            <a:r>
              <a:rPr dirty="0" sz="3200" spc="-844">
                <a:latin typeface="Arial"/>
                <a:cs typeface="Arial"/>
              </a:rPr>
              <a:t>ةيسفانت  </a:t>
            </a:r>
            <a:r>
              <a:rPr dirty="0" sz="3200" spc="-229">
                <a:latin typeface="Arial"/>
                <a:cs typeface="Arial"/>
              </a:rPr>
              <a:t>عقاوم</a:t>
            </a:r>
            <a:r>
              <a:rPr dirty="0" sz="3200" spc="-15">
                <a:latin typeface="Arial"/>
                <a:cs typeface="Arial"/>
              </a:rPr>
              <a:t> </a:t>
            </a:r>
            <a:r>
              <a:rPr dirty="0" sz="3200" spc="-45">
                <a:latin typeface="Arial"/>
                <a:cs typeface="Arial"/>
              </a:rPr>
              <a:t>ذخا </a:t>
            </a:r>
            <a:r>
              <a:rPr dirty="0" sz="3200" spc="-5">
                <a:latin typeface="Arial"/>
                <a:cs typeface="Arial"/>
              </a:rPr>
              <a:t> </a:t>
            </a:r>
            <a:r>
              <a:rPr dirty="0" sz="3200" spc="-430">
                <a:latin typeface="Arial"/>
                <a:cs typeface="Arial"/>
              </a:rPr>
              <a:t>ةقيرطلا </a:t>
            </a:r>
            <a:r>
              <a:rPr dirty="0" sz="3200" spc="-5">
                <a:latin typeface="Arial"/>
                <a:cs typeface="Arial"/>
              </a:rPr>
              <a:t>و </a:t>
            </a:r>
            <a:r>
              <a:rPr dirty="0" sz="3200" spc="-30">
                <a:latin typeface="Arial"/>
                <a:cs typeface="Arial"/>
              </a:rPr>
              <a:t>ناروج </a:t>
            </a:r>
            <a:r>
              <a:rPr dirty="0" sz="3200" spc="-630">
                <a:latin typeface="Arial"/>
                <a:cs typeface="Arial"/>
              </a:rPr>
              <a:t>ةيثلاثو </a:t>
            </a:r>
            <a:r>
              <a:rPr dirty="0" sz="3200" spc="-5">
                <a:latin typeface="Calibri"/>
                <a:cs typeface="Calibri"/>
              </a:rPr>
              <a:t>PDCA </a:t>
            </a:r>
            <a:r>
              <a:rPr dirty="0" sz="3200" spc="-140">
                <a:latin typeface="Arial"/>
                <a:cs typeface="Arial"/>
              </a:rPr>
              <a:t>ةرودك </a:t>
            </a:r>
            <a:r>
              <a:rPr dirty="0" sz="3200" spc="-95">
                <a:latin typeface="Arial"/>
                <a:cs typeface="Arial"/>
              </a:rPr>
              <a:t>ءادلاا</a:t>
            </a:r>
            <a:r>
              <a:rPr dirty="0" sz="3200" spc="415">
                <a:latin typeface="Arial"/>
                <a:cs typeface="Arial"/>
              </a:rPr>
              <a:t> </a:t>
            </a:r>
            <a:r>
              <a:rPr dirty="0" sz="3200" spc="-765">
                <a:latin typeface="Arial"/>
                <a:cs typeface="Arial"/>
              </a:rPr>
              <a:t>نيسحت </a:t>
            </a:r>
            <a:r>
              <a:rPr dirty="0" sz="3200" spc="-10">
                <a:latin typeface="Arial"/>
                <a:cs typeface="Arial"/>
              </a:rPr>
              <a:t>قرط</a:t>
            </a:r>
            <a:endParaRPr sz="3200">
              <a:latin typeface="Arial"/>
              <a:cs typeface="Arial"/>
            </a:endParaRPr>
          </a:p>
          <a:p>
            <a:pPr algn="r" marL="12700" marR="355600" indent="533400">
              <a:lnSpc>
                <a:spcPts val="3840"/>
              </a:lnSpc>
              <a:spcBef>
                <a:spcPts val="110"/>
              </a:spcBef>
            </a:pPr>
            <a:r>
              <a:rPr dirty="0" sz="3200" spc="-590">
                <a:latin typeface="Arial"/>
                <a:cs typeface="Arial"/>
              </a:rPr>
              <a:t>نسحتلا </a:t>
            </a:r>
            <a:r>
              <a:rPr dirty="0" sz="3200" spc="-645">
                <a:latin typeface="Arial"/>
                <a:cs typeface="Arial"/>
              </a:rPr>
              <a:t>سايقل </a:t>
            </a:r>
            <a:r>
              <a:rPr dirty="0" sz="3200" spc="-434">
                <a:latin typeface="Arial"/>
                <a:cs typeface="Arial"/>
              </a:rPr>
              <a:t>تايلآ </a:t>
            </a:r>
            <a:r>
              <a:rPr dirty="0" sz="3200" spc="-565">
                <a:latin typeface="Arial"/>
                <a:cs typeface="Arial"/>
              </a:rPr>
              <a:t>ريوطت </a:t>
            </a:r>
            <a:r>
              <a:rPr dirty="0" sz="3200" spc="-755">
                <a:latin typeface="Arial"/>
                <a:cs typeface="Arial"/>
              </a:rPr>
              <a:t>مت </a:t>
            </a:r>
            <a:r>
              <a:rPr dirty="0" sz="3200" spc="-105">
                <a:latin typeface="Arial"/>
                <a:cs typeface="Arial"/>
              </a:rPr>
              <a:t>امك, </a:t>
            </a:r>
            <a:r>
              <a:rPr dirty="0" sz="3200" spc="-375">
                <a:latin typeface="Arial"/>
                <a:cs typeface="Arial"/>
              </a:rPr>
              <a:t>نزياك </a:t>
            </a:r>
            <a:r>
              <a:rPr dirty="0" sz="3200" spc="-400">
                <a:latin typeface="Arial"/>
                <a:cs typeface="Arial"/>
              </a:rPr>
              <a:t>ةقيرط</a:t>
            </a:r>
            <a:r>
              <a:rPr dirty="0" sz="3200" spc="-145">
                <a:latin typeface="Arial"/>
                <a:cs typeface="Arial"/>
              </a:rPr>
              <a:t> </a:t>
            </a:r>
            <a:r>
              <a:rPr dirty="0" sz="3200" spc="-5">
                <a:latin typeface="Arial"/>
                <a:cs typeface="Arial"/>
              </a:rPr>
              <a:t>و</a:t>
            </a:r>
            <a:r>
              <a:rPr dirty="0" sz="3200" spc="10">
                <a:latin typeface="Arial"/>
                <a:cs typeface="Arial"/>
              </a:rPr>
              <a:t> </a:t>
            </a:r>
            <a:r>
              <a:rPr dirty="0" sz="3200" spc="-459">
                <a:latin typeface="Arial"/>
                <a:cs typeface="Arial"/>
              </a:rPr>
              <a:t>ةيملعلا </a:t>
            </a:r>
            <a:r>
              <a:rPr dirty="0" sz="3200" spc="-5">
                <a:latin typeface="Arial"/>
                <a:cs typeface="Arial"/>
              </a:rPr>
              <a:t> </a:t>
            </a:r>
            <a:r>
              <a:rPr dirty="0" sz="3200" spc="-515">
                <a:latin typeface="Arial"/>
                <a:cs typeface="Arial"/>
              </a:rPr>
              <a:t>روطتبو </a:t>
            </a:r>
            <a:r>
              <a:rPr dirty="0" sz="3200" spc="-600">
                <a:latin typeface="Arial"/>
                <a:cs typeface="Arial"/>
              </a:rPr>
              <a:t>ةفلتخملا </a:t>
            </a:r>
            <a:r>
              <a:rPr dirty="0" sz="3200" spc="-610">
                <a:latin typeface="Arial"/>
                <a:cs typeface="Arial"/>
              </a:rPr>
              <a:t>اهتايوتسمب </a:t>
            </a:r>
            <a:r>
              <a:rPr dirty="0" sz="3200" spc="-300">
                <a:latin typeface="Arial"/>
                <a:cs typeface="Arial"/>
              </a:rPr>
              <a:t>ةيعجرملا </a:t>
            </a:r>
            <a:r>
              <a:rPr dirty="0" sz="3200" spc="-810">
                <a:latin typeface="Arial"/>
                <a:cs typeface="Arial"/>
              </a:rPr>
              <a:t>ةينيبلا</a:t>
            </a:r>
            <a:r>
              <a:rPr dirty="0" sz="3200" spc="-800">
                <a:latin typeface="Arial"/>
                <a:cs typeface="Arial"/>
              </a:rPr>
              <a:t> </a:t>
            </a:r>
            <a:r>
              <a:rPr dirty="0" sz="3200" spc="-330">
                <a:latin typeface="Arial"/>
                <a:cs typeface="Arial"/>
              </a:rPr>
              <a:t>ةنراقملاك</a:t>
            </a:r>
            <a:r>
              <a:rPr dirty="0" sz="3200" spc="10">
                <a:latin typeface="Arial"/>
                <a:cs typeface="Arial"/>
              </a:rPr>
              <a:t> </a:t>
            </a:r>
            <a:r>
              <a:rPr dirty="0" sz="3200" spc="-440">
                <a:latin typeface="Arial"/>
                <a:cs typeface="Arial"/>
              </a:rPr>
              <a:t>رمتسملا </a:t>
            </a:r>
            <a:r>
              <a:rPr dirty="0" sz="3200" spc="-254">
                <a:latin typeface="Arial"/>
                <a:cs typeface="Arial"/>
              </a:rPr>
              <a:t> </a:t>
            </a:r>
            <a:r>
              <a:rPr dirty="0" sz="3200" spc="130">
                <a:latin typeface="Arial"/>
                <a:cs typeface="Arial"/>
              </a:rPr>
              <a:t>اذهو </a:t>
            </a:r>
            <a:r>
              <a:rPr dirty="0" sz="3200" spc="-330">
                <a:latin typeface="Arial"/>
                <a:cs typeface="Arial"/>
              </a:rPr>
              <a:t>ةلماشلا  </a:t>
            </a:r>
            <a:r>
              <a:rPr dirty="0" sz="3200" spc="-185">
                <a:latin typeface="Arial"/>
                <a:cs typeface="Arial"/>
              </a:rPr>
              <a:t>ةدوجلا </a:t>
            </a:r>
            <a:r>
              <a:rPr dirty="0" sz="3200" spc="-254">
                <a:latin typeface="Arial"/>
                <a:cs typeface="Arial"/>
              </a:rPr>
              <a:t>تامولعمل  </a:t>
            </a:r>
            <a:r>
              <a:rPr dirty="0" sz="3200" spc="-215">
                <a:latin typeface="Arial"/>
                <a:cs typeface="Arial"/>
              </a:rPr>
              <a:t>ماظن </a:t>
            </a:r>
            <a:r>
              <a:rPr dirty="0" sz="3200" spc="-270">
                <a:latin typeface="Arial"/>
                <a:cs typeface="Arial"/>
              </a:rPr>
              <a:t>داجيا  </a:t>
            </a:r>
            <a:r>
              <a:rPr dirty="0" sz="3200" spc="-755">
                <a:latin typeface="Arial"/>
                <a:cs typeface="Arial"/>
              </a:rPr>
              <a:t>مت       </a:t>
            </a:r>
            <a:r>
              <a:rPr dirty="0" sz="3200" spc="-225">
                <a:latin typeface="Arial"/>
                <a:cs typeface="Arial"/>
              </a:rPr>
              <a:t>تامولعملا</a:t>
            </a:r>
            <a:r>
              <a:rPr dirty="0" sz="3200" spc="-600">
                <a:latin typeface="Arial"/>
                <a:cs typeface="Arial"/>
              </a:rPr>
              <a:t> </a:t>
            </a:r>
            <a:r>
              <a:rPr dirty="0" sz="3200" spc="-310">
                <a:latin typeface="Arial"/>
                <a:cs typeface="Arial"/>
              </a:rPr>
              <a:t>مظن</a:t>
            </a:r>
            <a:endParaRPr sz="3200">
              <a:latin typeface="Arial"/>
              <a:cs typeface="Arial"/>
            </a:endParaRPr>
          </a:p>
          <a:p>
            <a:pPr algn="r" marR="344805">
              <a:lnSpc>
                <a:spcPts val="3715"/>
              </a:lnSpc>
            </a:pPr>
            <a:r>
              <a:rPr dirty="0" sz="3200" spc="-650">
                <a:latin typeface="Arial"/>
                <a:cs typeface="Arial"/>
              </a:rPr>
              <a:t>بيردتلاب    </a:t>
            </a:r>
            <a:r>
              <a:rPr dirty="0" sz="3200" spc="100">
                <a:latin typeface="Arial"/>
                <a:cs typeface="Arial"/>
              </a:rPr>
              <a:t>همعد </a:t>
            </a:r>
            <a:r>
              <a:rPr dirty="0" sz="3200" spc="-755">
                <a:latin typeface="Arial"/>
                <a:cs typeface="Arial"/>
              </a:rPr>
              <a:t>مت       </a:t>
            </a:r>
            <a:r>
              <a:rPr dirty="0" sz="3200" spc="-5">
                <a:latin typeface="Arial"/>
                <a:cs typeface="Arial"/>
              </a:rPr>
              <a:t>اذا </a:t>
            </a:r>
            <a:r>
              <a:rPr dirty="0" sz="3200" spc="-185">
                <a:latin typeface="Arial"/>
                <a:cs typeface="Arial"/>
              </a:rPr>
              <a:t>لاا  </a:t>
            </a:r>
            <a:r>
              <a:rPr dirty="0" sz="3200" spc="-40">
                <a:latin typeface="Arial"/>
                <a:cs typeface="Arial"/>
              </a:rPr>
              <a:t>دوجو </a:t>
            </a:r>
            <a:r>
              <a:rPr dirty="0" sz="3200" spc="-335">
                <a:latin typeface="Arial"/>
                <a:cs typeface="Arial"/>
              </a:rPr>
              <a:t>هل  </a:t>
            </a:r>
            <a:r>
              <a:rPr dirty="0" sz="3200" spc="-490">
                <a:latin typeface="Arial"/>
                <a:cs typeface="Arial"/>
              </a:rPr>
              <a:t>نوكي  </a:t>
            </a:r>
            <a:r>
              <a:rPr dirty="0" sz="3200" spc="-484">
                <a:latin typeface="Arial"/>
                <a:cs typeface="Arial"/>
              </a:rPr>
              <a:t>نل  </a:t>
            </a:r>
            <a:r>
              <a:rPr dirty="0" sz="3200" spc="-440">
                <a:latin typeface="Arial"/>
                <a:cs typeface="Arial"/>
              </a:rPr>
              <a:t>رمتسملا</a:t>
            </a:r>
            <a:r>
              <a:rPr dirty="0" sz="3200" spc="-525">
                <a:latin typeface="Arial"/>
                <a:cs typeface="Arial"/>
              </a:rPr>
              <a:t> </a:t>
            </a:r>
            <a:r>
              <a:rPr dirty="0" sz="3200" spc="-590">
                <a:latin typeface="Arial"/>
                <a:cs typeface="Arial"/>
              </a:rPr>
              <a:t>نسحتلا</a:t>
            </a:r>
            <a:endParaRPr sz="3200">
              <a:latin typeface="Arial"/>
              <a:cs typeface="Arial"/>
            </a:endParaRPr>
          </a:p>
          <a:p>
            <a:pPr algn="r" marR="358775">
              <a:lnSpc>
                <a:spcPct val="100000"/>
              </a:lnSpc>
            </a:pPr>
            <a:r>
              <a:rPr dirty="0" sz="3200" spc="-330">
                <a:latin typeface="Arial"/>
                <a:cs typeface="Arial"/>
              </a:rPr>
              <a:t>.زفحم  </a:t>
            </a:r>
            <a:r>
              <a:rPr dirty="0" sz="3200" spc="-295">
                <a:latin typeface="Arial"/>
                <a:cs typeface="Arial"/>
              </a:rPr>
              <a:t>يعادبا  </a:t>
            </a:r>
            <a:r>
              <a:rPr dirty="0" sz="3200" spc="-170">
                <a:latin typeface="Arial"/>
                <a:cs typeface="Arial"/>
              </a:rPr>
              <a:t>خانم </a:t>
            </a:r>
            <a:r>
              <a:rPr dirty="0" sz="3200" spc="-750">
                <a:latin typeface="Arial"/>
                <a:cs typeface="Arial"/>
              </a:rPr>
              <a:t>ريفوتو    </a:t>
            </a:r>
            <a:r>
              <a:rPr dirty="0" sz="3200" spc="-615">
                <a:latin typeface="Arial"/>
                <a:cs typeface="Arial"/>
              </a:rPr>
              <a:t> </a:t>
            </a:r>
            <a:r>
              <a:rPr dirty="0" sz="3200" spc="-365">
                <a:latin typeface="Arial"/>
                <a:cs typeface="Arial"/>
              </a:rPr>
              <a:t>ةأشنملا  </a:t>
            </a:r>
            <a:r>
              <a:rPr dirty="0" sz="3200" spc="-919">
                <a:latin typeface="Arial"/>
                <a:cs typeface="Arial"/>
              </a:rPr>
              <a:t>يف</a:t>
            </a:r>
            <a:r>
              <a:rPr dirty="0" sz="3200" spc="45">
                <a:latin typeface="Arial"/>
                <a:cs typeface="Arial"/>
              </a:rPr>
              <a:t> </a:t>
            </a:r>
            <a:r>
              <a:rPr dirty="0" sz="3200" spc="-595">
                <a:latin typeface="Arial"/>
                <a:cs typeface="Arial"/>
              </a:rPr>
              <a:t>نيفظوملل</a:t>
            </a:r>
            <a:r>
              <a:rPr dirty="0" sz="3200" spc="-320">
                <a:latin typeface="Arial"/>
                <a:cs typeface="Arial"/>
              </a:rPr>
              <a:t> </a:t>
            </a:r>
            <a:r>
              <a:rPr dirty="0" sz="3200" spc="-440">
                <a:latin typeface="Arial"/>
                <a:cs typeface="Arial"/>
              </a:rPr>
              <a:t>رمتسملا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49544" y="333832"/>
            <a:ext cx="3104515" cy="69532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400" spc="-495">
                <a:solidFill>
                  <a:srgbClr val="C00000"/>
                </a:solidFill>
                <a:latin typeface="Times New Roman"/>
                <a:cs typeface="Times New Roman"/>
              </a:rPr>
              <a:t>رمتسملا</a:t>
            </a:r>
            <a:r>
              <a:rPr dirty="0" sz="4400" spc="-6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4400" spc="-830">
                <a:solidFill>
                  <a:srgbClr val="C00000"/>
                </a:solidFill>
                <a:latin typeface="Times New Roman"/>
                <a:cs typeface="Times New Roman"/>
              </a:rPr>
              <a:t>نيسحتلا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763259" y="991235"/>
            <a:ext cx="3078480" cy="0"/>
          </a:xfrm>
          <a:custGeom>
            <a:avLst/>
            <a:gdLst/>
            <a:ahLst/>
            <a:cxnLst/>
            <a:rect l="l" t="t" r="r" b="b"/>
            <a:pathLst>
              <a:path w="3078479" h="0">
                <a:moveTo>
                  <a:pt x="0" y="0"/>
                </a:moveTo>
                <a:lnTo>
                  <a:pt x="3078480" y="0"/>
                </a:lnTo>
              </a:path>
            </a:pathLst>
          </a:custGeom>
          <a:ln w="51815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670971" y="1149807"/>
            <a:ext cx="8113395" cy="45008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3795"/>
              </a:lnSpc>
              <a:spcBef>
                <a:spcPts val="95"/>
              </a:spcBef>
            </a:pPr>
            <a:r>
              <a:rPr dirty="0" sz="3200" spc="-105">
                <a:latin typeface="Arial"/>
                <a:cs typeface="Arial"/>
              </a:rPr>
              <a:t>اهفادها </a:t>
            </a:r>
            <a:r>
              <a:rPr dirty="0" sz="3200" spc="-340">
                <a:latin typeface="Arial"/>
                <a:cs typeface="Arial"/>
              </a:rPr>
              <a:t>فلاتخا </a:t>
            </a:r>
            <a:r>
              <a:rPr dirty="0" sz="3200" spc="-300">
                <a:latin typeface="Arial"/>
                <a:cs typeface="Arial"/>
              </a:rPr>
              <a:t>ىلعو </a:t>
            </a:r>
            <a:r>
              <a:rPr dirty="0" sz="3200" spc="-85">
                <a:latin typeface="Arial"/>
                <a:cs typeface="Arial"/>
              </a:rPr>
              <a:t>اهعاونأ </a:t>
            </a:r>
            <a:r>
              <a:rPr dirty="0" sz="3200" spc="-695">
                <a:latin typeface="Arial"/>
                <a:cs typeface="Arial"/>
              </a:rPr>
              <a:t>ةفاكب </a:t>
            </a:r>
            <a:r>
              <a:rPr dirty="0" sz="3200" spc="-185">
                <a:latin typeface="Arial"/>
                <a:cs typeface="Arial"/>
              </a:rPr>
              <a:t>تامظنملا </a:t>
            </a:r>
            <a:r>
              <a:rPr dirty="0" sz="3200" spc="-615">
                <a:latin typeface="Arial"/>
                <a:cs typeface="Arial"/>
              </a:rPr>
              <a:t>جاتحت </a:t>
            </a:r>
            <a:r>
              <a:rPr dirty="0" sz="3200" spc="125">
                <a:latin typeface="Arial"/>
                <a:cs typeface="Arial"/>
              </a:rPr>
              <a:t>ام </a:t>
            </a:r>
            <a:r>
              <a:rPr dirty="0" sz="3200" spc="-210">
                <a:latin typeface="Arial"/>
                <a:cs typeface="Arial"/>
              </a:rPr>
              <a:t>امئاد</a:t>
            </a:r>
            <a:r>
              <a:rPr dirty="0" sz="3200" spc="35">
                <a:latin typeface="Arial"/>
                <a:cs typeface="Arial"/>
              </a:rPr>
              <a:t> </a:t>
            </a:r>
            <a:r>
              <a:rPr dirty="0" sz="3200" spc="-5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  <a:p>
            <a:pPr marL="701040">
              <a:lnSpc>
                <a:spcPts val="3795"/>
              </a:lnSpc>
            </a:pPr>
            <a:r>
              <a:rPr dirty="0" sz="3200" spc="-5">
                <a:latin typeface="Arial"/>
                <a:cs typeface="Arial"/>
              </a:rPr>
              <a:t>. </a:t>
            </a:r>
            <a:r>
              <a:rPr dirty="0" sz="3200" spc="-380">
                <a:latin typeface="Arial"/>
                <a:cs typeface="Arial"/>
              </a:rPr>
              <a:t>اهتاجتنمو </a:t>
            </a:r>
            <a:r>
              <a:rPr dirty="0" sz="3200" spc="-370">
                <a:latin typeface="Arial"/>
                <a:cs typeface="Arial"/>
              </a:rPr>
              <a:t>اهتطشنأو </a:t>
            </a:r>
            <a:r>
              <a:rPr dirty="0" sz="3200" spc="-395">
                <a:latin typeface="Arial"/>
                <a:cs typeface="Arial"/>
              </a:rPr>
              <a:t>اهتايلمع </a:t>
            </a:r>
            <a:r>
              <a:rPr dirty="0" sz="3200" spc="-919">
                <a:latin typeface="Arial"/>
                <a:cs typeface="Arial"/>
              </a:rPr>
              <a:t>يف</a:t>
            </a:r>
            <a:r>
              <a:rPr dirty="0" sz="3200" spc="20">
                <a:latin typeface="Arial"/>
                <a:cs typeface="Arial"/>
              </a:rPr>
              <a:t> </a:t>
            </a:r>
            <a:r>
              <a:rPr dirty="0" sz="3200" spc="-440">
                <a:latin typeface="Arial"/>
                <a:cs typeface="Arial"/>
              </a:rPr>
              <a:t>رمتسملا </a:t>
            </a:r>
            <a:r>
              <a:rPr dirty="0" sz="3200" spc="-690">
                <a:latin typeface="Arial"/>
                <a:cs typeface="Arial"/>
              </a:rPr>
              <a:t>نيسحتلا</a:t>
            </a:r>
            <a:r>
              <a:rPr dirty="0" sz="3200" spc="-509">
                <a:latin typeface="Arial"/>
                <a:cs typeface="Arial"/>
              </a:rPr>
              <a:t> </a:t>
            </a:r>
            <a:r>
              <a:rPr dirty="0" sz="3200" spc="-385">
                <a:latin typeface="Arial"/>
                <a:cs typeface="Arial"/>
              </a:rPr>
              <a:t>ىلإ</a:t>
            </a:r>
            <a:endParaRPr sz="32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770"/>
              </a:spcBef>
            </a:pPr>
            <a:r>
              <a:rPr dirty="0" u="heavy" sz="3200" spc="-8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32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: </a:t>
            </a:r>
            <a:r>
              <a:rPr dirty="0" u="heavy" sz="3200" spc="-8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اهنم </a:t>
            </a:r>
            <a:r>
              <a:rPr dirty="0" u="heavy" sz="3200" spc="-36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ركذن  </a:t>
            </a:r>
            <a:r>
              <a:rPr dirty="0" u="heavy" sz="3200" spc="2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لماوع </a:t>
            </a:r>
            <a:r>
              <a:rPr dirty="0" u="heavy" sz="32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ةدع </a:t>
            </a:r>
            <a:r>
              <a:rPr dirty="0" u="heavy" sz="3200" spc="-33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ىلإ  </a:t>
            </a:r>
            <a:r>
              <a:rPr dirty="0" u="heavy" sz="3200" spc="-24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كلذ  </a:t>
            </a:r>
            <a:r>
              <a:rPr dirty="0" u="heavy" sz="3200" spc="-84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يف                   </a:t>
            </a:r>
            <a:r>
              <a:rPr dirty="0" u="heavy" sz="3200" spc="-57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ببسلا   </a:t>
            </a:r>
            <a:r>
              <a:rPr dirty="0" u="heavy" sz="3200" spc="-32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عجريو</a:t>
            </a:r>
            <a:r>
              <a:rPr dirty="0" sz="3200" spc="20" b="1">
                <a:latin typeface="Arial"/>
                <a:cs typeface="Arial"/>
              </a:rPr>
              <a:t> </a:t>
            </a:r>
            <a:r>
              <a:rPr dirty="0" sz="3200" spc="-5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770"/>
              </a:spcBef>
            </a:pPr>
            <a:r>
              <a:rPr dirty="0" sz="3200" spc="-5">
                <a:latin typeface="Arial"/>
                <a:cs typeface="Arial"/>
              </a:rPr>
              <a:t>. </a:t>
            </a:r>
            <a:r>
              <a:rPr dirty="0" sz="3200" spc="-355">
                <a:latin typeface="Arial"/>
                <a:cs typeface="Arial"/>
              </a:rPr>
              <a:t>ةرمتسم  </a:t>
            </a:r>
            <a:r>
              <a:rPr dirty="0" sz="3200" spc="-925">
                <a:latin typeface="Arial"/>
                <a:cs typeface="Arial"/>
              </a:rPr>
              <a:t>ةفصب</a:t>
            </a:r>
            <a:r>
              <a:rPr dirty="0" sz="3200" spc="45">
                <a:latin typeface="Arial"/>
                <a:cs typeface="Arial"/>
              </a:rPr>
              <a:t> </a:t>
            </a:r>
            <a:r>
              <a:rPr dirty="0" sz="3200" spc="-520">
                <a:latin typeface="Arial"/>
                <a:cs typeface="Arial"/>
              </a:rPr>
              <a:t>هتاعقوتو   </a:t>
            </a:r>
            <a:r>
              <a:rPr dirty="0" sz="3200" spc="-430">
                <a:latin typeface="Arial"/>
                <a:cs typeface="Arial"/>
              </a:rPr>
              <a:t>ليمعلا  </a:t>
            </a:r>
            <a:r>
              <a:rPr dirty="0" sz="3200" spc="-20">
                <a:latin typeface="Arial"/>
                <a:cs typeface="Arial"/>
              </a:rPr>
              <a:t>تاجاح </a:t>
            </a:r>
            <a:r>
              <a:rPr dirty="0" sz="3200" spc="-819">
                <a:latin typeface="Arial"/>
                <a:cs typeface="Arial"/>
              </a:rPr>
              <a:t>ريغت                  </a:t>
            </a:r>
            <a:r>
              <a:rPr dirty="0" sz="3200" spc="-795">
                <a:latin typeface="Arial"/>
                <a:cs typeface="Arial"/>
              </a:rPr>
              <a:t> </a:t>
            </a:r>
            <a:r>
              <a:rPr dirty="0" sz="3200" spc="-5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765"/>
              </a:spcBef>
            </a:pPr>
            <a:r>
              <a:rPr dirty="0" sz="3200" spc="-370">
                <a:latin typeface="Arial"/>
                <a:cs typeface="Arial"/>
              </a:rPr>
              <a:t>ةيلمع  </a:t>
            </a:r>
            <a:r>
              <a:rPr dirty="0" sz="3200" spc="-660">
                <a:latin typeface="Arial"/>
                <a:cs typeface="Arial"/>
              </a:rPr>
              <a:t>يعدتسي    </a:t>
            </a:r>
            <a:r>
              <a:rPr dirty="0" sz="3200" spc="140">
                <a:latin typeface="Arial"/>
                <a:cs typeface="Arial"/>
              </a:rPr>
              <a:t>امم </a:t>
            </a:r>
            <a:r>
              <a:rPr dirty="0" sz="3200" spc="-265">
                <a:latin typeface="Arial"/>
                <a:cs typeface="Arial"/>
              </a:rPr>
              <a:t>ةيجراخلا  </a:t>
            </a:r>
            <a:r>
              <a:rPr dirty="0" sz="3200" spc="-790">
                <a:latin typeface="Arial"/>
                <a:cs typeface="Arial"/>
              </a:rPr>
              <a:t>ةئيبلا         </a:t>
            </a:r>
            <a:r>
              <a:rPr dirty="0" sz="3200" spc="-919">
                <a:latin typeface="Arial"/>
                <a:cs typeface="Arial"/>
              </a:rPr>
              <a:t>يف</a:t>
            </a:r>
            <a:r>
              <a:rPr dirty="0" sz="3200" spc="10">
                <a:latin typeface="Arial"/>
                <a:cs typeface="Arial"/>
              </a:rPr>
              <a:t> </a:t>
            </a:r>
            <a:r>
              <a:rPr dirty="0" sz="3200" spc="-440">
                <a:latin typeface="Arial"/>
                <a:cs typeface="Arial"/>
              </a:rPr>
              <a:t>رمتسملا  </a:t>
            </a:r>
            <a:r>
              <a:rPr dirty="0" sz="3200" spc="-710">
                <a:latin typeface="Arial"/>
                <a:cs typeface="Arial"/>
              </a:rPr>
              <a:t>ريغتلا     </a:t>
            </a:r>
            <a:r>
              <a:rPr dirty="0" sz="3200" spc="-625">
                <a:latin typeface="Arial"/>
                <a:cs typeface="Arial"/>
              </a:rPr>
              <a:t> </a:t>
            </a:r>
            <a:r>
              <a:rPr dirty="0" sz="3200" spc="-5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775"/>
              </a:spcBef>
            </a:pPr>
            <a:r>
              <a:rPr dirty="0" sz="3200" spc="-610">
                <a:latin typeface="Arial"/>
                <a:cs typeface="Arial"/>
              </a:rPr>
              <a:t>.ريغتلا   </a:t>
            </a:r>
            <a:r>
              <a:rPr dirty="0" sz="3200" spc="175">
                <a:latin typeface="Arial"/>
                <a:cs typeface="Arial"/>
              </a:rPr>
              <a:t>اذه </a:t>
            </a:r>
            <a:r>
              <a:rPr dirty="0" sz="3200" spc="-65">
                <a:latin typeface="Arial"/>
                <a:cs typeface="Arial"/>
              </a:rPr>
              <a:t>عم </a:t>
            </a:r>
            <a:r>
              <a:rPr dirty="0" sz="3200" spc="-525">
                <a:latin typeface="Arial"/>
                <a:cs typeface="Arial"/>
              </a:rPr>
              <a:t>مءلاتي   </a:t>
            </a:r>
            <a:r>
              <a:rPr dirty="0" sz="3200" spc="-420">
                <a:latin typeface="Arial"/>
                <a:cs typeface="Arial"/>
              </a:rPr>
              <a:t>امب  </a:t>
            </a:r>
            <a:r>
              <a:rPr dirty="0" sz="3200" spc="-690">
                <a:latin typeface="Arial"/>
                <a:cs typeface="Arial"/>
              </a:rPr>
              <a:t>نيسحتلا     </a:t>
            </a:r>
            <a:r>
              <a:rPr dirty="0" sz="3200" spc="-500">
                <a:latin typeface="Arial"/>
                <a:cs typeface="Arial"/>
              </a:rPr>
              <a:t> </a:t>
            </a:r>
            <a:r>
              <a:rPr dirty="0" sz="3200" spc="-5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770"/>
              </a:spcBef>
            </a:pPr>
            <a:r>
              <a:rPr dirty="0" sz="3200" spc="-409">
                <a:latin typeface="Arial"/>
                <a:cs typeface="Arial"/>
              </a:rPr>
              <a:t>تاجتنملا  </a:t>
            </a:r>
            <a:r>
              <a:rPr dirty="0" sz="3200" spc="-919">
                <a:latin typeface="Arial"/>
                <a:cs typeface="Arial"/>
              </a:rPr>
              <a:t>يف</a:t>
            </a:r>
            <a:r>
              <a:rPr dirty="0" sz="3200" spc="35">
                <a:latin typeface="Arial"/>
                <a:cs typeface="Arial"/>
              </a:rPr>
              <a:t> </a:t>
            </a:r>
            <a:r>
              <a:rPr dirty="0" sz="3200" spc="-459">
                <a:latin typeface="Arial"/>
                <a:cs typeface="Arial"/>
              </a:rPr>
              <a:t>بويعلا  </a:t>
            </a:r>
            <a:r>
              <a:rPr dirty="0" sz="3200" spc="-800">
                <a:latin typeface="Arial"/>
                <a:cs typeface="Arial"/>
              </a:rPr>
              <a:t>ليلقتو          </a:t>
            </a:r>
            <a:r>
              <a:rPr dirty="0" sz="3200" spc="-550">
                <a:latin typeface="Arial"/>
                <a:cs typeface="Arial"/>
              </a:rPr>
              <a:t>تايلمعلل   </a:t>
            </a:r>
            <a:r>
              <a:rPr dirty="0" sz="3200" spc="-440">
                <a:latin typeface="Arial"/>
                <a:cs typeface="Arial"/>
              </a:rPr>
              <a:t>رمتسملا  </a:t>
            </a:r>
            <a:r>
              <a:rPr dirty="0" sz="3200" spc="-690">
                <a:latin typeface="Arial"/>
                <a:cs typeface="Arial"/>
              </a:rPr>
              <a:t>نيسحتلا     </a:t>
            </a:r>
            <a:r>
              <a:rPr dirty="0" sz="3200" spc="-60">
                <a:latin typeface="Arial"/>
                <a:cs typeface="Arial"/>
              </a:rPr>
              <a:t>ةيمهأ</a:t>
            </a:r>
            <a:r>
              <a:rPr dirty="0" sz="3200" spc="710">
                <a:latin typeface="Arial"/>
                <a:cs typeface="Arial"/>
              </a:rPr>
              <a:t> </a:t>
            </a:r>
            <a:r>
              <a:rPr dirty="0" sz="3200" spc="-5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  <a:p>
            <a:pPr algn="r" marR="12700">
              <a:lnSpc>
                <a:spcPct val="100000"/>
              </a:lnSpc>
              <a:spcBef>
                <a:spcPts val="770"/>
              </a:spcBef>
            </a:pPr>
            <a:r>
              <a:rPr dirty="0" sz="3200" spc="-5">
                <a:latin typeface="Arial"/>
                <a:cs typeface="Arial"/>
              </a:rPr>
              <a:t>. </a:t>
            </a:r>
            <a:r>
              <a:rPr dirty="0" sz="3200" spc="-500">
                <a:latin typeface="Arial"/>
                <a:cs typeface="Arial"/>
              </a:rPr>
              <a:t>ةيوقلا</a:t>
            </a:r>
            <a:r>
              <a:rPr dirty="0" sz="3200" spc="-114">
                <a:latin typeface="Arial"/>
                <a:cs typeface="Arial"/>
              </a:rPr>
              <a:t> </a:t>
            </a:r>
            <a:r>
              <a:rPr dirty="0" sz="3200" spc="-495">
                <a:latin typeface="Arial"/>
                <a:cs typeface="Arial"/>
              </a:rPr>
              <a:t>ةسفانملا   </a:t>
            </a:r>
            <a:r>
              <a:rPr dirty="0" sz="3200" spc="110">
                <a:latin typeface="Arial"/>
                <a:cs typeface="Arial"/>
              </a:rPr>
              <a:t>ةهجاوم </a:t>
            </a:r>
            <a:r>
              <a:rPr dirty="0" sz="3200" spc="-400">
                <a:latin typeface="Arial"/>
                <a:cs typeface="Arial"/>
              </a:rPr>
              <a:t>ىلع  </a:t>
            </a:r>
            <a:r>
              <a:rPr dirty="0" sz="3200" spc="-330">
                <a:latin typeface="Arial"/>
                <a:cs typeface="Arial"/>
              </a:rPr>
              <a:t>ةردقلا  </a:t>
            </a:r>
            <a:r>
              <a:rPr dirty="0" sz="3200" spc="-790">
                <a:latin typeface="Arial"/>
                <a:cs typeface="Arial"/>
              </a:rPr>
              <a:t>قيقحت   </a:t>
            </a:r>
            <a:r>
              <a:rPr dirty="0" sz="3200" spc="-750">
                <a:latin typeface="Arial"/>
                <a:cs typeface="Arial"/>
              </a:rPr>
              <a:t> </a:t>
            </a:r>
            <a:r>
              <a:rPr dirty="0" sz="3200" spc="-290">
                <a:latin typeface="Arial"/>
                <a:cs typeface="Arial"/>
              </a:rPr>
              <a:t>فدهب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14393" y="297256"/>
            <a:ext cx="4633595" cy="69532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400" spc="-830">
                <a:solidFill>
                  <a:srgbClr val="C00000"/>
                </a:solidFill>
                <a:latin typeface="Times New Roman"/>
                <a:cs typeface="Times New Roman"/>
              </a:rPr>
              <a:t>نيسحتلا </a:t>
            </a:r>
            <a:r>
              <a:rPr dirty="0" sz="4400" spc="-415">
                <a:solidFill>
                  <a:srgbClr val="C00000"/>
                </a:solidFill>
                <a:latin typeface="Times New Roman"/>
                <a:cs typeface="Times New Roman"/>
              </a:rPr>
              <a:t>ةيلمع </a:t>
            </a:r>
            <a:r>
              <a:rPr dirty="0" sz="4400" spc="114">
                <a:solidFill>
                  <a:srgbClr val="C00000"/>
                </a:solidFill>
                <a:latin typeface="Times New Roman"/>
                <a:cs typeface="Times New Roman"/>
              </a:rPr>
              <a:t>نم</a:t>
            </a:r>
            <a:r>
              <a:rPr dirty="0" sz="4400" spc="-33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4400" spc="-100">
                <a:solidFill>
                  <a:srgbClr val="C00000"/>
                </a:solidFill>
                <a:latin typeface="Times New Roman"/>
                <a:cs typeface="Times New Roman"/>
              </a:rPr>
              <a:t>فدهلا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949700" y="954658"/>
            <a:ext cx="4892040" cy="0"/>
          </a:xfrm>
          <a:custGeom>
            <a:avLst/>
            <a:gdLst/>
            <a:ahLst/>
            <a:cxnLst/>
            <a:rect l="l" t="t" r="r" b="b"/>
            <a:pathLst>
              <a:path w="4892040" h="0">
                <a:moveTo>
                  <a:pt x="0" y="0"/>
                </a:moveTo>
                <a:lnTo>
                  <a:pt x="4892040" y="0"/>
                </a:lnTo>
              </a:path>
            </a:pathLst>
          </a:custGeom>
          <a:ln w="51815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924832" y="1122537"/>
            <a:ext cx="7933690" cy="4395470"/>
          </a:xfrm>
          <a:prstGeom prst="rect">
            <a:avLst/>
          </a:prstGeom>
        </p:spPr>
        <p:txBody>
          <a:bodyPr wrap="square" lIns="0" tIns="6096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480"/>
              </a:spcBef>
            </a:pPr>
            <a:r>
              <a:rPr dirty="0" u="heavy" sz="2700" spc="-67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7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: </a:t>
            </a:r>
            <a:r>
              <a:rPr dirty="0" u="heavy" sz="2700" spc="-28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ىلإ  </a:t>
            </a:r>
            <a:r>
              <a:rPr dirty="0" u="heavy" sz="2700" spc="-17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فدهت </a:t>
            </a:r>
            <a:r>
              <a:rPr dirty="0" u="heavy" sz="2700" spc="-13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ةيرادا </a:t>
            </a:r>
            <a:r>
              <a:rPr dirty="0" u="heavy" sz="2700" spc="-7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ةفسلف                  </a:t>
            </a:r>
            <a:r>
              <a:rPr dirty="0" u="heavy" sz="2700" spc="-50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نيسحتلا   </a:t>
            </a:r>
            <a:r>
              <a:rPr dirty="0" u="heavy" sz="2700" spc="-7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ربتعي</a:t>
            </a:r>
            <a:r>
              <a:rPr dirty="0" sz="2700" spc="-700" b="1">
                <a:latin typeface="Arial"/>
                <a:cs typeface="Arial"/>
              </a:rPr>
              <a:t>                                 </a:t>
            </a:r>
            <a:r>
              <a:rPr dirty="0" sz="2700" spc="-690" b="1">
                <a:latin typeface="Arial"/>
                <a:cs typeface="Arial"/>
              </a:rPr>
              <a:t> </a:t>
            </a:r>
            <a:r>
              <a:rPr dirty="0" sz="2700" spc="5">
                <a:latin typeface="Arial"/>
                <a:cs typeface="Arial"/>
              </a:rPr>
              <a:t>•</a:t>
            </a:r>
            <a:endParaRPr sz="2700">
              <a:latin typeface="Arial"/>
              <a:cs typeface="Arial"/>
            </a:endParaRPr>
          </a:p>
          <a:p>
            <a:pPr algn="r" marR="5080">
              <a:lnSpc>
                <a:spcPts val="3050"/>
              </a:lnSpc>
              <a:spcBef>
                <a:spcPts val="390"/>
              </a:spcBef>
            </a:pPr>
            <a:r>
              <a:rPr dirty="0" sz="2700" spc="-100">
                <a:latin typeface="Arial"/>
                <a:cs typeface="Arial"/>
              </a:rPr>
              <a:t>داوملاو </a:t>
            </a:r>
            <a:r>
              <a:rPr dirty="0" sz="2700" spc="-240">
                <a:latin typeface="Arial"/>
                <a:cs typeface="Arial"/>
              </a:rPr>
              <a:t>دارفلأاو  </a:t>
            </a:r>
            <a:r>
              <a:rPr dirty="0" sz="2700" spc="-305">
                <a:latin typeface="Arial"/>
                <a:cs typeface="Arial"/>
              </a:rPr>
              <a:t>تلالآاب  </a:t>
            </a:r>
            <a:r>
              <a:rPr dirty="0" sz="2700" spc="-470">
                <a:latin typeface="Arial"/>
                <a:cs typeface="Arial"/>
              </a:rPr>
              <a:t>ةقلعتملا </a:t>
            </a:r>
            <a:r>
              <a:rPr dirty="0" sz="2700" spc="-190">
                <a:latin typeface="Arial"/>
                <a:cs typeface="Arial"/>
              </a:rPr>
              <a:t> </a:t>
            </a:r>
            <a:r>
              <a:rPr dirty="0" sz="2700" spc="-220">
                <a:latin typeface="Arial"/>
                <a:cs typeface="Arial"/>
              </a:rPr>
              <a:t>ةطشنلأاو  </a:t>
            </a:r>
            <a:r>
              <a:rPr dirty="0" sz="2700" spc="-360">
                <a:latin typeface="Arial"/>
                <a:cs typeface="Arial"/>
              </a:rPr>
              <a:t>تايلمعلا  </a:t>
            </a:r>
            <a:r>
              <a:rPr dirty="0" sz="2700" spc="-459">
                <a:latin typeface="Arial"/>
                <a:cs typeface="Arial"/>
              </a:rPr>
              <a:t>ريوطت   </a:t>
            </a:r>
            <a:r>
              <a:rPr dirty="0" sz="2700" spc="-335">
                <a:latin typeface="Arial"/>
                <a:cs typeface="Arial"/>
              </a:rPr>
              <a:t>ىلع  </a:t>
            </a:r>
            <a:r>
              <a:rPr dirty="0" sz="2700" spc="-215">
                <a:latin typeface="Arial"/>
                <a:cs typeface="Arial"/>
              </a:rPr>
              <a:t>لمعلا</a:t>
            </a:r>
            <a:r>
              <a:rPr dirty="0" sz="2700" spc="65">
                <a:latin typeface="Arial"/>
                <a:cs typeface="Arial"/>
              </a:rPr>
              <a:t> </a:t>
            </a:r>
            <a:r>
              <a:rPr dirty="0" sz="2700" spc="5">
                <a:latin typeface="Arial"/>
                <a:cs typeface="Arial"/>
              </a:rPr>
              <a:t>•</a:t>
            </a:r>
            <a:endParaRPr sz="2700">
              <a:latin typeface="Arial"/>
              <a:cs typeface="Arial"/>
            </a:endParaRPr>
          </a:p>
          <a:p>
            <a:pPr marL="4494530">
              <a:lnSpc>
                <a:spcPts val="3050"/>
              </a:lnSpc>
            </a:pPr>
            <a:r>
              <a:rPr dirty="0" sz="2700" spc="-290">
                <a:latin typeface="Arial"/>
                <a:cs typeface="Arial"/>
              </a:rPr>
              <a:t>.رمتسم </a:t>
            </a:r>
            <a:r>
              <a:rPr dirty="0" sz="2700" spc="-650">
                <a:latin typeface="Arial"/>
                <a:cs typeface="Arial"/>
              </a:rPr>
              <a:t>لكشب </a:t>
            </a:r>
            <a:r>
              <a:rPr dirty="0" sz="2700" spc="-345">
                <a:latin typeface="Arial"/>
                <a:cs typeface="Arial"/>
              </a:rPr>
              <a:t>جاتنلاا</a:t>
            </a:r>
            <a:r>
              <a:rPr dirty="0" sz="2700" spc="-295">
                <a:latin typeface="Arial"/>
                <a:cs typeface="Arial"/>
              </a:rPr>
              <a:t> </a:t>
            </a:r>
            <a:r>
              <a:rPr dirty="0" sz="2700" spc="5">
                <a:latin typeface="Arial"/>
                <a:cs typeface="Arial"/>
              </a:rPr>
              <a:t>قرطو</a:t>
            </a:r>
            <a:endParaRPr sz="2700">
              <a:latin typeface="Arial"/>
              <a:cs typeface="Arial"/>
            </a:endParaRPr>
          </a:p>
          <a:p>
            <a:pPr marL="171450">
              <a:lnSpc>
                <a:spcPts val="3085"/>
              </a:lnSpc>
              <a:spcBef>
                <a:spcPts val="380"/>
              </a:spcBef>
            </a:pPr>
            <a:r>
              <a:rPr dirty="0" sz="2700" spc="-360">
                <a:latin typeface="Arial"/>
                <a:cs typeface="Arial"/>
              </a:rPr>
              <a:t>تايلمعلا </a:t>
            </a:r>
            <a:r>
              <a:rPr dirty="0" sz="2700" spc="-775">
                <a:latin typeface="Arial"/>
                <a:cs typeface="Arial"/>
              </a:rPr>
              <a:t>يف</a:t>
            </a:r>
            <a:r>
              <a:rPr dirty="0" sz="2700" spc="-10">
                <a:latin typeface="Arial"/>
                <a:cs typeface="Arial"/>
              </a:rPr>
              <a:t> </a:t>
            </a:r>
            <a:r>
              <a:rPr dirty="0" sz="2700" spc="-575">
                <a:latin typeface="Arial"/>
                <a:cs typeface="Arial"/>
              </a:rPr>
              <a:t>نيسحتلا </a:t>
            </a:r>
            <a:r>
              <a:rPr dirty="0" sz="2700" spc="-270">
                <a:latin typeface="Arial"/>
                <a:cs typeface="Arial"/>
              </a:rPr>
              <a:t>رارمتسا </a:t>
            </a:r>
            <a:r>
              <a:rPr dirty="0" sz="2700" spc="-260">
                <a:latin typeface="Arial"/>
                <a:cs typeface="Arial"/>
              </a:rPr>
              <a:t>قيرط </a:t>
            </a:r>
            <a:r>
              <a:rPr dirty="0" sz="2700" spc="-25">
                <a:latin typeface="Arial"/>
                <a:cs typeface="Arial"/>
              </a:rPr>
              <a:t>نع </a:t>
            </a:r>
            <a:r>
              <a:rPr dirty="0" sz="2700" spc="-195">
                <a:latin typeface="Arial"/>
                <a:cs typeface="Arial"/>
              </a:rPr>
              <a:t>لماكلا </a:t>
            </a:r>
            <a:r>
              <a:rPr dirty="0" sz="2700" spc="-365">
                <a:latin typeface="Arial"/>
                <a:cs typeface="Arial"/>
              </a:rPr>
              <a:t>ناقتلاا </a:t>
            </a:r>
            <a:r>
              <a:rPr dirty="0" sz="2700" spc="-320">
                <a:latin typeface="Arial"/>
                <a:cs typeface="Arial"/>
              </a:rPr>
              <a:t>ىلإ </a:t>
            </a:r>
            <a:r>
              <a:rPr dirty="0" sz="2700" spc="-250">
                <a:latin typeface="Arial"/>
                <a:cs typeface="Arial"/>
              </a:rPr>
              <a:t>لوصولا</a:t>
            </a:r>
            <a:r>
              <a:rPr dirty="0" sz="2700" spc="-65">
                <a:latin typeface="Arial"/>
                <a:cs typeface="Arial"/>
              </a:rPr>
              <a:t> </a:t>
            </a:r>
            <a:r>
              <a:rPr dirty="0" sz="2700" spc="5">
                <a:latin typeface="Arial"/>
                <a:cs typeface="Arial"/>
              </a:rPr>
              <a:t>•</a:t>
            </a:r>
            <a:endParaRPr sz="2700">
              <a:latin typeface="Arial"/>
              <a:cs typeface="Arial"/>
            </a:endParaRPr>
          </a:p>
          <a:p>
            <a:pPr marL="5750560">
              <a:lnSpc>
                <a:spcPts val="3085"/>
              </a:lnSpc>
            </a:pPr>
            <a:r>
              <a:rPr dirty="0" sz="2700" spc="-260">
                <a:latin typeface="Arial"/>
                <a:cs typeface="Arial"/>
              </a:rPr>
              <a:t>ةمظنملل</a:t>
            </a:r>
            <a:r>
              <a:rPr dirty="0" sz="2700" spc="-45">
                <a:latin typeface="Arial"/>
                <a:cs typeface="Arial"/>
              </a:rPr>
              <a:t> </a:t>
            </a:r>
            <a:r>
              <a:rPr dirty="0" sz="2700" spc="-370">
                <a:latin typeface="Arial"/>
                <a:cs typeface="Arial"/>
              </a:rPr>
              <a:t>ةيجاتنلاا</a:t>
            </a:r>
            <a:endParaRPr sz="2700">
              <a:latin typeface="Arial"/>
              <a:cs typeface="Arial"/>
            </a:endParaRPr>
          </a:p>
          <a:p>
            <a:pPr marL="554990" indent="2922270">
              <a:lnSpc>
                <a:spcPct val="100000"/>
              </a:lnSpc>
              <a:spcBef>
                <a:spcPts val="245"/>
              </a:spcBef>
            </a:pPr>
            <a:r>
              <a:rPr dirty="0" u="heavy" sz="2700" spc="-67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700" spc="-3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رمتسملا  </a:t>
            </a:r>
            <a:r>
              <a:rPr dirty="0" u="heavy" sz="2700" spc="-50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نيسحتلا   </a:t>
            </a:r>
            <a:r>
              <a:rPr dirty="0" u="heavy" sz="2700" spc="-39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ةيلمعل  </a:t>
            </a:r>
            <a:r>
              <a:rPr dirty="0" u="heavy" sz="2700" spc="-2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لماشلا</a:t>
            </a:r>
            <a:r>
              <a:rPr dirty="0" u="heavy" sz="2700" spc="-19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موهفملا</a:t>
            </a:r>
            <a:endParaRPr sz="2700">
              <a:latin typeface="Arial"/>
              <a:cs typeface="Arial"/>
            </a:endParaRPr>
          </a:p>
          <a:p>
            <a:pPr algn="just" marL="137160" marR="5715" indent="417830">
              <a:lnSpc>
                <a:spcPct val="109900"/>
              </a:lnSpc>
              <a:spcBef>
                <a:spcPts val="15"/>
              </a:spcBef>
            </a:pPr>
            <a:r>
              <a:rPr dirty="0" sz="2700" spc="-195">
                <a:latin typeface="Arial"/>
                <a:cs typeface="Arial"/>
              </a:rPr>
              <a:t>ءاوس </a:t>
            </a:r>
            <a:r>
              <a:rPr dirty="0" sz="2700" spc="-145">
                <a:latin typeface="Arial"/>
                <a:cs typeface="Arial"/>
              </a:rPr>
              <a:t>ةمظنملا </a:t>
            </a:r>
            <a:r>
              <a:rPr dirty="0" sz="2700" spc="-254">
                <a:latin typeface="Arial"/>
                <a:cs typeface="Arial"/>
              </a:rPr>
              <a:t>ةطشنأ </a:t>
            </a:r>
            <a:r>
              <a:rPr dirty="0" sz="2700" spc="-415">
                <a:latin typeface="Arial"/>
                <a:cs typeface="Arial"/>
              </a:rPr>
              <a:t>ةفاك </a:t>
            </a:r>
            <a:r>
              <a:rPr dirty="0" sz="2700" spc="-610">
                <a:latin typeface="Arial"/>
                <a:cs typeface="Arial"/>
              </a:rPr>
              <a:t>نمضتت </a:t>
            </a:r>
            <a:r>
              <a:rPr dirty="0" sz="2700" spc="-229">
                <a:latin typeface="Arial"/>
                <a:cs typeface="Arial"/>
              </a:rPr>
              <a:t>ةلماش </a:t>
            </a:r>
            <a:r>
              <a:rPr dirty="0" sz="2700" spc="-305">
                <a:latin typeface="Arial"/>
                <a:cs typeface="Arial"/>
              </a:rPr>
              <a:t>ةيلمع </a:t>
            </a:r>
            <a:r>
              <a:rPr dirty="0" sz="2700" spc="155">
                <a:latin typeface="Arial"/>
                <a:cs typeface="Arial"/>
              </a:rPr>
              <a:t>يه </a:t>
            </a:r>
            <a:r>
              <a:rPr dirty="0" sz="2700" spc="-365">
                <a:latin typeface="Arial"/>
                <a:cs typeface="Arial"/>
              </a:rPr>
              <a:t>رمتسملا </a:t>
            </a:r>
            <a:r>
              <a:rPr dirty="0" sz="2700" spc="-575">
                <a:latin typeface="Arial"/>
                <a:cs typeface="Arial"/>
              </a:rPr>
              <a:t>نيسحتلا  </a:t>
            </a:r>
            <a:r>
              <a:rPr dirty="0" sz="2700">
                <a:latin typeface="Arial"/>
                <a:cs typeface="Arial"/>
              </a:rPr>
              <a:t>وأ </a:t>
            </a:r>
            <a:r>
              <a:rPr dirty="0" sz="2700" spc="-95">
                <a:latin typeface="Arial"/>
                <a:cs typeface="Arial"/>
              </a:rPr>
              <a:t>تاجرخملا </a:t>
            </a:r>
            <a:r>
              <a:rPr dirty="0" sz="2700" spc="-470">
                <a:latin typeface="Arial"/>
                <a:cs typeface="Arial"/>
              </a:rPr>
              <a:t>لاقتنا</a:t>
            </a:r>
            <a:r>
              <a:rPr dirty="0" sz="2700" spc="-190">
                <a:latin typeface="Arial"/>
                <a:cs typeface="Arial"/>
              </a:rPr>
              <a:t> </a:t>
            </a:r>
            <a:r>
              <a:rPr dirty="0" sz="2700" spc="-370">
                <a:latin typeface="Arial"/>
                <a:cs typeface="Arial"/>
              </a:rPr>
              <a:t>ىتحو </a:t>
            </a:r>
            <a:r>
              <a:rPr dirty="0" sz="2700" spc="-95">
                <a:latin typeface="Arial"/>
                <a:cs typeface="Arial"/>
              </a:rPr>
              <a:t>تاجرخملا </a:t>
            </a:r>
            <a:r>
              <a:rPr dirty="0" sz="2700">
                <a:latin typeface="Arial"/>
                <a:cs typeface="Arial"/>
              </a:rPr>
              <a:t>وأ </a:t>
            </a:r>
            <a:r>
              <a:rPr dirty="0" sz="2700" spc="-459">
                <a:latin typeface="Arial"/>
                <a:cs typeface="Arial"/>
              </a:rPr>
              <a:t>ليوحتلا </a:t>
            </a:r>
            <a:r>
              <a:rPr dirty="0" sz="2700" spc="-285">
                <a:latin typeface="Arial"/>
                <a:cs typeface="Arial"/>
              </a:rPr>
              <a:t>تايلمع </a:t>
            </a:r>
            <a:r>
              <a:rPr dirty="0" sz="2700">
                <a:latin typeface="Arial"/>
                <a:cs typeface="Arial"/>
              </a:rPr>
              <a:t>وأ </a:t>
            </a:r>
            <a:r>
              <a:rPr dirty="0" sz="2700" spc="-130">
                <a:latin typeface="Arial"/>
                <a:cs typeface="Arial"/>
              </a:rPr>
              <a:t>تلاخدملا  </a:t>
            </a:r>
            <a:r>
              <a:rPr dirty="0" sz="2700" spc="-775">
                <a:latin typeface="Arial"/>
                <a:cs typeface="Arial"/>
              </a:rPr>
              <a:t>يف</a:t>
            </a:r>
            <a:r>
              <a:rPr dirty="0" sz="2700" spc="-5">
                <a:latin typeface="Arial"/>
                <a:cs typeface="Arial"/>
              </a:rPr>
              <a:t> </a:t>
            </a:r>
            <a:r>
              <a:rPr dirty="0" sz="2700" spc="-200">
                <a:latin typeface="Arial"/>
                <a:cs typeface="Arial"/>
              </a:rPr>
              <a:t>ةدايز </a:t>
            </a:r>
            <a:r>
              <a:rPr dirty="0" sz="2700">
                <a:latin typeface="Arial"/>
                <a:cs typeface="Arial"/>
              </a:rPr>
              <a:t>وأ </a:t>
            </a:r>
            <a:r>
              <a:rPr dirty="0" sz="2700" spc="-130">
                <a:latin typeface="Arial"/>
                <a:cs typeface="Arial"/>
              </a:rPr>
              <a:t>تلاخدملا </a:t>
            </a:r>
            <a:r>
              <a:rPr dirty="0" sz="2700" spc="-775">
                <a:latin typeface="Arial"/>
                <a:cs typeface="Arial"/>
              </a:rPr>
              <a:t>يف</a:t>
            </a:r>
            <a:r>
              <a:rPr dirty="0" sz="2700" spc="-55">
                <a:latin typeface="Arial"/>
                <a:cs typeface="Arial"/>
              </a:rPr>
              <a:t> </a:t>
            </a:r>
            <a:r>
              <a:rPr dirty="0" sz="2700" spc="-765">
                <a:latin typeface="Arial"/>
                <a:cs typeface="Arial"/>
              </a:rPr>
              <a:t>ضيفخت</a:t>
            </a:r>
            <a:r>
              <a:rPr dirty="0" sz="2700" spc="-25">
                <a:latin typeface="Arial"/>
                <a:cs typeface="Arial"/>
              </a:rPr>
              <a:t> </a:t>
            </a:r>
            <a:r>
              <a:rPr dirty="0" sz="2700" spc="-110">
                <a:latin typeface="Arial"/>
                <a:cs typeface="Arial"/>
              </a:rPr>
              <a:t>اهنع </a:t>
            </a:r>
            <a:r>
              <a:rPr dirty="0" sz="2700">
                <a:latin typeface="Arial"/>
                <a:cs typeface="Arial"/>
              </a:rPr>
              <a:t>ةداع </a:t>
            </a:r>
            <a:r>
              <a:rPr dirty="0" sz="2700" spc="-635">
                <a:latin typeface="Arial"/>
                <a:cs typeface="Arial"/>
              </a:rPr>
              <a:t>جتنيو </a:t>
            </a:r>
            <a:r>
              <a:rPr dirty="0" sz="2700" spc="-355">
                <a:latin typeface="Arial"/>
                <a:cs typeface="Arial"/>
              </a:rPr>
              <a:t>ليمعلا </a:t>
            </a:r>
            <a:r>
              <a:rPr dirty="0" sz="2700" spc="-320">
                <a:latin typeface="Arial"/>
                <a:cs typeface="Arial"/>
              </a:rPr>
              <a:t>ىلإ </a:t>
            </a:r>
            <a:r>
              <a:rPr dirty="0" sz="2700" spc="-335">
                <a:latin typeface="Arial"/>
                <a:cs typeface="Arial"/>
              </a:rPr>
              <a:t>تاجتنملا  </a:t>
            </a:r>
            <a:r>
              <a:rPr dirty="0" sz="2700" spc="-190">
                <a:latin typeface="Arial"/>
                <a:cs typeface="Arial"/>
              </a:rPr>
              <a:t>ءلامعلا  </a:t>
            </a:r>
            <a:r>
              <a:rPr dirty="0" sz="2700">
                <a:latin typeface="Arial"/>
                <a:cs typeface="Arial"/>
              </a:rPr>
              <a:t>وأ </a:t>
            </a:r>
            <a:r>
              <a:rPr dirty="0" sz="2700" spc="-360">
                <a:latin typeface="Arial"/>
                <a:cs typeface="Arial"/>
              </a:rPr>
              <a:t>نيلماعلا  </a:t>
            </a:r>
            <a:r>
              <a:rPr dirty="0" sz="2700" spc="-200">
                <a:latin typeface="Arial"/>
                <a:cs typeface="Arial"/>
              </a:rPr>
              <a:t>اضر </a:t>
            </a:r>
            <a:r>
              <a:rPr dirty="0" sz="2700" spc="-380">
                <a:latin typeface="Arial"/>
                <a:cs typeface="Arial"/>
              </a:rPr>
              <a:t>ىوتسم  </a:t>
            </a:r>
            <a:r>
              <a:rPr dirty="0" sz="2700" spc="-440">
                <a:latin typeface="Arial"/>
                <a:cs typeface="Arial"/>
              </a:rPr>
              <a:t>عافترا   </a:t>
            </a:r>
            <a:r>
              <a:rPr dirty="0" sz="2700">
                <a:latin typeface="Arial"/>
                <a:cs typeface="Arial"/>
              </a:rPr>
              <a:t>وأ </a:t>
            </a:r>
            <a:r>
              <a:rPr dirty="0" sz="2700" spc="-165">
                <a:latin typeface="Arial"/>
                <a:cs typeface="Arial"/>
              </a:rPr>
              <a:t>اهتدوج </a:t>
            </a:r>
            <a:r>
              <a:rPr dirty="0" sz="2700" spc="-640">
                <a:latin typeface="Arial"/>
                <a:cs typeface="Arial"/>
              </a:rPr>
              <a:t>نيسحت       </a:t>
            </a:r>
            <a:r>
              <a:rPr dirty="0" sz="2700">
                <a:latin typeface="Arial"/>
                <a:cs typeface="Arial"/>
              </a:rPr>
              <a:t>وأ</a:t>
            </a:r>
            <a:r>
              <a:rPr dirty="0" sz="2700" spc="-445">
                <a:latin typeface="Arial"/>
                <a:cs typeface="Arial"/>
              </a:rPr>
              <a:t> </a:t>
            </a:r>
            <a:r>
              <a:rPr dirty="0" sz="2700" spc="-100">
                <a:latin typeface="Arial"/>
                <a:cs typeface="Arial"/>
              </a:rPr>
              <a:t>تاجرخملا</a:t>
            </a:r>
            <a:endParaRPr sz="2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2434590">
              <a:lnSpc>
                <a:spcPct val="100000"/>
              </a:lnSpc>
              <a:spcBef>
                <a:spcPts val="90"/>
              </a:spcBef>
            </a:pPr>
            <a:r>
              <a:rPr dirty="0" spc="-495"/>
              <a:t>رمتسملا </a:t>
            </a:r>
            <a:r>
              <a:rPr dirty="0" spc="-830"/>
              <a:t>نيسحتلا </a:t>
            </a:r>
            <a:r>
              <a:rPr dirty="0" spc="-875"/>
              <a:t>ميمصت</a:t>
            </a:r>
            <a:r>
              <a:rPr dirty="0" spc="-780"/>
              <a:t> </a:t>
            </a:r>
            <a:r>
              <a:rPr dirty="0" spc="-5"/>
              <a:t>لخادم</a:t>
            </a:r>
          </a:p>
        </p:txBody>
      </p:sp>
      <p:sp>
        <p:nvSpPr>
          <p:cNvPr id="3" name="object 3"/>
          <p:cNvSpPr/>
          <p:nvPr/>
        </p:nvSpPr>
        <p:spPr>
          <a:xfrm>
            <a:off x="2837688" y="1137285"/>
            <a:ext cx="5758180" cy="0"/>
          </a:xfrm>
          <a:custGeom>
            <a:avLst/>
            <a:gdLst/>
            <a:ahLst/>
            <a:cxnLst/>
            <a:rect l="l" t="t" r="r" b="b"/>
            <a:pathLst>
              <a:path w="5758180" h="0">
                <a:moveTo>
                  <a:pt x="0" y="0"/>
                </a:moveTo>
                <a:lnTo>
                  <a:pt x="5757671" y="0"/>
                </a:lnTo>
              </a:path>
            </a:pathLst>
          </a:custGeom>
          <a:ln w="51815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21364" y="2185115"/>
            <a:ext cx="7579507" cy="40602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085799" y="1418666"/>
            <a:ext cx="7590155" cy="48323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360" b="1">
                <a:latin typeface="Arial"/>
                <a:cs typeface="Arial"/>
              </a:rPr>
              <a:t>جنميد </a:t>
            </a:r>
            <a:r>
              <a:rPr dirty="0" sz="3000" spc="-305" b="1">
                <a:latin typeface="Arial"/>
                <a:cs typeface="Arial"/>
              </a:rPr>
              <a:t>ملاعلا </a:t>
            </a:r>
            <a:r>
              <a:rPr dirty="0" sz="3000" spc="-690" b="1">
                <a:latin typeface="Arial"/>
                <a:cs typeface="Arial"/>
              </a:rPr>
              <a:t>لبق </a:t>
            </a:r>
            <a:r>
              <a:rPr dirty="0" sz="3000" spc="80" b="1">
                <a:latin typeface="Arial"/>
                <a:cs typeface="Arial"/>
              </a:rPr>
              <a:t>نم </a:t>
            </a:r>
            <a:r>
              <a:rPr dirty="0" sz="3000" spc="-380" b="1">
                <a:latin typeface="Arial"/>
                <a:cs typeface="Arial"/>
              </a:rPr>
              <a:t>هريوطت </a:t>
            </a:r>
            <a:r>
              <a:rPr dirty="0" sz="3000" spc="-570" b="1">
                <a:latin typeface="Arial"/>
                <a:cs typeface="Arial"/>
              </a:rPr>
              <a:t>مت </a:t>
            </a:r>
            <a:r>
              <a:rPr dirty="0" sz="3000" spc="-130" b="1">
                <a:latin typeface="Arial"/>
                <a:cs typeface="Arial"/>
              </a:rPr>
              <a:t>يذلاو </a:t>
            </a:r>
            <a:r>
              <a:rPr dirty="0" sz="3000" b="1">
                <a:latin typeface="Calibri"/>
                <a:cs typeface="Calibri"/>
              </a:rPr>
              <a:t>PDCA </a:t>
            </a:r>
            <a:r>
              <a:rPr dirty="0" sz="3000" spc="-15" b="1">
                <a:latin typeface="Calibri"/>
                <a:cs typeface="Calibri"/>
              </a:rPr>
              <a:t>Cycle </a:t>
            </a:r>
            <a:r>
              <a:rPr dirty="0" sz="3000" spc="-5" b="1">
                <a:latin typeface="Arial"/>
                <a:cs typeface="Arial"/>
              </a:rPr>
              <a:t>لخدم</a:t>
            </a:r>
            <a:r>
              <a:rPr dirty="0" sz="3000" spc="625" b="1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•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97959" y="297256"/>
            <a:ext cx="4457700" cy="69532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400" spc="-495">
                <a:solidFill>
                  <a:srgbClr val="C00000"/>
                </a:solidFill>
                <a:latin typeface="Times New Roman"/>
                <a:cs typeface="Times New Roman"/>
              </a:rPr>
              <a:t>رمتسملا </a:t>
            </a:r>
            <a:r>
              <a:rPr dirty="0" sz="4400" spc="-830">
                <a:solidFill>
                  <a:srgbClr val="C00000"/>
                </a:solidFill>
                <a:latin typeface="Times New Roman"/>
                <a:cs typeface="Times New Roman"/>
              </a:rPr>
              <a:t>نيسحتلا</a:t>
            </a:r>
            <a:r>
              <a:rPr dirty="0" sz="4400" spc="-635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4400" spc="-10">
                <a:solidFill>
                  <a:srgbClr val="C00000"/>
                </a:solidFill>
                <a:latin typeface="Times New Roman"/>
                <a:cs typeface="Times New Roman"/>
              </a:rPr>
              <a:t>قرـــط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272788" y="954658"/>
            <a:ext cx="4569460" cy="0"/>
          </a:xfrm>
          <a:custGeom>
            <a:avLst/>
            <a:gdLst/>
            <a:ahLst/>
            <a:cxnLst/>
            <a:rect l="l" t="t" r="r" b="b"/>
            <a:pathLst>
              <a:path w="4569459" h="0">
                <a:moveTo>
                  <a:pt x="0" y="0"/>
                </a:moveTo>
                <a:lnTo>
                  <a:pt x="4568952" y="0"/>
                </a:lnTo>
              </a:path>
            </a:pathLst>
          </a:custGeom>
          <a:ln w="51815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987314" y="1525889"/>
            <a:ext cx="2626995" cy="17703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30480">
              <a:lnSpc>
                <a:spcPct val="120100"/>
              </a:lnSpc>
              <a:spcBef>
                <a:spcPts val="100"/>
              </a:spcBef>
            </a:pPr>
            <a:r>
              <a:rPr dirty="0" sz="3200" spc="-25">
                <a:latin typeface="Arial"/>
                <a:cs typeface="Arial"/>
              </a:rPr>
              <a:t>نارووج </a:t>
            </a:r>
            <a:r>
              <a:rPr dirty="0" sz="3200" spc="-730">
                <a:latin typeface="Arial"/>
                <a:cs typeface="Arial"/>
              </a:rPr>
              <a:t>ةيثلاث </a:t>
            </a:r>
            <a:r>
              <a:rPr dirty="0" sz="3200" spc="-5">
                <a:latin typeface="Arial"/>
                <a:cs typeface="Arial"/>
              </a:rPr>
              <a:t>- 1  </a:t>
            </a:r>
            <a:r>
              <a:rPr dirty="0" sz="3200" spc="-459">
                <a:latin typeface="Arial"/>
                <a:cs typeface="Arial"/>
              </a:rPr>
              <a:t>ةيملعلا </a:t>
            </a:r>
            <a:r>
              <a:rPr dirty="0" sz="3200" spc="-430">
                <a:latin typeface="Arial"/>
                <a:cs typeface="Arial"/>
              </a:rPr>
              <a:t>ةقيرطلا</a:t>
            </a:r>
            <a:r>
              <a:rPr dirty="0" sz="3200" spc="-400">
                <a:latin typeface="Arial"/>
                <a:cs typeface="Arial"/>
              </a:rPr>
              <a:t> </a:t>
            </a:r>
            <a:r>
              <a:rPr dirty="0" sz="3200" spc="5">
                <a:latin typeface="Arial"/>
                <a:cs typeface="Arial"/>
              </a:rPr>
              <a:t>-2</a:t>
            </a:r>
            <a:endParaRPr sz="3200">
              <a:latin typeface="Arial"/>
              <a:cs typeface="Arial"/>
            </a:endParaRPr>
          </a:p>
          <a:p>
            <a:pPr marL="335915">
              <a:lnSpc>
                <a:spcPct val="100000"/>
              </a:lnSpc>
              <a:spcBef>
                <a:spcPts val="675"/>
              </a:spcBef>
            </a:pPr>
            <a:r>
              <a:rPr dirty="0" sz="3200" spc="-490">
                <a:latin typeface="Arial"/>
                <a:cs typeface="Arial"/>
              </a:rPr>
              <a:t>نزيك  </a:t>
            </a:r>
            <a:r>
              <a:rPr dirty="0" sz="3200" spc="-400">
                <a:latin typeface="Arial"/>
                <a:cs typeface="Arial"/>
              </a:rPr>
              <a:t>ةقيرط</a:t>
            </a:r>
            <a:r>
              <a:rPr dirty="0" sz="3200" spc="3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-3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04870" y="63830"/>
            <a:ext cx="5953125" cy="63690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u="heavy" sz="4000" spc="-5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ناروج </a:t>
            </a:r>
            <a:r>
              <a:rPr dirty="0" u="heavy" sz="4000" spc="-80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ةيثلاث</a:t>
            </a:r>
            <a:r>
              <a:rPr dirty="0" u="heavy" sz="4000" spc="-80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4000" spc="5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The </a:t>
            </a:r>
            <a:r>
              <a:rPr dirty="0" u="heavy" sz="4000" spc="-2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Juran</a:t>
            </a:r>
            <a:r>
              <a:rPr dirty="0" u="heavy" sz="4000" spc="-9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4000" spc="-3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Trilogy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583168" y="1060742"/>
            <a:ext cx="458571" cy="5926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601711" y="1033221"/>
            <a:ext cx="1104684" cy="6353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769352" y="1420411"/>
            <a:ext cx="769416" cy="806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583168" y="3407702"/>
            <a:ext cx="458571" cy="5926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235952" y="3380181"/>
            <a:ext cx="1470532" cy="6353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403592" y="3767264"/>
            <a:ext cx="1135202" cy="7143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8760981" y="5760420"/>
            <a:ext cx="102944" cy="10348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571231" y="5526023"/>
            <a:ext cx="1135202" cy="63530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738871" y="5913125"/>
            <a:ext cx="799884" cy="8060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546315" y="790397"/>
            <a:ext cx="8316595" cy="579691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10"/>
              </a:spcBef>
            </a:pPr>
            <a:r>
              <a:rPr dirty="0" sz="2200" b="1">
                <a:latin typeface="Arial"/>
                <a:cs typeface="Arial"/>
              </a:rPr>
              <a:t>: </a:t>
            </a:r>
            <a:r>
              <a:rPr dirty="0" sz="2200" spc="65" b="1">
                <a:latin typeface="Arial"/>
                <a:cs typeface="Arial"/>
              </a:rPr>
              <a:t>يه </a:t>
            </a:r>
            <a:r>
              <a:rPr dirty="0" sz="2200" spc="-495" b="1">
                <a:latin typeface="Arial"/>
                <a:cs typeface="Arial"/>
              </a:rPr>
              <a:t>ةيسيئر     </a:t>
            </a:r>
            <a:r>
              <a:rPr dirty="0" sz="2200" spc="-135" b="1">
                <a:latin typeface="Arial"/>
                <a:cs typeface="Arial"/>
              </a:rPr>
              <a:t>تانوكم </a:t>
            </a:r>
            <a:r>
              <a:rPr dirty="0" sz="2200" spc="-280" b="1">
                <a:latin typeface="Arial"/>
                <a:cs typeface="Arial"/>
              </a:rPr>
              <a:t>ثلاث  </a:t>
            </a:r>
            <a:r>
              <a:rPr dirty="0" sz="2200" spc="65" b="1">
                <a:latin typeface="Arial"/>
                <a:cs typeface="Arial"/>
              </a:rPr>
              <a:t>نم </a:t>
            </a:r>
            <a:r>
              <a:rPr dirty="0" sz="2200" spc="-20" b="1">
                <a:latin typeface="Arial"/>
                <a:cs typeface="Arial"/>
              </a:rPr>
              <a:t>ناروج </a:t>
            </a:r>
            <a:r>
              <a:rPr dirty="0" sz="2200" spc="-195" b="1">
                <a:latin typeface="Arial"/>
                <a:cs typeface="Arial"/>
              </a:rPr>
              <a:t>رظن  </a:t>
            </a:r>
            <a:r>
              <a:rPr dirty="0" sz="2200" spc="70" b="1">
                <a:latin typeface="Arial"/>
                <a:cs typeface="Arial"/>
              </a:rPr>
              <a:t>ةهجو </a:t>
            </a:r>
            <a:r>
              <a:rPr dirty="0" sz="2200" spc="60" b="1">
                <a:latin typeface="Arial"/>
                <a:cs typeface="Arial"/>
              </a:rPr>
              <a:t>نم </a:t>
            </a:r>
            <a:r>
              <a:rPr dirty="0" sz="2200" spc="-245" b="1">
                <a:latin typeface="Arial"/>
                <a:cs typeface="Arial"/>
              </a:rPr>
              <a:t>رمتسملا  </a:t>
            </a:r>
            <a:r>
              <a:rPr dirty="0" sz="2200" spc="-409" b="1">
                <a:latin typeface="Arial"/>
                <a:cs typeface="Arial"/>
              </a:rPr>
              <a:t>نيسحتلا   </a:t>
            </a:r>
            <a:r>
              <a:rPr dirty="0" sz="2200" spc="-204" b="1">
                <a:latin typeface="Arial"/>
                <a:cs typeface="Arial"/>
              </a:rPr>
              <a:t>ةيلمع  </a:t>
            </a:r>
            <a:r>
              <a:rPr dirty="0" sz="2200" spc="-415" b="1">
                <a:latin typeface="Arial"/>
                <a:cs typeface="Arial"/>
              </a:rPr>
              <a:t>فلأتت   </a:t>
            </a:r>
            <a:r>
              <a:rPr dirty="0" sz="2200" spc="-225" b="1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</a:pPr>
            <a:r>
              <a:rPr dirty="0" u="heavy" sz="2200" spc="-53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200" spc="-325" b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طيطختلا</a:t>
            </a:r>
            <a:r>
              <a:rPr dirty="0" sz="2200" spc="-325" b="1">
                <a:solidFill>
                  <a:srgbClr val="C00000"/>
                </a:solidFill>
                <a:latin typeface="Arial"/>
                <a:cs typeface="Arial"/>
              </a:rPr>
              <a:t>     </a:t>
            </a:r>
            <a:r>
              <a:rPr dirty="0" sz="2200" spc="-14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C00000"/>
                </a:solidFill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</a:pPr>
            <a:r>
              <a:rPr dirty="0" sz="2200" spc="-545">
                <a:latin typeface="Arial"/>
                <a:cs typeface="Arial"/>
              </a:rPr>
              <a:t>يلي         </a:t>
            </a:r>
            <a:r>
              <a:rPr dirty="0" sz="2200" spc="85">
                <a:latin typeface="Arial"/>
                <a:cs typeface="Arial"/>
              </a:rPr>
              <a:t>ام </a:t>
            </a:r>
            <a:r>
              <a:rPr dirty="0" sz="2200" spc="-315">
                <a:latin typeface="Arial"/>
                <a:cs typeface="Arial"/>
              </a:rPr>
              <a:t>ةيلمعلا  </a:t>
            </a:r>
            <a:r>
              <a:rPr dirty="0" sz="2200" spc="125">
                <a:latin typeface="Arial"/>
                <a:cs typeface="Arial"/>
              </a:rPr>
              <a:t>هذه </a:t>
            </a:r>
            <a:r>
              <a:rPr dirty="0" sz="2200" spc="-425">
                <a:latin typeface="Arial"/>
                <a:cs typeface="Arial"/>
              </a:rPr>
              <a:t>نمضتتو   </a:t>
            </a:r>
            <a:r>
              <a:rPr dirty="0" sz="2200" spc="-125">
                <a:latin typeface="Arial"/>
                <a:cs typeface="Arial"/>
              </a:rPr>
              <a:t>يجراخلا </a:t>
            </a:r>
            <a:r>
              <a:rPr dirty="0" sz="2200" spc="-395">
                <a:latin typeface="Arial"/>
                <a:cs typeface="Arial"/>
              </a:rPr>
              <a:t>ليمعلاب   </a:t>
            </a:r>
            <a:r>
              <a:rPr dirty="0" sz="2200" spc="-295">
                <a:latin typeface="Arial"/>
                <a:cs typeface="Arial"/>
              </a:rPr>
              <a:t>تايلمعلا  </a:t>
            </a:r>
            <a:r>
              <a:rPr dirty="0" sz="2200" spc="-550">
                <a:latin typeface="Arial"/>
                <a:cs typeface="Arial"/>
              </a:rPr>
              <a:t>نيسحتل          </a:t>
            </a:r>
            <a:r>
              <a:rPr dirty="0" sz="2200" spc="-375">
                <a:latin typeface="Arial"/>
                <a:cs typeface="Arial"/>
              </a:rPr>
              <a:t>طيطختلا   </a:t>
            </a:r>
            <a:r>
              <a:rPr dirty="0" sz="2200" spc="-250">
                <a:latin typeface="Arial"/>
                <a:cs typeface="Arial"/>
              </a:rPr>
              <a:t>ةيلمع  </a:t>
            </a:r>
            <a:r>
              <a:rPr dirty="0" sz="2200" spc="-520">
                <a:latin typeface="Arial"/>
                <a:cs typeface="Arial"/>
              </a:rPr>
              <a:t>أدبت               </a:t>
            </a:r>
            <a:r>
              <a:rPr dirty="0" sz="2200" spc="-49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5"/>
              </a:spcBef>
            </a:pPr>
            <a:r>
              <a:rPr dirty="0" sz="2200" spc="-145">
                <a:latin typeface="Arial"/>
                <a:cs typeface="Arial"/>
              </a:rPr>
              <a:t>؟ءلامعلا  </a:t>
            </a:r>
            <a:r>
              <a:rPr dirty="0" sz="2200" spc="185">
                <a:latin typeface="Arial"/>
                <a:cs typeface="Arial"/>
              </a:rPr>
              <a:t>مه </a:t>
            </a:r>
            <a:r>
              <a:rPr dirty="0" sz="2200" spc="60">
                <a:latin typeface="Arial"/>
                <a:cs typeface="Arial"/>
              </a:rPr>
              <a:t>نم </a:t>
            </a:r>
            <a:r>
              <a:rPr dirty="0" sz="2200" spc="-400">
                <a:latin typeface="Arial"/>
                <a:cs typeface="Arial"/>
              </a:rPr>
              <a:t>ديدحت   </a:t>
            </a:r>
            <a:r>
              <a:rPr dirty="0" sz="2200" spc="15">
                <a:latin typeface="Arial"/>
                <a:cs typeface="Arial"/>
              </a:rPr>
              <a:t>-1 </a:t>
            </a:r>
            <a:r>
              <a:rPr dirty="0" sz="2200" spc="3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</a:pPr>
            <a:r>
              <a:rPr dirty="0" sz="2200" spc="-280">
                <a:latin typeface="Arial"/>
                <a:cs typeface="Arial"/>
              </a:rPr>
              <a:t>مهتاجايتحا  </a:t>
            </a:r>
            <a:r>
              <a:rPr dirty="0" sz="2200" spc="-270">
                <a:latin typeface="Arial"/>
                <a:cs typeface="Arial"/>
              </a:rPr>
              <a:t>ىلع  </a:t>
            </a:r>
            <a:r>
              <a:rPr dirty="0" sz="2200" spc="-340">
                <a:latin typeface="Arial"/>
                <a:cs typeface="Arial"/>
              </a:rPr>
              <a:t>فرعتلا  </a:t>
            </a:r>
            <a:r>
              <a:rPr dirty="0" sz="2200" spc="15">
                <a:latin typeface="Arial"/>
                <a:cs typeface="Arial"/>
              </a:rPr>
              <a:t>-2 </a:t>
            </a:r>
            <a:r>
              <a:rPr dirty="0" sz="2200" spc="59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</a:pPr>
            <a:r>
              <a:rPr dirty="0" sz="2200" spc="-525">
                <a:latin typeface="Arial"/>
                <a:cs typeface="Arial"/>
              </a:rPr>
              <a:t>ةيسفانتلا       </a:t>
            </a:r>
            <a:r>
              <a:rPr dirty="0" sz="2200" spc="-240">
                <a:latin typeface="Arial"/>
                <a:cs typeface="Arial"/>
              </a:rPr>
              <a:t>ةزيملا  </a:t>
            </a:r>
            <a:r>
              <a:rPr dirty="0" sz="2200" spc="-360">
                <a:latin typeface="Arial"/>
                <a:cs typeface="Arial"/>
              </a:rPr>
              <a:t>ققحتو   </a:t>
            </a:r>
            <a:r>
              <a:rPr dirty="0" sz="2200" spc="-275">
                <a:latin typeface="Arial"/>
                <a:cs typeface="Arial"/>
              </a:rPr>
              <a:t>مهتاجايتحا  </a:t>
            </a:r>
            <a:r>
              <a:rPr dirty="0" sz="2200" spc="-715">
                <a:latin typeface="Arial"/>
                <a:cs typeface="Arial"/>
              </a:rPr>
              <a:t>يبلت</a:t>
            </a:r>
            <a:r>
              <a:rPr dirty="0" sz="2200" spc="-20">
                <a:latin typeface="Arial"/>
                <a:cs typeface="Arial"/>
              </a:rPr>
              <a:t> </a:t>
            </a:r>
            <a:r>
              <a:rPr dirty="0" sz="2200" spc="-455">
                <a:latin typeface="Arial"/>
                <a:cs typeface="Arial"/>
              </a:rPr>
              <a:t>يتلا    </a:t>
            </a:r>
            <a:r>
              <a:rPr dirty="0" sz="2200" spc="-385">
                <a:latin typeface="Arial"/>
                <a:cs typeface="Arial"/>
              </a:rPr>
              <a:t>جتنملا   </a:t>
            </a:r>
            <a:r>
              <a:rPr dirty="0" sz="2200" spc="-290">
                <a:latin typeface="Arial"/>
                <a:cs typeface="Arial"/>
              </a:rPr>
              <a:t>صئاصخ  </a:t>
            </a:r>
            <a:r>
              <a:rPr dirty="0" sz="2200" spc="-375">
                <a:latin typeface="Arial"/>
                <a:cs typeface="Arial"/>
              </a:rPr>
              <a:t>ريوطت  </a:t>
            </a:r>
            <a:r>
              <a:rPr dirty="0" sz="2200" spc="15">
                <a:latin typeface="Arial"/>
                <a:cs typeface="Arial"/>
              </a:rPr>
              <a:t>-3 </a:t>
            </a:r>
            <a:r>
              <a:rPr dirty="0" sz="2200" spc="254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</a:pPr>
            <a:r>
              <a:rPr dirty="0" sz="2200" spc="-250">
                <a:latin typeface="Arial"/>
                <a:cs typeface="Arial"/>
              </a:rPr>
              <a:t>ةبولطملا  </a:t>
            </a:r>
            <a:r>
              <a:rPr dirty="0" sz="2200" spc="-385">
                <a:latin typeface="Arial"/>
                <a:cs typeface="Arial"/>
              </a:rPr>
              <a:t>صئاصخلاب   جتنملا   </a:t>
            </a:r>
            <a:r>
              <a:rPr dirty="0" sz="2200" spc="-335">
                <a:latin typeface="Arial"/>
                <a:cs typeface="Arial"/>
              </a:rPr>
              <a:t>جاتنلا  </a:t>
            </a:r>
            <a:r>
              <a:rPr dirty="0" sz="2200" spc="-85">
                <a:latin typeface="Arial"/>
                <a:cs typeface="Arial"/>
              </a:rPr>
              <a:t>ةمزلالا </a:t>
            </a:r>
            <a:r>
              <a:rPr dirty="0" sz="2200" spc="-295">
                <a:latin typeface="Arial"/>
                <a:cs typeface="Arial"/>
              </a:rPr>
              <a:t>تايلمعلا  </a:t>
            </a:r>
            <a:r>
              <a:rPr dirty="0" sz="2200" spc="-395">
                <a:latin typeface="Arial"/>
                <a:cs typeface="Arial"/>
              </a:rPr>
              <a:t>ديدحت   </a:t>
            </a:r>
            <a:r>
              <a:rPr dirty="0" sz="2200" spc="15">
                <a:latin typeface="Arial"/>
                <a:cs typeface="Arial"/>
              </a:rPr>
              <a:t>-4 </a:t>
            </a:r>
            <a:r>
              <a:rPr dirty="0" sz="2200" spc="39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5"/>
              </a:spcBef>
            </a:pPr>
            <a:r>
              <a:rPr dirty="0" sz="2200" spc="-175">
                <a:latin typeface="Arial"/>
                <a:cs typeface="Arial"/>
              </a:rPr>
              <a:t>لمعلا  </a:t>
            </a:r>
            <a:r>
              <a:rPr dirty="0" sz="2200" spc="-380">
                <a:latin typeface="Arial"/>
                <a:cs typeface="Arial"/>
              </a:rPr>
              <a:t>قرف   </a:t>
            </a:r>
            <a:r>
              <a:rPr dirty="0" sz="2200" spc="-75">
                <a:latin typeface="Arial"/>
                <a:cs typeface="Arial"/>
              </a:rPr>
              <a:t>للاخ </a:t>
            </a:r>
            <a:r>
              <a:rPr dirty="0" sz="2200" spc="60">
                <a:latin typeface="Arial"/>
                <a:cs typeface="Arial"/>
              </a:rPr>
              <a:t>نم </a:t>
            </a:r>
            <a:r>
              <a:rPr dirty="0" sz="2200" spc="-625">
                <a:latin typeface="Arial"/>
                <a:cs typeface="Arial"/>
              </a:rPr>
              <a:t>ةيذيفنت</a:t>
            </a:r>
            <a:r>
              <a:rPr dirty="0" sz="2200" spc="-30">
                <a:latin typeface="Arial"/>
                <a:cs typeface="Arial"/>
              </a:rPr>
              <a:t> </a:t>
            </a:r>
            <a:r>
              <a:rPr dirty="0" sz="2200" spc="-235">
                <a:latin typeface="Arial"/>
                <a:cs typeface="Arial"/>
              </a:rPr>
              <a:t>تايلمع  </a:t>
            </a:r>
            <a:r>
              <a:rPr dirty="0" sz="2200" spc="-260">
                <a:latin typeface="Arial"/>
                <a:cs typeface="Arial"/>
              </a:rPr>
              <a:t>ىلإ  </a:t>
            </a:r>
            <a:r>
              <a:rPr dirty="0" sz="2200" spc="-140">
                <a:latin typeface="Arial"/>
                <a:cs typeface="Arial"/>
              </a:rPr>
              <a:t>ططخلا </a:t>
            </a:r>
            <a:r>
              <a:rPr dirty="0" sz="2200" spc="-395">
                <a:latin typeface="Arial"/>
                <a:cs typeface="Arial"/>
              </a:rPr>
              <a:t>ليوحت   </a:t>
            </a:r>
            <a:r>
              <a:rPr dirty="0" sz="2200" spc="15">
                <a:latin typeface="Arial"/>
                <a:cs typeface="Arial"/>
              </a:rPr>
              <a:t>-5 </a:t>
            </a:r>
            <a:r>
              <a:rPr dirty="0" sz="2200" spc="8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</a:pPr>
            <a:r>
              <a:rPr dirty="0" u="heavy" sz="2200" spc="-535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200" spc="-125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ةدوجلا </a:t>
            </a:r>
            <a:r>
              <a:rPr dirty="0" u="heavy" sz="2200" spc="-295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ةباقر</a:t>
            </a:r>
            <a:r>
              <a:rPr dirty="0" sz="2200" spc="-295">
                <a:solidFill>
                  <a:srgbClr val="C00000"/>
                </a:solidFill>
                <a:latin typeface="Arial"/>
                <a:cs typeface="Arial"/>
              </a:rPr>
              <a:t>     </a:t>
            </a:r>
            <a:r>
              <a:rPr dirty="0" sz="2200" spc="-19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C00000"/>
                </a:solidFill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  <a:p>
            <a:pPr algn="r" marR="5080">
              <a:lnSpc>
                <a:spcPts val="2365"/>
              </a:lnSpc>
              <a:spcBef>
                <a:spcPts val="25"/>
              </a:spcBef>
            </a:pPr>
            <a:r>
              <a:rPr dirty="0" sz="2200" spc="-300">
                <a:latin typeface="Arial"/>
                <a:cs typeface="Arial"/>
              </a:rPr>
              <a:t>فاشتكاو  </a:t>
            </a:r>
            <a:r>
              <a:rPr dirty="0" sz="2200" spc="-254">
                <a:latin typeface="Arial"/>
                <a:cs typeface="Arial"/>
              </a:rPr>
              <a:t>ءلامعلل  </a:t>
            </a:r>
            <a:r>
              <a:rPr dirty="0" sz="2200" spc="-285">
                <a:latin typeface="Arial"/>
                <a:cs typeface="Arial"/>
              </a:rPr>
              <a:t>ةيساسلأا  </a:t>
            </a:r>
            <a:r>
              <a:rPr dirty="0" sz="2200" spc="-425">
                <a:latin typeface="Arial"/>
                <a:cs typeface="Arial"/>
              </a:rPr>
              <a:t>تابلطتملاب   </a:t>
            </a:r>
            <a:r>
              <a:rPr dirty="0" sz="2200" spc="-310">
                <a:latin typeface="Arial"/>
                <a:cs typeface="Arial"/>
              </a:rPr>
              <a:t>رابتخلاا  </a:t>
            </a:r>
            <a:r>
              <a:rPr dirty="0" sz="2200" spc="-520">
                <a:latin typeface="Arial"/>
                <a:cs typeface="Arial"/>
              </a:rPr>
              <a:t>جئاتن       </a:t>
            </a:r>
            <a:r>
              <a:rPr dirty="0" sz="2200" spc="-140">
                <a:latin typeface="Arial"/>
                <a:cs typeface="Arial"/>
              </a:rPr>
              <a:t>ةنراقمو  </a:t>
            </a:r>
            <a:r>
              <a:rPr dirty="0" sz="2200" spc="-355">
                <a:latin typeface="Arial"/>
                <a:cs typeface="Arial"/>
              </a:rPr>
              <a:t>رابتخا  </a:t>
            </a:r>
            <a:r>
              <a:rPr dirty="0" sz="2200" spc="-155">
                <a:latin typeface="Arial"/>
                <a:cs typeface="Arial"/>
              </a:rPr>
              <a:t>ةلحرملا  </a:t>
            </a:r>
            <a:r>
              <a:rPr dirty="0" sz="2200" spc="120">
                <a:latin typeface="Arial"/>
                <a:cs typeface="Arial"/>
              </a:rPr>
              <a:t>هذه </a:t>
            </a:r>
            <a:r>
              <a:rPr dirty="0" sz="2200" spc="-505">
                <a:latin typeface="Arial"/>
                <a:cs typeface="Arial"/>
              </a:rPr>
              <a:t>نمضتت         </a:t>
            </a:r>
            <a:r>
              <a:rPr dirty="0" sz="2200" spc="-40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  <a:p>
            <a:pPr marL="5031105">
              <a:lnSpc>
                <a:spcPts val="2365"/>
              </a:lnSpc>
            </a:pPr>
            <a:r>
              <a:rPr dirty="0" sz="2200" spc="-15">
                <a:latin typeface="Arial"/>
                <a:cs typeface="Arial"/>
              </a:rPr>
              <a:t>تدجو </a:t>
            </a:r>
            <a:r>
              <a:rPr dirty="0" sz="2200" spc="-5">
                <a:latin typeface="Arial"/>
                <a:cs typeface="Arial"/>
              </a:rPr>
              <a:t>نا </a:t>
            </a:r>
            <a:r>
              <a:rPr dirty="0" sz="2200" spc="-290">
                <a:latin typeface="Arial"/>
                <a:cs typeface="Arial"/>
              </a:rPr>
              <a:t>اهحيحصتو</a:t>
            </a:r>
            <a:r>
              <a:rPr dirty="0" sz="2200" spc="-80">
                <a:latin typeface="Arial"/>
                <a:cs typeface="Arial"/>
              </a:rPr>
              <a:t> </a:t>
            </a:r>
            <a:r>
              <a:rPr dirty="0" sz="2200" spc="-220">
                <a:latin typeface="Arial"/>
                <a:cs typeface="Arial"/>
              </a:rPr>
              <a:t>تافارحنلاا</a:t>
            </a:r>
            <a:endParaRPr sz="2200">
              <a:latin typeface="Arial"/>
              <a:cs typeface="Arial"/>
            </a:endParaRPr>
          </a:p>
          <a:p>
            <a:pPr marL="121920">
              <a:lnSpc>
                <a:spcPts val="2365"/>
              </a:lnSpc>
              <a:spcBef>
                <a:spcPts val="25"/>
              </a:spcBef>
            </a:pPr>
            <a:r>
              <a:rPr dirty="0" sz="2200" spc="-405">
                <a:latin typeface="Arial"/>
                <a:cs typeface="Arial"/>
              </a:rPr>
              <a:t>تابلطتمل </a:t>
            </a:r>
            <a:r>
              <a:rPr dirty="0" sz="2200" spc="-385">
                <a:latin typeface="Arial"/>
                <a:cs typeface="Arial"/>
              </a:rPr>
              <a:t>جتنملا </a:t>
            </a:r>
            <a:r>
              <a:rPr dirty="0" sz="2200" spc="-685">
                <a:latin typeface="Arial"/>
                <a:cs typeface="Arial"/>
              </a:rPr>
              <a:t>ةيبلت</a:t>
            </a:r>
            <a:r>
              <a:rPr dirty="0" sz="2200" spc="-20">
                <a:latin typeface="Arial"/>
                <a:cs typeface="Arial"/>
              </a:rPr>
              <a:t> </a:t>
            </a:r>
            <a:r>
              <a:rPr dirty="0" sz="2200" spc="40">
                <a:latin typeface="Arial"/>
                <a:cs typeface="Arial"/>
              </a:rPr>
              <a:t>ىدم </a:t>
            </a:r>
            <a:r>
              <a:rPr dirty="0" sz="2200" spc="-300">
                <a:latin typeface="Arial"/>
                <a:cs typeface="Arial"/>
              </a:rPr>
              <a:t>ةفرعمل </a:t>
            </a:r>
            <a:r>
              <a:rPr dirty="0" sz="2200" spc="-395">
                <a:latin typeface="Arial"/>
                <a:cs typeface="Arial"/>
              </a:rPr>
              <a:t>ةيسكعلا </a:t>
            </a:r>
            <a:r>
              <a:rPr dirty="0" sz="2200" spc="-390">
                <a:latin typeface="Arial"/>
                <a:cs typeface="Arial"/>
              </a:rPr>
              <a:t>ةيذغتلا </a:t>
            </a:r>
            <a:r>
              <a:rPr dirty="0" sz="2200" spc="-260">
                <a:latin typeface="Arial"/>
                <a:cs typeface="Arial"/>
              </a:rPr>
              <a:t>بولسأ </a:t>
            </a:r>
            <a:r>
              <a:rPr dirty="0" sz="2200" spc="-250">
                <a:latin typeface="Arial"/>
                <a:cs typeface="Arial"/>
              </a:rPr>
              <a:t>مادختسا </a:t>
            </a:r>
            <a:r>
              <a:rPr dirty="0" sz="2200" spc="-155">
                <a:latin typeface="Arial"/>
                <a:cs typeface="Arial"/>
              </a:rPr>
              <a:t>ةلحرملا </a:t>
            </a:r>
            <a:r>
              <a:rPr dirty="0" sz="2200" spc="120">
                <a:latin typeface="Arial"/>
                <a:cs typeface="Arial"/>
              </a:rPr>
              <a:t>هذه </a:t>
            </a:r>
            <a:r>
              <a:rPr dirty="0" sz="2200" spc="-630">
                <a:latin typeface="Arial"/>
                <a:cs typeface="Arial"/>
              </a:rPr>
              <a:t>يف</a:t>
            </a:r>
            <a:r>
              <a:rPr dirty="0" sz="2200" spc="15">
                <a:latin typeface="Arial"/>
                <a:cs typeface="Arial"/>
              </a:rPr>
              <a:t> </a:t>
            </a:r>
            <a:r>
              <a:rPr dirty="0" sz="2200" spc="-640">
                <a:latin typeface="Arial"/>
                <a:cs typeface="Arial"/>
              </a:rPr>
              <a:t>متي</a:t>
            </a:r>
            <a:r>
              <a:rPr dirty="0" sz="2200" spc="-20">
                <a:latin typeface="Arial"/>
                <a:cs typeface="Arial"/>
              </a:rPr>
              <a:t> </a:t>
            </a:r>
            <a:r>
              <a:rPr dirty="0" sz="2200" spc="-100">
                <a:latin typeface="Arial"/>
                <a:cs typeface="Arial"/>
              </a:rPr>
              <a:t>امك</a:t>
            </a:r>
            <a:r>
              <a:rPr dirty="0" sz="2200" spc="36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  <a:p>
            <a:pPr marL="7336155">
              <a:lnSpc>
                <a:spcPts val="2365"/>
              </a:lnSpc>
            </a:pPr>
            <a:r>
              <a:rPr dirty="0" sz="2200" spc="-165">
                <a:latin typeface="Arial"/>
                <a:cs typeface="Arial"/>
              </a:rPr>
              <a:t>ءلامعلا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ts val="2365"/>
              </a:lnSpc>
              <a:spcBef>
                <a:spcPts val="30"/>
              </a:spcBef>
            </a:pPr>
            <a:r>
              <a:rPr dirty="0" sz="2200" spc="-120">
                <a:latin typeface="Arial"/>
                <a:cs typeface="Arial"/>
              </a:rPr>
              <a:t>ةطيرخو </a:t>
            </a:r>
            <a:r>
              <a:rPr dirty="0" sz="2200" spc="-330">
                <a:latin typeface="Arial"/>
                <a:cs typeface="Arial"/>
              </a:rPr>
              <a:t>راشتنلاا </a:t>
            </a:r>
            <a:r>
              <a:rPr dirty="0" sz="2200" spc="-275">
                <a:latin typeface="Arial"/>
                <a:cs typeface="Arial"/>
              </a:rPr>
              <a:t>لكشو </a:t>
            </a:r>
            <a:r>
              <a:rPr dirty="0" sz="2200" spc="-484">
                <a:latin typeface="Arial"/>
                <a:cs typeface="Arial"/>
              </a:rPr>
              <a:t>وتيراب </a:t>
            </a:r>
            <a:r>
              <a:rPr dirty="0" sz="2200" spc="-530">
                <a:latin typeface="Arial"/>
                <a:cs typeface="Arial"/>
              </a:rPr>
              <a:t>ليلحت </a:t>
            </a:r>
            <a:r>
              <a:rPr dirty="0" sz="2200" spc="-305">
                <a:latin typeface="Arial"/>
                <a:cs typeface="Arial"/>
              </a:rPr>
              <a:t>لثم </a:t>
            </a:r>
            <a:r>
              <a:rPr dirty="0" sz="2200" spc="-280">
                <a:latin typeface="Arial"/>
                <a:cs typeface="Arial"/>
              </a:rPr>
              <a:t>ةيئاصحلاا </a:t>
            </a:r>
            <a:r>
              <a:rPr dirty="0" sz="2200" spc="-55">
                <a:latin typeface="Arial"/>
                <a:cs typeface="Arial"/>
              </a:rPr>
              <a:t>تاودلأا </a:t>
            </a:r>
            <a:r>
              <a:rPr dirty="0" sz="2200" spc="-270">
                <a:latin typeface="Arial"/>
                <a:cs typeface="Arial"/>
              </a:rPr>
              <a:t>ىلع </a:t>
            </a:r>
            <a:r>
              <a:rPr dirty="0" sz="2200" spc="-595">
                <a:latin typeface="Arial"/>
                <a:cs typeface="Arial"/>
              </a:rPr>
              <a:t>ريبك </a:t>
            </a:r>
            <a:r>
              <a:rPr dirty="0" sz="2200" spc="-530">
                <a:latin typeface="Arial"/>
                <a:cs typeface="Arial"/>
              </a:rPr>
              <a:t>لكشب </a:t>
            </a:r>
            <a:r>
              <a:rPr dirty="0" sz="2200" spc="-165">
                <a:latin typeface="Arial"/>
                <a:cs typeface="Arial"/>
              </a:rPr>
              <a:t>دامتعلاا </a:t>
            </a:r>
            <a:r>
              <a:rPr dirty="0" sz="2200" spc="-640">
                <a:latin typeface="Arial"/>
                <a:cs typeface="Arial"/>
              </a:rPr>
              <a:t>متي</a:t>
            </a:r>
            <a:r>
              <a:rPr dirty="0" sz="2200" spc="140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  <a:p>
            <a:pPr marL="6811645">
              <a:lnSpc>
                <a:spcPts val="2365"/>
              </a:lnSpc>
            </a:pPr>
            <a:r>
              <a:rPr dirty="0" sz="2200" spc="-235">
                <a:latin typeface="Arial"/>
                <a:cs typeface="Arial"/>
              </a:rPr>
              <a:t>رثلأاو</a:t>
            </a:r>
            <a:r>
              <a:rPr dirty="0" sz="2200" spc="-50">
                <a:latin typeface="Arial"/>
                <a:cs typeface="Arial"/>
              </a:rPr>
              <a:t> </a:t>
            </a:r>
            <a:r>
              <a:rPr dirty="0" sz="2200" spc="-465">
                <a:latin typeface="Arial"/>
                <a:cs typeface="Arial"/>
              </a:rPr>
              <a:t>ببسلا</a:t>
            </a:r>
            <a:endParaRPr sz="22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</a:pPr>
            <a:r>
              <a:rPr dirty="0" u="heavy" sz="2200" spc="-53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200" spc="-415" b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نيسحتلا</a:t>
            </a:r>
            <a:r>
              <a:rPr dirty="0" sz="2200" spc="-415" b="1">
                <a:solidFill>
                  <a:srgbClr val="C00000"/>
                </a:solidFill>
                <a:latin typeface="Arial"/>
                <a:cs typeface="Arial"/>
              </a:rPr>
              <a:t>        </a:t>
            </a:r>
            <a:r>
              <a:rPr dirty="0" sz="2200" spc="-28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C00000"/>
                </a:solidFill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  <a:p>
            <a:pPr algn="r" marR="5080">
              <a:lnSpc>
                <a:spcPts val="2365"/>
              </a:lnSpc>
              <a:spcBef>
                <a:spcPts val="25"/>
              </a:spcBef>
            </a:pPr>
            <a:r>
              <a:rPr dirty="0" sz="2200" spc="-505">
                <a:latin typeface="Arial"/>
                <a:cs typeface="Arial"/>
              </a:rPr>
              <a:t>نمضتت      </a:t>
            </a:r>
            <a:r>
              <a:rPr dirty="0" sz="2200" spc="80">
                <a:latin typeface="Arial"/>
                <a:cs typeface="Arial"/>
              </a:rPr>
              <a:t>يهو </a:t>
            </a:r>
            <a:r>
              <a:rPr dirty="0" sz="2200" spc="-290">
                <a:latin typeface="Arial"/>
                <a:cs typeface="Arial"/>
              </a:rPr>
              <a:t>ةيلاحلا  </a:t>
            </a:r>
            <a:r>
              <a:rPr dirty="0" sz="2200" spc="-340">
                <a:latin typeface="Arial"/>
                <a:cs typeface="Arial"/>
              </a:rPr>
              <a:t>تايوتسملا  </a:t>
            </a:r>
            <a:r>
              <a:rPr dirty="0" sz="2200" spc="65">
                <a:latin typeface="Arial"/>
                <a:cs typeface="Arial"/>
              </a:rPr>
              <a:t>نم </a:t>
            </a:r>
            <a:r>
              <a:rPr dirty="0" sz="2200" spc="-210">
                <a:latin typeface="Arial"/>
                <a:cs typeface="Arial"/>
              </a:rPr>
              <a:t>ىلعأ  </a:t>
            </a:r>
            <a:r>
              <a:rPr dirty="0" sz="2200">
                <a:latin typeface="Arial"/>
                <a:cs typeface="Arial"/>
              </a:rPr>
              <a:t>ءادأ </a:t>
            </a:r>
            <a:r>
              <a:rPr dirty="0" sz="2200" spc="-340">
                <a:latin typeface="Arial"/>
                <a:cs typeface="Arial"/>
              </a:rPr>
              <a:t>تايوتسم  </a:t>
            </a:r>
            <a:r>
              <a:rPr dirty="0" sz="2200" spc="-260">
                <a:latin typeface="Arial"/>
                <a:cs typeface="Arial"/>
              </a:rPr>
              <a:t>ىلإ  </a:t>
            </a:r>
            <a:r>
              <a:rPr dirty="0" sz="2200" spc="-200">
                <a:latin typeface="Arial"/>
                <a:cs typeface="Arial"/>
              </a:rPr>
              <a:t>لوصولا  </a:t>
            </a:r>
            <a:r>
              <a:rPr dirty="0" sz="2200" spc="-260">
                <a:latin typeface="Arial"/>
                <a:cs typeface="Arial"/>
              </a:rPr>
              <a:t>ىلإ  </a:t>
            </a:r>
            <a:r>
              <a:rPr dirty="0" sz="2200" spc="-315">
                <a:latin typeface="Arial"/>
                <a:cs typeface="Arial"/>
              </a:rPr>
              <a:t>ةيلمعلا</a:t>
            </a:r>
            <a:r>
              <a:rPr dirty="0" sz="2200" spc="-20">
                <a:latin typeface="Arial"/>
                <a:cs typeface="Arial"/>
              </a:rPr>
              <a:t> </a:t>
            </a:r>
            <a:r>
              <a:rPr dirty="0" sz="2200" spc="120">
                <a:latin typeface="Arial"/>
                <a:cs typeface="Arial"/>
              </a:rPr>
              <a:t>هذه </a:t>
            </a:r>
            <a:r>
              <a:rPr dirty="0" sz="2200" spc="-195">
                <a:latin typeface="Arial"/>
                <a:cs typeface="Arial"/>
              </a:rPr>
              <a:t>فدهت </a:t>
            </a:r>
            <a:r>
              <a:rPr dirty="0" sz="2200" spc="-3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  <a:p>
            <a:pPr marL="3420745">
              <a:lnSpc>
                <a:spcPts val="2365"/>
              </a:lnSpc>
            </a:pPr>
            <a:r>
              <a:rPr dirty="0" sz="2200" spc="-80">
                <a:latin typeface="Arial"/>
                <a:cs typeface="Arial"/>
              </a:rPr>
              <a:t>اهلامعلأ </a:t>
            </a:r>
            <a:r>
              <a:rPr dirty="0" sz="2200" spc="-85">
                <a:latin typeface="Arial"/>
                <a:cs typeface="Arial"/>
              </a:rPr>
              <a:t>ةمزلالا </a:t>
            </a:r>
            <a:r>
              <a:rPr dirty="0" sz="2200" spc="-190">
                <a:latin typeface="Arial"/>
                <a:cs typeface="Arial"/>
              </a:rPr>
              <a:t>دراوملاب اهديوزتو </a:t>
            </a:r>
            <a:r>
              <a:rPr dirty="0" sz="2200" spc="30">
                <a:latin typeface="Arial"/>
                <a:cs typeface="Arial"/>
              </a:rPr>
              <a:t>لمع</a:t>
            </a:r>
            <a:r>
              <a:rPr dirty="0" sz="2200" spc="350">
                <a:latin typeface="Arial"/>
                <a:cs typeface="Arial"/>
              </a:rPr>
              <a:t> </a:t>
            </a:r>
            <a:r>
              <a:rPr dirty="0" sz="2200" spc="-380">
                <a:latin typeface="Arial"/>
                <a:cs typeface="Arial"/>
              </a:rPr>
              <a:t>قرف </a:t>
            </a:r>
            <a:r>
              <a:rPr dirty="0" sz="2200" spc="-245">
                <a:latin typeface="Arial"/>
                <a:cs typeface="Arial"/>
              </a:rPr>
              <a:t>ءاشنا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47444" y="0"/>
            <a:ext cx="7212330" cy="63690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u="heavy" sz="4000" spc="-25" b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4000" spc="-495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ةيملعلا </a:t>
            </a:r>
            <a:r>
              <a:rPr dirty="0" u="heavy" sz="4000" spc="-325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ةقيرطلا</a:t>
            </a:r>
            <a:r>
              <a:rPr dirty="0" u="heavy" sz="4000" spc="-325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The </a:t>
            </a:r>
            <a:r>
              <a:rPr dirty="0" u="heavy" sz="400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Scientific</a:t>
            </a:r>
            <a:r>
              <a:rPr dirty="0" u="heavy" sz="4000" spc="-355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400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Method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79246" y="740486"/>
            <a:ext cx="7781290" cy="52330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3600"/>
              </a:lnSpc>
              <a:spcBef>
                <a:spcPts val="95"/>
              </a:spcBef>
            </a:pPr>
            <a:r>
              <a:rPr dirty="0" u="heavy" sz="3200" spc="-80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3200" spc="-47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ةيساسأ </a:t>
            </a:r>
            <a:r>
              <a:rPr dirty="0" u="heavy" sz="32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لحارم </a:t>
            </a:r>
            <a:r>
              <a:rPr dirty="0" u="heavy" sz="3200" spc="-63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ةعبس </a:t>
            </a:r>
            <a:r>
              <a:rPr dirty="0" u="heavy" sz="3200" spc="8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نم </a:t>
            </a:r>
            <a:r>
              <a:rPr dirty="0" u="heavy" sz="3200" spc="-37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ةقيرطلا </a:t>
            </a:r>
            <a:r>
              <a:rPr dirty="0" u="heavy" sz="3200" spc="-9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هذهل </a:t>
            </a:r>
            <a:r>
              <a:rPr dirty="0" u="heavy" sz="3200" spc="-25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ماعلا </a:t>
            </a:r>
            <a:r>
              <a:rPr dirty="0" u="heavy" sz="3200" spc="-9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راطلاا </a:t>
            </a:r>
            <a:r>
              <a:rPr dirty="0" u="heavy" sz="3200" spc="-6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نوكتي</a:t>
            </a:r>
            <a:r>
              <a:rPr dirty="0" sz="3200" spc="-585" b="1">
                <a:latin typeface="Arial"/>
                <a:cs typeface="Arial"/>
              </a:rPr>
              <a:t> </a:t>
            </a:r>
            <a:r>
              <a:rPr dirty="0" sz="3200" spc="-5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  <a:p>
            <a:pPr marL="6300470">
              <a:lnSpc>
                <a:spcPts val="3600"/>
              </a:lnSpc>
            </a:pPr>
            <a:r>
              <a:rPr dirty="0" u="heavy" sz="3200" spc="-78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32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:</a:t>
            </a:r>
            <a:r>
              <a:rPr dirty="0" u="heavy" sz="32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3200" spc="-48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يلاتلاك</a:t>
            </a:r>
            <a:endParaRPr sz="3200">
              <a:latin typeface="Arial"/>
              <a:cs typeface="Arial"/>
            </a:endParaRPr>
          </a:p>
          <a:p>
            <a:pPr algn="r" marR="83185">
              <a:lnSpc>
                <a:spcPct val="100000"/>
              </a:lnSpc>
              <a:spcBef>
                <a:spcPts val="385"/>
              </a:spcBef>
            </a:pPr>
            <a:r>
              <a:rPr dirty="0" sz="3200" spc="-355" b="1">
                <a:latin typeface="Arial"/>
                <a:cs typeface="Arial"/>
              </a:rPr>
              <a:t>.صرفلا  </a:t>
            </a:r>
            <a:r>
              <a:rPr dirty="0" sz="3200" spc="-515" b="1">
                <a:latin typeface="Arial"/>
                <a:cs typeface="Arial"/>
              </a:rPr>
              <a:t>ديدحت  </a:t>
            </a:r>
            <a:r>
              <a:rPr dirty="0" sz="3200" spc="-285" b="1">
                <a:latin typeface="Arial"/>
                <a:cs typeface="Arial"/>
              </a:rPr>
              <a:t> </a:t>
            </a:r>
            <a:r>
              <a:rPr dirty="0" sz="3200" spc="5" b="1">
                <a:latin typeface="Calibri"/>
                <a:cs typeface="Calibri"/>
              </a:rPr>
              <a:t>.1</a:t>
            </a:r>
            <a:endParaRPr sz="3200">
              <a:latin typeface="Calibri"/>
              <a:cs typeface="Calibri"/>
            </a:endParaRPr>
          </a:p>
          <a:p>
            <a:pPr algn="r" marR="83185">
              <a:lnSpc>
                <a:spcPct val="100000"/>
              </a:lnSpc>
              <a:spcBef>
                <a:spcPts val="385"/>
              </a:spcBef>
            </a:pPr>
            <a:r>
              <a:rPr dirty="0" sz="3200" spc="-225" b="1">
                <a:latin typeface="Arial"/>
                <a:cs typeface="Arial"/>
              </a:rPr>
              <a:t>.قاطنلا  </a:t>
            </a:r>
            <a:r>
              <a:rPr dirty="0" sz="3200" spc="-520" b="1">
                <a:latin typeface="Arial"/>
                <a:cs typeface="Arial"/>
              </a:rPr>
              <a:t>ديدحت  </a:t>
            </a:r>
            <a:r>
              <a:rPr dirty="0" sz="3200" spc="-505" b="1">
                <a:latin typeface="Arial"/>
                <a:cs typeface="Arial"/>
              </a:rPr>
              <a:t> </a:t>
            </a:r>
            <a:r>
              <a:rPr dirty="0" sz="3200" spc="5" b="1">
                <a:latin typeface="Calibri"/>
                <a:cs typeface="Calibri"/>
              </a:rPr>
              <a:t>.2</a:t>
            </a:r>
            <a:endParaRPr sz="3200">
              <a:latin typeface="Calibri"/>
              <a:cs typeface="Calibri"/>
            </a:endParaRPr>
          </a:p>
          <a:p>
            <a:pPr algn="r" marR="83185">
              <a:lnSpc>
                <a:spcPct val="100000"/>
              </a:lnSpc>
              <a:spcBef>
                <a:spcPts val="385"/>
              </a:spcBef>
            </a:pPr>
            <a:r>
              <a:rPr dirty="0" sz="3200" spc="-315" b="1">
                <a:latin typeface="Arial"/>
                <a:cs typeface="Arial"/>
              </a:rPr>
              <a:t>.ةيلاحلا  </a:t>
            </a:r>
            <a:r>
              <a:rPr dirty="0" sz="3200" spc="-375" b="1">
                <a:latin typeface="Arial"/>
                <a:cs typeface="Arial"/>
              </a:rPr>
              <a:t>تايلمعلا  </a:t>
            </a:r>
            <a:r>
              <a:rPr dirty="0" sz="3200" spc="-660" b="1">
                <a:latin typeface="Arial"/>
                <a:cs typeface="Arial"/>
              </a:rPr>
              <a:t>ليلحت    </a:t>
            </a:r>
            <a:r>
              <a:rPr dirty="0" sz="3200" spc="-615" b="1">
                <a:latin typeface="Arial"/>
                <a:cs typeface="Arial"/>
              </a:rPr>
              <a:t> </a:t>
            </a:r>
            <a:r>
              <a:rPr dirty="0" sz="3200" spc="5" b="1">
                <a:latin typeface="Calibri"/>
                <a:cs typeface="Calibri"/>
              </a:rPr>
              <a:t>.3</a:t>
            </a:r>
            <a:endParaRPr sz="3200">
              <a:latin typeface="Calibri"/>
              <a:cs typeface="Calibri"/>
            </a:endParaRPr>
          </a:p>
          <a:p>
            <a:pPr algn="r" marR="83185">
              <a:lnSpc>
                <a:spcPct val="100000"/>
              </a:lnSpc>
              <a:spcBef>
                <a:spcPts val="385"/>
              </a:spcBef>
            </a:pPr>
            <a:r>
              <a:rPr dirty="0" sz="3200" spc="-535" b="1">
                <a:latin typeface="Arial"/>
                <a:cs typeface="Arial"/>
              </a:rPr>
              <a:t>.ةلبقتسملا   </a:t>
            </a:r>
            <a:r>
              <a:rPr dirty="0" sz="3200" spc="-465" b="1">
                <a:latin typeface="Arial"/>
                <a:cs typeface="Arial"/>
              </a:rPr>
              <a:t>تايلمعلل  </a:t>
            </a:r>
            <a:r>
              <a:rPr dirty="0" sz="3200" spc="-540" b="1">
                <a:latin typeface="Arial"/>
                <a:cs typeface="Arial"/>
              </a:rPr>
              <a:t>روصت   </a:t>
            </a:r>
            <a:r>
              <a:rPr dirty="0" sz="3200" spc="-400" b="1">
                <a:latin typeface="Arial"/>
                <a:cs typeface="Arial"/>
              </a:rPr>
              <a:t>عضو </a:t>
            </a:r>
            <a:r>
              <a:rPr dirty="0" sz="3200" spc="20" b="1">
                <a:latin typeface="Arial"/>
                <a:cs typeface="Arial"/>
              </a:rPr>
              <a:t> </a:t>
            </a:r>
            <a:r>
              <a:rPr dirty="0" sz="3200" spc="5" b="1">
                <a:latin typeface="Calibri"/>
                <a:cs typeface="Calibri"/>
              </a:rPr>
              <a:t>.4</a:t>
            </a:r>
            <a:endParaRPr sz="3200">
              <a:latin typeface="Calibri"/>
              <a:cs typeface="Calibri"/>
            </a:endParaRPr>
          </a:p>
          <a:p>
            <a:pPr algn="r" marR="83185">
              <a:lnSpc>
                <a:spcPct val="100000"/>
              </a:lnSpc>
              <a:spcBef>
                <a:spcPts val="390"/>
              </a:spcBef>
            </a:pPr>
            <a:r>
              <a:rPr dirty="0" sz="3200" spc="-530" b="1">
                <a:latin typeface="Arial"/>
                <a:cs typeface="Arial"/>
              </a:rPr>
              <a:t>.ريغتلا </a:t>
            </a:r>
            <a:r>
              <a:rPr dirty="0" sz="3200" spc="-365" b="1">
                <a:latin typeface="Arial"/>
                <a:cs typeface="Arial"/>
              </a:rPr>
              <a:t> </a:t>
            </a:r>
            <a:r>
              <a:rPr dirty="0" sz="3200" spc="-935" b="1">
                <a:latin typeface="Arial"/>
                <a:cs typeface="Arial"/>
              </a:rPr>
              <a:t>ذيفنت</a:t>
            </a:r>
            <a:r>
              <a:rPr dirty="0" sz="3200" spc="665" b="1">
                <a:latin typeface="Arial"/>
                <a:cs typeface="Arial"/>
              </a:rPr>
              <a:t> </a:t>
            </a:r>
            <a:r>
              <a:rPr dirty="0" sz="3200" spc="5" b="1">
                <a:latin typeface="Calibri"/>
                <a:cs typeface="Calibri"/>
              </a:rPr>
              <a:t>.5</a:t>
            </a:r>
            <a:endParaRPr sz="3200">
              <a:latin typeface="Calibri"/>
              <a:cs typeface="Calibri"/>
            </a:endParaRPr>
          </a:p>
          <a:p>
            <a:pPr algn="r" marR="83185">
              <a:lnSpc>
                <a:spcPct val="100000"/>
              </a:lnSpc>
              <a:spcBef>
                <a:spcPts val="385"/>
              </a:spcBef>
            </a:pPr>
            <a:r>
              <a:rPr dirty="0" sz="3200" spc="-65" b="1">
                <a:latin typeface="Arial"/>
                <a:cs typeface="Arial"/>
              </a:rPr>
              <a:t>.اهنم </a:t>
            </a:r>
            <a:r>
              <a:rPr dirty="0" sz="3200" spc="-509" b="1">
                <a:latin typeface="Arial"/>
                <a:cs typeface="Arial"/>
              </a:rPr>
              <a:t>ققحتلا   </a:t>
            </a:r>
            <a:r>
              <a:rPr dirty="0" sz="3200" spc="-10" b="1">
                <a:latin typeface="Arial"/>
                <a:cs typeface="Arial"/>
              </a:rPr>
              <a:t>وأ </a:t>
            </a:r>
            <a:r>
              <a:rPr dirty="0" sz="3200" spc="-470" b="1">
                <a:latin typeface="Arial"/>
                <a:cs typeface="Arial"/>
              </a:rPr>
              <a:t>تاريغتلا  </a:t>
            </a:r>
            <a:r>
              <a:rPr dirty="0" sz="3200" spc="-370" b="1">
                <a:latin typeface="Arial"/>
                <a:cs typeface="Arial"/>
              </a:rPr>
              <a:t>علاطتسا  </a:t>
            </a:r>
            <a:r>
              <a:rPr dirty="0" sz="3200" spc="-300" b="1">
                <a:latin typeface="Arial"/>
                <a:cs typeface="Arial"/>
              </a:rPr>
              <a:t> </a:t>
            </a:r>
            <a:r>
              <a:rPr dirty="0" sz="3200" spc="5" b="1">
                <a:latin typeface="Calibri"/>
                <a:cs typeface="Calibri"/>
              </a:rPr>
              <a:t>.6</a:t>
            </a:r>
            <a:endParaRPr sz="3200">
              <a:latin typeface="Calibri"/>
              <a:cs typeface="Calibri"/>
            </a:endParaRPr>
          </a:p>
          <a:p>
            <a:pPr algn="r" marR="83185">
              <a:lnSpc>
                <a:spcPct val="100000"/>
              </a:lnSpc>
              <a:spcBef>
                <a:spcPts val="384"/>
              </a:spcBef>
            </a:pPr>
            <a:r>
              <a:rPr dirty="0" sz="3200" spc="-315" b="1">
                <a:latin typeface="Arial"/>
                <a:cs typeface="Arial"/>
              </a:rPr>
              <a:t>.رمتسملا  </a:t>
            </a:r>
            <a:r>
              <a:rPr dirty="0" sz="3200" spc="-605" b="1">
                <a:latin typeface="Arial"/>
                <a:cs typeface="Arial"/>
              </a:rPr>
              <a:t>نيسحتلا   </a:t>
            </a:r>
            <a:r>
              <a:rPr dirty="0" sz="3200" spc="-430" b="1">
                <a:latin typeface="Arial"/>
                <a:cs typeface="Arial"/>
              </a:rPr>
              <a:t> </a:t>
            </a:r>
            <a:r>
              <a:rPr dirty="0" sz="3200" spc="5" b="1">
                <a:latin typeface="Calibri"/>
                <a:cs typeface="Calibri"/>
              </a:rPr>
              <a:t>.7</a:t>
            </a:r>
            <a:endParaRPr sz="3200">
              <a:latin typeface="Calibri"/>
              <a:cs typeface="Calibri"/>
            </a:endParaRPr>
          </a:p>
          <a:p>
            <a:pPr marL="3461385">
              <a:lnSpc>
                <a:spcPct val="100000"/>
              </a:lnSpc>
              <a:spcBef>
                <a:spcPts val="385"/>
              </a:spcBef>
            </a:pPr>
            <a:r>
              <a:rPr dirty="0" sz="3200" spc="-335" b="1">
                <a:latin typeface="Arial"/>
                <a:cs typeface="Arial"/>
              </a:rPr>
              <a:t>.تايلمعلا </a:t>
            </a:r>
            <a:r>
              <a:rPr dirty="0" sz="3200" spc="-710" b="1">
                <a:latin typeface="Arial"/>
                <a:cs typeface="Arial"/>
              </a:rPr>
              <a:t>نيسحت </a:t>
            </a:r>
            <a:r>
              <a:rPr dirty="0" sz="3200" spc="-835" b="1">
                <a:latin typeface="Arial"/>
                <a:cs typeface="Arial"/>
              </a:rPr>
              <a:t>يف</a:t>
            </a:r>
            <a:r>
              <a:rPr dirty="0" sz="3200" spc="-830" b="1">
                <a:latin typeface="Arial"/>
                <a:cs typeface="Arial"/>
              </a:rPr>
              <a:t> </a:t>
            </a:r>
            <a:r>
              <a:rPr dirty="0" sz="3200" spc="-535" b="1">
                <a:latin typeface="Arial"/>
                <a:cs typeface="Arial"/>
              </a:rPr>
              <a:t>يهتنتو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54509" y="113237"/>
            <a:ext cx="1147819" cy="5756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734055" y="0"/>
            <a:ext cx="1772285" cy="112293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929127" y="646165"/>
            <a:ext cx="5966333" cy="1172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001767" y="0"/>
            <a:ext cx="4142230" cy="1138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930905" y="50114"/>
            <a:ext cx="5922010" cy="69532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u="heavy" sz="4400" spc="5" b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4400" spc="-48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نزياك </a:t>
            </a:r>
            <a:r>
              <a:rPr dirty="0" u="heavy" sz="4400" spc="-25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ةقيرط</a:t>
            </a:r>
            <a:r>
              <a:rPr dirty="0" u="heavy" sz="4400" spc="-25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Kaizen</a:t>
            </a:r>
            <a:r>
              <a:rPr dirty="0" u="heavy" sz="4400" spc="-21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4400" spc="-15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Method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08871" y="881329"/>
            <a:ext cx="8462645" cy="7486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845"/>
              </a:lnSpc>
              <a:spcBef>
                <a:spcPts val="100"/>
              </a:spcBef>
            </a:pPr>
            <a:r>
              <a:rPr dirty="0" sz="2400" spc="-280" b="1">
                <a:latin typeface="Arial"/>
                <a:cs typeface="Arial"/>
              </a:rPr>
              <a:t>ديازتملا </a:t>
            </a:r>
            <a:r>
              <a:rPr dirty="0" sz="2400" spc="-455" b="1">
                <a:latin typeface="Arial"/>
                <a:cs typeface="Arial"/>
              </a:rPr>
              <a:t>نيسحتلا </a:t>
            </a:r>
            <a:r>
              <a:rPr dirty="0" sz="2400" spc="-135" b="1">
                <a:latin typeface="Arial"/>
                <a:cs typeface="Arial"/>
              </a:rPr>
              <a:t>موهفم </a:t>
            </a:r>
            <a:r>
              <a:rPr dirty="0" sz="2400" spc="-254" b="1">
                <a:latin typeface="Arial"/>
                <a:cs typeface="Arial"/>
              </a:rPr>
              <a:t>ىلع </a:t>
            </a:r>
            <a:r>
              <a:rPr dirty="0" sz="2400" spc="-425" b="1">
                <a:latin typeface="Arial"/>
                <a:cs typeface="Arial"/>
              </a:rPr>
              <a:t>دمتعت </a:t>
            </a:r>
            <a:r>
              <a:rPr dirty="0" sz="2400" spc="-265" b="1">
                <a:latin typeface="Arial"/>
                <a:cs typeface="Arial"/>
              </a:rPr>
              <a:t>نزياك </a:t>
            </a:r>
            <a:r>
              <a:rPr dirty="0" sz="2400" spc="-60" b="1">
                <a:latin typeface="Arial"/>
                <a:cs typeface="Arial"/>
              </a:rPr>
              <a:t>اهمسا </a:t>
            </a:r>
            <a:r>
              <a:rPr dirty="0" sz="2400" spc="-145" b="1">
                <a:latin typeface="Arial"/>
                <a:cs typeface="Arial"/>
              </a:rPr>
              <a:t>ةحجان </a:t>
            </a:r>
            <a:r>
              <a:rPr dirty="0" sz="2400" spc="-600" b="1">
                <a:latin typeface="Arial"/>
                <a:cs typeface="Arial"/>
              </a:rPr>
              <a:t>ةينقت </a:t>
            </a:r>
            <a:r>
              <a:rPr dirty="0" sz="2400" spc="-459" b="1">
                <a:latin typeface="Arial"/>
                <a:cs typeface="Arial"/>
              </a:rPr>
              <a:t>ريوطتب </a:t>
            </a:r>
            <a:r>
              <a:rPr dirty="0" sz="2400" spc="-385" b="1">
                <a:latin typeface="Arial"/>
                <a:cs typeface="Arial"/>
              </a:rPr>
              <a:t>نوينابايلا </a:t>
            </a:r>
            <a:r>
              <a:rPr dirty="0" sz="2400" spc="-240" b="1">
                <a:latin typeface="Arial"/>
                <a:cs typeface="Arial"/>
              </a:rPr>
              <a:t>ماق</a:t>
            </a:r>
            <a:r>
              <a:rPr dirty="0" sz="2400" spc="-20" b="1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2314575">
              <a:lnSpc>
                <a:spcPts val="2845"/>
              </a:lnSpc>
            </a:pPr>
            <a:r>
              <a:rPr dirty="0" sz="2400" b="1">
                <a:latin typeface="Arial"/>
                <a:cs typeface="Arial"/>
              </a:rPr>
              <a:t>: </a:t>
            </a:r>
            <a:r>
              <a:rPr dirty="0" sz="2400" spc="-320" b="1">
                <a:latin typeface="Arial"/>
                <a:cs typeface="Arial"/>
              </a:rPr>
              <a:t>نيعطقم </a:t>
            </a:r>
            <a:r>
              <a:rPr dirty="0" sz="2400" spc="65" b="1">
                <a:latin typeface="Arial"/>
                <a:cs typeface="Arial"/>
              </a:rPr>
              <a:t>نم </a:t>
            </a:r>
            <a:r>
              <a:rPr dirty="0" sz="2400" spc="-409" b="1">
                <a:latin typeface="Arial"/>
                <a:cs typeface="Arial"/>
              </a:rPr>
              <a:t>ةينابايلا </a:t>
            </a:r>
            <a:r>
              <a:rPr dirty="0" sz="2400" spc="-265" b="1">
                <a:latin typeface="Arial"/>
                <a:cs typeface="Arial"/>
              </a:rPr>
              <a:t>ةغللا </a:t>
            </a:r>
            <a:r>
              <a:rPr dirty="0" sz="2400" spc="-625" b="1">
                <a:latin typeface="Arial"/>
                <a:cs typeface="Arial"/>
              </a:rPr>
              <a:t>يف </a:t>
            </a:r>
            <a:r>
              <a:rPr dirty="0" sz="2400" spc="-195" b="1">
                <a:latin typeface="Arial"/>
                <a:cs typeface="Arial"/>
              </a:rPr>
              <a:t>ةملكلا </a:t>
            </a:r>
            <a:r>
              <a:rPr dirty="0" sz="2400" spc="95" b="1">
                <a:latin typeface="Arial"/>
                <a:cs typeface="Arial"/>
              </a:rPr>
              <a:t>هذه </a:t>
            </a:r>
            <a:r>
              <a:rPr dirty="0" sz="2400" spc="-380" b="1">
                <a:latin typeface="Arial"/>
                <a:cs typeface="Arial"/>
              </a:rPr>
              <a:t>نوكتتو</a:t>
            </a:r>
            <a:r>
              <a:rPr dirty="0" sz="2400" spc="-155" b="1">
                <a:latin typeface="Arial"/>
                <a:cs typeface="Arial"/>
              </a:rPr>
              <a:t> </a:t>
            </a:r>
            <a:r>
              <a:rPr dirty="0" sz="2400" spc="-270" b="1">
                <a:latin typeface="Arial"/>
                <a:cs typeface="Arial"/>
              </a:rPr>
              <a:t>رمتسملا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635495" y="1591119"/>
            <a:ext cx="805992" cy="69018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4777232" y="1677670"/>
            <a:ext cx="245427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25" b="1">
                <a:latin typeface="Arial"/>
                <a:cs typeface="Arial"/>
              </a:rPr>
              <a:t>رييغتلا </a:t>
            </a:r>
            <a:r>
              <a:rPr dirty="0" sz="2400" spc="-540" b="1">
                <a:latin typeface="Arial"/>
                <a:cs typeface="Arial"/>
              </a:rPr>
              <a:t>ينعت </a:t>
            </a:r>
            <a:r>
              <a:rPr dirty="0" sz="2400" spc="45" b="1">
                <a:latin typeface="Arial"/>
                <a:cs typeface="Arial"/>
              </a:rPr>
              <a:t>يهو</a:t>
            </a:r>
            <a:r>
              <a:rPr dirty="0" sz="2400" spc="459" b="1">
                <a:latin typeface="Arial"/>
                <a:cs typeface="Arial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Kai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399401" y="1604895"/>
            <a:ext cx="1672589" cy="902969"/>
          </a:xfrm>
          <a:prstGeom prst="rect">
            <a:avLst/>
          </a:prstGeom>
        </p:spPr>
        <p:txBody>
          <a:bodyPr wrap="square" lIns="0" tIns="85090" rIns="0" bIns="0" rtlCol="0" vert="horz">
            <a:spAutoFit/>
          </a:bodyPr>
          <a:lstStyle/>
          <a:p>
            <a:pPr marL="70485">
              <a:lnSpc>
                <a:spcPct val="100000"/>
              </a:lnSpc>
              <a:spcBef>
                <a:spcPts val="670"/>
              </a:spcBef>
            </a:pPr>
            <a:r>
              <a:rPr dirty="0" sz="2400" spc="-90" b="1">
                <a:latin typeface="Arial"/>
                <a:cs typeface="Arial"/>
              </a:rPr>
              <a:t>لولأا </a:t>
            </a:r>
            <a:r>
              <a:rPr dirty="0" sz="2400" spc="-210" b="1">
                <a:latin typeface="Arial"/>
                <a:cs typeface="Arial"/>
              </a:rPr>
              <a:t>عطقملا   </a:t>
            </a:r>
            <a:r>
              <a:rPr dirty="0" sz="2400" spc="-155" b="1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dirty="0" sz="2400" spc="-375" b="1">
                <a:latin typeface="Arial"/>
                <a:cs typeface="Arial"/>
              </a:rPr>
              <a:t>يناثلا  </a:t>
            </a:r>
            <a:r>
              <a:rPr dirty="0" sz="2400" spc="-215" b="1">
                <a:latin typeface="Arial"/>
                <a:cs typeface="Arial"/>
              </a:rPr>
              <a:t>عطقملا   </a:t>
            </a:r>
            <a:r>
              <a:rPr dirty="0" sz="2400" spc="-90" b="1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467855" y="2030031"/>
            <a:ext cx="1010246" cy="69018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4920741" y="2116277"/>
            <a:ext cx="2211070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320" b="1">
                <a:latin typeface="Arial"/>
                <a:cs typeface="Arial"/>
              </a:rPr>
              <a:t>ديجلا </a:t>
            </a:r>
            <a:r>
              <a:rPr dirty="0" sz="2400" spc="-545" b="1">
                <a:latin typeface="Arial"/>
                <a:cs typeface="Arial"/>
              </a:rPr>
              <a:t>ينعت </a:t>
            </a:r>
            <a:r>
              <a:rPr dirty="0" sz="2400" spc="40" b="1">
                <a:latin typeface="Arial"/>
                <a:cs typeface="Arial"/>
              </a:rPr>
              <a:t>يهو</a:t>
            </a:r>
            <a:r>
              <a:rPr dirty="0" sz="2400" spc="660" b="1">
                <a:latin typeface="Arial"/>
                <a:cs typeface="Arial"/>
              </a:rPr>
              <a:t> </a:t>
            </a:r>
            <a:r>
              <a:rPr dirty="0" sz="2400" spc="-20" b="1">
                <a:latin typeface="Calibri"/>
                <a:cs typeface="Calibri"/>
              </a:rPr>
              <a:t>Zen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702808" y="2395791"/>
            <a:ext cx="1238834" cy="69018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882640" y="2804160"/>
            <a:ext cx="873048" cy="7772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8956547" y="3879998"/>
            <a:ext cx="121843" cy="11425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209288" y="3624135"/>
            <a:ext cx="4722621" cy="69018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834384" y="4047787"/>
            <a:ext cx="4914646" cy="8060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651503" y="3624135"/>
            <a:ext cx="973658" cy="69018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8769095" y="4090390"/>
            <a:ext cx="374903" cy="64747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7266431" y="4063047"/>
            <a:ext cx="1665477" cy="69018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6672071" y="4063047"/>
            <a:ext cx="1010246" cy="69018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6586728" y="4063047"/>
            <a:ext cx="501192" cy="69018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8769095" y="4529302"/>
            <a:ext cx="374903" cy="64747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6544056" y="4501959"/>
            <a:ext cx="2387854" cy="69018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5910071" y="4501959"/>
            <a:ext cx="1049858" cy="69018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5824728" y="4501959"/>
            <a:ext cx="501192" cy="69018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8769095" y="4968240"/>
            <a:ext cx="374903" cy="64747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7699247" y="4940808"/>
            <a:ext cx="1232725" cy="690181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6870192" y="4940808"/>
            <a:ext cx="1244904" cy="69018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6784847" y="4940808"/>
            <a:ext cx="501192" cy="69018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8769095" y="5407152"/>
            <a:ext cx="374903" cy="64747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7833359" y="5379720"/>
            <a:ext cx="1098613" cy="690181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7193280" y="5379720"/>
            <a:ext cx="1055928" cy="690181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7107935" y="5379720"/>
            <a:ext cx="501192" cy="69018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8769095" y="5846064"/>
            <a:ext cx="374903" cy="64747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6678168" y="5818632"/>
            <a:ext cx="2253742" cy="690181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5916167" y="5818632"/>
            <a:ext cx="1177861" cy="690181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5830823" y="5818632"/>
            <a:ext cx="501192" cy="69018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8769095" y="6284971"/>
            <a:ext cx="374903" cy="573027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6141720" y="6257546"/>
            <a:ext cx="2790189" cy="600451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5629655" y="6257546"/>
            <a:ext cx="927925" cy="600451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5544311" y="6257546"/>
            <a:ext cx="501192" cy="600451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 txBox="1"/>
          <p:nvPr/>
        </p:nvSpPr>
        <p:spPr>
          <a:xfrm>
            <a:off x="142223" y="2400813"/>
            <a:ext cx="8929370" cy="4352290"/>
          </a:xfrm>
          <a:prstGeom prst="rect">
            <a:avLst/>
          </a:prstGeom>
        </p:spPr>
        <p:txBody>
          <a:bodyPr wrap="square" lIns="0" tIns="94615" rIns="0" bIns="0" rtlCol="0" vert="horz">
            <a:spAutoFit/>
          </a:bodyPr>
          <a:lstStyle/>
          <a:p>
            <a:pPr marL="4020820">
              <a:lnSpc>
                <a:spcPct val="100000"/>
              </a:lnSpc>
              <a:spcBef>
                <a:spcPts val="745"/>
              </a:spcBef>
            </a:pPr>
            <a:r>
              <a:rPr dirty="0" u="heavy" sz="2400" spc="-59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400" spc="-32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ديجلا </a:t>
            </a:r>
            <a:r>
              <a:rPr dirty="0" u="heavy" sz="2400" spc="-53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رييغتلا </a:t>
            </a:r>
            <a:r>
              <a:rPr dirty="0" u="heavy" sz="2400" spc="-22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ينعت</a:t>
            </a:r>
            <a:r>
              <a:rPr dirty="0" u="heavy" sz="2400" spc="-22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Kaizen </a:t>
            </a:r>
            <a:r>
              <a:rPr dirty="0" u="heavy" sz="2400" spc="-16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ةملك </a:t>
            </a:r>
            <a:r>
              <a:rPr dirty="0" u="heavy" sz="2400" spc="-35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نإف </a:t>
            </a:r>
            <a:r>
              <a:rPr dirty="0" u="heavy" sz="2400" spc="-31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هيلع</a:t>
            </a:r>
            <a:r>
              <a:rPr dirty="0" u="heavy" sz="2400" spc="-43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400" spc="-38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ءانب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2845"/>
              </a:lnSpc>
              <a:spcBef>
                <a:spcPts val="645"/>
              </a:spcBef>
            </a:pPr>
            <a:r>
              <a:rPr dirty="0" sz="2400" spc="-170" b="1">
                <a:latin typeface="Arial"/>
                <a:cs typeface="Arial"/>
              </a:rPr>
              <a:t>تاقولأا </a:t>
            </a:r>
            <a:r>
              <a:rPr dirty="0" sz="2400" spc="-265" b="1">
                <a:latin typeface="Arial"/>
                <a:cs typeface="Arial"/>
              </a:rPr>
              <a:t>عيمج </a:t>
            </a:r>
            <a:r>
              <a:rPr dirty="0" sz="2400" spc="-420" b="1">
                <a:latin typeface="Arial"/>
                <a:cs typeface="Arial"/>
              </a:rPr>
              <a:t>يفو </a:t>
            </a:r>
            <a:r>
              <a:rPr dirty="0" sz="2400" spc="-120" b="1">
                <a:latin typeface="Arial"/>
                <a:cs typeface="Arial"/>
              </a:rPr>
              <a:t>تلااجملا </a:t>
            </a:r>
            <a:r>
              <a:rPr dirty="0" sz="2400" spc="-220" b="1">
                <a:latin typeface="Arial"/>
                <a:cs typeface="Arial"/>
              </a:rPr>
              <a:t>لك </a:t>
            </a:r>
            <a:r>
              <a:rPr dirty="0" sz="2400" spc="-630" b="1">
                <a:latin typeface="Arial"/>
                <a:cs typeface="Arial"/>
              </a:rPr>
              <a:t>يف </a:t>
            </a:r>
            <a:r>
              <a:rPr dirty="0" sz="2400" spc="-240" b="1">
                <a:latin typeface="Arial"/>
                <a:cs typeface="Arial"/>
              </a:rPr>
              <a:t>ةرمتسملا </a:t>
            </a:r>
            <a:r>
              <a:rPr dirty="0" sz="2400" spc="-425" b="1">
                <a:latin typeface="Arial"/>
                <a:cs typeface="Arial"/>
              </a:rPr>
              <a:t>تانيسحتلا </a:t>
            </a:r>
            <a:r>
              <a:rPr dirty="0" sz="2400" spc="-30" b="1">
                <a:latin typeface="Arial"/>
                <a:cs typeface="Arial"/>
              </a:rPr>
              <a:t>ءارجا </a:t>
            </a:r>
            <a:r>
              <a:rPr dirty="0" sz="2400" spc="-630" b="1">
                <a:latin typeface="Arial"/>
                <a:cs typeface="Arial"/>
              </a:rPr>
              <a:t>يف </a:t>
            </a:r>
            <a:r>
              <a:rPr dirty="0" sz="2400" spc="-285" b="1">
                <a:latin typeface="Arial"/>
                <a:cs typeface="Arial"/>
              </a:rPr>
              <a:t>ةقيرطلا </a:t>
            </a:r>
            <a:r>
              <a:rPr dirty="0" sz="2400" spc="95" b="1">
                <a:latin typeface="Arial"/>
                <a:cs typeface="Arial"/>
              </a:rPr>
              <a:t>هذه </a:t>
            </a:r>
            <a:r>
              <a:rPr dirty="0" sz="2400" spc="-505" b="1">
                <a:latin typeface="Arial"/>
                <a:cs typeface="Arial"/>
              </a:rPr>
              <a:t>صخلتت</a:t>
            </a:r>
            <a:r>
              <a:rPr dirty="0" sz="2400" spc="-455" b="1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8141970">
              <a:lnSpc>
                <a:spcPts val="2845"/>
              </a:lnSpc>
            </a:pPr>
            <a:r>
              <a:rPr dirty="0" sz="2400" spc="5" b="1">
                <a:latin typeface="Arial"/>
                <a:cs typeface="Arial"/>
              </a:rPr>
              <a:t>.....</a:t>
            </a:r>
            <a:endParaRPr sz="24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580"/>
              </a:spcBef>
            </a:pPr>
            <a:r>
              <a:rPr dirty="0" u="heavy" sz="2400" spc="-59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400" spc="-26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نزياك  </a:t>
            </a:r>
            <a:r>
              <a:rPr dirty="0" u="heavy" sz="2400" spc="-33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ةقيرطل  </a:t>
            </a:r>
            <a:r>
              <a:rPr dirty="0" u="heavy" sz="2400" spc="-45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اقفو   </a:t>
            </a:r>
            <a:r>
              <a:rPr dirty="0" u="heavy" sz="2400" spc="-23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اهيلع  </a:t>
            </a:r>
            <a:r>
              <a:rPr dirty="0" u="heavy" sz="2400" spc="-40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زيكرتلا   </a:t>
            </a:r>
            <a:r>
              <a:rPr dirty="0" u="heavy" sz="2400" spc="-60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متي           </a:t>
            </a:r>
            <a:r>
              <a:rPr dirty="0" u="heavy" sz="2400" spc="-40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يتلا   </a:t>
            </a:r>
            <a:r>
              <a:rPr dirty="0" u="heavy" sz="2400" spc="-33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رصانعلا</a:t>
            </a:r>
            <a:r>
              <a:rPr dirty="0" sz="2400" spc="-335" b="1">
                <a:latin typeface="Arial"/>
                <a:cs typeface="Arial"/>
              </a:rPr>
              <a:t>   </a:t>
            </a:r>
            <a:r>
              <a:rPr dirty="0" sz="2400" spc="-210" b="1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575"/>
              </a:spcBef>
            </a:pPr>
            <a:r>
              <a:rPr dirty="0" sz="2400" spc="-250" b="1">
                <a:latin typeface="Arial"/>
                <a:cs typeface="Arial"/>
              </a:rPr>
              <a:t>.ليمعلا  </a:t>
            </a:r>
            <a:r>
              <a:rPr dirty="0" sz="2400" spc="-254" b="1">
                <a:latin typeface="Arial"/>
                <a:cs typeface="Arial"/>
              </a:rPr>
              <a:t>ىلع  </a:t>
            </a:r>
            <a:r>
              <a:rPr dirty="0" sz="2400" spc="-400" b="1">
                <a:latin typeface="Arial"/>
                <a:cs typeface="Arial"/>
              </a:rPr>
              <a:t>زيكرتلا    </a:t>
            </a:r>
            <a:r>
              <a:rPr dirty="0" sz="2400" spc="-204" b="1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580"/>
              </a:spcBef>
            </a:pPr>
            <a:r>
              <a:rPr dirty="0" sz="2400" spc="-360" b="1">
                <a:latin typeface="Arial"/>
                <a:cs typeface="Arial"/>
              </a:rPr>
              <a:t>.قيرفلا  </a:t>
            </a:r>
            <a:r>
              <a:rPr dirty="0" sz="2400" spc="30" b="1">
                <a:latin typeface="Arial"/>
                <a:cs typeface="Arial"/>
              </a:rPr>
              <a:t>لمعو </a:t>
            </a:r>
            <a:r>
              <a:rPr dirty="0" sz="2400" spc="-270" b="1">
                <a:latin typeface="Arial"/>
                <a:cs typeface="Arial"/>
              </a:rPr>
              <a:t>نواعتلا  </a:t>
            </a:r>
            <a:r>
              <a:rPr dirty="0" sz="2400" spc="-5" b="1">
                <a:latin typeface="Arial"/>
                <a:cs typeface="Arial"/>
              </a:rPr>
              <a:t>حور </a:t>
            </a:r>
            <a:r>
              <a:rPr dirty="0" sz="2400" spc="459" b="1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575"/>
              </a:spcBef>
            </a:pPr>
            <a:r>
              <a:rPr dirty="0" sz="2400" spc="-120" b="1">
                <a:latin typeface="Arial"/>
                <a:cs typeface="Arial"/>
              </a:rPr>
              <a:t>.بولطملا </a:t>
            </a:r>
            <a:r>
              <a:rPr dirty="0" sz="2400" spc="-445" b="1">
                <a:latin typeface="Arial"/>
                <a:cs typeface="Arial"/>
              </a:rPr>
              <a:t>تيقوتلا       </a:t>
            </a:r>
            <a:r>
              <a:rPr dirty="0" sz="2400" spc="-240" b="1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580"/>
              </a:spcBef>
            </a:pPr>
            <a:r>
              <a:rPr dirty="0" sz="2400" spc="-100" b="1">
                <a:latin typeface="Arial"/>
                <a:cs typeface="Arial"/>
              </a:rPr>
              <a:t>.ةدوجلا </a:t>
            </a:r>
            <a:r>
              <a:rPr dirty="0" sz="2400" spc="-270" b="1">
                <a:latin typeface="Arial"/>
                <a:cs typeface="Arial"/>
              </a:rPr>
              <a:t>تاقلح   </a:t>
            </a:r>
            <a:r>
              <a:rPr dirty="0" sz="2400" spc="70" b="1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575"/>
              </a:spcBef>
            </a:pPr>
            <a:r>
              <a:rPr dirty="0" sz="2400" spc="-250" b="1">
                <a:latin typeface="Arial"/>
                <a:cs typeface="Arial"/>
              </a:rPr>
              <a:t>.نيلماعلا  </a:t>
            </a:r>
            <a:r>
              <a:rPr dirty="0" sz="2400" spc="-25" b="1">
                <a:latin typeface="Arial"/>
                <a:cs typeface="Arial"/>
              </a:rPr>
              <a:t>عم </a:t>
            </a:r>
            <a:r>
              <a:rPr dirty="0" sz="2400" spc="-65" b="1">
                <a:latin typeface="Arial"/>
                <a:cs typeface="Arial"/>
              </a:rPr>
              <a:t>ةرادلاا </a:t>
            </a:r>
            <a:r>
              <a:rPr dirty="0" sz="2400" spc="-175" b="1">
                <a:latin typeface="Arial"/>
                <a:cs typeface="Arial"/>
              </a:rPr>
              <a:t>تاقلاع  </a:t>
            </a:r>
            <a:r>
              <a:rPr dirty="0" sz="2400" spc="155" b="1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580"/>
              </a:spcBef>
            </a:pPr>
            <a:r>
              <a:rPr dirty="0" sz="2400" spc="-140" b="1">
                <a:latin typeface="Arial"/>
                <a:cs typeface="Arial"/>
              </a:rPr>
              <a:t>.لمعلا </a:t>
            </a:r>
            <a:r>
              <a:rPr dirty="0" sz="2400" spc="-625" b="1">
                <a:latin typeface="Arial"/>
                <a:cs typeface="Arial"/>
              </a:rPr>
              <a:t>يف                 </a:t>
            </a:r>
            <a:r>
              <a:rPr dirty="0" sz="2400" spc="-375" b="1">
                <a:latin typeface="Arial"/>
                <a:cs typeface="Arial"/>
              </a:rPr>
              <a:t>ايجولونكتلا </a:t>
            </a:r>
            <a:r>
              <a:rPr dirty="0" sz="2400" spc="-320" b="1">
                <a:latin typeface="Arial"/>
                <a:cs typeface="Arial"/>
              </a:rPr>
              <a:t> </a:t>
            </a:r>
            <a:r>
              <a:rPr dirty="0" sz="2400" spc="-254" b="1">
                <a:latin typeface="Arial"/>
                <a:cs typeface="Arial"/>
              </a:rPr>
              <a:t>مادختسا     </a:t>
            </a:r>
            <a:r>
              <a:rPr dirty="0" sz="240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7318" y="359013"/>
            <a:ext cx="7835900" cy="278511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741045" marR="5080" indent="1859914">
              <a:lnSpc>
                <a:spcPct val="126000"/>
              </a:lnSpc>
              <a:spcBef>
                <a:spcPts val="100"/>
              </a:spcBef>
            </a:pPr>
            <a:r>
              <a:rPr dirty="0" sz="5000" spc="-5"/>
              <a:t>: </a:t>
            </a:r>
            <a:r>
              <a:rPr dirty="0" sz="5000" spc="-760"/>
              <a:t>ةيبطلا </a:t>
            </a:r>
            <a:r>
              <a:rPr dirty="0" sz="5000" spc="-160"/>
              <a:t>ءاطخلأا </a:t>
            </a:r>
            <a:r>
              <a:rPr dirty="0" sz="5000" spc="-944"/>
              <a:t>طبترت</a:t>
            </a:r>
            <a:r>
              <a:rPr dirty="0" sz="5000" spc="-944" b="0">
                <a:latin typeface="Wingdings"/>
                <a:cs typeface="Wingdings"/>
              </a:rPr>
              <a:t></a:t>
            </a:r>
            <a:r>
              <a:rPr dirty="0" sz="5000" spc="-944" b="0">
                <a:latin typeface="Times New Roman"/>
                <a:cs typeface="Times New Roman"/>
              </a:rPr>
              <a:t> </a:t>
            </a:r>
            <a:r>
              <a:rPr dirty="0" sz="5000" spc="-220"/>
              <a:t>تاضرمملاو </a:t>
            </a:r>
            <a:r>
              <a:rPr dirty="0" sz="5000" spc="-390"/>
              <a:t>ءابطلأا </a:t>
            </a:r>
            <a:r>
              <a:rPr dirty="0" sz="5000" spc="-545"/>
              <a:t>ةربخ</a:t>
            </a:r>
            <a:r>
              <a:rPr dirty="0" sz="5000" spc="-350"/>
              <a:t> </a:t>
            </a:r>
            <a:r>
              <a:rPr dirty="0" sz="5000" spc="-455"/>
              <a:t>ةلق.1</a:t>
            </a:r>
            <a:endParaRPr sz="5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dirty="0" sz="5000" spc="-1310"/>
              <a:t>يف                  </a:t>
            </a:r>
            <a:r>
              <a:rPr dirty="0" sz="5000" spc="-434"/>
              <a:t>ةديدج  </a:t>
            </a:r>
            <a:r>
              <a:rPr dirty="0" sz="5000" spc="-45"/>
              <a:t>تاءارجإ </a:t>
            </a:r>
            <a:r>
              <a:rPr dirty="0" sz="5000" spc="-525"/>
              <a:t>ثادحتسا</a:t>
            </a:r>
            <a:r>
              <a:rPr dirty="0" sz="5000" spc="-490"/>
              <a:t> </a:t>
            </a:r>
            <a:r>
              <a:rPr dirty="0" sz="5000" spc="-265"/>
              <a:t>دنع.2</a:t>
            </a:r>
            <a:endParaRPr sz="5000"/>
          </a:p>
        </p:txBody>
      </p:sp>
      <p:sp>
        <p:nvSpPr>
          <p:cNvPr id="3" name="object 3"/>
          <p:cNvSpPr txBox="1"/>
          <p:nvPr/>
        </p:nvSpPr>
        <p:spPr>
          <a:xfrm>
            <a:off x="1490524" y="2965562"/>
            <a:ext cx="6529705" cy="40665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06395" marR="5080" indent="1862455">
              <a:lnSpc>
                <a:spcPct val="110100"/>
              </a:lnSpc>
              <a:spcBef>
                <a:spcPts val="100"/>
              </a:spcBef>
            </a:pPr>
            <a:r>
              <a:rPr dirty="0" sz="5000" spc="-445" b="1">
                <a:latin typeface="Arial"/>
                <a:cs typeface="Arial"/>
              </a:rPr>
              <a:t>جلاعلا  </a:t>
            </a:r>
            <a:r>
              <a:rPr dirty="0" sz="5000" spc="-420" b="1">
                <a:latin typeface="Arial"/>
                <a:cs typeface="Arial"/>
              </a:rPr>
              <a:t>ةلجاعلا</a:t>
            </a:r>
            <a:r>
              <a:rPr dirty="0" sz="5000" spc="-45" b="1">
                <a:latin typeface="Arial"/>
                <a:cs typeface="Arial"/>
              </a:rPr>
              <a:t> </a:t>
            </a:r>
            <a:r>
              <a:rPr dirty="0" sz="5000" spc="-280" b="1">
                <a:latin typeface="Arial"/>
                <a:cs typeface="Arial"/>
              </a:rPr>
              <a:t>ةياعرلا.3</a:t>
            </a:r>
            <a:endParaRPr sz="5000">
              <a:latin typeface="Arial"/>
              <a:cs typeface="Arial"/>
            </a:endParaRPr>
          </a:p>
          <a:p>
            <a:pPr marL="12700" marR="5080" indent="994410">
              <a:lnSpc>
                <a:spcPct val="110000"/>
              </a:lnSpc>
            </a:pPr>
            <a:r>
              <a:rPr dirty="0" sz="5000" spc="-200" b="1">
                <a:latin typeface="Arial"/>
                <a:cs typeface="Arial"/>
              </a:rPr>
              <a:t>ةءورقم </a:t>
            </a:r>
            <a:r>
              <a:rPr dirty="0" sz="5000" spc="-625" b="1">
                <a:latin typeface="Arial"/>
                <a:cs typeface="Arial"/>
              </a:rPr>
              <a:t>ريغ </a:t>
            </a:r>
            <a:r>
              <a:rPr dirty="0" sz="5000" spc="-730" b="1">
                <a:latin typeface="Arial"/>
                <a:cs typeface="Arial"/>
              </a:rPr>
              <a:t>طخب </a:t>
            </a:r>
            <a:r>
              <a:rPr dirty="0" sz="5000" spc="-595" b="1">
                <a:latin typeface="Arial"/>
                <a:cs typeface="Arial"/>
              </a:rPr>
              <a:t>ةباتكلا.4  </a:t>
            </a:r>
            <a:r>
              <a:rPr dirty="0" sz="5000" spc="-520" b="1">
                <a:latin typeface="Arial"/>
                <a:cs typeface="Arial"/>
              </a:rPr>
              <a:t>ىلإ  </a:t>
            </a:r>
            <a:r>
              <a:rPr dirty="0" sz="5000" spc="-660" b="1">
                <a:latin typeface="Arial"/>
                <a:cs typeface="Arial"/>
              </a:rPr>
              <a:t>ضيرمتلا  </a:t>
            </a:r>
            <a:r>
              <a:rPr dirty="0" sz="5000" spc="-944" b="1">
                <a:latin typeface="Arial"/>
                <a:cs typeface="Arial"/>
              </a:rPr>
              <a:t>بسن   </a:t>
            </a:r>
            <a:r>
              <a:rPr dirty="0" sz="5000" spc="-910" b="1">
                <a:latin typeface="Arial"/>
                <a:cs typeface="Arial"/>
              </a:rPr>
              <a:t>ةيافك </a:t>
            </a:r>
            <a:r>
              <a:rPr dirty="0" sz="5000" spc="-805" b="1">
                <a:latin typeface="Arial"/>
                <a:cs typeface="Arial"/>
              </a:rPr>
              <a:t> </a:t>
            </a:r>
            <a:r>
              <a:rPr dirty="0" sz="5000" spc="5" b="1">
                <a:latin typeface="Arial"/>
                <a:cs typeface="Arial"/>
              </a:rPr>
              <a:t>مدع.5</a:t>
            </a:r>
            <a:endParaRPr sz="5000">
              <a:latin typeface="Arial"/>
              <a:cs typeface="Arial"/>
            </a:endParaRPr>
          </a:p>
          <a:p>
            <a:pPr marL="4333875">
              <a:lnSpc>
                <a:spcPts val="5400"/>
              </a:lnSpc>
            </a:pPr>
            <a:r>
              <a:rPr dirty="0" sz="5000" spc="-465" b="1">
                <a:latin typeface="Arial"/>
                <a:cs typeface="Arial"/>
              </a:rPr>
              <a:t>ىضرملا</a:t>
            </a:r>
            <a:endParaRPr sz="5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03411" y="6434734"/>
            <a:ext cx="11048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888888"/>
                </a:solidFill>
                <a:latin typeface="Arial"/>
                <a:cs typeface="Arial"/>
              </a:rPr>
              <a:t>9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91195" y="159818"/>
            <a:ext cx="5362639" cy="5734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069592" y="0"/>
            <a:ext cx="1772284" cy="11657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405888" y="94945"/>
            <a:ext cx="6507480" cy="69532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400" spc="-480">
                <a:solidFill>
                  <a:srgbClr val="C00000"/>
                </a:solidFill>
                <a:latin typeface="Times New Roman"/>
                <a:cs typeface="Times New Roman"/>
              </a:rPr>
              <a:t>نزياك </a:t>
            </a:r>
            <a:r>
              <a:rPr dirty="0" sz="4400" spc="-600">
                <a:solidFill>
                  <a:srgbClr val="C00000"/>
                </a:solidFill>
                <a:latin typeface="Times New Roman"/>
                <a:cs typeface="Times New Roman"/>
              </a:rPr>
              <a:t>ةقيرطل </a:t>
            </a:r>
            <a:r>
              <a:rPr dirty="0" sz="4400" spc="-195">
                <a:solidFill>
                  <a:srgbClr val="C00000"/>
                </a:solidFill>
                <a:latin typeface="Times New Roman"/>
                <a:cs typeface="Times New Roman"/>
              </a:rPr>
              <a:t>سمخلا </a:t>
            </a:r>
            <a:r>
              <a:rPr dirty="0" sz="4400" spc="-175">
                <a:solidFill>
                  <a:srgbClr val="C00000"/>
                </a:solidFill>
                <a:latin typeface="Times New Roman"/>
                <a:cs typeface="Times New Roman"/>
              </a:rPr>
              <a:t>تاوطخلا</a:t>
            </a:r>
            <a:r>
              <a:rPr dirty="0" sz="4400" spc="125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4400" spc="15">
                <a:solidFill>
                  <a:srgbClr val="C00000"/>
                </a:solidFill>
                <a:latin typeface="Times New Roman"/>
                <a:cs typeface="Times New Roman"/>
              </a:rPr>
              <a:t>ةطخ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267711" y="685782"/>
            <a:ext cx="6700774" cy="12638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280539" y="752220"/>
            <a:ext cx="6626859" cy="0"/>
          </a:xfrm>
          <a:custGeom>
            <a:avLst/>
            <a:gdLst/>
            <a:ahLst/>
            <a:cxnLst/>
            <a:rect l="l" t="t" r="r" b="b"/>
            <a:pathLst>
              <a:path w="6626859" h="0">
                <a:moveTo>
                  <a:pt x="0" y="0"/>
                </a:moveTo>
                <a:lnTo>
                  <a:pt x="6626352" y="0"/>
                </a:lnTo>
              </a:path>
            </a:pathLst>
          </a:custGeom>
          <a:ln w="51815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644128" y="679742"/>
            <a:ext cx="499872" cy="7816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8525256" y="679742"/>
            <a:ext cx="586549" cy="78164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775447" y="679742"/>
            <a:ext cx="1129093" cy="78164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659623" y="679742"/>
            <a:ext cx="586549" cy="78164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578863" y="1094270"/>
            <a:ext cx="7565135" cy="78164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0" y="1094270"/>
            <a:ext cx="2049653" cy="78164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359408" y="1420406"/>
            <a:ext cx="7599933" cy="78164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710183" y="1420406"/>
            <a:ext cx="1119949" cy="78164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8644128" y="1831886"/>
            <a:ext cx="499872" cy="78164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8525256" y="1831886"/>
            <a:ext cx="586549" cy="78164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7531607" y="1831886"/>
            <a:ext cx="1372997" cy="78164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6608064" y="1831886"/>
            <a:ext cx="1394332" cy="78164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6492240" y="1831886"/>
            <a:ext cx="586536" cy="78164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478280" y="2246414"/>
            <a:ext cx="7665719" cy="78164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0" y="2246414"/>
            <a:ext cx="1948942" cy="78164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6199632" y="2572550"/>
            <a:ext cx="2759710" cy="78164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8644128" y="2984030"/>
            <a:ext cx="499872" cy="781646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8525256" y="2984030"/>
            <a:ext cx="586549" cy="78164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6315455" y="2984030"/>
            <a:ext cx="2589022" cy="78164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6199632" y="2984030"/>
            <a:ext cx="586549" cy="78164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813816" y="3398558"/>
            <a:ext cx="8330183" cy="781646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0" y="3398558"/>
            <a:ext cx="1284478" cy="781646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6928104" y="3724693"/>
            <a:ext cx="2031365" cy="781646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8644128" y="4136174"/>
            <a:ext cx="499872" cy="781646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8525256" y="4136174"/>
            <a:ext cx="586549" cy="78164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6800088" y="4136174"/>
            <a:ext cx="2104390" cy="781646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6684264" y="4136174"/>
            <a:ext cx="586549" cy="78164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591055" y="4550702"/>
            <a:ext cx="7552943" cy="781646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0" y="4550702"/>
            <a:ext cx="2061845" cy="781646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3688079" y="4876800"/>
            <a:ext cx="5271389" cy="781646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8644128" y="5288279"/>
            <a:ext cx="499872" cy="781646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8525256" y="5288279"/>
            <a:ext cx="586549" cy="78164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6647688" y="5288279"/>
            <a:ext cx="2256790" cy="781646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6531864" y="5288279"/>
            <a:ext cx="586549" cy="78164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3980688" y="5702808"/>
            <a:ext cx="5163311" cy="781646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3313176" y="5702808"/>
            <a:ext cx="1138237" cy="781646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1612391" y="5702808"/>
            <a:ext cx="2080133" cy="781646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0" y="5702808"/>
            <a:ext cx="2083054" cy="781646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2154935" y="6028944"/>
            <a:ext cx="6804406" cy="781646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1383791" y="6028944"/>
            <a:ext cx="1241869" cy="781646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704087" y="6028944"/>
            <a:ext cx="1059002" cy="781646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 txBox="1"/>
          <p:nvPr/>
        </p:nvSpPr>
        <p:spPr>
          <a:xfrm>
            <a:off x="118277" y="792937"/>
            <a:ext cx="8952865" cy="5791200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L="15875" marR="5080" indent="7747634">
              <a:lnSpc>
                <a:spcPct val="100800"/>
              </a:lnSpc>
              <a:spcBef>
                <a:spcPts val="85"/>
              </a:spcBef>
            </a:pPr>
            <a:r>
              <a:rPr dirty="0" sz="2700" b="1">
                <a:latin typeface="Arial"/>
                <a:cs typeface="Arial"/>
              </a:rPr>
              <a:t>: </a:t>
            </a:r>
            <a:r>
              <a:rPr dirty="0" sz="2700" spc="-350" b="1">
                <a:latin typeface="Arial"/>
                <a:cs typeface="Arial"/>
              </a:rPr>
              <a:t>زرفلا </a:t>
            </a:r>
            <a:r>
              <a:rPr dirty="0" sz="2700" spc="20">
                <a:latin typeface="Arial"/>
                <a:cs typeface="Arial"/>
              </a:rPr>
              <a:t>-1  </a:t>
            </a:r>
            <a:r>
              <a:rPr dirty="0" sz="2700" spc="-484">
                <a:latin typeface="Arial"/>
                <a:cs typeface="Arial"/>
              </a:rPr>
              <a:t>ظافتحلااب </a:t>
            </a:r>
            <a:r>
              <a:rPr dirty="0" sz="2700" spc="-625">
                <a:latin typeface="Arial"/>
                <a:cs typeface="Arial"/>
              </a:rPr>
              <a:t>ةيديلقتلا </a:t>
            </a:r>
            <a:r>
              <a:rPr dirty="0" sz="2700" spc="-315">
                <a:latin typeface="Arial"/>
                <a:cs typeface="Arial"/>
              </a:rPr>
              <a:t>ةبغرلا </a:t>
            </a:r>
            <a:r>
              <a:rPr dirty="0" sz="2700" spc="-40">
                <a:latin typeface="Arial"/>
                <a:cs typeface="Arial"/>
              </a:rPr>
              <a:t>ةمواقم </a:t>
            </a:r>
            <a:r>
              <a:rPr dirty="0" sz="2700" spc="-340">
                <a:latin typeface="Arial"/>
                <a:cs typeface="Arial"/>
              </a:rPr>
              <a:t>ايلمع </a:t>
            </a:r>
            <a:r>
              <a:rPr dirty="0" sz="2700" spc="-580">
                <a:latin typeface="Arial"/>
                <a:cs typeface="Arial"/>
              </a:rPr>
              <a:t>اهقيبطت </a:t>
            </a:r>
            <a:r>
              <a:rPr dirty="0" sz="2700" spc="-470">
                <a:latin typeface="Arial"/>
                <a:cs typeface="Arial"/>
              </a:rPr>
              <a:t>ينعيو </a:t>
            </a:r>
            <a:r>
              <a:rPr dirty="0" sz="2700" spc="-320">
                <a:latin typeface="Arial"/>
                <a:cs typeface="Arial"/>
              </a:rPr>
              <a:t>يقطنم </a:t>
            </a:r>
            <a:r>
              <a:rPr dirty="0" sz="2700" spc="-655">
                <a:latin typeface="Arial"/>
                <a:cs typeface="Arial"/>
              </a:rPr>
              <a:t>لكشب </a:t>
            </a:r>
            <a:r>
              <a:rPr dirty="0" sz="2700" spc="-320">
                <a:latin typeface="Arial"/>
                <a:cs typeface="Arial"/>
              </a:rPr>
              <a:t>ءايشلأا</a:t>
            </a:r>
            <a:r>
              <a:rPr dirty="0" sz="2700" spc="-275">
                <a:latin typeface="Arial"/>
                <a:cs typeface="Arial"/>
              </a:rPr>
              <a:t> </a:t>
            </a:r>
            <a:r>
              <a:rPr dirty="0" sz="2700" spc="-715">
                <a:latin typeface="Arial"/>
                <a:cs typeface="Arial"/>
              </a:rPr>
              <a:t>بيترت</a:t>
            </a:r>
            <a:endParaRPr sz="2700">
              <a:latin typeface="Arial"/>
              <a:cs typeface="Arial"/>
            </a:endParaRPr>
          </a:p>
          <a:p>
            <a:pPr marL="811530">
              <a:lnSpc>
                <a:spcPts val="2570"/>
              </a:lnSpc>
            </a:pPr>
            <a:r>
              <a:rPr dirty="0" sz="2700" spc="-265">
                <a:latin typeface="Arial"/>
                <a:cs typeface="Arial"/>
              </a:rPr>
              <a:t>ةمدختسملا </a:t>
            </a:r>
            <a:r>
              <a:rPr dirty="0" sz="2700" spc="-365">
                <a:latin typeface="Arial"/>
                <a:cs typeface="Arial"/>
              </a:rPr>
              <a:t>ريغ </a:t>
            </a:r>
            <a:r>
              <a:rPr dirty="0" sz="2700" spc="-320">
                <a:latin typeface="Arial"/>
                <a:cs typeface="Arial"/>
              </a:rPr>
              <a:t>ءايشلأا </a:t>
            </a:r>
            <a:r>
              <a:rPr dirty="0" sz="2700" spc="70">
                <a:latin typeface="Arial"/>
                <a:cs typeface="Arial"/>
              </a:rPr>
              <a:t>نم </a:t>
            </a:r>
            <a:r>
              <a:rPr dirty="0" sz="2700" spc="-430">
                <a:latin typeface="Arial"/>
                <a:cs typeface="Arial"/>
              </a:rPr>
              <a:t>صلختلاو </a:t>
            </a:r>
            <a:r>
              <a:rPr dirty="0" sz="2700" spc="-60">
                <a:latin typeface="Arial"/>
                <a:cs typeface="Arial"/>
              </a:rPr>
              <a:t>اهنم </a:t>
            </a:r>
            <a:r>
              <a:rPr dirty="0" sz="2700" spc="-745">
                <a:latin typeface="Arial"/>
                <a:cs typeface="Arial"/>
              </a:rPr>
              <a:t>دافتسي </a:t>
            </a:r>
            <a:r>
              <a:rPr dirty="0" sz="2700" spc="-225">
                <a:latin typeface="Arial"/>
                <a:cs typeface="Arial"/>
              </a:rPr>
              <a:t>لا </a:t>
            </a:r>
            <a:r>
              <a:rPr dirty="0" sz="2700" spc="-555">
                <a:latin typeface="Arial"/>
                <a:cs typeface="Arial"/>
              </a:rPr>
              <a:t>يتلا </a:t>
            </a:r>
            <a:r>
              <a:rPr dirty="0" sz="2700" spc="-335">
                <a:latin typeface="Arial"/>
                <a:cs typeface="Arial"/>
              </a:rPr>
              <a:t>ةميدقلا</a:t>
            </a:r>
            <a:r>
              <a:rPr dirty="0" sz="2700" spc="-235">
                <a:latin typeface="Arial"/>
                <a:cs typeface="Arial"/>
              </a:rPr>
              <a:t> </a:t>
            </a:r>
            <a:r>
              <a:rPr dirty="0" sz="2700" spc="-430">
                <a:latin typeface="Arial"/>
                <a:cs typeface="Arial"/>
              </a:rPr>
              <a:t>ءايشلأاب</a:t>
            </a:r>
            <a:endParaRPr sz="27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5"/>
              </a:spcBef>
            </a:pPr>
            <a:r>
              <a:rPr dirty="0" sz="2700" spc="-150" b="1">
                <a:latin typeface="Arial"/>
                <a:cs typeface="Arial"/>
              </a:rPr>
              <a:t>:يجهنملا </a:t>
            </a:r>
            <a:r>
              <a:rPr dirty="0" sz="2700" spc="-520" b="1">
                <a:latin typeface="Arial"/>
                <a:cs typeface="Arial"/>
              </a:rPr>
              <a:t>بيترتلا  </a:t>
            </a:r>
            <a:r>
              <a:rPr dirty="0" sz="2700" spc="-445" b="1">
                <a:latin typeface="Arial"/>
                <a:cs typeface="Arial"/>
              </a:rPr>
              <a:t> </a:t>
            </a:r>
            <a:r>
              <a:rPr dirty="0" sz="2700" spc="20" b="1">
                <a:latin typeface="Arial"/>
                <a:cs typeface="Arial"/>
              </a:rPr>
              <a:t>-2</a:t>
            </a:r>
            <a:endParaRPr sz="2700">
              <a:latin typeface="Arial"/>
              <a:cs typeface="Arial"/>
            </a:endParaRPr>
          </a:p>
          <a:p>
            <a:pPr algn="r" marR="15875">
              <a:lnSpc>
                <a:spcPts val="2905"/>
              </a:lnSpc>
              <a:spcBef>
                <a:spcPts val="25"/>
              </a:spcBef>
            </a:pPr>
            <a:r>
              <a:rPr dirty="0" sz="2700" spc="-265">
                <a:latin typeface="Arial"/>
                <a:cs typeface="Arial"/>
              </a:rPr>
              <a:t>مادختسلااو  </a:t>
            </a:r>
            <a:r>
              <a:rPr dirty="0" sz="2700" spc="-355">
                <a:latin typeface="Arial"/>
                <a:cs typeface="Arial"/>
              </a:rPr>
              <a:t>عاجرتسلال  </a:t>
            </a:r>
            <a:r>
              <a:rPr dirty="0" sz="2700" spc="-525">
                <a:latin typeface="Arial"/>
                <a:cs typeface="Arial"/>
              </a:rPr>
              <a:t>ةلباق   </a:t>
            </a:r>
            <a:r>
              <a:rPr dirty="0" sz="2700" spc="-825">
                <a:latin typeface="Arial"/>
                <a:cs typeface="Arial"/>
              </a:rPr>
              <a:t>حبصت</a:t>
            </a:r>
            <a:r>
              <a:rPr dirty="0" sz="2700" spc="-45">
                <a:latin typeface="Arial"/>
                <a:cs typeface="Arial"/>
              </a:rPr>
              <a:t> </a:t>
            </a:r>
            <a:r>
              <a:rPr dirty="0" sz="2700" spc="-600">
                <a:latin typeface="Arial"/>
                <a:cs typeface="Arial"/>
              </a:rPr>
              <a:t>ثيحب     </a:t>
            </a:r>
            <a:r>
              <a:rPr dirty="0" sz="2700" spc="-585">
                <a:latin typeface="Arial"/>
                <a:cs typeface="Arial"/>
              </a:rPr>
              <a:t>اهلسلست    </a:t>
            </a:r>
            <a:r>
              <a:rPr dirty="0" sz="2700" spc="-215">
                <a:latin typeface="Arial"/>
                <a:cs typeface="Arial"/>
              </a:rPr>
              <a:t>بسحو </a:t>
            </a:r>
            <a:r>
              <a:rPr dirty="0" sz="2700" spc="-105">
                <a:latin typeface="Arial"/>
                <a:cs typeface="Arial"/>
              </a:rPr>
              <a:t>اهنكامأ </a:t>
            </a:r>
            <a:r>
              <a:rPr dirty="0" sz="2700" spc="-775">
                <a:latin typeface="Arial"/>
                <a:cs typeface="Arial"/>
              </a:rPr>
              <a:t>يف</a:t>
            </a:r>
            <a:r>
              <a:rPr dirty="0" sz="2700" spc="-25">
                <a:latin typeface="Arial"/>
                <a:cs typeface="Arial"/>
              </a:rPr>
              <a:t> </a:t>
            </a:r>
            <a:r>
              <a:rPr dirty="0" sz="2700" spc="-320">
                <a:latin typeface="Arial"/>
                <a:cs typeface="Arial"/>
              </a:rPr>
              <a:t>ءايشلأا</a:t>
            </a:r>
            <a:r>
              <a:rPr dirty="0" sz="2700" spc="100">
                <a:latin typeface="Arial"/>
                <a:cs typeface="Arial"/>
              </a:rPr>
              <a:t> </a:t>
            </a:r>
            <a:r>
              <a:rPr dirty="0" sz="2700" spc="-305">
                <a:latin typeface="Arial"/>
                <a:cs typeface="Arial"/>
              </a:rPr>
              <a:t>عضو</a:t>
            </a:r>
            <a:endParaRPr sz="2700">
              <a:latin typeface="Arial"/>
              <a:cs typeface="Arial"/>
            </a:endParaRPr>
          </a:p>
          <a:p>
            <a:pPr algn="r" marR="354330">
              <a:lnSpc>
                <a:spcPts val="2905"/>
              </a:lnSpc>
            </a:pPr>
            <a:r>
              <a:rPr dirty="0" sz="2700" spc="-330">
                <a:latin typeface="Arial"/>
                <a:cs typeface="Arial"/>
              </a:rPr>
              <a:t>تقولا </a:t>
            </a:r>
            <a:r>
              <a:rPr dirty="0" sz="2700" spc="-85">
                <a:latin typeface="Arial"/>
                <a:cs typeface="Arial"/>
              </a:rPr>
              <a:t>ةعاضا</a:t>
            </a:r>
            <a:r>
              <a:rPr dirty="0" sz="2700" spc="-210">
                <a:latin typeface="Arial"/>
                <a:cs typeface="Arial"/>
              </a:rPr>
              <a:t> </a:t>
            </a:r>
            <a:r>
              <a:rPr dirty="0" sz="2700" spc="-320">
                <a:latin typeface="Arial"/>
                <a:cs typeface="Arial"/>
              </a:rPr>
              <a:t>نودب</a:t>
            </a:r>
            <a:endParaRPr sz="27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5"/>
              </a:spcBef>
            </a:pPr>
            <a:r>
              <a:rPr dirty="0" sz="2700" b="1">
                <a:latin typeface="Arial"/>
                <a:cs typeface="Arial"/>
              </a:rPr>
              <a:t>: </a:t>
            </a:r>
            <a:r>
              <a:rPr dirty="0" sz="2700" spc="-185" b="1">
                <a:latin typeface="Arial"/>
                <a:cs typeface="Arial"/>
              </a:rPr>
              <a:t>لمعلا </a:t>
            </a:r>
            <a:r>
              <a:rPr dirty="0" sz="2700" spc="-75" b="1">
                <a:latin typeface="Arial"/>
                <a:cs typeface="Arial"/>
              </a:rPr>
              <a:t>ناكم</a:t>
            </a:r>
            <a:r>
              <a:rPr dirty="0" sz="2700" spc="-5" b="1">
                <a:latin typeface="Arial"/>
                <a:cs typeface="Arial"/>
              </a:rPr>
              <a:t> </a:t>
            </a:r>
            <a:r>
              <a:rPr dirty="0" sz="2700" spc="-545" b="1">
                <a:latin typeface="Arial"/>
                <a:cs typeface="Arial"/>
              </a:rPr>
              <a:t>فيظنت    </a:t>
            </a:r>
            <a:r>
              <a:rPr dirty="0" sz="2700" spc="20" b="1">
                <a:latin typeface="Arial"/>
                <a:cs typeface="Arial"/>
              </a:rPr>
              <a:t>-3</a:t>
            </a:r>
            <a:endParaRPr sz="2700">
              <a:latin typeface="Arial"/>
              <a:cs typeface="Arial"/>
            </a:endParaRPr>
          </a:p>
          <a:p>
            <a:pPr algn="r" marR="16510">
              <a:lnSpc>
                <a:spcPts val="2905"/>
              </a:lnSpc>
              <a:spcBef>
                <a:spcPts val="20"/>
              </a:spcBef>
            </a:pPr>
            <a:r>
              <a:rPr dirty="0" sz="2700" spc="-335">
                <a:latin typeface="Arial"/>
                <a:cs typeface="Arial"/>
              </a:rPr>
              <a:t>ىلع  </a:t>
            </a:r>
            <a:r>
              <a:rPr dirty="0" sz="2700" spc="-525">
                <a:latin typeface="Arial"/>
                <a:cs typeface="Arial"/>
              </a:rPr>
              <a:t>زيكرتلا   </a:t>
            </a:r>
            <a:r>
              <a:rPr dirty="0" sz="2700" spc="-80">
                <a:latin typeface="Arial"/>
                <a:cs typeface="Arial"/>
              </a:rPr>
              <a:t>انه </a:t>
            </a:r>
            <a:r>
              <a:rPr dirty="0" sz="2700" spc="-580">
                <a:latin typeface="Arial"/>
                <a:cs typeface="Arial"/>
              </a:rPr>
              <a:t>متيو   </a:t>
            </a:r>
            <a:r>
              <a:rPr dirty="0" sz="2700" spc="-409">
                <a:latin typeface="Arial"/>
                <a:cs typeface="Arial"/>
              </a:rPr>
              <a:t> </a:t>
            </a:r>
            <a:r>
              <a:rPr dirty="0" sz="2700" spc="-50">
                <a:latin typeface="Arial"/>
                <a:cs typeface="Arial"/>
              </a:rPr>
              <a:t>مهلامعأ </a:t>
            </a:r>
            <a:r>
              <a:rPr dirty="0" sz="2700" spc="-135">
                <a:latin typeface="Arial"/>
                <a:cs typeface="Arial"/>
              </a:rPr>
              <a:t>نكاملأ </a:t>
            </a:r>
            <a:r>
              <a:rPr dirty="0" sz="2700" spc="-229">
                <a:latin typeface="Arial"/>
                <a:cs typeface="Arial"/>
              </a:rPr>
              <a:t>لماشلا  </a:t>
            </a:r>
            <a:r>
              <a:rPr dirty="0" sz="2700" spc="-555">
                <a:latin typeface="Arial"/>
                <a:cs typeface="Arial"/>
              </a:rPr>
              <a:t>فيظنتلا    </a:t>
            </a:r>
            <a:r>
              <a:rPr dirty="0" sz="2700" spc="-175">
                <a:latin typeface="Arial"/>
                <a:cs typeface="Arial"/>
              </a:rPr>
              <a:t>لامعأب </a:t>
            </a:r>
            <a:r>
              <a:rPr dirty="0" sz="2700" spc="-145">
                <a:latin typeface="Arial"/>
                <a:cs typeface="Arial"/>
              </a:rPr>
              <a:t>ةمظنملا </a:t>
            </a:r>
            <a:r>
              <a:rPr dirty="0" sz="2700" spc="-280">
                <a:latin typeface="Arial"/>
                <a:cs typeface="Arial"/>
              </a:rPr>
              <a:t>يفظوم</a:t>
            </a:r>
            <a:r>
              <a:rPr dirty="0" sz="2700" spc="-95">
                <a:latin typeface="Arial"/>
                <a:cs typeface="Arial"/>
              </a:rPr>
              <a:t> </a:t>
            </a:r>
            <a:r>
              <a:rPr dirty="0" sz="2700" spc="-459">
                <a:latin typeface="Arial"/>
                <a:cs typeface="Arial"/>
              </a:rPr>
              <a:t>مايق</a:t>
            </a:r>
            <a:endParaRPr sz="2700">
              <a:latin typeface="Arial"/>
              <a:cs typeface="Arial"/>
            </a:endParaRPr>
          </a:p>
          <a:p>
            <a:pPr algn="r" marR="352425">
              <a:lnSpc>
                <a:spcPts val="2905"/>
              </a:lnSpc>
            </a:pPr>
            <a:r>
              <a:rPr dirty="0" sz="2700" spc="-280">
                <a:latin typeface="Arial"/>
                <a:cs typeface="Arial"/>
              </a:rPr>
              <a:t>ةلماشلا</a:t>
            </a:r>
            <a:r>
              <a:rPr dirty="0" sz="2700" spc="-85">
                <a:latin typeface="Arial"/>
                <a:cs typeface="Arial"/>
              </a:rPr>
              <a:t> </a:t>
            </a:r>
            <a:r>
              <a:rPr dirty="0" sz="2700" spc="-380">
                <a:latin typeface="Arial"/>
                <a:cs typeface="Arial"/>
              </a:rPr>
              <a:t>ةفاظنلا</a:t>
            </a:r>
            <a:endParaRPr sz="27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</a:pPr>
            <a:r>
              <a:rPr dirty="0" sz="2700" b="1">
                <a:latin typeface="Arial"/>
                <a:cs typeface="Arial"/>
              </a:rPr>
              <a:t>: </a:t>
            </a:r>
            <a:r>
              <a:rPr dirty="0" sz="2700" spc="-200" b="1">
                <a:latin typeface="Arial"/>
                <a:cs typeface="Arial"/>
              </a:rPr>
              <a:t>لماشلا </a:t>
            </a:r>
            <a:r>
              <a:rPr dirty="0" sz="2700" spc="-555" b="1">
                <a:latin typeface="Arial"/>
                <a:cs typeface="Arial"/>
              </a:rPr>
              <a:t>ميقعتلا   </a:t>
            </a:r>
            <a:r>
              <a:rPr dirty="0" sz="2700" spc="-490" b="1">
                <a:latin typeface="Arial"/>
                <a:cs typeface="Arial"/>
              </a:rPr>
              <a:t> </a:t>
            </a:r>
            <a:r>
              <a:rPr dirty="0" sz="2700" spc="20" b="1">
                <a:latin typeface="Arial"/>
                <a:cs typeface="Arial"/>
              </a:rPr>
              <a:t>-4</a:t>
            </a:r>
            <a:endParaRPr sz="2700">
              <a:latin typeface="Arial"/>
              <a:cs typeface="Arial"/>
            </a:endParaRPr>
          </a:p>
          <a:p>
            <a:pPr algn="r" marR="16510">
              <a:lnSpc>
                <a:spcPts val="2905"/>
              </a:lnSpc>
              <a:spcBef>
                <a:spcPts val="30"/>
              </a:spcBef>
            </a:pPr>
            <a:r>
              <a:rPr dirty="0" sz="2700" spc="-215">
                <a:latin typeface="Arial"/>
                <a:cs typeface="Arial"/>
              </a:rPr>
              <a:t>لمعلا </a:t>
            </a:r>
            <a:r>
              <a:rPr dirty="0" sz="2700" spc="-70">
                <a:latin typeface="Arial"/>
                <a:cs typeface="Arial"/>
              </a:rPr>
              <a:t>نكامأ </a:t>
            </a:r>
            <a:r>
              <a:rPr dirty="0" sz="2700" spc="-415">
                <a:latin typeface="Arial"/>
                <a:cs typeface="Arial"/>
              </a:rPr>
              <a:t>ةفاك  </a:t>
            </a:r>
            <a:r>
              <a:rPr dirty="0" sz="2700" spc="-775">
                <a:latin typeface="Arial"/>
                <a:cs typeface="Arial"/>
              </a:rPr>
              <a:t>يف</a:t>
            </a:r>
            <a:r>
              <a:rPr dirty="0" sz="2700" spc="-15">
                <a:latin typeface="Arial"/>
                <a:cs typeface="Arial"/>
              </a:rPr>
              <a:t> </a:t>
            </a:r>
            <a:r>
              <a:rPr dirty="0" sz="2700" spc="-385">
                <a:latin typeface="Arial"/>
                <a:cs typeface="Arial"/>
              </a:rPr>
              <a:t>رارمتساب  </a:t>
            </a:r>
            <a:r>
              <a:rPr dirty="0" sz="2700" spc="-240">
                <a:latin typeface="Arial"/>
                <a:cs typeface="Arial"/>
              </a:rPr>
              <a:t>ىلولأا </a:t>
            </a:r>
            <a:r>
              <a:rPr dirty="0" sz="2700" spc="-484">
                <a:latin typeface="Arial"/>
                <a:cs typeface="Arial"/>
              </a:rPr>
              <a:t>ةثلاثلا   </a:t>
            </a:r>
            <a:r>
              <a:rPr dirty="0" sz="2700" spc="-325">
                <a:latin typeface="Arial"/>
                <a:cs typeface="Arial"/>
              </a:rPr>
              <a:t>ميهافملا  </a:t>
            </a:r>
            <a:r>
              <a:rPr dirty="0" sz="2700" spc="-715">
                <a:latin typeface="Arial"/>
                <a:cs typeface="Arial"/>
              </a:rPr>
              <a:t>قيبطت                     </a:t>
            </a:r>
            <a:r>
              <a:rPr dirty="0" sz="2700" spc="-409">
                <a:latin typeface="Arial"/>
                <a:cs typeface="Arial"/>
              </a:rPr>
              <a:t>ةعباتم </a:t>
            </a:r>
            <a:r>
              <a:rPr dirty="0" sz="2700" spc="-140">
                <a:latin typeface="Arial"/>
                <a:cs typeface="Arial"/>
              </a:rPr>
              <a:t> </a:t>
            </a:r>
            <a:r>
              <a:rPr dirty="0" sz="2700" spc="-775">
                <a:latin typeface="Arial"/>
                <a:cs typeface="Arial"/>
              </a:rPr>
              <a:t>يف</a:t>
            </a:r>
            <a:r>
              <a:rPr dirty="0" sz="2700" spc="-10">
                <a:latin typeface="Arial"/>
                <a:cs typeface="Arial"/>
              </a:rPr>
              <a:t> </a:t>
            </a:r>
            <a:r>
              <a:rPr dirty="0" sz="2700" spc="-465">
                <a:latin typeface="Arial"/>
                <a:cs typeface="Arial"/>
              </a:rPr>
              <a:t>ةركفلا   </a:t>
            </a:r>
            <a:r>
              <a:rPr dirty="0" sz="2700" spc="-415">
                <a:latin typeface="Arial"/>
                <a:cs typeface="Arial"/>
              </a:rPr>
              <a:t>نمكت</a:t>
            </a:r>
            <a:endParaRPr sz="2700">
              <a:latin typeface="Arial"/>
              <a:cs typeface="Arial"/>
            </a:endParaRPr>
          </a:p>
          <a:p>
            <a:pPr marL="3790315">
              <a:lnSpc>
                <a:spcPts val="2905"/>
              </a:lnSpc>
            </a:pPr>
            <a:r>
              <a:rPr dirty="0" sz="2700" spc="-580">
                <a:latin typeface="Arial"/>
                <a:cs typeface="Arial"/>
              </a:rPr>
              <a:t>اهقيبطت</a:t>
            </a:r>
            <a:r>
              <a:rPr dirty="0" sz="2700" spc="-409">
                <a:latin typeface="Arial"/>
                <a:cs typeface="Arial"/>
              </a:rPr>
              <a:t> </a:t>
            </a:r>
            <a:r>
              <a:rPr dirty="0" sz="2700" spc="-270">
                <a:latin typeface="Arial"/>
                <a:cs typeface="Arial"/>
              </a:rPr>
              <a:t>رارمتسا </a:t>
            </a:r>
            <a:r>
              <a:rPr dirty="0" sz="2700" spc="-335">
                <a:latin typeface="Arial"/>
                <a:cs typeface="Arial"/>
              </a:rPr>
              <a:t>ىلع </a:t>
            </a:r>
            <a:r>
              <a:rPr dirty="0" sz="2700" spc="-204">
                <a:latin typeface="Arial"/>
                <a:cs typeface="Arial"/>
              </a:rPr>
              <a:t>ةظفاحملاو </a:t>
            </a:r>
            <a:r>
              <a:rPr dirty="0" sz="2700" spc="-140">
                <a:latin typeface="Arial"/>
                <a:cs typeface="Arial"/>
              </a:rPr>
              <a:t>ةمظنملا</a:t>
            </a:r>
            <a:r>
              <a:rPr dirty="0" sz="2700" spc="-229">
                <a:latin typeface="Arial"/>
                <a:cs typeface="Arial"/>
              </a:rPr>
              <a:t> </a:t>
            </a:r>
            <a:r>
              <a:rPr dirty="0" sz="2700" spc="-775">
                <a:latin typeface="Arial"/>
                <a:cs typeface="Arial"/>
              </a:rPr>
              <a:t>يف</a:t>
            </a:r>
            <a:endParaRPr sz="2700">
              <a:latin typeface="Arial"/>
              <a:cs typeface="Arial"/>
            </a:endParaRPr>
          </a:p>
          <a:p>
            <a:pPr marL="6635115">
              <a:lnSpc>
                <a:spcPct val="100000"/>
              </a:lnSpc>
            </a:pPr>
            <a:r>
              <a:rPr dirty="0" sz="2700" b="1">
                <a:latin typeface="Arial"/>
                <a:cs typeface="Arial"/>
              </a:rPr>
              <a:t>: </a:t>
            </a:r>
            <a:r>
              <a:rPr dirty="0" sz="2700" spc="-300" b="1">
                <a:latin typeface="Arial"/>
                <a:cs typeface="Arial"/>
              </a:rPr>
              <a:t>يتاذلا </a:t>
            </a:r>
            <a:r>
              <a:rPr dirty="0" sz="2700" spc="-375" b="1">
                <a:latin typeface="Arial"/>
                <a:cs typeface="Arial"/>
              </a:rPr>
              <a:t>طابضنلاا</a:t>
            </a:r>
            <a:r>
              <a:rPr dirty="0" sz="2700" spc="-220" b="1">
                <a:latin typeface="Arial"/>
                <a:cs typeface="Arial"/>
              </a:rPr>
              <a:t> </a:t>
            </a:r>
            <a:r>
              <a:rPr dirty="0" sz="2700" spc="20" b="1">
                <a:latin typeface="Arial"/>
                <a:cs typeface="Arial"/>
              </a:rPr>
              <a:t>-5</a:t>
            </a:r>
            <a:endParaRPr sz="2700">
              <a:latin typeface="Arial"/>
              <a:cs typeface="Arial"/>
            </a:endParaRPr>
          </a:p>
          <a:p>
            <a:pPr marL="805180" marR="12700" indent="-723265">
              <a:lnSpc>
                <a:spcPct val="79300"/>
              </a:lnSpc>
              <a:spcBef>
                <a:spcPts val="695"/>
              </a:spcBef>
            </a:pPr>
            <a:r>
              <a:rPr dirty="0" sz="2700" spc="-114">
                <a:latin typeface="Arial"/>
                <a:cs typeface="Arial"/>
              </a:rPr>
              <a:t>امك </a:t>
            </a:r>
            <a:r>
              <a:rPr dirty="0" sz="2700" spc="-550">
                <a:latin typeface="Arial"/>
                <a:cs typeface="Arial"/>
              </a:rPr>
              <a:t>بيترتلاو </a:t>
            </a:r>
            <a:r>
              <a:rPr dirty="0" sz="2700" spc="-380">
                <a:latin typeface="Arial"/>
                <a:cs typeface="Arial"/>
              </a:rPr>
              <a:t>ةفاظنلا </a:t>
            </a:r>
            <a:r>
              <a:rPr dirty="0" sz="2700" spc="-570">
                <a:latin typeface="Arial"/>
                <a:cs typeface="Arial"/>
              </a:rPr>
              <a:t>تاميلعتب </a:t>
            </a:r>
            <a:r>
              <a:rPr dirty="0" sz="2700" spc="-575">
                <a:latin typeface="Arial"/>
                <a:cs typeface="Arial"/>
              </a:rPr>
              <a:t>ديقتلاو </a:t>
            </a:r>
            <a:r>
              <a:rPr dirty="0" sz="2700" spc="-375">
                <a:latin typeface="Arial"/>
                <a:cs typeface="Arial"/>
              </a:rPr>
              <a:t>يتاذلا </a:t>
            </a:r>
            <a:r>
              <a:rPr dirty="0" sz="2700" spc="-385">
                <a:latin typeface="Arial"/>
                <a:cs typeface="Arial"/>
              </a:rPr>
              <a:t>طابضنلاا </a:t>
            </a:r>
            <a:r>
              <a:rPr dirty="0" sz="2700" spc="-409">
                <a:latin typeface="Arial"/>
                <a:cs typeface="Arial"/>
              </a:rPr>
              <a:t>ةعباتم </a:t>
            </a:r>
            <a:r>
              <a:rPr dirty="0" sz="2700" spc="-335">
                <a:latin typeface="Arial"/>
                <a:cs typeface="Arial"/>
              </a:rPr>
              <a:t>ىلع </a:t>
            </a:r>
            <a:r>
              <a:rPr dirty="0" sz="2700" spc="-229">
                <a:latin typeface="Arial"/>
                <a:cs typeface="Arial"/>
              </a:rPr>
              <a:t>نيرخلآا </a:t>
            </a:r>
            <a:r>
              <a:rPr dirty="0" sz="2700" spc="-459">
                <a:latin typeface="Arial"/>
                <a:cs typeface="Arial"/>
              </a:rPr>
              <a:t>بيردت  </a:t>
            </a:r>
            <a:r>
              <a:rPr dirty="0" sz="2700" spc="-215">
                <a:latin typeface="Arial"/>
                <a:cs typeface="Arial"/>
              </a:rPr>
              <a:t>لمعلا </a:t>
            </a:r>
            <a:r>
              <a:rPr dirty="0" sz="2700" spc="-60">
                <a:latin typeface="Arial"/>
                <a:cs typeface="Arial"/>
              </a:rPr>
              <a:t>ةمظناو </a:t>
            </a:r>
            <a:r>
              <a:rPr dirty="0" sz="2700" spc="-445">
                <a:latin typeface="Arial"/>
                <a:cs typeface="Arial"/>
              </a:rPr>
              <a:t>نيناوق</a:t>
            </a:r>
            <a:r>
              <a:rPr dirty="0" sz="2700" spc="-140">
                <a:latin typeface="Arial"/>
                <a:cs typeface="Arial"/>
              </a:rPr>
              <a:t> </a:t>
            </a:r>
            <a:r>
              <a:rPr dirty="0" sz="2700" spc="-195">
                <a:latin typeface="Arial"/>
                <a:cs typeface="Arial"/>
              </a:rPr>
              <a:t>مارتحاو </a:t>
            </a:r>
            <a:r>
              <a:rPr dirty="0" sz="2700" spc="-229">
                <a:latin typeface="Arial"/>
                <a:cs typeface="Arial"/>
              </a:rPr>
              <a:t>نيرخلآا </a:t>
            </a:r>
            <a:r>
              <a:rPr dirty="0" sz="2700" spc="-50">
                <a:latin typeface="Arial"/>
                <a:cs typeface="Arial"/>
              </a:rPr>
              <a:t>عم </a:t>
            </a:r>
            <a:r>
              <a:rPr dirty="0" sz="2700" spc="-365">
                <a:latin typeface="Arial"/>
                <a:cs typeface="Arial"/>
              </a:rPr>
              <a:t>ةسايكلاو </a:t>
            </a:r>
            <a:r>
              <a:rPr dirty="0" sz="2700" spc="-325">
                <a:latin typeface="Arial"/>
                <a:cs typeface="Arial"/>
              </a:rPr>
              <a:t>فطللا </a:t>
            </a:r>
            <a:r>
              <a:rPr dirty="0" sz="2700" spc="-310">
                <a:latin typeface="Arial"/>
                <a:cs typeface="Arial"/>
              </a:rPr>
              <a:t>مادختسا</a:t>
            </a:r>
            <a:r>
              <a:rPr dirty="0" sz="2700" spc="-120">
                <a:latin typeface="Arial"/>
                <a:cs typeface="Arial"/>
              </a:rPr>
              <a:t> </a:t>
            </a:r>
            <a:r>
              <a:rPr dirty="0" sz="2700" spc="-640">
                <a:latin typeface="Arial"/>
                <a:cs typeface="Arial"/>
              </a:rPr>
              <a:t>ينعت</a:t>
            </a:r>
            <a:endParaRPr sz="2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58570" y="333946"/>
            <a:ext cx="6133580" cy="5767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40152" y="273507"/>
            <a:ext cx="6134735" cy="69532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400" spc="-495">
                <a:solidFill>
                  <a:srgbClr val="C00000"/>
                </a:solidFill>
                <a:latin typeface="Times New Roman"/>
                <a:cs typeface="Times New Roman"/>
              </a:rPr>
              <a:t>رمتسملا </a:t>
            </a:r>
            <a:r>
              <a:rPr dirty="0" sz="4400" spc="-969">
                <a:solidFill>
                  <a:srgbClr val="C00000"/>
                </a:solidFill>
                <a:latin typeface="Times New Roman"/>
                <a:cs typeface="Times New Roman"/>
              </a:rPr>
              <a:t>نيسحتلل </a:t>
            </a:r>
            <a:r>
              <a:rPr dirty="0" sz="4400" spc="-65">
                <a:solidFill>
                  <a:srgbClr val="C00000"/>
                </a:solidFill>
                <a:latin typeface="Times New Roman"/>
                <a:cs typeface="Times New Roman"/>
              </a:rPr>
              <a:t>ةمعادلا</a:t>
            </a:r>
            <a:r>
              <a:rPr dirty="0" sz="4400" spc="-155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4400" spc="-430">
                <a:solidFill>
                  <a:srgbClr val="C00000"/>
                </a:solidFill>
                <a:latin typeface="Times New Roman"/>
                <a:cs typeface="Times New Roman"/>
              </a:rPr>
              <a:t>ةطشنلأا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502407" y="865614"/>
            <a:ext cx="6322822" cy="1263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515616" y="930910"/>
            <a:ext cx="6248400" cy="0"/>
          </a:xfrm>
          <a:custGeom>
            <a:avLst/>
            <a:gdLst/>
            <a:ahLst/>
            <a:cxnLst/>
            <a:rect l="l" t="t" r="r" b="b"/>
            <a:pathLst>
              <a:path w="6248400" h="0">
                <a:moveTo>
                  <a:pt x="0" y="0"/>
                </a:moveTo>
                <a:lnTo>
                  <a:pt x="6248400" y="0"/>
                </a:lnTo>
              </a:path>
            </a:pathLst>
          </a:custGeom>
          <a:ln w="51815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189976" y="957021"/>
            <a:ext cx="870026" cy="9309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592823" y="951026"/>
            <a:ext cx="1942846" cy="9157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748528" y="951026"/>
            <a:ext cx="1394332" cy="91574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635752" y="951026"/>
            <a:ext cx="662749" cy="91574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8189976" y="1542237"/>
            <a:ext cx="870026" cy="9309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925311" y="1536242"/>
            <a:ext cx="2610485" cy="91574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946903" y="1536242"/>
            <a:ext cx="1528445" cy="91574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834128" y="1536242"/>
            <a:ext cx="662749" cy="91574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8189976" y="2127453"/>
            <a:ext cx="870026" cy="93096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065520" y="2121458"/>
            <a:ext cx="2470277" cy="91574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166359" y="2121458"/>
            <a:ext cx="1449196" cy="91574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5053584" y="2121458"/>
            <a:ext cx="662749" cy="91574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8461247" y="2746311"/>
            <a:ext cx="656628" cy="85172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8016240" y="2706674"/>
            <a:ext cx="775525" cy="91574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7879080" y="2706674"/>
            <a:ext cx="684060" cy="91574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7656576" y="2706674"/>
            <a:ext cx="775525" cy="91574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931920" y="2706674"/>
            <a:ext cx="4158741" cy="91574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8461247" y="3331527"/>
            <a:ext cx="656628" cy="85172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8016240" y="3291890"/>
            <a:ext cx="775525" cy="91574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7879080" y="3291890"/>
            <a:ext cx="684060" cy="91574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7656576" y="3291890"/>
            <a:ext cx="775525" cy="91574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582168" y="3291890"/>
            <a:ext cx="7508621" cy="915746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414527" y="3291890"/>
            <a:ext cx="717626" cy="91574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8461247" y="3916743"/>
            <a:ext cx="656628" cy="85172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8016240" y="3877106"/>
            <a:ext cx="775525" cy="91574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7879080" y="3877106"/>
            <a:ext cx="684060" cy="91574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7656576" y="3877106"/>
            <a:ext cx="775525" cy="91574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2410967" y="3877106"/>
            <a:ext cx="5679821" cy="915746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 txBox="1"/>
          <p:nvPr/>
        </p:nvSpPr>
        <p:spPr>
          <a:xfrm>
            <a:off x="659079" y="984490"/>
            <a:ext cx="8199120" cy="3538854"/>
          </a:xfrm>
          <a:prstGeom prst="rect">
            <a:avLst/>
          </a:prstGeom>
        </p:spPr>
        <p:txBody>
          <a:bodyPr wrap="square" lIns="0" tIns="111125" rIns="0" bIns="0" rtlCol="0" vert="horz">
            <a:spAutoFit/>
          </a:bodyPr>
          <a:lstStyle/>
          <a:p>
            <a:pPr algn="r" marR="86360">
              <a:lnSpc>
                <a:spcPct val="100000"/>
              </a:lnSpc>
              <a:spcBef>
                <a:spcPts val="875"/>
              </a:spcBef>
            </a:pPr>
            <a:r>
              <a:rPr dirty="0" sz="3200" spc="-265">
                <a:latin typeface="Arial"/>
                <a:cs typeface="Arial"/>
              </a:rPr>
              <a:t>.عادبلاا  </a:t>
            </a:r>
            <a:r>
              <a:rPr dirty="0" sz="3200" spc="-170">
                <a:latin typeface="Arial"/>
                <a:cs typeface="Arial"/>
              </a:rPr>
              <a:t>خانم </a:t>
            </a:r>
            <a:r>
              <a:rPr dirty="0" sz="3200" spc="-795">
                <a:latin typeface="Arial"/>
                <a:cs typeface="Arial"/>
              </a:rPr>
              <a:t>رفوت              </a:t>
            </a:r>
            <a:r>
              <a:rPr dirty="0" sz="3200" spc="-760">
                <a:latin typeface="Arial"/>
                <a:cs typeface="Arial"/>
              </a:rPr>
              <a:t> </a:t>
            </a:r>
            <a:r>
              <a:rPr dirty="0" sz="3200">
                <a:latin typeface="Calibri"/>
                <a:cs typeface="Calibri"/>
              </a:rPr>
              <a:t>.1</a:t>
            </a:r>
            <a:endParaRPr sz="3200">
              <a:latin typeface="Calibri"/>
              <a:cs typeface="Calibri"/>
            </a:endParaRPr>
          </a:p>
          <a:p>
            <a:pPr algn="r" marR="86360">
              <a:lnSpc>
                <a:spcPct val="100000"/>
              </a:lnSpc>
              <a:spcBef>
                <a:spcPts val="770"/>
              </a:spcBef>
            </a:pPr>
            <a:r>
              <a:rPr dirty="0" sz="3200" spc="-385">
                <a:latin typeface="Arial"/>
                <a:cs typeface="Arial"/>
              </a:rPr>
              <a:t>.نيلماعلا    </a:t>
            </a:r>
            <a:r>
              <a:rPr dirty="0" sz="3200" spc="-770">
                <a:latin typeface="Arial"/>
                <a:cs typeface="Arial"/>
              </a:rPr>
              <a:t>زيفحتو      </a:t>
            </a:r>
            <a:r>
              <a:rPr dirty="0" sz="3200" spc="-655">
                <a:latin typeface="Arial"/>
                <a:cs typeface="Arial"/>
              </a:rPr>
              <a:t> </a:t>
            </a:r>
            <a:r>
              <a:rPr dirty="0" sz="3200" spc="-560">
                <a:latin typeface="Arial"/>
                <a:cs typeface="Arial"/>
              </a:rPr>
              <a:t>بيردت   </a:t>
            </a:r>
            <a:r>
              <a:rPr dirty="0" sz="3200" spc="-495">
                <a:latin typeface="Arial"/>
                <a:cs typeface="Arial"/>
              </a:rPr>
              <a:t> </a:t>
            </a:r>
            <a:r>
              <a:rPr dirty="0" sz="3200" spc="5">
                <a:latin typeface="Calibri"/>
                <a:cs typeface="Calibri"/>
              </a:rPr>
              <a:t>.2</a:t>
            </a:r>
            <a:endParaRPr sz="3200">
              <a:latin typeface="Calibri"/>
              <a:cs typeface="Calibri"/>
            </a:endParaRPr>
          </a:p>
          <a:p>
            <a:pPr algn="r" marR="86360">
              <a:lnSpc>
                <a:spcPct val="100000"/>
              </a:lnSpc>
              <a:spcBef>
                <a:spcPts val="770"/>
              </a:spcBef>
            </a:pPr>
            <a:r>
              <a:rPr dirty="0" sz="3200" spc="-210">
                <a:latin typeface="Arial"/>
                <a:cs typeface="Arial"/>
              </a:rPr>
              <a:t>.ءلامعلا  </a:t>
            </a:r>
            <a:r>
              <a:rPr dirty="0" sz="3200" spc="-150">
                <a:latin typeface="Arial"/>
                <a:cs typeface="Arial"/>
              </a:rPr>
              <a:t>تامولعم </a:t>
            </a:r>
            <a:r>
              <a:rPr dirty="0" sz="3200" spc="-210">
                <a:latin typeface="Arial"/>
                <a:cs typeface="Arial"/>
              </a:rPr>
              <a:t>ماظن</a:t>
            </a:r>
            <a:r>
              <a:rPr dirty="0" sz="3200" spc="425">
                <a:latin typeface="Arial"/>
                <a:cs typeface="Arial"/>
              </a:rPr>
              <a:t> </a:t>
            </a:r>
            <a:r>
              <a:rPr dirty="0" sz="3200" spc="5">
                <a:latin typeface="Calibri"/>
                <a:cs typeface="Calibri"/>
              </a:rPr>
              <a:t>.3</a:t>
            </a:r>
            <a:endParaRPr sz="32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770"/>
              </a:spcBef>
            </a:pPr>
            <a:r>
              <a:rPr dirty="0" sz="3200" spc="-285" b="1">
                <a:latin typeface="Arial"/>
                <a:cs typeface="Arial"/>
              </a:rPr>
              <a:t>ةيعجرملا  </a:t>
            </a:r>
            <a:r>
              <a:rPr dirty="0" sz="3200" spc="-10" b="1">
                <a:latin typeface="Arial"/>
                <a:cs typeface="Arial"/>
              </a:rPr>
              <a:t>وأ </a:t>
            </a:r>
            <a:r>
              <a:rPr dirty="0" sz="3200" spc="-715" b="1">
                <a:latin typeface="Arial"/>
                <a:cs typeface="Arial"/>
              </a:rPr>
              <a:t>ةينيبلا      </a:t>
            </a:r>
            <a:r>
              <a:rPr dirty="0" sz="3200" spc="-260" b="1">
                <a:latin typeface="Arial"/>
                <a:cs typeface="Arial"/>
              </a:rPr>
              <a:t>ةنراقملا  </a:t>
            </a:r>
            <a:r>
              <a:rPr dirty="0" sz="3200" spc="-10" b="1">
                <a:latin typeface="Arial"/>
                <a:cs typeface="Arial"/>
              </a:rPr>
              <a:t>1-3</a:t>
            </a:r>
            <a:r>
              <a:rPr dirty="0" sz="3200" spc="-45" b="1">
                <a:latin typeface="Arial"/>
                <a:cs typeface="Arial"/>
              </a:rPr>
              <a:t> </a:t>
            </a:r>
            <a:r>
              <a:rPr dirty="0" sz="3200" spc="-5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770"/>
              </a:spcBef>
            </a:pPr>
            <a:r>
              <a:rPr dirty="0" sz="3200" spc="-325" b="1">
                <a:latin typeface="Arial"/>
                <a:cs typeface="Arial"/>
              </a:rPr>
              <a:t>ةيلخادلا  </a:t>
            </a:r>
            <a:r>
              <a:rPr dirty="0" sz="3200" spc="-250" b="1">
                <a:latin typeface="Arial"/>
                <a:cs typeface="Arial"/>
              </a:rPr>
              <a:t>ةيجراخلا </a:t>
            </a:r>
            <a:r>
              <a:rPr dirty="0" sz="3200" spc="-285" b="1">
                <a:latin typeface="Arial"/>
                <a:cs typeface="Arial"/>
              </a:rPr>
              <a:t>ةيعجرملا  </a:t>
            </a:r>
            <a:r>
              <a:rPr dirty="0" sz="3200" spc="-260" b="1">
                <a:latin typeface="Arial"/>
                <a:cs typeface="Arial"/>
              </a:rPr>
              <a:t>ةنراقملا </a:t>
            </a:r>
            <a:r>
              <a:rPr dirty="0" sz="3200" spc="-285" b="1">
                <a:latin typeface="Arial"/>
                <a:cs typeface="Arial"/>
              </a:rPr>
              <a:t>ةيعجرملا  </a:t>
            </a:r>
            <a:r>
              <a:rPr dirty="0" sz="3200" spc="-260" b="1">
                <a:latin typeface="Arial"/>
                <a:cs typeface="Arial"/>
              </a:rPr>
              <a:t>ةنراقملا  </a:t>
            </a:r>
            <a:r>
              <a:rPr dirty="0" sz="3200" spc="-10" b="1">
                <a:latin typeface="Arial"/>
                <a:cs typeface="Arial"/>
              </a:rPr>
              <a:t>2-3</a:t>
            </a:r>
            <a:r>
              <a:rPr dirty="0" sz="3200" spc="135" b="1">
                <a:latin typeface="Arial"/>
                <a:cs typeface="Arial"/>
              </a:rPr>
              <a:t> </a:t>
            </a:r>
            <a:r>
              <a:rPr dirty="0" sz="3200" spc="-5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770"/>
              </a:spcBef>
            </a:pPr>
            <a:r>
              <a:rPr dirty="0" sz="3200" spc="-500" b="1">
                <a:latin typeface="Arial"/>
                <a:cs typeface="Arial"/>
              </a:rPr>
              <a:t>لضفلأا   </a:t>
            </a:r>
            <a:r>
              <a:rPr dirty="0" sz="3200" spc="-135" b="1">
                <a:latin typeface="Arial"/>
                <a:cs typeface="Arial"/>
              </a:rPr>
              <a:t>ةسرامملا </a:t>
            </a:r>
            <a:r>
              <a:rPr dirty="0" sz="3200" spc="-40" b="1">
                <a:latin typeface="Arial"/>
                <a:cs typeface="Arial"/>
              </a:rPr>
              <a:t>عم </a:t>
            </a:r>
            <a:r>
              <a:rPr dirty="0" sz="3200" spc="-285" b="1">
                <a:latin typeface="Arial"/>
                <a:cs typeface="Arial"/>
              </a:rPr>
              <a:t>ةيعجرملا  </a:t>
            </a:r>
            <a:r>
              <a:rPr dirty="0" sz="3200" spc="-260" b="1">
                <a:latin typeface="Arial"/>
                <a:cs typeface="Arial"/>
              </a:rPr>
              <a:t>ةنراقملا  </a:t>
            </a:r>
            <a:r>
              <a:rPr dirty="0" sz="3200" spc="-10" b="1">
                <a:latin typeface="Arial"/>
                <a:cs typeface="Arial"/>
              </a:rPr>
              <a:t>3-3</a:t>
            </a:r>
            <a:r>
              <a:rPr dirty="0" sz="3200" spc="40" b="1">
                <a:latin typeface="Arial"/>
                <a:cs typeface="Arial"/>
              </a:rPr>
              <a:t> </a:t>
            </a:r>
            <a:r>
              <a:rPr dirty="0" sz="3200" spc="-5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25929" y="68351"/>
            <a:ext cx="5682615" cy="14897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600" spc="-915">
                <a:latin typeface="Arial"/>
                <a:cs typeface="Arial"/>
              </a:rPr>
              <a:t>سداسلا</a:t>
            </a:r>
            <a:r>
              <a:rPr dirty="0" sz="9600" spc="-85">
                <a:latin typeface="Arial"/>
                <a:cs typeface="Arial"/>
              </a:rPr>
              <a:t> </a:t>
            </a:r>
            <a:r>
              <a:rPr dirty="0" sz="9600" spc="-2070">
                <a:latin typeface="Arial"/>
                <a:cs typeface="Arial"/>
              </a:rPr>
              <a:t>لصفلا</a:t>
            </a:r>
            <a:endParaRPr sz="9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53846" y="1603705"/>
            <a:ext cx="7447280" cy="3297554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algn="ctr" marL="12065" marR="5080">
              <a:lnSpc>
                <a:spcPct val="99100"/>
              </a:lnSpc>
              <a:spcBef>
                <a:spcPts val="180"/>
              </a:spcBef>
            </a:pPr>
            <a:r>
              <a:rPr dirty="0" sz="7200" spc="-220" b="1">
                <a:latin typeface="Times New Roman"/>
                <a:cs typeface="Times New Roman"/>
              </a:rPr>
              <a:t>ةرادلإ </a:t>
            </a:r>
            <a:r>
              <a:rPr dirty="0" sz="7200" spc="-1170" b="1">
                <a:latin typeface="Times New Roman"/>
                <a:cs typeface="Times New Roman"/>
              </a:rPr>
              <a:t>ةيركفلا </a:t>
            </a:r>
            <a:r>
              <a:rPr dirty="0" sz="7200" spc="-645" b="1">
                <a:latin typeface="Times New Roman"/>
                <a:cs typeface="Times New Roman"/>
              </a:rPr>
              <a:t>تاقلطنملا</a:t>
            </a:r>
            <a:r>
              <a:rPr dirty="0" sz="7200" spc="-645">
                <a:latin typeface="Arial"/>
                <a:cs typeface="Arial"/>
              </a:rPr>
              <a:t>•  </a:t>
            </a:r>
            <a:r>
              <a:rPr dirty="0" sz="7200" spc="-695" b="1">
                <a:latin typeface="Times New Roman"/>
                <a:cs typeface="Times New Roman"/>
              </a:rPr>
              <a:t>ةسسؤملا </a:t>
            </a:r>
            <a:r>
              <a:rPr dirty="0" sz="7200" spc="-1875" b="1">
                <a:latin typeface="Times New Roman"/>
                <a:cs typeface="Times New Roman"/>
              </a:rPr>
              <a:t>يف</a:t>
            </a:r>
            <a:r>
              <a:rPr dirty="0" sz="7200" spc="165" b="1">
                <a:latin typeface="Times New Roman"/>
                <a:cs typeface="Times New Roman"/>
              </a:rPr>
              <a:t> </a:t>
            </a:r>
            <a:r>
              <a:rPr dirty="0" sz="7200" spc="-325" b="1">
                <a:latin typeface="Times New Roman"/>
                <a:cs typeface="Times New Roman"/>
              </a:rPr>
              <a:t>ةدوجلا  </a:t>
            </a:r>
            <a:r>
              <a:rPr dirty="0" sz="7200" spc="-1040" b="1">
                <a:latin typeface="Times New Roman"/>
                <a:cs typeface="Times New Roman"/>
              </a:rPr>
              <a:t>ةيحصلا</a:t>
            </a:r>
            <a:endParaRPr sz="7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18068" y="6434734"/>
            <a:ext cx="1962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888888"/>
                </a:solidFill>
                <a:latin typeface="Arial"/>
                <a:cs typeface="Arial"/>
              </a:rPr>
              <a:t>92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80643" y="0"/>
            <a:ext cx="7758430" cy="1675130"/>
          </a:xfrm>
          <a:prstGeom prst="rect"/>
        </p:spPr>
        <p:txBody>
          <a:bodyPr wrap="square" lIns="0" tIns="9525" rIns="0" bIns="0" rtlCol="0" vert="horz">
            <a:spAutoFit/>
          </a:bodyPr>
          <a:lstStyle/>
          <a:p>
            <a:pPr marL="1936114" marR="5080" indent="-1924050">
              <a:lnSpc>
                <a:spcPct val="100400"/>
              </a:lnSpc>
              <a:spcBef>
                <a:spcPts val="75"/>
              </a:spcBef>
            </a:pPr>
            <a:r>
              <a:rPr dirty="0" spc="-1405">
                <a:latin typeface="Times New Roman"/>
                <a:cs typeface="Times New Roman"/>
              </a:rPr>
              <a:t>يف</a:t>
            </a:r>
            <a:r>
              <a:rPr dirty="0" spc="110">
                <a:latin typeface="Times New Roman"/>
                <a:cs typeface="Times New Roman"/>
              </a:rPr>
              <a:t> </a:t>
            </a:r>
            <a:r>
              <a:rPr dirty="0" spc="-245">
                <a:latin typeface="Times New Roman"/>
                <a:cs typeface="Times New Roman"/>
              </a:rPr>
              <a:t>ةدوجلا </a:t>
            </a:r>
            <a:r>
              <a:rPr dirty="0" spc="-165">
                <a:latin typeface="Times New Roman"/>
                <a:cs typeface="Times New Roman"/>
              </a:rPr>
              <a:t>ةرادلإ </a:t>
            </a:r>
            <a:r>
              <a:rPr dirty="0" spc="-880">
                <a:latin typeface="Times New Roman"/>
                <a:cs typeface="Times New Roman"/>
              </a:rPr>
              <a:t>ةيركفلا </a:t>
            </a:r>
            <a:r>
              <a:rPr dirty="0" spc="-555">
                <a:latin typeface="Times New Roman"/>
                <a:cs typeface="Times New Roman"/>
              </a:rPr>
              <a:t>تاقلطنملا  </a:t>
            </a:r>
            <a:r>
              <a:rPr dirty="0" spc="-780">
                <a:latin typeface="Times New Roman"/>
                <a:cs typeface="Times New Roman"/>
              </a:rPr>
              <a:t>ةيحصلا</a:t>
            </a:r>
            <a:r>
              <a:rPr dirty="0" spc="-430">
                <a:latin typeface="Times New Roman"/>
                <a:cs typeface="Times New Roman"/>
              </a:rPr>
              <a:t> </a:t>
            </a:r>
            <a:r>
              <a:rPr dirty="0" spc="-525">
                <a:latin typeface="Times New Roman"/>
                <a:cs typeface="Times New Roman"/>
              </a:rPr>
              <a:t>ةسسؤملا</a:t>
            </a:r>
          </a:p>
        </p:txBody>
      </p:sp>
      <p:sp>
        <p:nvSpPr>
          <p:cNvPr id="3" name="object 3"/>
          <p:cNvSpPr/>
          <p:nvPr/>
        </p:nvSpPr>
        <p:spPr>
          <a:xfrm>
            <a:off x="106679" y="1862327"/>
            <a:ext cx="9037320" cy="609600"/>
          </a:xfrm>
          <a:custGeom>
            <a:avLst/>
            <a:gdLst/>
            <a:ahLst/>
            <a:cxnLst/>
            <a:rect l="l" t="t" r="r" b="b"/>
            <a:pathLst>
              <a:path w="9037320" h="609600">
                <a:moveTo>
                  <a:pt x="0" y="101600"/>
                </a:moveTo>
                <a:lnTo>
                  <a:pt x="101599" y="0"/>
                </a:lnTo>
                <a:lnTo>
                  <a:pt x="8935720" y="0"/>
                </a:lnTo>
                <a:lnTo>
                  <a:pt x="9037320" y="101600"/>
                </a:lnTo>
                <a:lnTo>
                  <a:pt x="9037320" y="508000"/>
                </a:lnTo>
                <a:lnTo>
                  <a:pt x="8935720" y="609600"/>
                </a:lnTo>
                <a:lnTo>
                  <a:pt x="101599" y="609600"/>
                </a:lnTo>
                <a:lnTo>
                  <a:pt x="0" y="508000"/>
                </a:lnTo>
                <a:lnTo>
                  <a:pt x="0" y="101600"/>
                </a:lnTo>
                <a:close/>
              </a:path>
            </a:pathLst>
          </a:custGeom>
          <a:ln w="24384">
            <a:solidFill>
              <a:srgbClr val="4F81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351519" y="1716023"/>
            <a:ext cx="649605" cy="835660"/>
          </a:xfrm>
          <a:custGeom>
            <a:avLst/>
            <a:gdLst/>
            <a:ahLst/>
            <a:cxnLst/>
            <a:rect l="l" t="t" r="r" b="b"/>
            <a:pathLst>
              <a:path w="649604" h="835660">
                <a:moveTo>
                  <a:pt x="0" y="835151"/>
                </a:moveTo>
                <a:lnTo>
                  <a:pt x="649224" y="835151"/>
                </a:lnTo>
                <a:lnTo>
                  <a:pt x="649224" y="0"/>
                </a:lnTo>
                <a:lnTo>
                  <a:pt x="0" y="0"/>
                </a:lnTo>
                <a:lnTo>
                  <a:pt x="0" y="8351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639964" y="2545499"/>
            <a:ext cx="73660" cy="5715"/>
          </a:xfrm>
          <a:custGeom>
            <a:avLst/>
            <a:gdLst/>
            <a:ahLst/>
            <a:cxnLst/>
            <a:rect l="l" t="t" r="r" b="b"/>
            <a:pathLst>
              <a:path w="73659" h="5714">
                <a:moveTo>
                  <a:pt x="73422" y="0"/>
                </a:moveTo>
                <a:lnTo>
                  <a:pt x="0" y="0"/>
                </a:lnTo>
                <a:lnTo>
                  <a:pt x="10488" y="5216"/>
                </a:lnTo>
                <a:lnTo>
                  <a:pt x="62933" y="5216"/>
                </a:lnTo>
                <a:lnTo>
                  <a:pt x="73422" y="0"/>
                </a:lnTo>
                <a:close/>
              </a:path>
            </a:pathLst>
          </a:custGeom>
          <a:solidFill>
            <a:srgbClr val="0D0D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613742" y="2542890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 h="0">
                <a:moveTo>
                  <a:pt x="0" y="0"/>
                </a:moveTo>
                <a:lnTo>
                  <a:pt x="125866" y="0"/>
                </a:lnTo>
              </a:path>
            </a:pathLst>
          </a:custGeom>
          <a:ln w="5217">
            <a:solidFill>
              <a:srgbClr val="0D0D0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577031" y="2535065"/>
            <a:ext cx="199390" cy="0"/>
          </a:xfrm>
          <a:custGeom>
            <a:avLst/>
            <a:gdLst/>
            <a:ahLst/>
            <a:cxnLst/>
            <a:rect l="l" t="t" r="r" b="b"/>
            <a:pathLst>
              <a:path w="199390" h="0">
                <a:moveTo>
                  <a:pt x="0" y="0"/>
                </a:moveTo>
                <a:lnTo>
                  <a:pt x="199288" y="0"/>
                </a:lnTo>
              </a:path>
            </a:pathLst>
          </a:custGeom>
          <a:ln w="10433">
            <a:solidFill>
              <a:srgbClr val="0D0D0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8566542" y="2527240"/>
            <a:ext cx="220345" cy="0"/>
          </a:xfrm>
          <a:custGeom>
            <a:avLst/>
            <a:gdLst/>
            <a:ahLst/>
            <a:cxnLst/>
            <a:rect l="l" t="t" r="r" b="b"/>
            <a:pathLst>
              <a:path w="220345" h="0">
                <a:moveTo>
                  <a:pt x="0" y="0"/>
                </a:moveTo>
                <a:lnTo>
                  <a:pt x="220266" y="0"/>
                </a:lnTo>
              </a:path>
            </a:pathLst>
          </a:custGeom>
          <a:ln w="5216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8556053" y="2522023"/>
            <a:ext cx="241300" cy="0"/>
          </a:xfrm>
          <a:custGeom>
            <a:avLst/>
            <a:gdLst/>
            <a:ahLst/>
            <a:cxnLst/>
            <a:rect l="l" t="t" r="r" b="b"/>
            <a:pathLst>
              <a:path w="241300" h="0">
                <a:moveTo>
                  <a:pt x="0" y="0"/>
                </a:moveTo>
                <a:lnTo>
                  <a:pt x="241244" y="0"/>
                </a:lnTo>
              </a:path>
            </a:pathLst>
          </a:custGeom>
          <a:ln w="5216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8545564" y="2516806"/>
            <a:ext cx="262255" cy="0"/>
          </a:xfrm>
          <a:custGeom>
            <a:avLst/>
            <a:gdLst/>
            <a:ahLst/>
            <a:cxnLst/>
            <a:rect l="l" t="t" r="r" b="b"/>
            <a:pathLst>
              <a:path w="262254" h="0">
                <a:moveTo>
                  <a:pt x="0" y="0"/>
                </a:moveTo>
                <a:lnTo>
                  <a:pt x="262222" y="0"/>
                </a:lnTo>
              </a:path>
            </a:pathLst>
          </a:custGeom>
          <a:ln w="5216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8535075" y="2511589"/>
            <a:ext cx="283210" cy="0"/>
          </a:xfrm>
          <a:custGeom>
            <a:avLst/>
            <a:gdLst/>
            <a:ahLst/>
            <a:cxnLst/>
            <a:rect l="l" t="t" r="r" b="b"/>
            <a:pathLst>
              <a:path w="283209" h="0">
                <a:moveTo>
                  <a:pt x="0" y="0"/>
                </a:moveTo>
                <a:lnTo>
                  <a:pt x="283200" y="0"/>
                </a:lnTo>
              </a:path>
            </a:pathLst>
          </a:custGeom>
          <a:ln w="5216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8529831" y="2506372"/>
            <a:ext cx="294005" cy="0"/>
          </a:xfrm>
          <a:custGeom>
            <a:avLst/>
            <a:gdLst/>
            <a:ahLst/>
            <a:cxnLst/>
            <a:rect l="l" t="t" r="r" b="b"/>
            <a:pathLst>
              <a:path w="294004" h="0">
                <a:moveTo>
                  <a:pt x="0" y="0"/>
                </a:moveTo>
                <a:lnTo>
                  <a:pt x="293688" y="0"/>
                </a:lnTo>
              </a:path>
            </a:pathLst>
          </a:custGeom>
          <a:ln w="5216">
            <a:solidFill>
              <a:srgbClr val="1C1C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8524586" y="2501156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 h="0">
                <a:moveTo>
                  <a:pt x="0" y="0"/>
                </a:moveTo>
                <a:lnTo>
                  <a:pt x="304177" y="0"/>
                </a:lnTo>
              </a:path>
            </a:pathLst>
          </a:custGeom>
          <a:ln w="5216">
            <a:solidFill>
              <a:srgbClr val="1C1C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8514097" y="2495939"/>
            <a:ext cx="325755" cy="0"/>
          </a:xfrm>
          <a:custGeom>
            <a:avLst/>
            <a:gdLst/>
            <a:ahLst/>
            <a:cxnLst/>
            <a:rect l="l" t="t" r="r" b="b"/>
            <a:pathLst>
              <a:path w="325754" h="0">
                <a:moveTo>
                  <a:pt x="0" y="0"/>
                </a:moveTo>
                <a:lnTo>
                  <a:pt x="325155" y="0"/>
                </a:lnTo>
              </a:path>
            </a:pathLst>
          </a:custGeom>
          <a:ln w="5216">
            <a:solidFill>
              <a:srgbClr val="1C1C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8508853" y="2490722"/>
            <a:ext cx="335915" cy="0"/>
          </a:xfrm>
          <a:custGeom>
            <a:avLst/>
            <a:gdLst/>
            <a:ahLst/>
            <a:cxnLst/>
            <a:rect l="l" t="t" r="r" b="b"/>
            <a:pathLst>
              <a:path w="335915" h="0">
                <a:moveTo>
                  <a:pt x="0" y="0"/>
                </a:moveTo>
                <a:lnTo>
                  <a:pt x="335644" y="0"/>
                </a:lnTo>
              </a:path>
            </a:pathLst>
          </a:custGeom>
          <a:ln w="5216">
            <a:solidFill>
              <a:srgbClr val="1C1C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8482631" y="2467248"/>
            <a:ext cx="388620" cy="20955"/>
          </a:xfrm>
          <a:custGeom>
            <a:avLst/>
            <a:gdLst/>
            <a:ahLst/>
            <a:cxnLst/>
            <a:rect l="l" t="t" r="r" b="b"/>
            <a:pathLst>
              <a:path w="388620" h="20955">
                <a:moveTo>
                  <a:pt x="367111" y="15649"/>
                </a:moveTo>
                <a:lnTo>
                  <a:pt x="20977" y="15649"/>
                </a:lnTo>
                <a:lnTo>
                  <a:pt x="20977" y="20865"/>
                </a:lnTo>
                <a:lnTo>
                  <a:pt x="367111" y="20866"/>
                </a:lnTo>
                <a:lnTo>
                  <a:pt x="367111" y="15649"/>
                </a:lnTo>
                <a:close/>
              </a:path>
              <a:path w="388620" h="20955">
                <a:moveTo>
                  <a:pt x="388088" y="0"/>
                </a:moveTo>
                <a:lnTo>
                  <a:pt x="0" y="0"/>
                </a:lnTo>
                <a:lnTo>
                  <a:pt x="15733" y="15649"/>
                </a:lnTo>
                <a:lnTo>
                  <a:pt x="372355" y="15649"/>
                </a:lnTo>
                <a:lnTo>
                  <a:pt x="388088" y="0"/>
                </a:lnTo>
                <a:close/>
              </a:path>
            </a:pathLst>
          </a:custGeom>
          <a:solidFill>
            <a:srgbClr val="22222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8461653" y="2456814"/>
            <a:ext cx="430530" cy="0"/>
          </a:xfrm>
          <a:custGeom>
            <a:avLst/>
            <a:gdLst/>
            <a:ahLst/>
            <a:cxnLst/>
            <a:rect l="l" t="t" r="r" b="b"/>
            <a:pathLst>
              <a:path w="430529" h="0">
                <a:moveTo>
                  <a:pt x="0" y="0"/>
                </a:moveTo>
                <a:lnTo>
                  <a:pt x="430044" y="0"/>
                </a:lnTo>
              </a:path>
            </a:pathLst>
          </a:custGeom>
          <a:ln w="20867">
            <a:solidFill>
              <a:srgbClr val="2A2A2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8445920" y="2435947"/>
            <a:ext cx="461645" cy="0"/>
          </a:xfrm>
          <a:custGeom>
            <a:avLst/>
            <a:gdLst/>
            <a:ahLst/>
            <a:cxnLst/>
            <a:rect l="l" t="t" r="r" b="b"/>
            <a:pathLst>
              <a:path w="461645" h="0">
                <a:moveTo>
                  <a:pt x="0" y="0"/>
                </a:moveTo>
                <a:lnTo>
                  <a:pt x="461511" y="0"/>
                </a:lnTo>
              </a:path>
            </a:pathLst>
          </a:custGeom>
          <a:ln w="20867">
            <a:solidFill>
              <a:srgbClr val="35353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8430186" y="2404646"/>
            <a:ext cx="493395" cy="20955"/>
          </a:xfrm>
          <a:custGeom>
            <a:avLst/>
            <a:gdLst/>
            <a:ahLst/>
            <a:cxnLst/>
            <a:rect l="l" t="t" r="r" b="b"/>
            <a:pathLst>
              <a:path w="493395" h="20955">
                <a:moveTo>
                  <a:pt x="0" y="20867"/>
                </a:moveTo>
                <a:lnTo>
                  <a:pt x="492977" y="20867"/>
                </a:lnTo>
                <a:lnTo>
                  <a:pt x="492977" y="0"/>
                </a:lnTo>
                <a:lnTo>
                  <a:pt x="0" y="0"/>
                </a:lnTo>
                <a:lnTo>
                  <a:pt x="0" y="20867"/>
                </a:lnTo>
                <a:close/>
              </a:path>
            </a:pathLst>
          </a:custGeom>
          <a:solidFill>
            <a:srgbClr val="3A3A3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8419697" y="2383779"/>
            <a:ext cx="514350" cy="20955"/>
          </a:xfrm>
          <a:custGeom>
            <a:avLst/>
            <a:gdLst/>
            <a:ahLst/>
            <a:cxnLst/>
            <a:rect l="l" t="t" r="r" b="b"/>
            <a:pathLst>
              <a:path w="514350" h="20955">
                <a:moveTo>
                  <a:pt x="0" y="20867"/>
                </a:moveTo>
                <a:lnTo>
                  <a:pt x="513955" y="20867"/>
                </a:lnTo>
                <a:lnTo>
                  <a:pt x="513955" y="0"/>
                </a:lnTo>
                <a:lnTo>
                  <a:pt x="0" y="0"/>
                </a:lnTo>
                <a:lnTo>
                  <a:pt x="0" y="20867"/>
                </a:lnTo>
                <a:close/>
              </a:path>
            </a:pathLst>
          </a:custGeom>
          <a:solidFill>
            <a:srgbClr val="403E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8403964" y="2362911"/>
            <a:ext cx="545465" cy="20955"/>
          </a:xfrm>
          <a:custGeom>
            <a:avLst/>
            <a:gdLst/>
            <a:ahLst/>
            <a:cxnLst/>
            <a:rect l="l" t="t" r="r" b="b"/>
            <a:pathLst>
              <a:path w="545465" h="20955">
                <a:moveTo>
                  <a:pt x="0" y="20867"/>
                </a:moveTo>
                <a:lnTo>
                  <a:pt x="545422" y="20867"/>
                </a:lnTo>
                <a:lnTo>
                  <a:pt x="545422" y="0"/>
                </a:lnTo>
                <a:lnTo>
                  <a:pt x="0" y="0"/>
                </a:lnTo>
                <a:lnTo>
                  <a:pt x="0" y="20867"/>
                </a:lnTo>
                <a:close/>
              </a:path>
            </a:pathLst>
          </a:custGeom>
          <a:solidFill>
            <a:srgbClr val="44444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8393475" y="2342044"/>
            <a:ext cx="566420" cy="20955"/>
          </a:xfrm>
          <a:custGeom>
            <a:avLst/>
            <a:gdLst/>
            <a:ahLst/>
            <a:cxnLst/>
            <a:rect l="l" t="t" r="r" b="b"/>
            <a:pathLst>
              <a:path w="566420" h="20955">
                <a:moveTo>
                  <a:pt x="0" y="20867"/>
                </a:moveTo>
                <a:lnTo>
                  <a:pt x="566400" y="20867"/>
                </a:lnTo>
                <a:lnTo>
                  <a:pt x="566400" y="0"/>
                </a:lnTo>
                <a:lnTo>
                  <a:pt x="0" y="0"/>
                </a:lnTo>
                <a:lnTo>
                  <a:pt x="0" y="20867"/>
                </a:lnTo>
                <a:close/>
              </a:path>
            </a:pathLst>
          </a:custGeom>
          <a:solidFill>
            <a:srgbClr val="47474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8388230" y="2321177"/>
            <a:ext cx="577215" cy="20955"/>
          </a:xfrm>
          <a:custGeom>
            <a:avLst/>
            <a:gdLst/>
            <a:ahLst/>
            <a:cxnLst/>
            <a:rect l="l" t="t" r="r" b="b"/>
            <a:pathLst>
              <a:path w="577215" h="20955">
                <a:moveTo>
                  <a:pt x="0" y="20867"/>
                </a:moveTo>
                <a:lnTo>
                  <a:pt x="576888" y="20867"/>
                </a:lnTo>
                <a:lnTo>
                  <a:pt x="576888" y="0"/>
                </a:lnTo>
                <a:lnTo>
                  <a:pt x="0" y="0"/>
                </a:lnTo>
                <a:lnTo>
                  <a:pt x="0" y="20867"/>
                </a:lnTo>
                <a:close/>
              </a:path>
            </a:pathLst>
          </a:custGeom>
          <a:solidFill>
            <a:srgbClr val="4E4D4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8377742" y="2300309"/>
            <a:ext cx="598170" cy="20955"/>
          </a:xfrm>
          <a:custGeom>
            <a:avLst/>
            <a:gdLst/>
            <a:ahLst/>
            <a:cxnLst/>
            <a:rect l="l" t="t" r="r" b="b"/>
            <a:pathLst>
              <a:path w="598170" h="20955">
                <a:moveTo>
                  <a:pt x="0" y="20867"/>
                </a:moveTo>
                <a:lnTo>
                  <a:pt x="597866" y="20867"/>
                </a:lnTo>
                <a:lnTo>
                  <a:pt x="597866" y="0"/>
                </a:lnTo>
                <a:lnTo>
                  <a:pt x="0" y="0"/>
                </a:lnTo>
                <a:lnTo>
                  <a:pt x="0" y="20867"/>
                </a:lnTo>
                <a:close/>
              </a:path>
            </a:pathLst>
          </a:custGeom>
          <a:solidFill>
            <a:srgbClr val="52515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8372497" y="2279442"/>
            <a:ext cx="608965" cy="20955"/>
          </a:xfrm>
          <a:custGeom>
            <a:avLst/>
            <a:gdLst/>
            <a:ahLst/>
            <a:cxnLst/>
            <a:rect l="l" t="t" r="r" b="b"/>
            <a:pathLst>
              <a:path w="608965" h="20955">
                <a:moveTo>
                  <a:pt x="0" y="20867"/>
                </a:moveTo>
                <a:lnTo>
                  <a:pt x="608355" y="20867"/>
                </a:lnTo>
                <a:lnTo>
                  <a:pt x="608355" y="0"/>
                </a:lnTo>
                <a:lnTo>
                  <a:pt x="0" y="0"/>
                </a:lnTo>
                <a:lnTo>
                  <a:pt x="0" y="20867"/>
                </a:lnTo>
                <a:close/>
              </a:path>
            </a:pathLst>
          </a:custGeom>
          <a:solidFill>
            <a:srgbClr val="5554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8367252" y="2258575"/>
            <a:ext cx="619125" cy="20955"/>
          </a:xfrm>
          <a:custGeom>
            <a:avLst/>
            <a:gdLst/>
            <a:ahLst/>
            <a:cxnLst/>
            <a:rect l="l" t="t" r="r" b="b"/>
            <a:pathLst>
              <a:path w="619125" h="20955">
                <a:moveTo>
                  <a:pt x="0" y="20867"/>
                </a:moveTo>
                <a:lnTo>
                  <a:pt x="618844" y="20867"/>
                </a:lnTo>
                <a:lnTo>
                  <a:pt x="618844" y="0"/>
                </a:lnTo>
                <a:lnTo>
                  <a:pt x="0" y="0"/>
                </a:lnTo>
                <a:lnTo>
                  <a:pt x="0" y="20867"/>
                </a:lnTo>
                <a:close/>
              </a:path>
            </a:pathLst>
          </a:custGeom>
          <a:solidFill>
            <a:srgbClr val="5A585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8362008" y="2237708"/>
            <a:ext cx="629920" cy="20955"/>
          </a:xfrm>
          <a:custGeom>
            <a:avLst/>
            <a:gdLst/>
            <a:ahLst/>
            <a:cxnLst/>
            <a:rect l="l" t="t" r="r" b="b"/>
            <a:pathLst>
              <a:path w="629920" h="20955">
                <a:moveTo>
                  <a:pt x="0" y="20867"/>
                </a:moveTo>
                <a:lnTo>
                  <a:pt x="629333" y="20867"/>
                </a:lnTo>
                <a:lnTo>
                  <a:pt x="629333" y="0"/>
                </a:lnTo>
                <a:lnTo>
                  <a:pt x="0" y="0"/>
                </a:lnTo>
                <a:lnTo>
                  <a:pt x="0" y="20867"/>
                </a:lnTo>
                <a:close/>
              </a:path>
            </a:pathLst>
          </a:custGeom>
          <a:solidFill>
            <a:srgbClr val="5E5D5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8356764" y="2216841"/>
            <a:ext cx="640080" cy="20955"/>
          </a:xfrm>
          <a:custGeom>
            <a:avLst/>
            <a:gdLst/>
            <a:ahLst/>
            <a:cxnLst/>
            <a:rect l="l" t="t" r="r" b="b"/>
            <a:pathLst>
              <a:path w="640079" h="20955">
                <a:moveTo>
                  <a:pt x="0" y="20867"/>
                </a:moveTo>
                <a:lnTo>
                  <a:pt x="639822" y="20867"/>
                </a:lnTo>
                <a:lnTo>
                  <a:pt x="639822" y="0"/>
                </a:lnTo>
                <a:lnTo>
                  <a:pt x="0" y="0"/>
                </a:lnTo>
                <a:lnTo>
                  <a:pt x="0" y="20867"/>
                </a:lnTo>
                <a:close/>
              </a:path>
            </a:pathLst>
          </a:custGeom>
          <a:solidFill>
            <a:srgbClr val="60606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8356764" y="2195973"/>
            <a:ext cx="640080" cy="20955"/>
          </a:xfrm>
          <a:custGeom>
            <a:avLst/>
            <a:gdLst/>
            <a:ahLst/>
            <a:cxnLst/>
            <a:rect l="l" t="t" r="r" b="b"/>
            <a:pathLst>
              <a:path w="640079" h="20955">
                <a:moveTo>
                  <a:pt x="0" y="20867"/>
                </a:moveTo>
                <a:lnTo>
                  <a:pt x="639822" y="20867"/>
                </a:lnTo>
                <a:lnTo>
                  <a:pt x="639822" y="0"/>
                </a:lnTo>
                <a:lnTo>
                  <a:pt x="0" y="0"/>
                </a:lnTo>
                <a:lnTo>
                  <a:pt x="0" y="20867"/>
                </a:lnTo>
                <a:close/>
              </a:path>
            </a:pathLst>
          </a:custGeom>
          <a:solidFill>
            <a:srgbClr val="67676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8351519" y="2175106"/>
            <a:ext cx="650875" cy="20955"/>
          </a:xfrm>
          <a:custGeom>
            <a:avLst/>
            <a:gdLst/>
            <a:ahLst/>
            <a:cxnLst/>
            <a:rect l="l" t="t" r="r" b="b"/>
            <a:pathLst>
              <a:path w="650875" h="20955">
                <a:moveTo>
                  <a:pt x="0" y="20867"/>
                </a:moveTo>
                <a:lnTo>
                  <a:pt x="650311" y="20867"/>
                </a:lnTo>
                <a:lnTo>
                  <a:pt x="650311" y="0"/>
                </a:lnTo>
                <a:lnTo>
                  <a:pt x="0" y="0"/>
                </a:lnTo>
                <a:lnTo>
                  <a:pt x="0" y="20867"/>
                </a:lnTo>
                <a:close/>
              </a:path>
            </a:pathLst>
          </a:custGeom>
          <a:solidFill>
            <a:srgbClr val="69696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8351519" y="2154239"/>
            <a:ext cx="650875" cy="20955"/>
          </a:xfrm>
          <a:custGeom>
            <a:avLst/>
            <a:gdLst/>
            <a:ahLst/>
            <a:cxnLst/>
            <a:rect l="l" t="t" r="r" b="b"/>
            <a:pathLst>
              <a:path w="650875" h="20955">
                <a:moveTo>
                  <a:pt x="0" y="20867"/>
                </a:moveTo>
                <a:lnTo>
                  <a:pt x="650311" y="20867"/>
                </a:lnTo>
                <a:lnTo>
                  <a:pt x="650311" y="0"/>
                </a:lnTo>
                <a:lnTo>
                  <a:pt x="0" y="0"/>
                </a:lnTo>
                <a:lnTo>
                  <a:pt x="0" y="20867"/>
                </a:lnTo>
                <a:close/>
              </a:path>
            </a:pathLst>
          </a:custGeom>
          <a:solidFill>
            <a:srgbClr val="6E6E6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8351519" y="2133372"/>
            <a:ext cx="650875" cy="20955"/>
          </a:xfrm>
          <a:custGeom>
            <a:avLst/>
            <a:gdLst/>
            <a:ahLst/>
            <a:cxnLst/>
            <a:rect l="l" t="t" r="r" b="b"/>
            <a:pathLst>
              <a:path w="650875" h="20955">
                <a:moveTo>
                  <a:pt x="0" y="20867"/>
                </a:moveTo>
                <a:lnTo>
                  <a:pt x="650311" y="20867"/>
                </a:lnTo>
                <a:lnTo>
                  <a:pt x="650311" y="0"/>
                </a:lnTo>
                <a:lnTo>
                  <a:pt x="0" y="0"/>
                </a:lnTo>
                <a:lnTo>
                  <a:pt x="0" y="20867"/>
                </a:lnTo>
                <a:close/>
              </a:path>
            </a:pathLst>
          </a:custGeom>
          <a:solidFill>
            <a:srgbClr val="70707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8351519" y="2112504"/>
            <a:ext cx="650875" cy="20955"/>
          </a:xfrm>
          <a:custGeom>
            <a:avLst/>
            <a:gdLst/>
            <a:ahLst/>
            <a:cxnLst/>
            <a:rect l="l" t="t" r="r" b="b"/>
            <a:pathLst>
              <a:path w="650875" h="20955">
                <a:moveTo>
                  <a:pt x="0" y="20867"/>
                </a:moveTo>
                <a:lnTo>
                  <a:pt x="650311" y="20867"/>
                </a:lnTo>
                <a:lnTo>
                  <a:pt x="650311" y="0"/>
                </a:lnTo>
                <a:lnTo>
                  <a:pt x="0" y="0"/>
                </a:lnTo>
                <a:lnTo>
                  <a:pt x="0" y="20867"/>
                </a:lnTo>
                <a:close/>
              </a:path>
            </a:pathLst>
          </a:custGeom>
          <a:solidFill>
            <a:srgbClr val="78787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8351519" y="2091637"/>
            <a:ext cx="650875" cy="20955"/>
          </a:xfrm>
          <a:custGeom>
            <a:avLst/>
            <a:gdLst/>
            <a:ahLst/>
            <a:cxnLst/>
            <a:rect l="l" t="t" r="r" b="b"/>
            <a:pathLst>
              <a:path w="650875" h="20955">
                <a:moveTo>
                  <a:pt x="0" y="20867"/>
                </a:moveTo>
                <a:lnTo>
                  <a:pt x="650311" y="20867"/>
                </a:lnTo>
                <a:lnTo>
                  <a:pt x="650311" y="0"/>
                </a:lnTo>
                <a:lnTo>
                  <a:pt x="0" y="0"/>
                </a:lnTo>
                <a:lnTo>
                  <a:pt x="0" y="20867"/>
                </a:lnTo>
                <a:close/>
              </a:path>
            </a:pathLst>
          </a:custGeom>
          <a:solidFill>
            <a:srgbClr val="7A7A7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8351519" y="2070770"/>
            <a:ext cx="650875" cy="20955"/>
          </a:xfrm>
          <a:custGeom>
            <a:avLst/>
            <a:gdLst/>
            <a:ahLst/>
            <a:cxnLst/>
            <a:rect l="l" t="t" r="r" b="b"/>
            <a:pathLst>
              <a:path w="650875" h="20955">
                <a:moveTo>
                  <a:pt x="0" y="20867"/>
                </a:moveTo>
                <a:lnTo>
                  <a:pt x="650311" y="20867"/>
                </a:lnTo>
                <a:lnTo>
                  <a:pt x="650311" y="0"/>
                </a:lnTo>
                <a:lnTo>
                  <a:pt x="0" y="0"/>
                </a:lnTo>
                <a:lnTo>
                  <a:pt x="0" y="20867"/>
                </a:lnTo>
                <a:close/>
              </a:path>
            </a:pathLst>
          </a:custGeom>
          <a:solidFill>
            <a:srgbClr val="81818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8356764" y="2049903"/>
            <a:ext cx="640080" cy="20955"/>
          </a:xfrm>
          <a:custGeom>
            <a:avLst/>
            <a:gdLst/>
            <a:ahLst/>
            <a:cxnLst/>
            <a:rect l="l" t="t" r="r" b="b"/>
            <a:pathLst>
              <a:path w="640079" h="20955">
                <a:moveTo>
                  <a:pt x="0" y="20867"/>
                </a:moveTo>
                <a:lnTo>
                  <a:pt x="639822" y="20867"/>
                </a:lnTo>
                <a:lnTo>
                  <a:pt x="639822" y="0"/>
                </a:lnTo>
                <a:lnTo>
                  <a:pt x="0" y="0"/>
                </a:lnTo>
                <a:lnTo>
                  <a:pt x="0" y="20867"/>
                </a:lnTo>
                <a:close/>
              </a:path>
            </a:pathLst>
          </a:custGeom>
          <a:solidFill>
            <a:srgbClr val="87878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8356764" y="2029035"/>
            <a:ext cx="640080" cy="20955"/>
          </a:xfrm>
          <a:custGeom>
            <a:avLst/>
            <a:gdLst/>
            <a:ahLst/>
            <a:cxnLst/>
            <a:rect l="l" t="t" r="r" b="b"/>
            <a:pathLst>
              <a:path w="640079" h="20955">
                <a:moveTo>
                  <a:pt x="0" y="20867"/>
                </a:moveTo>
                <a:lnTo>
                  <a:pt x="639822" y="20867"/>
                </a:lnTo>
                <a:lnTo>
                  <a:pt x="639822" y="0"/>
                </a:lnTo>
                <a:lnTo>
                  <a:pt x="0" y="0"/>
                </a:lnTo>
                <a:lnTo>
                  <a:pt x="0" y="20867"/>
                </a:lnTo>
                <a:close/>
              </a:path>
            </a:pathLst>
          </a:custGeom>
          <a:solidFill>
            <a:srgbClr val="8B8B8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8362008" y="2008168"/>
            <a:ext cx="629920" cy="20955"/>
          </a:xfrm>
          <a:custGeom>
            <a:avLst/>
            <a:gdLst/>
            <a:ahLst/>
            <a:cxnLst/>
            <a:rect l="l" t="t" r="r" b="b"/>
            <a:pathLst>
              <a:path w="629920" h="20955">
                <a:moveTo>
                  <a:pt x="0" y="20867"/>
                </a:moveTo>
                <a:lnTo>
                  <a:pt x="629333" y="20867"/>
                </a:lnTo>
                <a:lnTo>
                  <a:pt x="629333" y="0"/>
                </a:lnTo>
                <a:lnTo>
                  <a:pt x="0" y="0"/>
                </a:lnTo>
                <a:lnTo>
                  <a:pt x="0" y="20867"/>
                </a:lnTo>
                <a:close/>
              </a:path>
            </a:pathLst>
          </a:custGeom>
          <a:solidFill>
            <a:srgbClr val="8F8F9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8367252" y="1987301"/>
            <a:ext cx="619125" cy="20955"/>
          </a:xfrm>
          <a:custGeom>
            <a:avLst/>
            <a:gdLst/>
            <a:ahLst/>
            <a:cxnLst/>
            <a:rect l="l" t="t" r="r" b="b"/>
            <a:pathLst>
              <a:path w="619125" h="20955">
                <a:moveTo>
                  <a:pt x="0" y="20867"/>
                </a:moveTo>
                <a:lnTo>
                  <a:pt x="618844" y="20867"/>
                </a:lnTo>
                <a:lnTo>
                  <a:pt x="618844" y="0"/>
                </a:lnTo>
                <a:lnTo>
                  <a:pt x="0" y="0"/>
                </a:lnTo>
                <a:lnTo>
                  <a:pt x="0" y="20867"/>
                </a:lnTo>
                <a:close/>
              </a:path>
            </a:pathLst>
          </a:custGeom>
          <a:solidFill>
            <a:srgbClr val="9494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8372497" y="1966434"/>
            <a:ext cx="608965" cy="20955"/>
          </a:xfrm>
          <a:custGeom>
            <a:avLst/>
            <a:gdLst/>
            <a:ahLst/>
            <a:cxnLst/>
            <a:rect l="l" t="t" r="r" b="b"/>
            <a:pathLst>
              <a:path w="608965" h="20955">
                <a:moveTo>
                  <a:pt x="0" y="20867"/>
                </a:moveTo>
                <a:lnTo>
                  <a:pt x="608355" y="20867"/>
                </a:lnTo>
                <a:lnTo>
                  <a:pt x="608355" y="0"/>
                </a:lnTo>
                <a:lnTo>
                  <a:pt x="0" y="0"/>
                </a:lnTo>
                <a:lnTo>
                  <a:pt x="0" y="20867"/>
                </a:lnTo>
                <a:close/>
              </a:path>
            </a:pathLst>
          </a:custGeom>
          <a:solidFill>
            <a:srgbClr val="9696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8377742" y="1945566"/>
            <a:ext cx="598170" cy="20955"/>
          </a:xfrm>
          <a:custGeom>
            <a:avLst/>
            <a:gdLst/>
            <a:ahLst/>
            <a:cxnLst/>
            <a:rect l="l" t="t" r="r" b="b"/>
            <a:pathLst>
              <a:path w="598170" h="20955">
                <a:moveTo>
                  <a:pt x="0" y="20867"/>
                </a:moveTo>
                <a:lnTo>
                  <a:pt x="597866" y="20867"/>
                </a:lnTo>
                <a:lnTo>
                  <a:pt x="597866" y="0"/>
                </a:lnTo>
                <a:lnTo>
                  <a:pt x="0" y="0"/>
                </a:lnTo>
                <a:lnTo>
                  <a:pt x="0" y="20867"/>
                </a:lnTo>
                <a:close/>
              </a:path>
            </a:pathLst>
          </a:custGeom>
          <a:solidFill>
            <a:srgbClr val="9C9C9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8388230" y="1924699"/>
            <a:ext cx="577215" cy="20955"/>
          </a:xfrm>
          <a:custGeom>
            <a:avLst/>
            <a:gdLst/>
            <a:ahLst/>
            <a:cxnLst/>
            <a:rect l="l" t="t" r="r" b="b"/>
            <a:pathLst>
              <a:path w="577215" h="20955">
                <a:moveTo>
                  <a:pt x="0" y="20867"/>
                </a:moveTo>
                <a:lnTo>
                  <a:pt x="576888" y="20867"/>
                </a:lnTo>
                <a:lnTo>
                  <a:pt x="576888" y="0"/>
                </a:lnTo>
                <a:lnTo>
                  <a:pt x="0" y="0"/>
                </a:lnTo>
                <a:lnTo>
                  <a:pt x="0" y="20867"/>
                </a:lnTo>
                <a:close/>
              </a:path>
            </a:pathLst>
          </a:custGeom>
          <a:solidFill>
            <a:srgbClr val="9F9FA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8393475" y="1903832"/>
            <a:ext cx="566420" cy="20955"/>
          </a:xfrm>
          <a:custGeom>
            <a:avLst/>
            <a:gdLst/>
            <a:ahLst/>
            <a:cxnLst/>
            <a:rect l="l" t="t" r="r" b="b"/>
            <a:pathLst>
              <a:path w="566420" h="20955">
                <a:moveTo>
                  <a:pt x="0" y="20867"/>
                </a:moveTo>
                <a:lnTo>
                  <a:pt x="566400" y="20867"/>
                </a:lnTo>
                <a:lnTo>
                  <a:pt x="566400" y="0"/>
                </a:lnTo>
                <a:lnTo>
                  <a:pt x="0" y="0"/>
                </a:lnTo>
                <a:lnTo>
                  <a:pt x="0" y="20867"/>
                </a:lnTo>
                <a:close/>
              </a:path>
            </a:pathLst>
          </a:custGeom>
          <a:solidFill>
            <a:srgbClr val="A7A7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8403963" y="1882965"/>
            <a:ext cx="545465" cy="20955"/>
          </a:xfrm>
          <a:custGeom>
            <a:avLst/>
            <a:gdLst/>
            <a:ahLst/>
            <a:cxnLst/>
            <a:rect l="l" t="t" r="r" b="b"/>
            <a:pathLst>
              <a:path w="545465" h="20955">
                <a:moveTo>
                  <a:pt x="0" y="20867"/>
                </a:moveTo>
                <a:lnTo>
                  <a:pt x="545422" y="20867"/>
                </a:lnTo>
                <a:lnTo>
                  <a:pt x="545422" y="0"/>
                </a:lnTo>
                <a:lnTo>
                  <a:pt x="0" y="0"/>
                </a:lnTo>
                <a:lnTo>
                  <a:pt x="0" y="20867"/>
                </a:lnTo>
                <a:close/>
              </a:path>
            </a:pathLst>
          </a:custGeom>
          <a:solidFill>
            <a:srgbClr val="ABABA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8419696" y="1862097"/>
            <a:ext cx="514350" cy="20955"/>
          </a:xfrm>
          <a:custGeom>
            <a:avLst/>
            <a:gdLst/>
            <a:ahLst/>
            <a:cxnLst/>
            <a:rect l="l" t="t" r="r" b="b"/>
            <a:pathLst>
              <a:path w="514350" h="20955">
                <a:moveTo>
                  <a:pt x="0" y="20867"/>
                </a:moveTo>
                <a:lnTo>
                  <a:pt x="513955" y="20867"/>
                </a:lnTo>
                <a:lnTo>
                  <a:pt x="513955" y="0"/>
                </a:lnTo>
                <a:lnTo>
                  <a:pt x="0" y="0"/>
                </a:lnTo>
                <a:lnTo>
                  <a:pt x="0" y="20867"/>
                </a:lnTo>
                <a:close/>
              </a:path>
            </a:pathLst>
          </a:custGeom>
          <a:solidFill>
            <a:srgbClr val="AEAEB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8430186" y="1841202"/>
            <a:ext cx="493395" cy="20955"/>
          </a:xfrm>
          <a:custGeom>
            <a:avLst/>
            <a:gdLst/>
            <a:ahLst/>
            <a:cxnLst/>
            <a:rect l="l" t="t" r="r" b="b"/>
            <a:pathLst>
              <a:path w="493395" h="20955">
                <a:moveTo>
                  <a:pt x="0" y="20895"/>
                </a:moveTo>
                <a:lnTo>
                  <a:pt x="492977" y="20895"/>
                </a:lnTo>
                <a:lnTo>
                  <a:pt x="492977" y="0"/>
                </a:lnTo>
                <a:lnTo>
                  <a:pt x="0" y="0"/>
                </a:lnTo>
                <a:lnTo>
                  <a:pt x="0" y="20895"/>
                </a:lnTo>
                <a:close/>
              </a:path>
            </a:pathLst>
          </a:custGeom>
          <a:solidFill>
            <a:srgbClr val="B3B3B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8445919" y="1830769"/>
            <a:ext cx="461645" cy="0"/>
          </a:xfrm>
          <a:custGeom>
            <a:avLst/>
            <a:gdLst/>
            <a:ahLst/>
            <a:cxnLst/>
            <a:rect l="l" t="t" r="r" b="b"/>
            <a:pathLst>
              <a:path w="461645" h="0">
                <a:moveTo>
                  <a:pt x="0" y="0"/>
                </a:moveTo>
                <a:lnTo>
                  <a:pt x="461511" y="0"/>
                </a:lnTo>
              </a:path>
            </a:pathLst>
          </a:custGeom>
          <a:ln w="20867">
            <a:solidFill>
              <a:srgbClr val="B7B7B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8466759" y="1815255"/>
            <a:ext cx="420370" cy="0"/>
          </a:xfrm>
          <a:custGeom>
            <a:avLst/>
            <a:gdLst/>
            <a:ahLst/>
            <a:cxnLst/>
            <a:rect l="l" t="t" r="r" b="b"/>
            <a:pathLst>
              <a:path w="420370" h="0">
                <a:moveTo>
                  <a:pt x="0" y="0"/>
                </a:moveTo>
                <a:lnTo>
                  <a:pt x="419829" y="0"/>
                </a:lnTo>
              </a:path>
            </a:pathLst>
          </a:custGeom>
          <a:ln w="10133">
            <a:solidFill>
              <a:srgbClr val="BABA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8472141" y="1807655"/>
            <a:ext cx="409575" cy="0"/>
          </a:xfrm>
          <a:custGeom>
            <a:avLst/>
            <a:gdLst/>
            <a:ahLst/>
            <a:cxnLst/>
            <a:rect l="l" t="t" r="r" b="b"/>
            <a:pathLst>
              <a:path w="409575" h="0">
                <a:moveTo>
                  <a:pt x="0" y="0"/>
                </a:moveTo>
                <a:lnTo>
                  <a:pt x="409066" y="0"/>
                </a:lnTo>
              </a:path>
            </a:pathLst>
          </a:custGeom>
          <a:ln w="5066">
            <a:solidFill>
              <a:srgbClr val="BABA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8477386" y="1802077"/>
            <a:ext cx="398780" cy="0"/>
          </a:xfrm>
          <a:custGeom>
            <a:avLst/>
            <a:gdLst/>
            <a:ahLst/>
            <a:cxnLst/>
            <a:rect l="l" t="t" r="r" b="b"/>
            <a:pathLst>
              <a:path w="398779" h="0">
                <a:moveTo>
                  <a:pt x="0" y="0"/>
                </a:moveTo>
                <a:lnTo>
                  <a:pt x="398577" y="0"/>
                </a:lnTo>
              </a:path>
            </a:pathLst>
          </a:custGeom>
          <a:ln w="5217">
            <a:solidFill>
              <a:srgbClr val="BABA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8482630" y="1789034"/>
            <a:ext cx="388620" cy="0"/>
          </a:xfrm>
          <a:custGeom>
            <a:avLst/>
            <a:gdLst/>
            <a:ahLst/>
            <a:cxnLst/>
            <a:rect l="l" t="t" r="r" b="b"/>
            <a:pathLst>
              <a:path w="388620" h="0">
                <a:moveTo>
                  <a:pt x="0" y="0"/>
                </a:moveTo>
                <a:lnTo>
                  <a:pt x="388088" y="0"/>
                </a:lnTo>
              </a:path>
            </a:pathLst>
          </a:custGeom>
          <a:ln w="20867">
            <a:solidFill>
              <a:srgbClr val="BEBEC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8503608" y="1775992"/>
            <a:ext cx="346710" cy="0"/>
          </a:xfrm>
          <a:custGeom>
            <a:avLst/>
            <a:gdLst/>
            <a:ahLst/>
            <a:cxnLst/>
            <a:rect l="l" t="t" r="r" b="b"/>
            <a:pathLst>
              <a:path w="346709" h="0">
                <a:moveTo>
                  <a:pt x="0" y="0"/>
                </a:moveTo>
                <a:lnTo>
                  <a:pt x="346133" y="0"/>
                </a:lnTo>
              </a:path>
            </a:pathLst>
          </a:custGeom>
          <a:ln w="5216">
            <a:solidFill>
              <a:srgbClr val="C2C2C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8514097" y="1768167"/>
            <a:ext cx="325755" cy="0"/>
          </a:xfrm>
          <a:custGeom>
            <a:avLst/>
            <a:gdLst/>
            <a:ahLst/>
            <a:cxnLst/>
            <a:rect l="l" t="t" r="r" b="b"/>
            <a:pathLst>
              <a:path w="325754" h="0">
                <a:moveTo>
                  <a:pt x="0" y="0"/>
                </a:moveTo>
                <a:lnTo>
                  <a:pt x="325155" y="0"/>
                </a:lnTo>
              </a:path>
            </a:pathLst>
          </a:custGeom>
          <a:ln w="10433">
            <a:solidFill>
              <a:srgbClr val="C2C2C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8529830" y="1760342"/>
            <a:ext cx="294005" cy="0"/>
          </a:xfrm>
          <a:custGeom>
            <a:avLst/>
            <a:gdLst/>
            <a:ahLst/>
            <a:cxnLst/>
            <a:rect l="l" t="t" r="r" b="b"/>
            <a:pathLst>
              <a:path w="294004" h="0">
                <a:moveTo>
                  <a:pt x="0" y="0"/>
                </a:moveTo>
                <a:lnTo>
                  <a:pt x="293688" y="0"/>
                </a:lnTo>
              </a:path>
            </a:pathLst>
          </a:custGeom>
          <a:ln w="5216">
            <a:solidFill>
              <a:srgbClr val="C2C2C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8535075" y="1755125"/>
            <a:ext cx="283210" cy="0"/>
          </a:xfrm>
          <a:custGeom>
            <a:avLst/>
            <a:gdLst/>
            <a:ahLst/>
            <a:cxnLst/>
            <a:rect l="l" t="t" r="r" b="b"/>
            <a:pathLst>
              <a:path w="283209" h="0">
                <a:moveTo>
                  <a:pt x="0" y="0"/>
                </a:moveTo>
                <a:lnTo>
                  <a:pt x="283200" y="0"/>
                </a:lnTo>
              </a:path>
            </a:pathLst>
          </a:custGeom>
          <a:ln w="5216">
            <a:solidFill>
              <a:srgbClr val="C6C6C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8545563" y="1749908"/>
            <a:ext cx="262255" cy="0"/>
          </a:xfrm>
          <a:custGeom>
            <a:avLst/>
            <a:gdLst/>
            <a:ahLst/>
            <a:cxnLst/>
            <a:rect l="l" t="t" r="r" b="b"/>
            <a:pathLst>
              <a:path w="262254" h="0">
                <a:moveTo>
                  <a:pt x="0" y="0"/>
                </a:moveTo>
                <a:lnTo>
                  <a:pt x="262222" y="0"/>
                </a:lnTo>
              </a:path>
            </a:pathLst>
          </a:custGeom>
          <a:ln w="5216">
            <a:solidFill>
              <a:srgbClr val="C6C6C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8556052" y="1744692"/>
            <a:ext cx="241300" cy="0"/>
          </a:xfrm>
          <a:custGeom>
            <a:avLst/>
            <a:gdLst/>
            <a:ahLst/>
            <a:cxnLst/>
            <a:rect l="l" t="t" r="r" b="b"/>
            <a:pathLst>
              <a:path w="241300" h="0">
                <a:moveTo>
                  <a:pt x="0" y="0"/>
                </a:moveTo>
                <a:lnTo>
                  <a:pt x="241244" y="0"/>
                </a:lnTo>
              </a:path>
            </a:pathLst>
          </a:custGeom>
          <a:ln w="5216">
            <a:solidFill>
              <a:srgbClr val="C6C6C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8566541" y="1739475"/>
            <a:ext cx="220345" cy="0"/>
          </a:xfrm>
          <a:custGeom>
            <a:avLst/>
            <a:gdLst/>
            <a:ahLst/>
            <a:cxnLst/>
            <a:rect l="l" t="t" r="r" b="b"/>
            <a:pathLst>
              <a:path w="220345" h="0">
                <a:moveTo>
                  <a:pt x="0" y="0"/>
                </a:moveTo>
                <a:lnTo>
                  <a:pt x="220266" y="0"/>
                </a:lnTo>
              </a:path>
            </a:pathLst>
          </a:custGeom>
          <a:ln w="5216">
            <a:solidFill>
              <a:srgbClr val="C6C6C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8577030" y="1731650"/>
            <a:ext cx="199390" cy="0"/>
          </a:xfrm>
          <a:custGeom>
            <a:avLst/>
            <a:gdLst/>
            <a:ahLst/>
            <a:cxnLst/>
            <a:rect l="l" t="t" r="r" b="b"/>
            <a:pathLst>
              <a:path w="199390" h="0">
                <a:moveTo>
                  <a:pt x="0" y="0"/>
                </a:moveTo>
                <a:lnTo>
                  <a:pt x="199288" y="0"/>
                </a:lnTo>
              </a:path>
            </a:pathLst>
          </a:custGeom>
          <a:ln w="10433">
            <a:solidFill>
              <a:srgbClr val="CACAC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8613741" y="1723824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 h="0">
                <a:moveTo>
                  <a:pt x="0" y="0"/>
                </a:moveTo>
                <a:lnTo>
                  <a:pt x="125866" y="0"/>
                </a:lnTo>
              </a:path>
            </a:pathLst>
          </a:custGeom>
          <a:ln w="5216">
            <a:solidFill>
              <a:srgbClr val="CACAC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8639964" y="1715999"/>
            <a:ext cx="73660" cy="5715"/>
          </a:xfrm>
          <a:custGeom>
            <a:avLst/>
            <a:gdLst/>
            <a:ahLst/>
            <a:cxnLst/>
            <a:rect l="l" t="t" r="r" b="b"/>
            <a:pathLst>
              <a:path w="73659" h="5714">
                <a:moveTo>
                  <a:pt x="62933" y="0"/>
                </a:moveTo>
                <a:lnTo>
                  <a:pt x="10488" y="0"/>
                </a:lnTo>
                <a:lnTo>
                  <a:pt x="0" y="5216"/>
                </a:lnTo>
                <a:lnTo>
                  <a:pt x="73422" y="5216"/>
                </a:lnTo>
                <a:lnTo>
                  <a:pt x="62933" y="0"/>
                </a:lnTo>
                <a:close/>
              </a:path>
            </a:pathLst>
          </a:custGeom>
          <a:solidFill>
            <a:srgbClr val="CACAC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8382985" y="1747300"/>
            <a:ext cx="587375" cy="772160"/>
          </a:xfrm>
          <a:custGeom>
            <a:avLst/>
            <a:gdLst/>
            <a:ahLst/>
            <a:cxnLst/>
            <a:rect l="l" t="t" r="r" b="b"/>
            <a:pathLst>
              <a:path w="587375" h="772160">
                <a:moveTo>
                  <a:pt x="325155" y="0"/>
                </a:moveTo>
                <a:lnTo>
                  <a:pt x="262221" y="0"/>
                </a:lnTo>
                <a:lnTo>
                  <a:pt x="204533" y="15650"/>
                </a:lnTo>
                <a:lnTo>
                  <a:pt x="152088" y="46951"/>
                </a:lnTo>
                <a:lnTo>
                  <a:pt x="131110" y="62601"/>
                </a:lnTo>
                <a:lnTo>
                  <a:pt x="83910" y="109580"/>
                </a:lnTo>
                <a:lnTo>
                  <a:pt x="68177" y="140881"/>
                </a:lnTo>
                <a:lnTo>
                  <a:pt x="47199" y="166965"/>
                </a:lnTo>
                <a:lnTo>
                  <a:pt x="36710" y="203483"/>
                </a:lnTo>
                <a:lnTo>
                  <a:pt x="20977" y="234784"/>
                </a:lnTo>
                <a:lnTo>
                  <a:pt x="10488" y="271301"/>
                </a:lnTo>
                <a:lnTo>
                  <a:pt x="0" y="344337"/>
                </a:lnTo>
                <a:lnTo>
                  <a:pt x="0" y="427806"/>
                </a:lnTo>
                <a:lnTo>
                  <a:pt x="10489" y="500841"/>
                </a:lnTo>
                <a:lnTo>
                  <a:pt x="20977" y="537359"/>
                </a:lnTo>
                <a:lnTo>
                  <a:pt x="36711" y="568660"/>
                </a:lnTo>
                <a:lnTo>
                  <a:pt x="47200" y="605177"/>
                </a:lnTo>
                <a:lnTo>
                  <a:pt x="68178" y="631261"/>
                </a:lnTo>
                <a:lnTo>
                  <a:pt x="83911" y="662562"/>
                </a:lnTo>
                <a:lnTo>
                  <a:pt x="131111" y="709513"/>
                </a:lnTo>
                <a:lnTo>
                  <a:pt x="152089" y="725164"/>
                </a:lnTo>
                <a:lnTo>
                  <a:pt x="178311" y="746030"/>
                </a:lnTo>
                <a:lnTo>
                  <a:pt x="204533" y="756463"/>
                </a:lnTo>
                <a:lnTo>
                  <a:pt x="236000" y="766897"/>
                </a:lnTo>
                <a:lnTo>
                  <a:pt x="262222" y="772114"/>
                </a:lnTo>
                <a:lnTo>
                  <a:pt x="325155" y="772114"/>
                </a:lnTo>
                <a:lnTo>
                  <a:pt x="351378" y="766897"/>
                </a:lnTo>
                <a:lnTo>
                  <a:pt x="382844" y="756463"/>
                </a:lnTo>
                <a:lnTo>
                  <a:pt x="409067" y="746030"/>
                </a:lnTo>
                <a:lnTo>
                  <a:pt x="435289" y="725164"/>
                </a:lnTo>
                <a:lnTo>
                  <a:pt x="456267" y="709514"/>
                </a:lnTo>
                <a:lnTo>
                  <a:pt x="503466" y="662562"/>
                </a:lnTo>
                <a:lnTo>
                  <a:pt x="519200" y="631261"/>
                </a:lnTo>
                <a:lnTo>
                  <a:pt x="540178" y="605177"/>
                </a:lnTo>
                <a:lnTo>
                  <a:pt x="550666" y="568660"/>
                </a:lnTo>
                <a:lnTo>
                  <a:pt x="566400" y="537359"/>
                </a:lnTo>
                <a:lnTo>
                  <a:pt x="576889" y="500841"/>
                </a:lnTo>
                <a:lnTo>
                  <a:pt x="587377" y="427806"/>
                </a:lnTo>
                <a:lnTo>
                  <a:pt x="587377" y="344337"/>
                </a:lnTo>
                <a:lnTo>
                  <a:pt x="576888" y="271302"/>
                </a:lnTo>
                <a:lnTo>
                  <a:pt x="566399" y="234784"/>
                </a:lnTo>
                <a:lnTo>
                  <a:pt x="550666" y="203483"/>
                </a:lnTo>
                <a:lnTo>
                  <a:pt x="540177" y="166965"/>
                </a:lnTo>
                <a:lnTo>
                  <a:pt x="519199" y="140881"/>
                </a:lnTo>
                <a:lnTo>
                  <a:pt x="503466" y="109580"/>
                </a:lnTo>
                <a:lnTo>
                  <a:pt x="456266" y="62601"/>
                </a:lnTo>
                <a:lnTo>
                  <a:pt x="435288" y="46951"/>
                </a:lnTo>
                <a:lnTo>
                  <a:pt x="409066" y="26084"/>
                </a:lnTo>
                <a:lnTo>
                  <a:pt x="382844" y="15650"/>
                </a:lnTo>
                <a:lnTo>
                  <a:pt x="351377" y="5216"/>
                </a:lnTo>
                <a:lnTo>
                  <a:pt x="325155" y="0"/>
                </a:lnTo>
                <a:close/>
              </a:path>
            </a:pathLst>
          </a:custGeom>
          <a:solidFill>
            <a:srgbClr val="74747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8503608" y="2409863"/>
            <a:ext cx="346710" cy="88900"/>
          </a:xfrm>
          <a:custGeom>
            <a:avLst/>
            <a:gdLst/>
            <a:ahLst/>
            <a:cxnLst/>
            <a:rect l="l" t="t" r="r" b="b"/>
            <a:pathLst>
              <a:path w="346709" h="88900">
                <a:moveTo>
                  <a:pt x="188800" y="83467"/>
                </a:moveTo>
                <a:lnTo>
                  <a:pt x="162577" y="83467"/>
                </a:lnTo>
                <a:lnTo>
                  <a:pt x="173066" y="88684"/>
                </a:lnTo>
                <a:lnTo>
                  <a:pt x="188800" y="83467"/>
                </a:lnTo>
                <a:close/>
              </a:path>
              <a:path w="346709" h="88900">
                <a:moveTo>
                  <a:pt x="31466" y="0"/>
                </a:moveTo>
                <a:lnTo>
                  <a:pt x="0" y="0"/>
                </a:lnTo>
                <a:lnTo>
                  <a:pt x="20977" y="20867"/>
                </a:lnTo>
                <a:lnTo>
                  <a:pt x="31466" y="26084"/>
                </a:lnTo>
                <a:lnTo>
                  <a:pt x="36711" y="36517"/>
                </a:lnTo>
                <a:lnTo>
                  <a:pt x="47200" y="41734"/>
                </a:lnTo>
                <a:lnTo>
                  <a:pt x="57688" y="52168"/>
                </a:lnTo>
                <a:lnTo>
                  <a:pt x="89155" y="67818"/>
                </a:lnTo>
                <a:lnTo>
                  <a:pt x="104888" y="73034"/>
                </a:lnTo>
                <a:lnTo>
                  <a:pt x="125866" y="83467"/>
                </a:lnTo>
                <a:lnTo>
                  <a:pt x="220266" y="83467"/>
                </a:lnTo>
                <a:lnTo>
                  <a:pt x="236000" y="78250"/>
                </a:lnTo>
                <a:lnTo>
                  <a:pt x="267465" y="62601"/>
                </a:lnTo>
                <a:lnTo>
                  <a:pt x="146844" y="62601"/>
                </a:lnTo>
                <a:lnTo>
                  <a:pt x="136355" y="57384"/>
                </a:lnTo>
                <a:lnTo>
                  <a:pt x="125866" y="57384"/>
                </a:lnTo>
                <a:lnTo>
                  <a:pt x="115377" y="52168"/>
                </a:lnTo>
                <a:lnTo>
                  <a:pt x="110133" y="52168"/>
                </a:lnTo>
                <a:lnTo>
                  <a:pt x="89155" y="41734"/>
                </a:lnTo>
                <a:lnTo>
                  <a:pt x="83911" y="36517"/>
                </a:lnTo>
                <a:lnTo>
                  <a:pt x="62933" y="26084"/>
                </a:lnTo>
                <a:lnTo>
                  <a:pt x="57688" y="20867"/>
                </a:lnTo>
                <a:lnTo>
                  <a:pt x="47200" y="15650"/>
                </a:lnTo>
                <a:lnTo>
                  <a:pt x="41955" y="5216"/>
                </a:lnTo>
                <a:lnTo>
                  <a:pt x="31466" y="0"/>
                </a:lnTo>
                <a:close/>
              </a:path>
              <a:path w="346709" h="88900">
                <a:moveTo>
                  <a:pt x="346133" y="0"/>
                </a:moveTo>
                <a:lnTo>
                  <a:pt x="314666" y="0"/>
                </a:lnTo>
                <a:lnTo>
                  <a:pt x="293688" y="20867"/>
                </a:lnTo>
                <a:lnTo>
                  <a:pt x="283200" y="26084"/>
                </a:lnTo>
                <a:lnTo>
                  <a:pt x="277955" y="31301"/>
                </a:lnTo>
                <a:lnTo>
                  <a:pt x="256977" y="41734"/>
                </a:lnTo>
                <a:lnTo>
                  <a:pt x="251733" y="46951"/>
                </a:lnTo>
                <a:lnTo>
                  <a:pt x="241244" y="52168"/>
                </a:lnTo>
                <a:lnTo>
                  <a:pt x="230755" y="52168"/>
                </a:lnTo>
                <a:lnTo>
                  <a:pt x="220266" y="57385"/>
                </a:lnTo>
                <a:lnTo>
                  <a:pt x="215022" y="57385"/>
                </a:lnTo>
                <a:lnTo>
                  <a:pt x="204533" y="62601"/>
                </a:lnTo>
                <a:lnTo>
                  <a:pt x="267465" y="62601"/>
                </a:lnTo>
                <a:lnTo>
                  <a:pt x="288444" y="52168"/>
                </a:lnTo>
                <a:lnTo>
                  <a:pt x="298933" y="41734"/>
                </a:lnTo>
                <a:lnTo>
                  <a:pt x="309422" y="36517"/>
                </a:lnTo>
                <a:lnTo>
                  <a:pt x="319911" y="26084"/>
                </a:lnTo>
                <a:lnTo>
                  <a:pt x="330400" y="20867"/>
                </a:lnTo>
                <a:lnTo>
                  <a:pt x="340888" y="10433"/>
                </a:lnTo>
                <a:lnTo>
                  <a:pt x="346133" y="0"/>
                </a:lnTo>
                <a:close/>
              </a:path>
            </a:pathLst>
          </a:custGeom>
          <a:solidFill>
            <a:srgbClr val="FFB3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8493119" y="2394212"/>
            <a:ext cx="42545" cy="15875"/>
          </a:xfrm>
          <a:custGeom>
            <a:avLst/>
            <a:gdLst/>
            <a:ahLst/>
            <a:cxnLst/>
            <a:rect l="l" t="t" r="r" b="b"/>
            <a:pathLst>
              <a:path w="42545" h="15875">
                <a:moveTo>
                  <a:pt x="41955" y="10433"/>
                </a:moveTo>
                <a:lnTo>
                  <a:pt x="10488" y="10433"/>
                </a:lnTo>
                <a:lnTo>
                  <a:pt x="10488" y="15650"/>
                </a:lnTo>
                <a:lnTo>
                  <a:pt x="41955" y="15650"/>
                </a:lnTo>
                <a:lnTo>
                  <a:pt x="41955" y="10433"/>
                </a:lnTo>
                <a:close/>
              </a:path>
              <a:path w="42545" h="15875">
                <a:moveTo>
                  <a:pt x="31466" y="0"/>
                </a:moveTo>
                <a:lnTo>
                  <a:pt x="0" y="0"/>
                </a:lnTo>
                <a:lnTo>
                  <a:pt x="5244" y="5216"/>
                </a:lnTo>
                <a:lnTo>
                  <a:pt x="5244" y="10433"/>
                </a:lnTo>
                <a:lnTo>
                  <a:pt x="36711" y="10433"/>
                </a:lnTo>
                <a:lnTo>
                  <a:pt x="31466" y="5216"/>
                </a:lnTo>
                <a:lnTo>
                  <a:pt x="31466" y="0"/>
                </a:lnTo>
                <a:close/>
              </a:path>
            </a:pathLst>
          </a:custGeom>
          <a:solidFill>
            <a:srgbClr val="FFB30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8818275" y="2394212"/>
            <a:ext cx="42545" cy="15875"/>
          </a:xfrm>
          <a:custGeom>
            <a:avLst/>
            <a:gdLst/>
            <a:ahLst/>
            <a:cxnLst/>
            <a:rect l="l" t="t" r="r" b="b"/>
            <a:pathLst>
              <a:path w="42545" h="15875">
                <a:moveTo>
                  <a:pt x="41955" y="0"/>
                </a:moveTo>
                <a:lnTo>
                  <a:pt x="15733" y="0"/>
                </a:lnTo>
                <a:lnTo>
                  <a:pt x="0" y="15650"/>
                </a:lnTo>
                <a:lnTo>
                  <a:pt x="31466" y="15650"/>
                </a:lnTo>
                <a:lnTo>
                  <a:pt x="41955" y="5216"/>
                </a:lnTo>
                <a:lnTo>
                  <a:pt x="41955" y="0"/>
                </a:lnTo>
                <a:close/>
              </a:path>
            </a:pathLst>
          </a:custGeom>
          <a:solidFill>
            <a:srgbClr val="FFB30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8482631" y="2378562"/>
            <a:ext cx="42545" cy="15875"/>
          </a:xfrm>
          <a:custGeom>
            <a:avLst/>
            <a:gdLst/>
            <a:ahLst/>
            <a:cxnLst/>
            <a:rect l="l" t="t" r="r" b="b"/>
            <a:pathLst>
              <a:path w="42545" h="15875">
                <a:moveTo>
                  <a:pt x="31466" y="0"/>
                </a:moveTo>
                <a:lnTo>
                  <a:pt x="0" y="5216"/>
                </a:lnTo>
                <a:lnTo>
                  <a:pt x="5244" y="5216"/>
                </a:lnTo>
                <a:lnTo>
                  <a:pt x="5244" y="10433"/>
                </a:lnTo>
                <a:lnTo>
                  <a:pt x="10488" y="15650"/>
                </a:lnTo>
                <a:lnTo>
                  <a:pt x="41955" y="15650"/>
                </a:lnTo>
                <a:lnTo>
                  <a:pt x="31466" y="5216"/>
                </a:lnTo>
                <a:lnTo>
                  <a:pt x="31466" y="0"/>
                </a:lnTo>
                <a:close/>
              </a:path>
            </a:pathLst>
          </a:custGeom>
          <a:solidFill>
            <a:srgbClr val="FAB00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8834008" y="2378562"/>
            <a:ext cx="36830" cy="15875"/>
          </a:xfrm>
          <a:custGeom>
            <a:avLst/>
            <a:gdLst/>
            <a:ahLst/>
            <a:cxnLst/>
            <a:rect l="l" t="t" r="r" b="b"/>
            <a:pathLst>
              <a:path w="36829" h="15875">
                <a:moveTo>
                  <a:pt x="10488" y="0"/>
                </a:moveTo>
                <a:lnTo>
                  <a:pt x="5244" y="5216"/>
                </a:lnTo>
                <a:lnTo>
                  <a:pt x="5244" y="10433"/>
                </a:lnTo>
                <a:lnTo>
                  <a:pt x="0" y="10433"/>
                </a:lnTo>
                <a:lnTo>
                  <a:pt x="0" y="15650"/>
                </a:lnTo>
                <a:lnTo>
                  <a:pt x="31466" y="15650"/>
                </a:lnTo>
                <a:lnTo>
                  <a:pt x="31466" y="10433"/>
                </a:lnTo>
                <a:lnTo>
                  <a:pt x="36711" y="5216"/>
                </a:lnTo>
                <a:lnTo>
                  <a:pt x="10488" y="0"/>
                </a:lnTo>
                <a:close/>
              </a:path>
            </a:pathLst>
          </a:custGeom>
          <a:solidFill>
            <a:srgbClr val="FAB00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8477386" y="2368128"/>
            <a:ext cx="36830" cy="15875"/>
          </a:xfrm>
          <a:custGeom>
            <a:avLst/>
            <a:gdLst/>
            <a:ahLst/>
            <a:cxnLst/>
            <a:rect l="l" t="t" r="r" b="b"/>
            <a:pathLst>
              <a:path w="36829" h="15875">
                <a:moveTo>
                  <a:pt x="26222" y="0"/>
                </a:moveTo>
                <a:lnTo>
                  <a:pt x="0" y="0"/>
                </a:lnTo>
                <a:lnTo>
                  <a:pt x="0" y="5216"/>
                </a:lnTo>
                <a:lnTo>
                  <a:pt x="5244" y="10433"/>
                </a:lnTo>
                <a:lnTo>
                  <a:pt x="5244" y="15650"/>
                </a:lnTo>
                <a:lnTo>
                  <a:pt x="36711" y="10433"/>
                </a:lnTo>
                <a:lnTo>
                  <a:pt x="31466" y="10433"/>
                </a:lnTo>
                <a:lnTo>
                  <a:pt x="31466" y="5216"/>
                </a:lnTo>
                <a:lnTo>
                  <a:pt x="26222" y="0"/>
                </a:lnTo>
                <a:close/>
              </a:path>
            </a:pathLst>
          </a:custGeom>
          <a:solidFill>
            <a:srgbClr val="F6AD1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8844497" y="2368128"/>
            <a:ext cx="36830" cy="15875"/>
          </a:xfrm>
          <a:custGeom>
            <a:avLst/>
            <a:gdLst/>
            <a:ahLst/>
            <a:cxnLst/>
            <a:rect l="l" t="t" r="r" b="b"/>
            <a:pathLst>
              <a:path w="36829" h="15875">
                <a:moveTo>
                  <a:pt x="36711" y="0"/>
                </a:moveTo>
                <a:lnTo>
                  <a:pt x="5244" y="0"/>
                </a:lnTo>
                <a:lnTo>
                  <a:pt x="5244" y="5216"/>
                </a:lnTo>
                <a:lnTo>
                  <a:pt x="0" y="10433"/>
                </a:lnTo>
                <a:lnTo>
                  <a:pt x="26222" y="15650"/>
                </a:lnTo>
                <a:lnTo>
                  <a:pt x="31466" y="10433"/>
                </a:lnTo>
                <a:lnTo>
                  <a:pt x="31466" y="5216"/>
                </a:lnTo>
                <a:lnTo>
                  <a:pt x="36711" y="0"/>
                </a:lnTo>
                <a:close/>
              </a:path>
            </a:pathLst>
          </a:custGeom>
          <a:solidFill>
            <a:srgbClr val="F6AD1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8466897" y="2352478"/>
            <a:ext cx="36830" cy="15875"/>
          </a:xfrm>
          <a:custGeom>
            <a:avLst/>
            <a:gdLst/>
            <a:ahLst/>
            <a:cxnLst/>
            <a:rect l="l" t="t" r="r" b="b"/>
            <a:pathLst>
              <a:path w="36829" h="15875">
                <a:moveTo>
                  <a:pt x="26222" y="0"/>
                </a:moveTo>
                <a:lnTo>
                  <a:pt x="0" y="0"/>
                </a:lnTo>
                <a:lnTo>
                  <a:pt x="0" y="5216"/>
                </a:lnTo>
                <a:lnTo>
                  <a:pt x="5244" y="10433"/>
                </a:lnTo>
                <a:lnTo>
                  <a:pt x="5244" y="15650"/>
                </a:lnTo>
                <a:lnTo>
                  <a:pt x="36711" y="15650"/>
                </a:lnTo>
                <a:lnTo>
                  <a:pt x="31466" y="10433"/>
                </a:lnTo>
                <a:lnTo>
                  <a:pt x="31466" y="5216"/>
                </a:lnTo>
                <a:lnTo>
                  <a:pt x="26222" y="5216"/>
                </a:lnTo>
                <a:lnTo>
                  <a:pt x="26222" y="0"/>
                </a:lnTo>
                <a:close/>
              </a:path>
            </a:pathLst>
          </a:custGeom>
          <a:solidFill>
            <a:srgbClr val="F3AC1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8854986" y="2352478"/>
            <a:ext cx="36830" cy="15875"/>
          </a:xfrm>
          <a:custGeom>
            <a:avLst/>
            <a:gdLst/>
            <a:ahLst/>
            <a:cxnLst/>
            <a:rect l="l" t="t" r="r" b="b"/>
            <a:pathLst>
              <a:path w="36829" h="15875">
                <a:moveTo>
                  <a:pt x="36711" y="0"/>
                </a:moveTo>
                <a:lnTo>
                  <a:pt x="10488" y="0"/>
                </a:lnTo>
                <a:lnTo>
                  <a:pt x="0" y="10433"/>
                </a:lnTo>
                <a:lnTo>
                  <a:pt x="0" y="15650"/>
                </a:lnTo>
                <a:lnTo>
                  <a:pt x="26222" y="15650"/>
                </a:lnTo>
                <a:lnTo>
                  <a:pt x="31466" y="10433"/>
                </a:lnTo>
                <a:lnTo>
                  <a:pt x="31466" y="5216"/>
                </a:lnTo>
                <a:lnTo>
                  <a:pt x="36711" y="0"/>
                </a:lnTo>
                <a:close/>
              </a:path>
            </a:pathLst>
          </a:custGeom>
          <a:solidFill>
            <a:srgbClr val="F3AC1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8456408" y="2336827"/>
            <a:ext cx="36830" cy="15875"/>
          </a:xfrm>
          <a:custGeom>
            <a:avLst/>
            <a:gdLst/>
            <a:ahLst/>
            <a:cxnLst/>
            <a:rect l="l" t="t" r="r" b="b"/>
            <a:pathLst>
              <a:path w="36829" h="15875">
                <a:moveTo>
                  <a:pt x="26222" y="0"/>
                </a:moveTo>
                <a:lnTo>
                  <a:pt x="0" y="0"/>
                </a:lnTo>
                <a:lnTo>
                  <a:pt x="0" y="5216"/>
                </a:lnTo>
                <a:lnTo>
                  <a:pt x="5244" y="5216"/>
                </a:lnTo>
                <a:lnTo>
                  <a:pt x="5244" y="10433"/>
                </a:lnTo>
                <a:lnTo>
                  <a:pt x="10488" y="15650"/>
                </a:lnTo>
                <a:lnTo>
                  <a:pt x="36711" y="15650"/>
                </a:lnTo>
                <a:lnTo>
                  <a:pt x="31466" y="10433"/>
                </a:lnTo>
                <a:lnTo>
                  <a:pt x="31466" y="5216"/>
                </a:lnTo>
                <a:lnTo>
                  <a:pt x="26222" y="0"/>
                </a:lnTo>
                <a:close/>
              </a:path>
            </a:pathLst>
          </a:custGeom>
          <a:solidFill>
            <a:srgbClr val="EEAA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8865475" y="2336827"/>
            <a:ext cx="31750" cy="15875"/>
          </a:xfrm>
          <a:custGeom>
            <a:avLst/>
            <a:gdLst/>
            <a:ahLst/>
            <a:cxnLst/>
            <a:rect l="l" t="t" r="r" b="b"/>
            <a:pathLst>
              <a:path w="31750" h="15875">
                <a:moveTo>
                  <a:pt x="31466" y="0"/>
                </a:moveTo>
                <a:lnTo>
                  <a:pt x="5244" y="0"/>
                </a:lnTo>
                <a:lnTo>
                  <a:pt x="5244" y="5216"/>
                </a:lnTo>
                <a:lnTo>
                  <a:pt x="0" y="5216"/>
                </a:lnTo>
                <a:lnTo>
                  <a:pt x="0" y="15650"/>
                </a:lnTo>
                <a:lnTo>
                  <a:pt x="26222" y="15650"/>
                </a:lnTo>
                <a:lnTo>
                  <a:pt x="26222" y="10433"/>
                </a:lnTo>
                <a:lnTo>
                  <a:pt x="31466" y="5216"/>
                </a:lnTo>
                <a:lnTo>
                  <a:pt x="31466" y="0"/>
                </a:lnTo>
                <a:close/>
              </a:path>
            </a:pathLst>
          </a:custGeom>
          <a:solidFill>
            <a:srgbClr val="EEAA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8451163" y="2321177"/>
            <a:ext cx="31750" cy="15875"/>
          </a:xfrm>
          <a:custGeom>
            <a:avLst/>
            <a:gdLst/>
            <a:ahLst/>
            <a:cxnLst/>
            <a:rect l="l" t="t" r="r" b="b"/>
            <a:pathLst>
              <a:path w="31750" h="15875">
                <a:moveTo>
                  <a:pt x="26222" y="0"/>
                </a:moveTo>
                <a:lnTo>
                  <a:pt x="0" y="0"/>
                </a:lnTo>
                <a:lnTo>
                  <a:pt x="0" y="5216"/>
                </a:lnTo>
                <a:lnTo>
                  <a:pt x="5244" y="10433"/>
                </a:lnTo>
                <a:lnTo>
                  <a:pt x="5244" y="15650"/>
                </a:lnTo>
                <a:lnTo>
                  <a:pt x="31466" y="15650"/>
                </a:lnTo>
                <a:lnTo>
                  <a:pt x="31466" y="10433"/>
                </a:lnTo>
                <a:lnTo>
                  <a:pt x="26222" y="5216"/>
                </a:lnTo>
                <a:lnTo>
                  <a:pt x="26222" y="0"/>
                </a:lnTo>
                <a:close/>
              </a:path>
            </a:pathLst>
          </a:custGeom>
          <a:solidFill>
            <a:srgbClr val="EAA72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8870719" y="2321177"/>
            <a:ext cx="36830" cy="15875"/>
          </a:xfrm>
          <a:custGeom>
            <a:avLst/>
            <a:gdLst/>
            <a:ahLst/>
            <a:cxnLst/>
            <a:rect l="l" t="t" r="r" b="b"/>
            <a:pathLst>
              <a:path w="36829" h="15875">
                <a:moveTo>
                  <a:pt x="36711" y="0"/>
                </a:moveTo>
                <a:lnTo>
                  <a:pt x="10488" y="0"/>
                </a:lnTo>
                <a:lnTo>
                  <a:pt x="5244" y="5216"/>
                </a:lnTo>
                <a:lnTo>
                  <a:pt x="5244" y="10433"/>
                </a:lnTo>
                <a:lnTo>
                  <a:pt x="0" y="15650"/>
                </a:lnTo>
                <a:lnTo>
                  <a:pt x="26222" y="15650"/>
                </a:lnTo>
                <a:lnTo>
                  <a:pt x="31466" y="10433"/>
                </a:lnTo>
                <a:lnTo>
                  <a:pt x="31466" y="5216"/>
                </a:lnTo>
                <a:lnTo>
                  <a:pt x="36711" y="0"/>
                </a:lnTo>
                <a:close/>
              </a:path>
            </a:pathLst>
          </a:custGeom>
          <a:solidFill>
            <a:srgbClr val="EAA72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8445920" y="2310743"/>
            <a:ext cx="31750" cy="10795"/>
          </a:xfrm>
          <a:custGeom>
            <a:avLst/>
            <a:gdLst/>
            <a:ahLst/>
            <a:cxnLst/>
            <a:rect l="l" t="t" r="r" b="b"/>
            <a:pathLst>
              <a:path w="31750" h="10794">
                <a:moveTo>
                  <a:pt x="26222" y="0"/>
                </a:moveTo>
                <a:lnTo>
                  <a:pt x="0" y="0"/>
                </a:lnTo>
                <a:lnTo>
                  <a:pt x="0" y="5216"/>
                </a:lnTo>
                <a:lnTo>
                  <a:pt x="5244" y="10433"/>
                </a:lnTo>
                <a:lnTo>
                  <a:pt x="31466" y="10433"/>
                </a:lnTo>
                <a:lnTo>
                  <a:pt x="26222" y="5216"/>
                </a:lnTo>
                <a:lnTo>
                  <a:pt x="26222" y="0"/>
                </a:lnTo>
                <a:close/>
              </a:path>
            </a:pathLst>
          </a:custGeom>
          <a:solidFill>
            <a:srgbClr val="E4A22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8881209" y="2310744"/>
            <a:ext cx="31750" cy="10795"/>
          </a:xfrm>
          <a:custGeom>
            <a:avLst/>
            <a:gdLst/>
            <a:ahLst/>
            <a:cxnLst/>
            <a:rect l="l" t="t" r="r" b="b"/>
            <a:pathLst>
              <a:path w="31750" h="10794">
                <a:moveTo>
                  <a:pt x="31466" y="0"/>
                </a:moveTo>
                <a:lnTo>
                  <a:pt x="0" y="0"/>
                </a:lnTo>
                <a:lnTo>
                  <a:pt x="0" y="10433"/>
                </a:lnTo>
                <a:lnTo>
                  <a:pt x="26222" y="10433"/>
                </a:lnTo>
                <a:lnTo>
                  <a:pt x="26222" y="5216"/>
                </a:lnTo>
                <a:lnTo>
                  <a:pt x="31466" y="0"/>
                </a:lnTo>
                <a:close/>
              </a:path>
            </a:pathLst>
          </a:custGeom>
          <a:solidFill>
            <a:srgbClr val="E4A22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8440675" y="2295093"/>
            <a:ext cx="31750" cy="15875"/>
          </a:xfrm>
          <a:custGeom>
            <a:avLst/>
            <a:gdLst/>
            <a:ahLst/>
            <a:cxnLst/>
            <a:rect l="l" t="t" r="r" b="b"/>
            <a:pathLst>
              <a:path w="31750" h="15875">
                <a:moveTo>
                  <a:pt x="26222" y="0"/>
                </a:moveTo>
                <a:lnTo>
                  <a:pt x="0" y="0"/>
                </a:lnTo>
                <a:lnTo>
                  <a:pt x="0" y="10433"/>
                </a:lnTo>
                <a:lnTo>
                  <a:pt x="5244" y="15650"/>
                </a:lnTo>
                <a:lnTo>
                  <a:pt x="31466" y="15650"/>
                </a:lnTo>
                <a:lnTo>
                  <a:pt x="26222" y="10433"/>
                </a:lnTo>
                <a:lnTo>
                  <a:pt x="26222" y="0"/>
                </a:lnTo>
                <a:close/>
              </a:path>
            </a:pathLst>
          </a:custGeom>
          <a:solidFill>
            <a:srgbClr val="DF9F2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8886452" y="2295093"/>
            <a:ext cx="31750" cy="15875"/>
          </a:xfrm>
          <a:custGeom>
            <a:avLst/>
            <a:gdLst/>
            <a:ahLst/>
            <a:cxnLst/>
            <a:rect l="l" t="t" r="r" b="b"/>
            <a:pathLst>
              <a:path w="31750" h="15875">
                <a:moveTo>
                  <a:pt x="31466" y="0"/>
                </a:moveTo>
                <a:lnTo>
                  <a:pt x="5244" y="0"/>
                </a:lnTo>
                <a:lnTo>
                  <a:pt x="0" y="5216"/>
                </a:lnTo>
                <a:lnTo>
                  <a:pt x="0" y="15650"/>
                </a:lnTo>
                <a:lnTo>
                  <a:pt x="26222" y="15650"/>
                </a:lnTo>
                <a:lnTo>
                  <a:pt x="26222" y="10433"/>
                </a:lnTo>
                <a:lnTo>
                  <a:pt x="31466" y="5216"/>
                </a:lnTo>
                <a:lnTo>
                  <a:pt x="31466" y="0"/>
                </a:lnTo>
                <a:close/>
              </a:path>
            </a:pathLst>
          </a:custGeom>
          <a:solidFill>
            <a:srgbClr val="DF9F2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8435430" y="2279442"/>
            <a:ext cx="31750" cy="15875"/>
          </a:xfrm>
          <a:custGeom>
            <a:avLst/>
            <a:gdLst/>
            <a:ahLst/>
            <a:cxnLst/>
            <a:rect l="l" t="t" r="r" b="b"/>
            <a:pathLst>
              <a:path w="31750" h="15875">
                <a:moveTo>
                  <a:pt x="20977" y="0"/>
                </a:moveTo>
                <a:lnTo>
                  <a:pt x="0" y="0"/>
                </a:lnTo>
                <a:lnTo>
                  <a:pt x="0" y="15650"/>
                </a:lnTo>
                <a:lnTo>
                  <a:pt x="31466" y="15650"/>
                </a:lnTo>
                <a:lnTo>
                  <a:pt x="26222" y="10433"/>
                </a:lnTo>
                <a:lnTo>
                  <a:pt x="26222" y="5216"/>
                </a:lnTo>
                <a:lnTo>
                  <a:pt x="20977" y="0"/>
                </a:lnTo>
                <a:close/>
              </a:path>
            </a:pathLst>
          </a:custGeom>
          <a:solidFill>
            <a:srgbClr val="DF9F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8891697" y="2279443"/>
            <a:ext cx="31750" cy="15875"/>
          </a:xfrm>
          <a:custGeom>
            <a:avLst/>
            <a:gdLst/>
            <a:ahLst/>
            <a:cxnLst/>
            <a:rect l="l" t="t" r="r" b="b"/>
            <a:pathLst>
              <a:path w="31750" h="15875">
                <a:moveTo>
                  <a:pt x="31466" y="0"/>
                </a:moveTo>
                <a:lnTo>
                  <a:pt x="5244" y="0"/>
                </a:lnTo>
                <a:lnTo>
                  <a:pt x="5244" y="5216"/>
                </a:lnTo>
                <a:lnTo>
                  <a:pt x="0" y="10433"/>
                </a:lnTo>
                <a:lnTo>
                  <a:pt x="0" y="15650"/>
                </a:lnTo>
                <a:lnTo>
                  <a:pt x="26222" y="15650"/>
                </a:lnTo>
                <a:lnTo>
                  <a:pt x="26222" y="5216"/>
                </a:lnTo>
                <a:lnTo>
                  <a:pt x="31466" y="5216"/>
                </a:lnTo>
                <a:lnTo>
                  <a:pt x="31466" y="0"/>
                </a:lnTo>
                <a:close/>
              </a:path>
            </a:pathLst>
          </a:custGeom>
          <a:solidFill>
            <a:srgbClr val="DF9F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8430186" y="2263792"/>
            <a:ext cx="26670" cy="15875"/>
          </a:xfrm>
          <a:custGeom>
            <a:avLst/>
            <a:gdLst/>
            <a:ahLst/>
            <a:cxnLst/>
            <a:rect l="l" t="t" r="r" b="b"/>
            <a:pathLst>
              <a:path w="26670" h="15875">
                <a:moveTo>
                  <a:pt x="26222" y="0"/>
                </a:moveTo>
                <a:lnTo>
                  <a:pt x="0" y="0"/>
                </a:lnTo>
                <a:lnTo>
                  <a:pt x="0" y="10433"/>
                </a:lnTo>
                <a:lnTo>
                  <a:pt x="5244" y="15650"/>
                </a:lnTo>
                <a:lnTo>
                  <a:pt x="26222" y="15650"/>
                </a:lnTo>
                <a:lnTo>
                  <a:pt x="26222" y="0"/>
                </a:lnTo>
                <a:close/>
              </a:path>
            </a:pathLst>
          </a:custGeom>
          <a:solidFill>
            <a:srgbClr val="DC9E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8896942" y="2263792"/>
            <a:ext cx="31750" cy="15875"/>
          </a:xfrm>
          <a:custGeom>
            <a:avLst/>
            <a:gdLst/>
            <a:ahLst/>
            <a:cxnLst/>
            <a:rect l="l" t="t" r="r" b="b"/>
            <a:pathLst>
              <a:path w="31750" h="15875">
                <a:moveTo>
                  <a:pt x="31466" y="0"/>
                </a:moveTo>
                <a:lnTo>
                  <a:pt x="5244" y="0"/>
                </a:lnTo>
                <a:lnTo>
                  <a:pt x="5244" y="5216"/>
                </a:lnTo>
                <a:lnTo>
                  <a:pt x="0" y="10433"/>
                </a:lnTo>
                <a:lnTo>
                  <a:pt x="0" y="15650"/>
                </a:lnTo>
                <a:lnTo>
                  <a:pt x="26222" y="15650"/>
                </a:lnTo>
                <a:lnTo>
                  <a:pt x="26222" y="5216"/>
                </a:lnTo>
                <a:lnTo>
                  <a:pt x="31466" y="0"/>
                </a:lnTo>
                <a:close/>
              </a:path>
            </a:pathLst>
          </a:custGeom>
          <a:solidFill>
            <a:srgbClr val="DC9E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8424942" y="2248142"/>
            <a:ext cx="31750" cy="15875"/>
          </a:xfrm>
          <a:custGeom>
            <a:avLst/>
            <a:gdLst/>
            <a:ahLst/>
            <a:cxnLst/>
            <a:rect l="l" t="t" r="r" b="b"/>
            <a:pathLst>
              <a:path w="31750" h="15875">
                <a:moveTo>
                  <a:pt x="26222" y="0"/>
                </a:moveTo>
                <a:lnTo>
                  <a:pt x="0" y="5216"/>
                </a:lnTo>
                <a:lnTo>
                  <a:pt x="0" y="10433"/>
                </a:lnTo>
                <a:lnTo>
                  <a:pt x="5244" y="15650"/>
                </a:lnTo>
                <a:lnTo>
                  <a:pt x="31466" y="15650"/>
                </a:lnTo>
                <a:lnTo>
                  <a:pt x="26222" y="10433"/>
                </a:lnTo>
                <a:lnTo>
                  <a:pt x="26222" y="0"/>
                </a:lnTo>
                <a:close/>
              </a:path>
            </a:pathLst>
          </a:custGeom>
          <a:solidFill>
            <a:srgbClr val="D69B3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/>
          <p:nvPr/>
        </p:nvSpPr>
        <p:spPr>
          <a:xfrm>
            <a:off x="8902186" y="2248142"/>
            <a:ext cx="26670" cy="15875"/>
          </a:xfrm>
          <a:custGeom>
            <a:avLst/>
            <a:gdLst/>
            <a:ahLst/>
            <a:cxnLst/>
            <a:rect l="l" t="t" r="r" b="b"/>
            <a:pathLst>
              <a:path w="26670" h="15875">
                <a:moveTo>
                  <a:pt x="5244" y="0"/>
                </a:moveTo>
                <a:lnTo>
                  <a:pt x="0" y="5216"/>
                </a:lnTo>
                <a:lnTo>
                  <a:pt x="0" y="15650"/>
                </a:lnTo>
                <a:lnTo>
                  <a:pt x="26222" y="15650"/>
                </a:lnTo>
                <a:lnTo>
                  <a:pt x="26222" y="5216"/>
                </a:lnTo>
                <a:lnTo>
                  <a:pt x="5244" y="0"/>
                </a:lnTo>
                <a:close/>
              </a:path>
            </a:pathLst>
          </a:custGeom>
          <a:solidFill>
            <a:srgbClr val="D69B3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/>
          <p:nvPr/>
        </p:nvSpPr>
        <p:spPr>
          <a:xfrm>
            <a:off x="8424942" y="2237708"/>
            <a:ext cx="26670" cy="15875"/>
          </a:xfrm>
          <a:custGeom>
            <a:avLst/>
            <a:gdLst/>
            <a:ahLst/>
            <a:cxnLst/>
            <a:rect l="l" t="t" r="r" b="b"/>
            <a:pathLst>
              <a:path w="26670" h="15875">
                <a:moveTo>
                  <a:pt x="20977" y="0"/>
                </a:moveTo>
                <a:lnTo>
                  <a:pt x="0" y="0"/>
                </a:lnTo>
                <a:lnTo>
                  <a:pt x="0" y="15650"/>
                </a:lnTo>
                <a:lnTo>
                  <a:pt x="26222" y="10433"/>
                </a:lnTo>
                <a:lnTo>
                  <a:pt x="26222" y="5216"/>
                </a:lnTo>
                <a:lnTo>
                  <a:pt x="20977" y="0"/>
                </a:lnTo>
                <a:close/>
              </a:path>
            </a:pathLst>
          </a:custGeom>
          <a:solidFill>
            <a:srgbClr val="CC9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/>
          <p:nvPr/>
        </p:nvSpPr>
        <p:spPr>
          <a:xfrm>
            <a:off x="8907430" y="2237708"/>
            <a:ext cx="26670" cy="15875"/>
          </a:xfrm>
          <a:custGeom>
            <a:avLst/>
            <a:gdLst/>
            <a:ahLst/>
            <a:cxnLst/>
            <a:rect l="l" t="t" r="r" b="b"/>
            <a:pathLst>
              <a:path w="26670" h="15875">
                <a:moveTo>
                  <a:pt x="26222" y="0"/>
                </a:moveTo>
                <a:lnTo>
                  <a:pt x="0" y="0"/>
                </a:lnTo>
                <a:lnTo>
                  <a:pt x="0" y="10433"/>
                </a:lnTo>
                <a:lnTo>
                  <a:pt x="20977" y="15650"/>
                </a:lnTo>
                <a:lnTo>
                  <a:pt x="26222" y="10433"/>
                </a:lnTo>
                <a:lnTo>
                  <a:pt x="26222" y="0"/>
                </a:lnTo>
                <a:close/>
              </a:path>
            </a:pathLst>
          </a:custGeom>
          <a:solidFill>
            <a:srgbClr val="CC9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/>
          <p:nvPr/>
        </p:nvSpPr>
        <p:spPr>
          <a:xfrm>
            <a:off x="8419697" y="2222057"/>
            <a:ext cx="26670" cy="15875"/>
          </a:xfrm>
          <a:custGeom>
            <a:avLst/>
            <a:gdLst/>
            <a:ahLst/>
            <a:cxnLst/>
            <a:rect l="l" t="t" r="r" b="b"/>
            <a:pathLst>
              <a:path w="26670" h="15875">
                <a:moveTo>
                  <a:pt x="0" y="15650"/>
                </a:moveTo>
                <a:lnTo>
                  <a:pt x="0" y="0"/>
                </a:lnTo>
                <a:lnTo>
                  <a:pt x="26222" y="0"/>
                </a:lnTo>
                <a:lnTo>
                  <a:pt x="26222" y="15650"/>
                </a:lnTo>
                <a:lnTo>
                  <a:pt x="0" y="15650"/>
                </a:lnTo>
                <a:close/>
              </a:path>
            </a:pathLst>
          </a:custGeom>
          <a:solidFill>
            <a:srgbClr val="B88F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/>
          <p:nvPr/>
        </p:nvSpPr>
        <p:spPr>
          <a:xfrm>
            <a:off x="8907430" y="2222058"/>
            <a:ext cx="26670" cy="15875"/>
          </a:xfrm>
          <a:custGeom>
            <a:avLst/>
            <a:gdLst/>
            <a:ahLst/>
            <a:cxnLst/>
            <a:rect l="l" t="t" r="r" b="b"/>
            <a:pathLst>
              <a:path w="26670" h="15875">
                <a:moveTo>
                  <a:pt x="26222" y="0"/>
                </a:moveTo>
                <a:lnTo>
                  <a:pt x="5244" y="0"/>
                </a:lnTo>
                <a:lnTo>
                  <a:pt x="5244" y="5216"/>
                </a:lnTo>
                <a:lnTo>
                  <a:pt x="0" y="10433"/>
                </a:lnTo>
                <a:lnTo>
                  <a:pt x="0" y="15650"/>
                </a:lnTo>
                <a:lnTo>
                  <a:pt x="26222" y="15650"/>
                </a:lnTo>
                <a:lnTo>
                  <a:pt x="26222" y="0"/>
                </a:lnTo>
                <a:close/>
              </a:path>
            </a:pathLst>
          </a:custGeom>
          <a:solidFill>
            <a:srgbClr val="B88F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/>
          <p:nvPr/>
        </p:nvSpPr>
        <p:spPr>
          <a:xfrm>
            <a:off x="8414453" y="2206407"/>
            <a:ext cx="31750" cy="15875"/>
          </a:xfrm>
          <a:custGeom>
            <a:avLst/>
            <a:gdLst/>
            <a:ahLst/>
            <a:cxnLst/>
            <a:rect l="l" t="t" r="r" b="b"/>
            <a:pathLst>
              <a:path w="31750" h="15875">
                <a:moveTo>
                  <a:pt x="26222" y="0"/>
                </a:moveTo>
                <a:lnTo>
                  <a:pt x="0" y="0"/>
                </a:lnTo>
                <a:lnTo>
                  <a:pt x="5244" y="5216"/>
                </a:lnTo>
                <a:lnTo>
                  <a:pt x="5244" y="15650"/>
                </a:lnTo>
                <a:lnTo>
                  <a:pt x="31466" y="15650"/>
                </a:lnTo>
                <a:lnTo>
                  <a:pt x="26222" y="10433"/>
                </a:lnTo>
                <a:lnTo>
                  <a:pt x="26222" y="0"/>
                </a:lnTo>
                <a:close/>
              </a:path>
            </a:pathLst>
          </a:custGeom>
          <a:solidFill>
            <a:srgbClr val="A1824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/>
          <p:nvPr/>
        </p:nvSpPr>
        <p:spPr>
          <a:xfrm>
            <a:off x="8912675" y="2206407"/>
            <a:ext cx="26670" cy="15875"/>
          </a:xfrm>
          <a:custGeom>
            <a:avLst/>
            <a:gdLst/>
            <a:ahLst/>
            <a:cxnLst/>
            <a:rect l="l" t="t" r="r" b="b"/>
            <a:pathLst>
              <a:path w="26670" h="15875">
                <a:moveTo>
                  <a:pt x="0" y="15650"/>
                </a:moveTo>
                <a:lnTo>
                  <a:pt x="0" y="0"/>
                </a:lnTo>
                <a:lnTo>
                  <a:pt x="26222" y="0"/>
                </a:lnTo>
                <a:lnTo>
                  <a:pt x="26222" y="15650"/>
                </a:lnTo>
                <a:lnTo>
                  <a:pt x="0" y="15650"/>
                </a:lnTo>
                <a:close/>
              </a:path>
            </a:pathLst>
          </a:custGeom>
          <a:solidFill>
            <a:srgbClr val="A1824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/>
          <p:nvPr/>
        </p:nvSpPr>
        <p:spPr>
          <a:xfrm>
            <a:off x="8414453" y="2190756"/>
            <a:ext cx="26670" cy="15875"/>
          </a:xfrm>
          <a:custGeom>
            <a:avLst/>
            <a:gdLst/>
            <a:ahLst/>
            <a:cxnLst/>
            <a:rect l="l" t="t" r="r" b="b"/>
            <a:pathLst>
              <a:path w="26670" h="15875">
                <a:moveTo>
                  <a:pt x="0" y="15650"/>
                </a:moveTo>
                <a:lnTo>
                  <a:pt x="0" y="0"/>
                </a:lnTo>
                <a:lnTo>
                  <a:pt x="26222" y="0"/>
                </a:lnTo>
                <a:lnTo>
                  <a:pt x="26222" y="15650"/>
                </a:lnTo>
                <a:lnTo>
                  <a:pt x="0" y="15650"/>
                </a:lnTo>
                <a:close/>
              </a:path>
            </a:pathLst>
          </a:custGeom>
          <a:solidFill>
            <a:srgbClr val="8E754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3" name="object 93"/>
          <p:cNvSpPr/>
          <p:nvPr/>
        </p:nvSpPr>
        <p:spPr>
          <a:xfrm>
            <a:off x="8912675" y="2190757"/>
            <a:ext cx="26670" cy="15875"/>
          </a:xfrm>
          <a:custGeom>
            <a:avLst/>
            <a:gdLst/>
            <a:ahLst/>
            <a:cxnLst/>
            <a:rect l="l" t="t" r="r" b="b"/>
            <a:pathLst>
              <a:path w="26670" h="15875">
                <a:moveTo>
                  <a:pt x="26222" y="0"/>
                </a:moveTo>
                <a:lnTo>
                  <a:pt x="5244" y="0"/>
                </a:lnTo>
                <a:lnTo>
                  <a:pt x="5244" y="10433"/>
                </a:lnTo>
                <a:lnTo>
                  <a:pt x="0" y="15650"/>
                </a:lnTo>
                <a:lnTo>
                  <a:pt x="26222" y="15650"/>
                </a:lnTo>
                <a:lnTo>
                  <a:pt x="26222" y="0"/>
                </a:lnTo>
                <a:close/>
              </a:path>
            </a:pathLst>
          </a:custGeom>
          <a:solidFill>
            <a:srgbClr val="8E754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4" name="object 94"/>
          <p:cNvSpPr/>
          <p:nvPr/>
        </p:nvSpPr>
        <p:spPr>
          <a:xfrm>
            <a:off x="8414453" y="2175106"/>
            <a:ext cx="26670" cy="15875"/>
          </a:xfrm>
          <a:custGeom>
            <a:avLst/>
            <a:gdLst/>
            <a:ahLst/>
            <a:cxnLst/>
            <a:rect l="l" t="t" r="r" b="b"/>
            <a:pathLst>
              <a:path w="26670" h="15875">
                <a:moveTo>
                  <a:pt x="20977" y="0"/>
                </a:moveTo>
                <a:lnTo>
                  <a:pt x="0" y="0"/>
                </a:lnTo>
                <a:lnTo>
                  <a:pt x="0" y="15650"/>
                </a:lnTo>
                <a:lnTo>
                  <a:pt x="26222" y="15650"/>
                </a:lnTo>
                <a:lnTo>
                  <a:pt x="26222" y="10433"/>
                </a:lnTo>
                <a:lnTo>
                  <a:pt x="20977" y="5216"/>
                </a:lnTo>
                <a:lnTo>
                  <a:pt x="20977" y="0"/>
                </a:lnTo>
                <a:close/>
              </a:path>
            </a:pathLst>
          </a:custGeom>
          <a:solidFill>
            <a:srgbClr val="7464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5" name="object 95"/>
          <p:cNvSpPr/>
          <p:nvPr/>
        </p:nvSpPr>
        <p:spPr>
          <a:xfrm>
            <a:off x="8917920" y="2175106"/>
            <a:ext cx="26670" cy="15875"/>
          </a:xfrm>
          <a:custGeom>
            <a:avLst/>
            <a:gdLst/>
            <a:ahLst/>
            <a:cxnLst/>
            <a:rect l="l" t="t" r="r" b="b"/>
            <a:pathLst>
              <a:path w="26670" h="15875">
                <a:moveTo>
                  <a:pt x="0" y="15650"/>
                </a:moveTo>
                <a:lnTo>
                  <a:pt x="0" y="0"/>
                </a:lnTo>
                <a:lnTo>
                  <a:pt x="26222" y="0"/>
                </a:lnTo>
                <a:lnTo>
                  <a:pt x="26222" y="15650"/>
                </a:lnTo>
                <a:lnTo>
                  <a:pt x="0" y="15650"/>
                </a:lnTo>
                <a:close/>
              </a:path>
            </a:pathLst>
          </a:custGeom>
          <a:solidFill>
            <a:srgbClr val="7464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6" name="object 96"/>
          <p:cNvSpPr/>
          <p:nvPr/>
        </p:nvSpPr>
        <p:spPr>
          <a:xfrm>
            <a:off x="8414453" y="2164673"/>
            <a:ext cx="21590" cy="10795"/>
          </a:xfrm>
          <a:custGeom>
            <a:avLst/>
            <a:gdLst/>
            <a:ahLst/>
            <a:cxnLst/>
            <a:rect l="l" t="t" r="r" b="b"/>
            <a:pathLst>
              <a:path w="21590" h="10794">
                <a:moveTo>
                  <a:pt x="20977" y="0"/>
                </a:moveTo>
                <a:lnTo>
                  <a:pt x="0" y="0"/>
                </a:lnTo>
                <a:lnTo>
                  <a:pt x="0" y="10433"/>
                </a:lnTo>
                <a:lnTo>
                  <a:pt x="20977" y="10433"/>
                </a:lnTo>
                <a:lnTo>
                  <a:pt x="20977" y="0"/>
                </a:lnTo>
                <a:close/>
              </a:path>
            </a:pathLst>
          </a:custGeom>
          <a:solidFill>
            <a:srgbClr val="61564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7" name="object 97"/>
          <p:cNvSpPr/>
          <p:nvPr/>
        </p:nvSpPr>
        <p:spPr>
          <a:xfrm>
            <a:off x="8917920" y="2164673"/>
            <a:ext cx="26670" cy="10795"/>
          </a:xfrm>
          <a:custGeom>
            <a:avLst/>
            <a:gdLst/>
            <a:ahLst/>
            <a:cxnLst/>
            <a:rect l="l" t="t" r="r" b="b"/>
            <a:pathLst>
              <a:path w="26670" h="10794">
                <a:moveTo>
                  <a:pt x="0" y="10433"/>
                </a:moveTo>
                <a:lnTo>
                  <a:pt x="0" y="0"/>
                </a:lnTo>
                <a:lnTo>
                  <a:pt x="26222" y="0"/>
                </a:lnTo>
                <a:lnTo>
                  <a:pt x="26222" y="10433"/>
                </a:lnTo>
                <a:lnTo>
                  <a:pt x="0" y="10433"/>
                </a:lnTo>
                <a:close/>
              </a:path>
            </a:pathLst>
          </a:custGeom>
          <a:solidFill>
            <a:srgbClr val="61564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8" name="object 98"/>
          <p:cNvSpPr/>
          <p:nvPr/>
        </p:nvSpPr>
        <p:spPr>
          <a:xfrm>
            <a:off x="8409208" y="2149022"/>
            <a:ext cx="26670" cy="15875"/>
          </a:xfrm>
          <a:custGeom>
            <a:avLst/>
            <a:gdLst/>
            <a:ahLst/>
            <a:cxnLst/>
            <a:rect l="l" t="t" r="r" b="b"/>
            <a:pathLst>
              <a:path w="26670" h="15875">
                <a:moveTo>
                  <a:pt x="0" y="15650"/>
                </a:moveTo>
                <a:lnTo>
                  <a:pt x="0" y="0"/>
                </a:lnTo>
                <a:lnTo>
                  <a:pt x="26222" y="0"/>
                </a:lnTo>
                <a:lnTo>
                  <a:pt x="26222" y="15650"/>
                </a:lnTo>
                <a:lnTo>
                  <a:pt x="0" y="15650"/>
                </a:lnTo>
                <a:close/>
              </a:path>
            </a:pathLst>
          </a:custGeom>
          <a:solidFill>
            <a:srgbClr val="46413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9" name="object 99"/>
          <p:cNvSpPr/>
          <p:nvPr/>
        </p:nvSpPr>
        <p:spPr>
          <a:xfrm>
            <a:off x="8917920" y="2149022"/>
            <a:ext cx="26670" cy="15875"/>
          </a:xfrm>
          <a:custGeom>
            <a:avLst/>
            <a:gdLst/>
            <a:ahLst/>
            <a:cxnLst/>
            <a:rect l="l" t="t" r="r" b="b"/>
            <a:pathLst>
              <a:path w="26670" h="15875">
                <a:moveTo>
                  <a:pt x="0" y="15650"/>
                </a:moveTo>
                <a:lnTo>
                  <a:pt x="0" y="0"/>
                </a:lnTo>
                <a:lnTo>
                  <a:pt x="26222" y="0"/>
                </a:lnTo>
                <a:lnTo>
                  <a:pt x="26222" y="15650"/>
                </a:lnTo>
                <a:lnTo>
                  <a:pt x="0" y="15650"/>
                </a:lnTo>
                <a:close/>
              </a:path>
            </a:pathLst>
          </a:custGeom>
          <a:solidFill>
            <a:srgbClr val="46413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0" name="object 100"/>
          <p:cNvSpPr/>
          <p:nvPr/>
        </p:nvSpPr>
        <p:spPr>
          <a:xfrm>
            <a:off x="8409208" y="2133372"/>
            <a:ext cx="26670" cy="15875"/>
          </a:xfrm>
          <a:custGeom>
            <a:avLst/>
            <a:gdLst/>
            <a:ahLst/>
            <a:cxnLst/>
            <a:rect l="l" t="t" r="r" b="b"/>
            <a:pathLst>
              <a:path w="26670" h="15875">
                <a:moveTo>
                  <a:pt x="0" y="15650"/>
                </a:moveTo>
                <a:lnTo>
                  <a:pt x="0" y="0"/>
                </a:lnTo>
                <a:lnTo>
                  <a:pt x="26222" y="0"/>
                </a:lnTo>
                <a:lnTo>
                  <a:pt x="26222" y="15650"/>
                </a:lnTo>
                <a:lnTo>
                  <a:pt x="0" y="15650"/>
                </a:lnTo>
                <a:close/>
              </a:path>
            </a:pathLst>
          </a:custGeom>
          <a:solidFill>
            <a:srgbClr val="2F2D2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1" name="object 101"/>
          <p:cNvSpPr/>
          <p:nvPr/>
        </p:nvSpPr>
        <p:spPr>
          <a:xfrm>
            <a:off x="8917920" y="2133372"/>
            <a:ext cx="26670" cy="15875"/>
          </a:xfrm>
          <a:custGeom>
            <a:avLst/>
            <a:gdLst/>
            <a:ahLst/>
            <a:cxnLst/>
            <a:rect l="l" t="t" r="r" b="b"/>
            <a:pathLst>
              <a:path w="26670" h="15875">
                <a:moveTo>
                  <a:pt x="0" y="15650"/>
                </a:moveTo>
                <a:lnTo>
                  <a:pt x="0" y="0"/>
                </a:lnTo>
                <a:lnTo>
                  <a:pt x="26222" y="0"/>
                </a:lnTo>
                <a:lnTo>
                  <a:pt x="26222" y="15650"/>
                </a:lnTo>
                <a:lnTo>
                  <a:pt x="0" y="15650"/>
                </a:lnTo>
                <a:close/>
              </a:path>
            </a:pathLst>
          </a:custGeom>
          <a:solidFill>
            <a:srgbClr val="2F2D2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2" name="object 102"/>
          <p:cNvSpPr/>
          <p:nvPr/>
        </p:nvSpPr>
        <p:spPr>
          <a:xfrm>
            <a:off x="8409208" y="2117721"/>
            <a:ext cx="26670" cy="15875"/>
          </a:xfrm>
          <a:custGeom>
            <a:avLst/>
            <a:gdLst/>
            <a:ahLst/>
            <a:cxnLst/>
            <a:rect l="l" t="t" r="r" b="b"/>
            <a:pathLst>
              <a:path w="26670" h="15875">
                <a:moveTo>
                  <a:pt x="0" y="15650"/>
                </a:moveTo>
                <a:lnTo>
                  <a:pt x="0" y="0"/>
                </a:lnTo>
                <a:lnTo>
                  <a:pt x="26222" y="0"/>
                </a:lnTo>
                <a:lnTo>
                  <a:pt x="26222" y="15650"/>
                </a:lnTo>
                <a:lnTo>
                  <a:pt x="0" y="15650"/>
                </a:lnTo>
                <a:close/>
              </a:path>
            </a:pathLst>
          </a:custGeom>
          <a:solidFill>
            <a:srgbClr val="4543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3" name="object 103"/>
          <p:cNvSpPr/>
          <p:nvPr/>
        </p:nvSpPr>
        <p:spPr>
          <a:xfrm>
            <a:off x="8917920" y="2117721"/>
            <a:ext cx="26670" cy="15875"/>
          </a:xfrm>
          <a:custGeom>
            <a:avLst/>
            <a:gdLst/>
            <a:ahLst/>
            <a:cxnLst/>
            <a:rect l="l" t="t" r="r" b="b"/>
            <a:pathLst>
              <a:path w="26670" h="15875">
                <a:moveTo>
                  <a:pt x="0" y="15650"/>
                </a:moveTo>
                <a:lnTo>
                  <a:pt x="0" y="0"/>
                </a:lnTo>
                <a:lnTo>
                  <a:pt x="26222" y="0"/>
                </a:lnTo>
                <a:lnTo>
                  <a:pt x="26222" y="15650"/>
                </a:lnTo>
                <a:lnTo>
                  <a:pt x="0" y="15650"/>
                </a:lnTo>
                <a:close/>
              </a:path>
            </a:pathLst>
          </a:custGeom>
          <a:solidFill>
            <a:srgbClr val="4543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4" name="object 104"/>
          <p:cNvSpPr/>
          <p:nvPr/>
        </p:nvSpPr>
        <p:spPr>
          <a:xfrm>
            <a:off x="8409208" y="2102071"/>
            <a:ext cx="26670" cy="15875"/>
          </a:xfrm>
          <a:custGeom>
            <a:avLst/>
            <a:gdLst/>
            <a:ahLst/>
            <a:cxnLst/>
            <a:rect l="l" t="t" r="r" b="b"/>
            <a:pathLst>
              <a:path w="26670" h="15875">
                <a:moveTo>
                  <a:pt x="0" y="15650"/>
                </a:moveTo>
                <a:lnTo>
                  <a:pt x="0" y="0"/>
                </a:lnTo>
                <a:lnTo>
                  <a:pt x="26222" y="0"/>
                </a:lnTo>
                <a:lnTo>
                  <a:pt x="26222" y="15650"/>
                </a:lnTo>
                <a:lnTo>
                  <a:pt x="0" y="15650"/>
                </a:lnTo>
                <a:close/>
              </a:path>
            </a:pathLst>
          </a:custGeom>
          <a:solidFill>
            <a:srgbClr val="8F867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5" name="object 105"/>
          <p:cNvSpPr/>
          <p:nvPr/>
        </p:nvSpPr>
        <p:spPr>
          <a:xfrm>
            <a:off x="8917920" y="2102071"/>
            <a:ext cx="26670" cy="15875"/>
          </a:xfrm>
          <a:custGeom>
            <a:avLst/>
            <a:gdLst/>
            <a:ahLst/>
            <a:cxnLst/>
            <a:rect l="l" t="t" r="r" b="b"/>
            <a:pathLst>
              <a:path w="26670" h="15875">
                <a:moveTo>
                  <a:pt x="0" y="15650"/>
                </a:moveTo>
                <a:lnTo>
                  <a:pt x="0" y="0"/>
                </a:lnTo>
                <a:lnTo>
                  <a:pt x="26222" y="0"/>
                </a:lnTo>
                <a:lnTo>
                  <a:pt x="26222" y="15650"/>
                </a:lnTo>
                <a:lnTo>
                  <a:pt x="0" y="15650"/>
                </a:lnTo>
                <a:close/>
              </a:path>
            </a:pathLst>
          </a:custGeom>
          <a:solidFill>
            <a:srgbClr val="8F867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6" name="object 106"/>
          <p:cNvSpPr/>
          <p:nvPr/>
        </p:nvSpPr>
        <p:spPr>
          <a:xfrm>
            <a:off x="8414453" y="2091637"/>
            <a:ext cx="21590" cy="10795"/>
          </a:xfrm>
          <a:custGeom>
            <a:avLst/>
            <a:gdLst/>
            <a:ahLst/>
            <a:cxnLst/>
            <a:rect l="l" t="t" r="r" b="b"/>
            <a:pathLst>
              <a:path w="21590" h="10794">
                <a:moveTo>
                  <a:pt x="20977" y="0"/>
                </a:moveTo>
                <a:lnTo>
                  <a:pt x="0" y="0"/>
                </a:lnTo>
                <a:lnTo>
                  <a:pt x="0" y="10433"/>
                </a:lnTo>
                <a:lnTo>
                  <a:pt x="20977" y="10433"/>
                </a:lnTo>
                <a:lnTo>
                  <a:pt x="20977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7" name="object 107"/>
          <p:cNvSpPr/>
          <p:nvPr/>
        </p:nvSpPr>
        <p:spPr>
          <a:xfrm>
            <a:off x="8917920" y="2091638"/>
            <a:ext cx="26670" cy="10795"/>
          </a:xfrm>
          <a:custGeom>
            <a:avLst/>
            <a:gdLst/>
            <a:ahLst/>
            <a:cxnLst/>
            <a:rect l="l" t="t" r="r" b="b"/>
            <a:pathLst>
              <a:path w="26670" h="10794">
                <a:moveTo>
                  <a:pt x="0" y="10433"/>
                </a:moveTo>
                <a:lnTo>
                  <a:pt x="0" y="0"/>
                </a:lnTo>
                <a:lnTo>
                  <a:pt x="26222" y="0"/>
                </a:lnTo>
                <a:lnTo>
                  <a:pt x="26222" y="10433"/>
                </a:lnTo>
                <a:lnTo>
                  <a:pt x="0" y="10433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8" name="object 108"/>
          <p:cNvSpPr/>
          <p:nvPr/>
        </p:nvSpPr>
        <p:spPr>
          <a:xfrm>
            <a:off x="8414453" y="2075987"/>
            <a:ext cx="26670" cy="15875"/>
          </a:xfrm>
          <a:custGeom>
            <a:avLst/>
            <a:gdLst/>
            <a:ahLst/>
            <a:cxnLst/>
            <a:rect l="l" t="t" r="r" b="b"/>
            <a:pathLst>
              <a:path w="26670" h="15875">
                <a:moveTo>
                  <a:pt x="26222" y="0"/>
                </a:moveTo>
                <a:lnTo>
                  <a:pt x="0" y="0"/>
                </a:lnTo>
                <a:lnTo>
                  <a:pt x="0" y="15650"/>
                </a:lnTo>
                <a:lnTo>
                  <a:pt x="20977" y="15650"/>
                </a:lnTo>
                <a:lnTo>
                  <a:pt x="20977" y="10433"/>
                </a:lnTo>
                <a:lnTo>
                  <a:pt x="26222" y="5216"/>
                </a:lnTo>
                <a:lnTo>
                  <a:pt x="26222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9" name="object 109"/>
          <p:cNvSpPr/>
          <p:nvPr/>
        </p:nvSpPr>
        <p:spPr>
          <a:xfrm>
            <a:off x="8917920" y="2075987"/>
            <a:ext cx="26670" cy="15875"/>
          </a:xfrm>
          <a:custGeom>
            <a:avLst/>
            <a:gdLst/>
            <a:ahLst/>
            <a:cxnLst/>
            <a:rect l="l" t="t" r="r" b="b"/>
            <a:pathLst>
              <a:path w="26670" h="15875">
                <a:moveTo>
                  <a:pt x="0" y="15650"/>
                </a:moveTo>
                <a:lnTo>
                  <a:pt x="0" y="0"/>
                </a:lnTo>
                <a:lnTo>
                  <a:pt x="26222" y="0"/>
                </a:lnTo>
                <a:lnTo>
                  <a:pt x="26222" y="15650"/>
                </a:lnTo>
                <a:lnTo>
                  <a:pt x="0" y="1565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0" name="object 110"/>
          <p:cNvSpPr/>
          <p:nvPr/>
        </p:nvSpPr>
        <p:spPr>
          <a:xfrm>
            <a:off x="8414453" y="2060336"/>
            <a:ext cx="26670" cy="15875"/>
          </a:xfrm>
          <a:custGeom>
            <a:avLst/>
            <a:gdLst/>
            <a:ahLst/>
            <a:cxnLst/>
            <a:rect l="l" t="t" r="r" b="b"/>
            <a:pathLst>
              <a:path w="26670" h="15875">
                <a:moveTo>
                  <a:pt x="0" y="15650"/>
                </a:moveTo>
                <a:lnTo>
                  <a:pt x="0" y="0"/>
                </a:lnTo>
                <a:lnTo>
                  <a:pt x="26222" y="0"/>
                </a:lnTo>
                <a:lnTo>
                  <a:pt x="26222" y="15650"/>
                </a:lnTo>
                <a:lnTo>
                  <a:pt x="0" y="1565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1" name="object 111"/>
          <p:cNvSpPr/>
          <p:nvPr/>
        </p:nvSpPr>
        <p:spPr>
          <a:xfrm>
            <a:off x="8912675" y="2060337"/>
            <a:ext cx="31750" cy="15875"/>
          </a:xfrm>
          <a:custGeom>
            <a:avLst/>
            <a:gdLst/>
            <a:ahLst/>
            <a:cxnLst/>
            <a:rect l="l" t="t" r="r" b="b"/>
            <a:pathLst>
              <a:path w="31750" h="15875">
                <a:moveTo>
                  <a:pt x="26222" y="0"/>
                </a:moveTo>
                <a:lnTo>
                  <a:pt x="0" y="0"/>
                </a:lnTo>
                <a:lnTo>
                  <a:pt x="5244" y="5216"/>
                </a:lnTo>
                <a:lnTo>
                  <a:pt x="5244" y="15650"/>
                </a:lnTo>
                <a:lnTo>
                  <a:pt x="31466" y="15650"/>
                </a:lnTo>
                <a:lnTo>
                  <a:pt x="26222" y="10433"/>
                </a:lnTo>
                <a:lnTo>
                  <a:pt x="26222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2" name="object 112"/>
          <p:cNvSpPr/>
          <p:nvPr/>
        </p:nvSpPr>
        <p:spPr>
          <a:xfrm>
            <a:off x="8414453" y="2044686"/>
            <a:ext cx="31750" cy="15875"/>
          </a:xfrm>
          <a:custGeom>
            <a:avLst/>
            <a:gdLst/>
            <a:ahLst/>
            <a:cxnLst/>
            <a:rect l="l" t="t" r="r" b="b"/>
            <a:pathLst>
              <a:path w="31750" h="15875">
                <a:moveTo>
                  <a:pt x="31466" y="0"/>
                </a:moveTo>
                <a:lnTo>
                  <a:pt x="5244" y="0"/>
                </a:lnTo>
                <a:lnTo>
                  <a:pt x="5244" y="10433"/>
                </a:lnTo>
                <a:lnTo>
                  <a:pt x="0" y="10433"/>
                </a:lnTo>
                <a:lnTo>
                  <a:pt x="0" y="15650"/>
                </a:lnTo>
                <a:lnTo>
                  <a:pt x="26222" y="15650"/>
                </a:lnTo>
                <a:lnTo>
                  <a:pt x="26222" y="5216"/>
                </a:lnTo>
                <a:lnTo>
                  <a:pt x="31466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3" name="object 113"/>
          <p:cNvSpPr/>
          <p:nvPr/>
        </p:nvSpPr>
        <p:spPr>
          <a:xfrm>
            <a:off x="8912675" y="2044686"/>
            <a:ext cx="26670" cy="15875"/>
          </a:xfrm>
          <a:custGeom>
            <a:avLst/>
            <a:gdLst/>
            <a:ahLst/>
            <a:cxnLst/>
            <a:rect l="l" t="t" r="r" b="b"/>
            <a:pathLst>
              <a:path w="26670" h="15875">
                <a:moveTo>
                  <a:pt x="0" y="15650"/>
                </a:moveTo>
                <a:lnTo>
                  <a:pt x="0" y="0"/>
                </a:lnTo>
                <a:lnTo>
                  <a:pt x="26222" y="0"/>
                </a:lnTo>
                <a:lnTo>
                  <a:pt x="26222" y="15650"/>
                </a:lnTo>
                <a:lnTo>
                  <a:pt x="0" y="1565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4" name="object 114"/>
          <p:cNvSpPr/>
          <p:nvPr/>
        </p:nvSpPr>
        <p:spPr>
          <a:xfrm>
            <a:off x="8419697" y="2034252"/>
            <a:ext cx="26670" cy="10795"/>
          </a:xfrm>
          <a:custGeom>
            <a:avLst/>
            <a:gdLst/>
            <a:ahLst/>
            <a:cxnLst/>
            <a:rect l="l" t="t" r="r" b="b"/>
            <a:pathLst>
              <a:path w="26670" h="10794">
                <a:moveTo>
                  <a:pt x="0" y="10433"/>
                </a:moveTo>
                <a:lnTo>
                  <a:pt x="0" y="0"/>
                </a:lnTo>
                <a:lnTo>
                  <a:pt x="26222" y="0"/>
                </a:lnTo>
                <a:lnTo>
                  <a:pt x="26222" y="10433"/>
                </a:lnTo>
                <a:lnTo>
                  <a:pt x="0" y="10433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5" name="object 115"/>
          <p:cNvSpPr/>
          <p:nvPr/>
        </p:nvSpPr>
        <p:spPr>
          <a:xfrm>
            <a:off x="8912675" y="2034252"/>
            <a:ext cx="26670" cy="10795"/>
          </a:xfrm>
          <a:custGeom>
            <a:avLst/>
            <a:gdLst/>
            <a:ahLst/>
            <a:cxnLst/>
            <a:rect l="l" t="t" r="r" b="b"/>
            <a:pathLst>
              <a:path w="26670" h="10794">
                <a:moveTo>
                  <a:pt x="20977" y="0"/>
                </a:moveTo>
                <a:lnTo>
                  <a:pt x="0" y="0"/>
                </a:lnTo>
                <a:lnTo>
                  <a:pt x="0" y="10433"/>
                </a:lnTo>
                <a:lnTo>
                  <a:pt x="26222" y="10433"/>
                </a:lnTo>
                <a:lnTo>
                  <a:pt x="20977" y="5216"/>
                </a:lnTo>
                <a:lnTo>
                  <a:pt x="20977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6" name="object 116"/>
          <p:cNvSpPr/>
          <p:nvPr/>
        </p:nvSpPr>
        <p:spPr>
          <a:xfrm>
            <a:off x="8419697" y="2018602"/>
            <a:ext cx="31750" cy="15875"/>
          </a:xfrm>
          <a:custGeom>
            <a:avLst/>
            <a:gdLst/>
            <a:ahLst/>
            <a:cxnLst/>
            <a:rect l="l" t="t" r="r" b="b"/>
            <a:pathLst>
              <a:path w="31750" h="15875">
                <a:moveTo>
                  <a:pt x="31466" y="0"/>
                </a:moveTo>
                <a:lnTo>
                  <a:pt x="5244" y="0"/>
                </a:lnTo>
                <a:lnTo>
                  <a:pt x="5244" y="5216"/>
                </a:lnTo>
                <a:lnTo>
                  <a:pt x="0" y="10433"/>
                </a:lnTo>
                <a:lnTo>
                  <a:pt x="0" y="15650"/>
                </a:lnTo>
                <a:lnTo>
                  <a:pt x="26222" y="15650"/>
                </a:lnTo>
                <a:lnTo>
                  <a:pt x="26222" y="5216"/>
                </a:lnTo>
                <a:lnTo>
                  <a:pt x="31466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7" name="object 117"/>
          <p:cNvSpPr/>
          <p:nvPr/>
        </p:nvSpPr>
        <p:spPr>
          <a:xfrm>
            <a:off x="8907430" y="2018602"/>
            <a:ext cx="26670" cy="15875"/>
          </a:xfrm>
          <a:custGeom>
            <a:avLst/>
            <a:gdLst/>
            <a:ahLst/>
            <a:cxnLst/>
            <a:rect l="l" t="t" r="r" b="b"/>
            <a:pathLst>
              <a:path w="26670" h="15875">
                <a:moveTo>
                  <a:pt x="0" y="15650"/>
                </a:moveTo>
                <a:lnTo>
                  <a:pt x="0" y="0"/>
                </a:lnTo>
                <a:lnTo>
                  <a:pt x="26222" y="0"/>
                </a:lnTo>
                <a:lnTo>
                  <a:pt x="26222" y="15650"/>
                </a:lnTo>
                <a:lnTo>
                  <a:pt x="0" y="1565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8" name="object 118"/>
          <p:cNvSpPr/>
          <p:nvPr/>
        </p:nvSpPr>
        <p:spPr>
          <a:xfrm>
            <a:off x="8424941" y="2002951"/>
            <a:ext cx="31750" cy="15875"/>
          </a:xfrm>
          <a:custGeom>
            <a:avLst/>
            <a:gdLst/>
            <a:ahLst/>
            <a:cxnLst/>
            <a:rect l="l" t="t" r="r" b="b"/>
            <a:pathLst>
              <a:path w="31750" h="15875">
                <a:moveTo>
                  <a:pt x="31466" y="0"/>
                </a:moveTo>
                <a:lnTo>
                  <a:pt x="5244" y="0"/>
                </a:lnTo>
                <a:lnTo>
                  <a:pt x="5244" y="5216"/>
                </a:lnTo>
                <a:lnTo>
                  <a:pt x="0" y="5216"/>
                </a:lnTo>
                <a:lnTo>
                  <a:pt x="0" y="15650"/>
                </a:lnTo>
                <a:lnTo>
                  <a:pt x="26222" y="15650"/>
                </a:lnTo>
                <a:lnTo>
                  <a:pt x="26222" y="5216"/>
                </a:lnTo>
                <a:lnTo>
                  <a:pt x="31466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9" name="object 119"/>
          <p:cNvSpPr/>
          <p:nvPr/>
        </p:nvSpPr>
        <p:spPr>
          <a:xfrm>
            <a:off x="8902186" y="2002952"/>
            <a:ext cx="31750" cy="15875"/>
          </a:xfrm>
          <a:custGeom>
            <a:avLst/>
            <a:gdLst/>
            <a:ahLst/>
            <a:cxnLst/>
            <a:rect l="l" t="t" r="r" b="b"/>
            <a:pathLst>
              <a:path w="31750" h="15875">
                <a:moveTo>
                  <a:pt x="26222" y="0"/>
                </a:moveTo>
                <a:lnTo>
                  <a:pt x="0" y="0"/>
                </a:lnTo>
                <a:lnTo>
                  <a:pt x="0" y="5216"/>
                </a:lnTo>
                <a:lnTo>
                  <a:pt x="5244" y="10433"/>
                </a:lnTo>
                <a:lnTo>
                  <a:pt x="5244" y="15650"/>
                </a:lnTo>
                <a:lnTo>
                  <a:pt x="31466" y="15650"/>
                </a:lnTo>
                <a:lnTo>
                  <a:pt x="26222" y="10433"/>
                </a:lnTo>
                <a:lnTo>
                  <a:pt x="26222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0" name="object 120"/>
          <p:cNvSpPr/>
          <p:nvPr/>
        </p:nvSpPr>
        <p:spPr>
          <a:xfrm>
            <a:off x="8430186" y="1987301"/>
            <a:ext cx="26670" cy="15875"/>
          </a:xfrm>
          <a:custGeom>
            <a:avLst/>
            <a:gdLst/>
            <a:ahLst/>
            <a:cxnLst/>
            <a:rect l="l" t="t" r="r" b="b"/>
            <a:pathLst>
              <a:path w="26670" h="15875">
                <a:moveTo>
                  <a:pt x="26222" y="0"/>
                </a:moveTo>
                <a:lnTo>
                  <a:pt x="5244" y="0"/>
                </a:lnTo>
                <a:lnTo>
                  <a:pt x="0" y="5216"/>
                </a:lnTo>
                <a:lnTo>
                  <a:pt x="0" y="15650"/>
                </a:lnTo>
                <a:lnTo>
                  <a:pt x="26222" y="15650"/>
                </a:lnTo>
                <a:lnTo>
                  <a:pt x="26222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1" name="object 121"/>
          <p:cNvSpPr/>
          <p:nvPr/>
        </p:nvSpPr>
        <p:spPr>
          <a:xfrm>
            <a:off x="8896941" y="1987301"/>
            <a:ext cx="31750" cy="15875"/>
          </a:xfrm>
          <a:custGeom>
            <a:avLst/>
            <a:gdLst/>
            <a:ahLst/>
            <a:cxnLst/>
            <a:rect l="l" t="t" r="r" b="b"/>
            <a:pathLst>
              <a:path w="31750" h="15875">
                <a:moveTo>
                  <a:pt x="31466" y="10433"/>
                </a:moveTo>
                <a:lnTo>
                  <a:pt x="5244" y="10433"/>
                </a:lnTo>
                <a:lnTo>
                  <a:pt x="5244" y="15650"/>
                </a:lnTo>
                <a:lnTo>
                  <a:pt x="31466" y="15650"/>
                </a:lnTo>
                <a:lnTo>
                  <a:pt x="31466" y="10433"/>
                </a:lnTo>
                <a:close/>
              </a:path>
              <a:path w="31750" h="15875">
                <a:moveTo>
                  <a:pt x="26222" y="0"/>
                </a:moveTo>
                <a:lnTo>
                  <a:pt x="0" y="0"/>
                </a:lnTo>
                <a:lnTo>
                  <a:pt x="0" y="10433"/>
                </a:lnTo>
                <a:lnTo>
                  <a:pt x="26222" y="10433"/>
                </a:lnTo>
                <a:lnTo>
                  <a:pt x="26222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2" name="object 122"/>
          <p:cNvSpPr/>
          <p:nvPr/>
        </p:nvSpPr>
        <p:spPr>
          <a:xfrm>
            <a:off x="8435430" y="1971650"/>
            <a:ext cx="26670" cy="15875"/>
          </a:xfrm>
          <a:custGeom>
            <a:avLst/>
            <a:gdLst/>
            <a:ahLst/>
            <a:cxnLst/>
            <a:rect l="l" t="t" r="r" b="b"/>
            <a:pathLst>
              <a:path w="26670" h="15875">
                <a:moveTo>
                  <a:pt x="26222" y="0"/>
                </a:moveTo>
                <a:lnTo>
                  <a:pt x="0" y="0"/>
                </a:lnTo>
                <a:lnTo>
                  <a:pt x="0" y="15650"/>
                </a:lnTo>
                <a:lnTo>
                  <a:pt x="20977" y="15650"/>
                </a:lnTo>
                <a:lnTo>
                  <a:pt x="26222" y="10433"/>
                </a:lnTo>
                <a:lnTo>
                  <a:pt x="26222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3" name="object 123"/>
          <p:cNvSpPr/>
          <p:nvPr/>
        </p:nvSpPr>
        <p:spPr>
          <a:xfrm>
            <a:off x="8891697" y="1971651"/>
            <a:ext cx="31750" cy="15875"/>
          </a:xfrm>
          <a:custGeom>
            <a:avLst/>
            <a:gdLst/>
            <a:ahLst/>
            <a:cxnLst/>
            <a:rect l="l" t="t" r="r" b="b"/>
            <a:pathLst>
              <a:path w="31750" h="15875">
                <a:moveTo>
                  <a:pt x="26222" y="0"/>
                </a:moveTo>
                <a:lnTo>
                  <a:pt x="0" y="0"/>
                </a:lnTo>
                <a:lnTo>
                  <a:pt x="0" y="5216"/>
                </a:lnTo>
                <a:lnTo>
                  <a:pt x="5244" y="10433"/>
                </a:lnTo>
                <a:lnTo>
                  <a:pt x="5244" y="15650"/>
                </a:lnTo>
                <a:lnTo>
                  <a:pt x="31466" y="15650"/>
                </a:lnTo>
                <a:lnTo>
                  <a:pt x="31466" y="10433"/>
                </a:lnTo>
                <a:lnTo>
                  <a:pt x="26222" y="10433"/>
                </a:lnTo>
                <a:lnTo>
                  <a:pt x="26222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4" name="object 124"/>
          <p:cNvSpPr/>
          <p:nvPr/>
        </p:nvSpPr>
        <p:spPr>
          <a:xfrm>
            <a:off x="8440674" y="1961217"/>
            <a:ext cx="26670" cy="10795"/>
          </a:xfrm>
          <a:custGeom>
            <a:avLst/>
            <a:gdLst/>
            <a:ahLst/>
            <a:cxnLst/>
            <a:rect l="l" t="t" r="r" b="b"/>
            <a:pathLst>
              <a:path w="26670" h="10794">
                <a:moveTo>
                  <a:pt x="26222" y="0"/>
                </a:moveTo>
                <a:lnTo>
                  <a:pt x="0" y="0"/>
                </a:lnTo>
                <a:lnTo>
                  <a:pt x="0" y="10433"/>
                </a:lnTo>
                <a:lnTo>
                  <a:pt x="26222" y="10433"/>
                </a:lnTo>
                <a:lnTo>
                  <a:pt x="26222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5" name="object 125"/>
          <p:cNvSpPr/>
          <p:nvPr/>
        </p:nvSpPr>
        <p:spPr>
          <a:xfrm>
            <a:off x="8886452" y="1961217"/>
            <a:ext cx="31750" cy="10795"/>
          </a:xfrm>
          <a:custGeom>
            <a:avLst/>
            <a:gdLst/>
            <a:ahLst/>
            <a:cxnLst/>
            <a:rect l="l" t="t" r="r" b="b"/>
            <a:pathLst>
              <a:path w="31750" h="10794">
                <a:moveTo>
                  <a:pt x="26222" y="0"/>
                </a:moveTo>
                <a:lnTo>
                  <a:pt x="0" y="0"/>
                </a:lnTo>
                <a:lnTo>
                  <a:pt x="0" y="5216"/>
                </a:lnTo>
                <a:lnTo>
                  <a:pt x="5244" y="10433"/>
                </a:lnTo>
                <a:lnTo>
                  <a:pt x="31466" y="10433"/>
                </a:lnTo>
                <a:lnTo>
                  <a:pt x="31466" y="5216"/>
                </a:lnTo>
                <a:lnTo>
                  <a:pt x="26222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6" name="object 126"/>
          <p:cNvSpPr/>
          <p:nvPr/>
        </p:nvSpPr>
        <p:spPr>
          <a:xfrm>
            <a:off x="8445919" y="1945567"/>
            <a:ext cx="26670" cy="15875"/>
          </a:xfrm>
          <a:custGeom>
            <a:avLst/>
            <a:gdLst/>
            <a:ahLst/>
            <a:cxnLst/>
            <a:rect l="l" t="t" r="r" b="b"/>
            <a:pathLst>
              <a:path w="26670" h="15875">
                <a:moveTo>
                  <a:pt x="26222" y="0"/>
                </a:moveTo>
                <a:lnTo>
                  <a:pt x="0" y="0"/>
                </a:lnTo>
                <a:lnTo>
                  <a:pt x="0" y="15650"/>
                </a:lnTo>
                <a:lnTo>
                  <a:pt x="26222" y="15650"/>
                </a:lnTo>
                <a:lnTo>
                  <a:pt x="26222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7" name="object 127"/>
          <p:cNvSpPr/>
          <p:nvPr/>
        </p:nvSpPr>
        <p:spPr>
          <a:xfrm>
            <a:off x="8881208" y="1945567"/>
            <a:ext cx="31750" cy="15875"/>
          </a:xfrm>
          <a:custGeom>
            <a:avLst/>
            <a:gdLst/>
            <a:ahLst/>
            <a:cxnLst/>
            <a:rect l="l" t="t" r="r" b="b"/>
            <a:pathLst>
              <a:path w="31750" h="15875">
                <a:moveTo>
                  <a:pt x="26222" y="0"/>
                </a:moveTo>
                <a:lnTo>
                  <a:pt x="0" y="0"/>
                </a:lnTo>
                <a:lnTo>
                  <a:pt x="0" y="5216"/>
                </a:lnTo>
                <a:lnTo>
                  <a:pt x="5244" y="10433"/>
                </a:lnTo>
                <a:lnTo>
                  <a:pt x="5244" y="15650"/>
                </a:lnTo>
                <a:lnTo>
                  <a:pt x="31466" y="15650"/>
                </a:lnTo>
                <a:lnTo>
                  <a:pt x="31466" y="10433"/>
                </a:lnTo>
                <a:lnTo>
                  <a:pt x="26222" y="5216"/>
                </a:lnTo>
                <a:lnTo>
                  <a:pt x="26222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8" name="object 128"/>
          <p:cNvSpPr/>
          <p:nvPr/>
        </p:nvSpPr>
        <p:spPr>
          <a:xfrm>
            <a:off x="8451163" y="1929916"/>
            <a:ext cx="31750" cy="15875"/>
          </a:xfrm>
          <a:custGeom>
            <a:avLst/>
            <a:gdLst/>
            <a:ahLst/>
            <a:cxnLst/>
            <a:rect l="l" t="t" r="r" b="b"/>
            <a:pathLst>
              <a:path w="31750" h="15875">
                <a:moveTo>
                  <a:pt x="26222" y="5216"/>
                </a:moveTo>
                <a:lnTo>
                  <a:pt x="0" y="5216"/>
                </a:lnTo>
                <a:lnTo>
                  <a:pt x="0" y="15650"/>
                </a:lnTo>
                <a:lnTo>
                  <a:pt x="26222" y="15650"/>
                </a:lnTo>
                <a:lnTo>
                  <a:pt x="26222" y="5216"/>
                </a:lnTo>
                <a:close/>
              </a:path>
              <a:path w="31750" h="15875">
                <a:moveTo>
                  <a:pt x="31466" y="0"/>
                </a:moveTo>
                <a:lnTo>
                  <a:pt x="5244" y="0"/>
                </a:lnTo>
                <a:lnTo>
                  <a:pt x="5244" y="5216"/>
                </a:lnTo>
                <a:lnTo>
                  <a:pt x="31466" y="5216"/>
                </a:lnTo>
                <a:lnTo>
                  <a:pt x="31466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9" name="object 129"/>
          <p:cNvSpPr/>
          <p:nvPr/>
        </p:nvSpPr>
        <p:spPr>
          <a:xfrm>
            <a:off x="8870719" y="1929916"/>
            <a:ext cx="36830" cy="15875"/>
          </a:xfrm>
          <a:custGeom>
            <a:avLst/>
            <a:gdLst/>
            <a:ahLst/>
            <a:cxnLst/>
            <a:rect l="l" t="t" r="r" b="b"/>
            <a:pathLst>
              <a:path w="36829" h="15875">
                <a:moveTo>
                  <a:pt x="26222" y="0"/>
                </a:moveTo>
                <a:lnTo>
                  <a:pt x="0" y="0"/>
                </a:lnTo>
                <a:lnTo>
                  <a:pt x="5244" y="5216"/>
                </a:lnTo>
                <a:lnTo>
                  <a:pt x="5244" y="10433"/>
                </a:lnTo>
                <a:lnTo>
                  <a:pt x="10488" y="15650"/>
                </a:lnTo>
                <a:lnTo>
                  <a:pt x="36711" y="15650"/>
                </a:lnTo>
                <a:lnTo>
                  <a:pt x="31466" y="10433"/>
                </a:lnTo>
                <a:lnTo>
                  <a:pt x="31466" y="5216"/>
                </a:lnTo>
                <a:lnTo>
                  <a:pt x="26222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0" name="object 130"/>
          <p:cNvSpPr/>
          <p:nvPr/>
        </p:nvSpPr>
        <p:spPr>
          <a:xfrm>
            <a:off x="8456408" y="1914266"/>
            <a:ext cx="36830" cy="15875"/>
          </a:xfrm>
          <a:custGeom>
            <a:avLst/>
            <a:gdLst/>
            <a:ahLst/>
            <a:cxnLst/>
            <a:rect l="l" t="t" r="r" b="b"/>
            <a:pathLst>
              <a:path w="36829" h="15875">
                <a:moveTo>
                  <a:pt x="36711" y="0"/>
                </a:moveTo>
                <a:lnTo>
                  <a:pt x="10488" y="0"/>
                </a:lnTo>
                <a:lnTo>
                  <a:pt x="5244" y="5216"/>
                </a:lnTo>
                <a:lnTo>
                  <a:pt x="5244" y="10433"/>
                </a:lnTo>
                <a:lnTo>
                  <a:pt x="0" y="10433"/>
                </a:lnTo>
                <a:lnTo>
                  <a:pt x="0" y="15650"/>
                </a:lnTo>
                <a:lnTo>
                  <a:pt x="26222" y="15650"/>
                </a:lnTo>
                <a:lnTo>
                  <a:pt x="31466" y="10433"/>
                </a:lnTo>
                <a:lnTo>
                  <a:pt x="31466" y="5216"/>
                </a:lnTo>
                <a:lnTo>
                  <a:pt x="36711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1" name="object 131"/>
          <p:cNvSpPr/>
          <p:nvPr/>
        </p:nvSpPr>
        <p:spPr>
          <a:xfrm>
            <a:off x="8865475" y="1914266"/>
            <a:ext cx="31750" cy="15875"/>
          </a:xfrm>
          <a:custGeom>
            <a:avLst/>
            <a:gdLst/>
            <a:ahLst/>
            <a:cxnLst/>
            <a:rect l="l" t="t" r="r" b="b"/>
            <a:pathLst>
              <a:path w="31750" h="15875">
                <a:moveTo>
                  <a:pt x="26222" y="0"/>
                </a:moveTo>
                <a:lnTo>
                  <a:pt x="0" y="0"/>
                </a:lnTo>
                <a:lnTo>
                  <a:pt x="0" y="5216"/>
                </a:lnTo>
                <a:lnTo>
                  <a:pt x="5244" y="10433"/>
                </a:lnTo>
                <a:lnTo>
                  <a:pt x="5244" y="15650"/>
                </a:lnTo>
                <a:lnTo>
                  <a:pt x="31466" y="15650"/>
                </a:lnTo>
                <a:lnTo>
                  <a:pt x="31466" y="10433"/>
                </a:lnTo>
                <a:lnTo>
                  <a:pt x="26222" y="5216"/>
                </a:lnTo>
                <a:lnTo>
                  <a:pt x="26222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2" name="object 132"/>
          <p:cNvSpPr/>
          <p:nvPr/>
        </p:nvSpPr>
        <p:spPr>
          <a:xfrm>
            <a:off x="8466897" y="1898615"/>
            <a:ext cx="36830" cy="15875"/>
          </a:xfrm>
          <a:custGeom>
            <a:avLst/>
            <a:gdLst/>
            <a:ahLst/>
            <a:cxnLst/>
            <a:rect l="l" t="t" r="r" b="b"/>
            <a:pathLst>
              <a:path w="36829" h="15875">
                <a:moveTo>
                  <a:pt x="36711" y="0"/>
                </a:moveTo>
                <a:lnTo>
                  <a:pt x="5244" y="0"/>
                </a:lnTo>
                <a:lnTo>
                  <a:pt x="5244" y="5216"/>
                </a:lnTo>
                <a:lnTo>
                  <a:pt x="0" y="10433"/>
                </a:lnTo>
                <a:lnTo>
                  <a:pt x="0" y="15650"/>
                </a:lnTo>
                <a:lnTo>
                  <a:pt x="26222" y="15650"/>
                </a:lnTo>
                <a:lnTo>
                  <a:pt x="31466" y="10433"/>
                </a:lnTo>
                <a:lnTo>
                  <a:pt x="31466" y="5216"/>
                </a:lnTo>
                <a:lnTo>
                  <a:pt x="36711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3" name="object 133"/>
          <p:cNvSpPr/>
          <p:nvPr/>
        </p:nvSpPr>
        <p:spPr>
          <a:xfrm>
            <a:off x="8854985" y="1898615"/>
            <a:ext cx="36830" cy="15875"/>
          </a:xfrm>
          <a:custGeom>
            <a:avLst/>
            <a:gdLst/>
            <a:ahLst/>
            <a:cxnLst/>
            <a:rect l="l" t="t" r="r" b="b"/>
            <a:pathLst>
              <a:path w="36829" h="15875">
                <a:moveTo>
                  <a:pt x="26222" y="0"/>
                </a:moveTo>
                <a:lnTo>
                  <a:pt x="0" y="0"/>
                </a:lnTo>
                <a:lnTo>
                  <a:pt x="0" y="5216"/>
                </a:lnTo>
                <a:lnTo>
                  <a:pt x="5244" y="10433"/>
                </a:lnTo>
                <a:lnTo>
                  <a:pt x="5244" y="15650"/>
                </a:lnTo>
                <a:lnTo>
                  <a:pt x="36711" y="15650"/>
                </a:lnTo>
                <a:lnTo>
                  <a:pt x="36711" y="10433"/>
                </a:lnTo>
                <a:lnTo>
                  <a:pt x="31466" y="10433"/>
                </a:lnTo>
                <a:lnTo>
                  <a:pt x="31466" y="5216"/>
                </a:lnTo>
                <a:lnTo>
                  <a:pt x="26222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4" name="object 134"/>
          <p:cNvSpPr/>
          <p:nvPr/>
        </p:nvSpPr>
        <p:spPr>
          <a:xfrm>
            <a:off x="8477386" y="1888182"/>
            <a:ext cx="31750" cy="10795"/>
          </a:xfrm>
          <a:custGeom>
            <a:avLst/>
            <a:gdLst/>
            <a:ahLst/>
            <a:cxnLst/>
            <a:rect l="l" t="t" r="r" b="b"/>
            <a:pathLst>
              <a:path w="31750" h="10794">
                <a:moveTo>
                  <a:pt x="31466" y="0"/>
                </a:moveTo>
                <a:lnTo>
                  <a:pt x="0" y="0"/>
                </a:lnTo>
                <a:lnTo>
                  <a:pt x="0" y="10433"/>
                </a:lnTo>
                <a:lnTo>
                  <a:pt x="26222" y="10433"/>
                </a:lnTo>
                <a:lnTo>
                  <a:pt x="26222" y="5216"/>
                </a:lnTo>
                <a:lnTo>
                  <a:pt x="31466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5" name="object 135"/>
          <p:cNvSpPr/>
          <p:nvPr/>
        </p:nvSpPr>
        <p:spPr>
          <a:xfrm>
            <a:off x="8849741" y="1888182"/>
            <a:ext cx="31750" cy="10795"/>
          </a:xfrm>
          <a:custGeom>
            <a:avLst/>
            <a:gdLst/>
            <a:ahLst/>
            <a:cxnLst/>
            <a:rect l="l" t="t" r="r" b="b"/>
            <a:pathLst>
              <a:path w="31750" h="10794">
                <a:moveTo>
                  <a:pt x="26222" y="0"/>
                </a:moveTo>
                <a:lnTo>
                  <a:pt x="0" y="0"/>
                </a:lnTo>
                <a:lnTo>
                  <a:pt x="0" y="10433"/>
                </a:lnTo>
                <a:lnTo>
                  <a:pt x="31466" y="10433"/>
                </a:lnTo>
                <a:lnTo>
                  <a:pt x="26222" y="5216"/>
                </a:lnTo>
                <a:lnTo>
                  <a:pt x="26222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6" name="object 136"/>
          <p:cNvSpPr/>
          <p:nvPr/>
        </p:nvSpPr>
        <p:spPr>
          <a:xfrm>
            <a:off x="8482630" y="1872531"/>
            <a:ext cx="42545" cy="15875"/>
          </a:xfrm>
          <a:custGeom>
            <a:avLst/>
            <a:gdLst/>
            <a:ahLst/>
            <a:cxnLst/>
            <a:rect l="l" t="t" r="r" b="b"/>
            <a:pathLst>
              <a:path w="42545" h="15875">
                <a:moveTo>
                  <a:pt x="41955" y="0"/>
                </a:moveTo>
                <a:lnTo>
                  <a:pt x="10488" y="0"/>
                </a:lnTo>
                <a:lnTo>
                  <a:pt x="0" y="10433"/>
                </a:lnTo>
                <a:lnTo>
                  <a:pt x="0" y="15650"/>
                </a:lnTo>
                <a:lnTo>
                  <a:pt x="26222" y="15650"/>
                </a:lnTo>
                <a:lnTo>
                  <a:pt x="41955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7" name="object 137"/>
          <p:cNvSpPr/>
          <p:nvPr/>
        </p:nvSpPr>
        <p:spPr>
          <a:xfrm>
            <a:off x="8834008" y="1872531"/>
            <a:ext cx="42545" cy="15875"/>
          </a:xfrm>
          <a:custGeom>
            <a:avLst/>
            <a:gdLst/>
            <a:ahLst/>
            <a:cxnLst/>
            <a:rect l="l" t="t" r="r" b="b"/>
            <a:pathLst>
              <a:path w="42545" h="15875">
                <a:moveTo>
                  <a:pt x="36711" y="5216"/>
                </a:moveTo>
                <a:lnTo>
                  <a:pt x="5244" y="5216"/>
                </a:lnTo>
                <a:lnTo>
                  <a:pt x="10488" y="10433"/>
                </a:lnTo>
                <a:lnTo>
                  <a:pt x="10488" y="15650"/>
                </a:lnTo>
                <a:lnTo>
                  <a:pt x="41955" y="15650"/>
                </a:lnTo>
                <a:lnTo>
                  <a:pt x="36711" y="10433"/>
                </a:lnTo>
                <a:lnTo>
                  <a:pt x="36711" y="5216"/>
                </a:lnTo>
                <a:close/>
              </a:path>
              <a:path w="42545" h="15875">
                <a:moveTo>
                  <a:pt x="31466" y="0"/>
                </a:moveTo>
                <a:lnTo>
                  <a:pt x="0" y="0"/>
                </a:lnTo>
                <a:lnTo>
                  <a:pt x="0" y="5216"/>
                </a:lnTo>
                <a:lnTo>
                  <a:pt x="31466" y="5216"/>
                </a:lnTo>
                <a:lnTo>
                  <a:pt x="31466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8" name="object 138"/>
          <p:cNvSpPr/>
          <p:nvPr/>
        </p:nvSpPr>
        <p:spPr>
          <a:xfrm>
            <a:off x="8493119" y="1856881"/>
            <a:ext cx="42545" cy="15875"/>
          </a:xfrm>
          <a:custGeom>
            <a:avLst/>
            <a:gdLst/>
            <a:ahLst/>
            <a:cxnLst/>
            <a:rect l="l" t="t" r="r" b="b"/>
            <a:pathLst>
              <a:path w="42545" h="15875">
                <a:moveTo>
                  <a:pt x="31466" y="10433"/>
                </a:moveTo>
                <a:lnTo>
                  <a:pt x="0" y="10433"/>
                </a:lnTo>
                <a:lnTo>
                  <a:pt x="0" y="15650"/>
                </a:lnTo>
                <a:lnTo>
                  <a:pt x="31466" y="15650"/>
                </a:lnTo>
                <a:lnTo>
                  <a:pt x="31466" y="10433"/>
                </a:lnTo>
                <a:close/>
              </a:path>
              <a:path w="42545" h="15875">
                <a:moveTo>
                  <a:pt x="41955" y="0"/>
                </a:moveTo>
                <a:lnTo>
                  <a:pt x="10488" y="0"/>
                </a:lnTo>
                <a:lnTo>
                  <a:pt x="10488" y="5216"/>
                </a:lnTo>
                <a:lnTo>
                  <a:pt x="5244" y="10433"/>
                </a:lnTo>
                <a:lnTo>
                  <a:pt x="36711" y="10433"/>
                </a:lnTo>
                <a:lnTo>
                  <a:pt x="41955" y="5216"/>
                </a:lnTo>
                <a:lnTo>
                  <a:pt x="41955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9" name="object 139"/>
          <p:cNvSpPr/>
          <p:nvPr/>
        </p:nvSpPr>
        <p:spPr>
          <a:xfrm>
            <a:off x="8818274" y="1856881"/>
            <a:ext cx="47625" cy="15875"/>
          </a:xfrm>
          <a:custGeom>
            <a:avLst/>
            <a:gdLst/>
            <a:ahLst/>
            <a:cxnLst/>
            <a:rect l="l" t="t" r="r" b="b"/>
            <a:pathLst>
              <a:path w="47625" h="15875">
                <a:moveTo>
                  <a:pt x="31466" y="0"/>
                </a:moveTo>
                <a:lnTo>
                  <a:pt x="0" y="0"/>
                </a:lnTo>
                <a:lnTo>
                  <a:pt x="15733" y="15650"/>
                </a:lnTo>
                <a:lnTo>
                  <a:pt x="47200" y="15650"/>
                </a:lnTo>
                <a:lnTo>
                  <a:pt x="41955" y="10433"/>
                </a:lnTo>
                <a:lnTo>
                  <a:pt x="36711" y="10433"/>
                </a:lnTo>
                <a:lnTo>
                  <a:pt x="36711" y="5216"/>
                </a:lnTo>
                <a:lnTo>
                  <a:pt x="31466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0" name="object 140"/>
          <p:cNvSpPr/>
          <p:nvPr/>
        </p:nvSpPr>
        <p:spPr>
          <a:xfrm>
            <a:off x="8503608" y="1768167"/>
            <a:ext cx="346710" cy="88900"/>
          </a:xfrm>
          <a:custGeom>
            <a:avLst/>
            <a:gdLst/>
            <a:ahLst/>
            <a:cxnLst/>
            <a:rect l="l" t="t" r="r" b="b"/>
            <a:pathLst>
              <a:path w="346709" h="88900">
                <a:moveTo>
                  <a:pt x="220266" y="5216"/>
                </a:moveTo>
                <a:lnTo>
                  <a:pt x="125866" y="5216"/>
                </a:lnTo>
                <a:lnTo>
                  <a:pt x="104888" y="15650"/>
                </a:lnTo>
                <a:lnTo>
                  <a:pt x="89155" y="20867"/>
                </a:lnTo>
                <a:lnTo>
                  <a:pt x="57688" y="36517"/>
                </a:lnTo>
                <a:lnTo>
                  <a:pt x="47199" y="46951"/>
                </a:lnTo>
                <a:lnTo>
                  <a:pt x="36711" y="52168"/>
                </a:lnTo>
                <a:lnTo>
                  <a:pt x="31466" y="62601"/>
                </a:lnTo>
                <a:lnTo>
                  <a:pt x="20977" y="67818"/>
                </a:lnTo>
                <a:lnTo>
                  <a:pt x="0" y="88713"/>
                </a:lnTo>
                <a:lnTo>
                  <a:pt x="31466" y="88713"/>
                </a:lnTo>
                <a:lnTo>
                  <a:pt x="41955" y="83468"/>
                </a:lnTo>
                <a:lnTo>
                  <a:pt x="47199" y="73035"/>
                </a:lnTo>
                <a:lnTo>
                  <a:pt x="57688" y="67818"/>
                </a:lnTo>
                <a:lnTo>
                  <a:pt x="62933" y="62601"/>
                </a:lnTo>
                <a:lnTo>
                  <a:pt x="83911" y="52168"/>
                </a:lnTo>
                <a:lnTo>
                  <a:pt x="89155" y="46951"/>
                </a:lnTo>
                <a:lnTo>
                  <a:pt x="110133" y="36517"/>
                </a:lnTo>
                <a:lnTo>
                  <a:pt x="115377" y="36517"/>
                </a:lnTo>
                <a:lnTo>
                  <a:pt x="125866" y="31300"/>
                </a:lnTo>
                <a:lnTo>
                  <a:pt x="136355" y="31300"/>
                </a:lnTo>
                <a:lnTo>
                  <a:pt x="146844" y="26084"/>
                </a:lnTo>
                <a:lnTo>
                  <a:pt x="267466" y="26084"/>
                </a:lnTo>
                <a:lnTo>
                  <a:pt x="235999" y="10433"/>
                </a:lnTo>
                <a:lnTo>
                  <a:pt x="220266" y="5216"/>
                </a:lnTo>
                <a:close/>
              </a:path>
              <a:path w="346709" h="88900">
                <a:moveTo>
                  <a:pt x="267466" y="26084"/>
                </a:moveTo>
                <a:lnTo>
                  <a:pt x="204533" y="26084"/>
                </a:lnTo>
                <a:lnTo>
                  <a:pt x="215022" y="31300"/>
                </a:lnTo>
                <a:lnTo>
                  <a:pt x="220266" y="31300"/>
                </a:lnTo>
                <a:lnTo>
                  <a:pt x="230755" y="36517"/>
                </a:lnTo>
                <a:lnTo>
                  <a:pt x="241244" y="36517"/>
                </a:lnTo>
                <a:lnTo>
                  <a:pt x="251733" y="41734"/>
                </a:lnTo>
                <a:lnTo>
                  <a:pt x="256977" y="46951"/>
                </a:lnTo>
                <a:lnTo>
                  <a:pt x="277955" y="57384"/>
                </a:lnTo>
                <a:lnTo>
                  <a:pt x="283200" y="62601"/>
                </a:lnTo>
                <a:lnTo>
                  <a:pt x="293688" y="67818"/>
                </a:lnTo>
                <a:lnTo>
                  <a:pt x="314666" y="88713"/>
                </a:lnTo>
                <a:lnTo>
                  <a:pt x="346133" y="88713"/>
                </a:lnTo>
                <a:lnTo>
                  <a:pt x="340888" y="78252"/>
                </a:lnTo>
                <a:lnTo>
                  <a:pt x="330400" y="67818"/>
                </a:lnTo>
                <a:lnTo>
                  <a:pt x="319911" y="62601"/>
                </a:lnTo>
                <a:lnTo>
                  <a:pt x="309422" y="52168"/>
                </a:lnTo>
                <a:lnTo>
                  <a:pt x="298933" y="46951"/>
                </a:lnTo>
                <a:lnTo>
                  <a:pt x="288444" y="36517"/>
                </a:lnTo>
                <a:lnTo>
                  <a:pt x="267466" y="26084"/>
                </a:lnTo>
                <a:close/>
              </a:path>
              <a:path w="346709" h="88900">
                <a:moveTo>
                  <a:pt x="173066" y="0"/>
                </a:moveTo>
                <a:lnTo>
                  <a:pt x="162577" y="5216"/>
                </a:lnTo>
                <a:lnTo>
                  <a:pt x="188799" y="5216"/>
                </a:lnTo>
                <a:lnTo>
                  <a:pt x="173066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1" name="object 141"/>
          <p:cNvSpPr/>
          <p:nvPr/>
        </p:nvSpPr>
        <p:spPr>
          <a:xfrm>
            <a:off x="8561297" y="1882965"/>
            <a:ext cx="241300" cy="464820"/>
          </a:xfrm>
          <a:custGeom>
            <a:avLst/>
            <a:gdLst/>
            <a:ahLst/>
            <a:cxnLst/>
            <a:rect l="l" t="t" r="r" b="b"/>
            <a:pathLst>
              <a:path w="241300" h="464819">
                <a:moveTo>
                  <a:pt x="241244" y="453862"/>
                </a:moveTo>
                <a:lnTo>
                  <a:pt x="0" y="453862"/>
                </a:lnTo>
                <a:lnTo>
                  <a:pt x="0" y="464296"/>
                </a:lnTo>
                <a:lnTo>
                  <a:pt x="241244" y="464296"/>
                </a:lnTo>
                <a:lnTo>
                  <a:pt x="241244" y="453862"/>
                </a:lnTo>
                <a:close/>
              </a:path>
              <a:path w="241300" h="464819">
                <a:moveTo>
                  <a:pt x="204533" y="448645"/>
                </a:moveTo>
                <a:lnTo>
                  <a:pt x="36711" y="448645"/>
                </a:lnTo>
                <a:lnTo>
                  <a:pt x="31466" y="453862"/>
                </a:lnTo>
                <a:lnTo>
                  <a:pt x="209778" y="453862"/>
                </a:lnTo>
                <a:lnTo>
                  <a:pt x="204533" y="448645"/>
                </a:lnTo>
                <a:close/>
              </a:path>
              <a:path w="241300" h="464819">
                <a:moveTo>
                  <a:pt x="188800" y="443428"/>
                </a:moveTo>
                <a:lnTo>
                  <a:pt x="52444" y="443428"/>
                </a:lnTo>
                <a:lnTo>
                  <a:pt x="47200" y="448645"/>
                </a:lnTo>
                <a:lnTo>
                  <a:pt x="194044" y="448645"/>
                </a:lnTo>
                <a:lnTo>
                  <a:pt x="188800" y="443428"/>
                </a:lnTo>
                <a:close/>
              </a:path>
              <a:path w="241300" h="464819">
                <a:moveTo>
                  <a:pt x="173066" y="73035"/>
                </a:moveTo>
                <a:lnTo>
                  <a:pt x="52444" y="73035"/>
                </a:lnTo>
                <a:lnTo>
                  <a:pt x="57688" y="78252"/>
                </a:lnTo>
                <a:lnTo>
                  <a:pt x="62933" y="78252"/>
                </a:lnTo>
                <a:lnTo>
                  <a:pt x="62933" y="83468"/>
                </a:lnTo>
                <a:lnTo>
                  <a:pt x="68177" y="83468"/>
                </a:lnTo>
                <a:lnTo>
                  <a:pt x="68177" y="88685"/>
                </a:lnTo>
                <a:lnTo>
                  <a:pt x="73422" y="93902"/>
                </a:lnTo>
                <a:lnTo>
                  <a:pt x="73422" y="417344"/>
                </a:lnTo>
                <a:lnTo>
                  <a:pt x="68178" y="427778"/>
                </a:lnTo>
                <a:lnTo>
                  <a:pt x="68178" y="432995"/>
                </a:lnTo>
                <a:lnTo>
                  <a:pt x="57689" y="443428"/>
                </a:lnTo>
                <a:lnTo>
                  <a:pt x="183555" y="443428"/>
                </a:lnTo>
                <a:lnTo>
                  <a:pt x="178311" y="438212"/>
                </a:lnTo>
                <a:lnTo>
                  <a:pt x="178311" y="432995"/>
                </a:lnTo>
                <a:lnTo>
                  <a:pt x="173066" y="427778"/>
                </a:lnTo>
                <a:lnTo>
                  <a:pt x="173066" y="73035"/>
                </a:lnTo>
                <a:close/>
              </a:path>
              <a:path w="241300" h="464819">
                <a:moveTo>
                  <a:pt x="173066" y="0"/>
                </a:moveTo>
                <a:lnTo>
                  <a:pt x="162577" y="0"/>
                </a:lnTo>
                <a:lnTo>
                  <a:pt x="0" y="73035"/>
                </a:lnTo>
                <a:lnTo>
                  <a:pt x="5244" y="83468"/>
                </a:lnTo>
                <a:lnTo>
                  <a:pt x="10488" y="83468"/>
                </a:lnTo>
                <a:lnTo>
                  <a:pt x="15733" y="78252"/>
                </a:lnTo>
                <a:lnTo>
                  <a:pt x="26222" y="78252"/>
                </a:lnTo>
                <a:lnTo>
                  <a:pt x="31466" y="73035"/>
                </a:lnTo>
                <a:lnTo>
                  <a:pt x="173066" y="73035"/>
                </a:lnTo>
                <a:lnTo>
                  <a:pt x="173066" y="0"/>
                </a:lnTo>
                <a:close/>
              </a:path>
            </a:pathLst>
          </a:custGeom>
          <a:solidFill>
            <a:srgbClr val="0D0D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2" name="object 142"/>
          <p:cNvSpPr/>
          <p:nvPr/>
        </p:nvSpPr>
        <p:spPr>
          <a:xfrm>
            <a:off x="8561297" y="1862098"/>
            <a:ext cx="241300" cy="464820"/>
          </a:xfrm>
          <a:custGeom>
            <a:avLst/>
            <a:gdLst/>
            <a:ahLst/>
            <a:cxnLst/>
            <a:rect l="l" t="t" r="r" b="b"/>
            <a:pathLst>
              <a:path w="241300" h="464819">
                <a:moveTo>
                  <a:pt x="241244" y="448645"/>
                </a:moveTo>
                <a:lnTo>
                  <a:pt x="0" y="448645"/>
                </a:lnTo>
                <a:lnTo>
                  <a:pt x="0" y="464296"/>
                </a:lnTo>
                <a:lnTo>
                  <a:pt x="241244" y="464296"/>
                </a:lnTo>
                <a:lnTo>
                  <a:pt x="241244" y="448645"/>
                </a:lnTo>
                <a:close/>
              </a:path>
              <a:path w="241300" h="464819">
                <a:moveTo>
                  <a:pt x="194044" y="443428"/>
                </a:moveTo>
                <a:lnTo>
                  <a:pt x="47200" y="443428"/>
                </a:lnTo>
                <a:lnTo>
                  <a:pt x="47200" y="448645"/>
                </a:lnTo>
                <a:lnTo>
                  <a:pt x="199289" y="448645"/>
                </a:lnTo>
                <a:lnTo>
                  <a:pt x="194044" y="443428"/>
                </a:lnTo>
                <a:close/>
              </a:path>
              <a:path w="241300" h="464819">
                <a:moveTo>
                  <a:pt x="173066" y="73035"/>
                </a:moveTo>
                <a:lnTo>
                  <a:pt x="52444" y="73035"/>
                </a:lnTo>
                <a:lnTo>
                  <a:pt x="57688" y="78252"/>
                </a:lnTo>
                <a:lnTo>
                  <a:pt x="62933" y="78252"/>
                </a:lnTo>
                <a:lnTo>
                  <a:pt x="68177" y="83468"/>
                </a:lnTo>
                <a:lnTo>
                  <a:pt x="68177" y="88685"/>
                </a:lnTo>
                <a:lnTo>
                  <a:pt x="73422" y="93902"/>
                </a:lnTo>
                <a:lnTo>
                  <a:pt x="73422" y="417344"/>
                </a:lnTo>
                <a:lnTo>
                  <a:pt x="68178" y="427778"/>
                </a:lnTo>
                <a:lnTo>
                  <a:pt x="68178" y="432995"/>
                </a:lnTo>
                <a:lnTo>
                  <a:pt x="62933" y="438211"/>
                </a:lnTo>
                <a:lnTo>
                  <a:pt x="57689" y="438211"/>
                </a:lnTo>
                <a:lnTo>
                  <a:pt x="52444" y="443428"/>
                </a:lnTo>
                <a:lnTo>
                  <a:pt x="188800" y="443428"/>
                </a:lnTo>
                <a:lnTo>
                  <a:pt x="178311" y="432995"/>
                </a:lnTo>
                <a:lnTo>
                  <a:pt x="173066" y="422561"/>
                </a:lnTo>
                <a:lnTo>
                  <a:pt x="173066" y="73035"/>
                </a:lnTo>
                <a:close/>
              </a:path>
              <a:path w="241300" h="464819">
                <a:moveTo>
                  <a:pt x="173066" y="0"/>
                </a:moveTo>
                <a:lnTo>
                  <a:pt x="162577" y="0"/>
                </a:lnTo>
                <a:lnTo>
                  <a:pt x="0" y="73035"/>
                </a:lnTo>
                <a:lnTo>
                  <a:pt x="5244" y="83468"/>
                </a:lnTo>
                <a:lnTo>
                  <a:pt x="10488" y="78252"/>
                </a:lnTo>
                <a:lnTo>
                  <a:pt x="20977" y="78252"/>
                </a:lnTo>
                <a:lnTo>
                  <a:pt x="26222" y="73035"/>
                </a:lnTo>
                <a:lnTo>
                  <a:pt x="173066" y="73035"/>
                </a:lnTo>
                <a:lnTo>
                  <a:pt x="1730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3" name="object 143"/>
          <p:cNvSpPr/>
          <p:nvPr/>
        </p:nvSpPr>
        <p:spPr>
          <a:xfrm>
            <a:off x="8561297" y="1872531"/>
            <a:ext cx="241244" cy="4642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4" name="object 144"/>
          <p:cNvSpPr/>
          <p:nvPr/>
        </p:nvSpPr>
        <p:spPr>
          <a:xfrm>
            <a:off x="8339328" y="1703832"/>
            <a:ext cx="673735" cy="859790"/>
          </a:xfrm>
          <a:custGeom>
            <a:avLst/>
            <a:gdLst/>
            <a:ahLst/>
            <a:cxnLst/>
            <a:rect l="l" t="t" r="r" b="b"/>
            <a:pathLst>
              <a:path w="673734" h="859789">
                <a:moveTo>
                  <a:pt x="0" y="859536"/>
                </a:moveTo>
                <a:lnTo>
                  <a:pt x="673607" y="859536"/>
                </a:lnTo>
                <a:lnTo>
                  <a:pt x="673607" y="0"/>
                </a:lnTo>
                <a:lnTo>
                  <a:pt x="0" y="0"/>
                </a:lnTo>
                <a:lnTo>
                  <a:pt x="0" y="859536"/>
                </a:lnTo>
                <a:close/>
              </a:path>
            </a:pathLst>
          </a:custGeom>
          <a:ln w="24384">
            <a:solidFill>
              <a:srgbClr val="4F81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5" name="object 145"/>
          <p:cNvSpPr/>
          <p:nvPr/>
        </p:nvSpPr>
        <p:spPr>
          <a:xfrm>
            <a:off x="21335" y="2977895"/>
            <a:ext cx="9070975" cy="887094"/>
          </a:xfrm>
          <a:custGeom>
            <a:avLst/>
            <a:gdLst/>
            <a:ahLst/>
            <a:cxnLst/>
            <a:rect l="l" t="t" r="r" b="b"/>
            <a:pathLst>
              <a:path w="9070975" h="887095">
                <a:moveTo>
                  <a:pt x="0" y="147827"/>
                </a:moveTo>
                <a:lnTo>
                  <a:pt x="147828" y="0"/>
                </a:lnTo>
                <a:lnTo>
                  <a:pt x="8923020" y="0"/>
                </a:lnTo>
                <a:lnTo>
                  <a:pt x="9070848" y="147827"/>
                </a:lnTo>
                <a:lnTo>
                  <a:pt x="9070848" y="739139"/>
                </a:lnTo>
                <a:lnTo>
                  <a:pt x="8923020" y="886967"/>
                </a:lnTo>
                <a:lnTo>
                  <a:pt x="147828" y="886967"/>
                </a:lnTo>
                <a:lnTo>
                  <a:pt x="0" y="739139"/>
                </a:lnTo>
                <a:lnTo>
                  <a:pt x="0" y="147827"/>
                </a:lnTo>
                <a:close/>
              </a:path>
            </a:pathLst>
          </a:custGeom>
          <a:ln w="24384">
            <a:solidFill>
              <a:srgbClr val="4F81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6" name="object 146"/>
          <p:cNvSpPr/>
          <p:nvPr/>
        </p:nvSpPr>
        <p:spPr>
          <a:xfrm>
            <a:off x="8369807" y="2904744"/>
            <a:ext cx="607060" cy="981710"/>
          </a:xfrm>
          <a:custGeom>
            <a:avLst/>
            <a:gdLst/>
            <a:ahLst/>
            <a:cxnLst/>
            <a:rect l="l" t="t" r="r" b="b"/>
            <a:pathLst>
              <a:path w="607059" h="981710">
                <a:moveTo>
                  <a:pt x="0" y="981455"/>
                </a:moveTo>
                <a:lnTo>
                  <a:pt x="606551" y="981455"/>
                </a:lnTo>
                <a:lnTo>
                  <a:pt x="606551" y="0"/>
                </a:lnTo>
                <a:lnTo>
                  <a:pt x="0" y="0"/>
                </a:lnTo>
                <a:lnTo>
                  <a:pt x="0" y="9814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7" name="object 147"/>
          <p:cNvSpPr/>
          <p:nvPr/>
        </p:nvSpPr>
        <p:spPr>
          <a:xfrm>
            <a:off x="8639292" y="3879528"/>
            <a:ext cx="69215" cy="6350"/>
          </a:xfrm>
          <a:custGeom>
            <a:avLst/>
            <a:gdLst/>
            <a:ahLst/>
            <a:cxnLst/>
            <a:rect l="l" t="t" r="r" b="b"/>
            <a:pathLst>
              <a:path w="69215" h="6350">
                <a:moveTo>
                  <a:pt x="68596" y="0"/>
                </a:moveTo>
                <a:lnTo>
                  <a:pt x="0" y="0"/>
                </a:lnTo>
                <a:lnTo>
                  <a:pt x="9799" y="6130"/>
                </a:lnTo>
                <a:lnTo>
                  <a:pt x="58796" y="6130"/>
                </a:lnTo>
                <a:lnTo>
                  <a:pt x="68596" y="0"/>
                </a:lnTo>
                <a:close/>
              </a:path>
            </a:pathLst>
          </a:custGeom>
          <a:solidFill>
            <a:srgbClr val="0D0D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8" name="object 148"/>
          <p:cNvSpPr/>
          <p:nvPr/>
        </p:nvSpPr>
        <p:spPr>
          <a:xfrm>
            <a:off x="8614793" y="3876463"/>
            <a:ext cx="118110" cy="0"/>
          </a:xfrm>
          <a:custGeom>
            <a:avLst/>
            <a:gdLst/>
            <a:ahLst/>
            <a:cxnLst/>
            <a:rect l="l" t="t" r="r" b="b"/>
            <a:pathLst>
              <a:path w="118109" h="0">
                <a:moveTo>
                  <a:pt x="0" y="0"/>
                </a:moveTo>
                <a:lnTo>
                  <a:pt x="117593" y="0"/>
                </a:lnTo>
              </a:path>
            </a:pathLst>
          </a:custGeom>
          <a:ln w="6130">
            <a:solidFill>
              <a:srgbClr val="0D0D0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9" name="object 149"/>
          <p:cNvSpPr/>
          <p:nvPr/>
        </p:nvSpPr>
        <p:spPr>
          <a:xfrm>
            <a:off x="8580495" y="3867267"/>
            <a:ext cx="186690" cy="0"/>
          </a:xfrm>
          <a:custGeom>
            <a:avLst/>
            <a:gdLst/>
            <a:ahLst/>
            <a:cxnLst/>
            <a:rect l="l" t="t" r="r" b="b"/>
            <a:pathLst>
              <a:path w="186690" h="0">
                <a:moveTo>
                  <a:pt x="0" y="0"/>
                </a:moveTo>
                <a:lnTo>
                  <a:pt x="186189" y="0"/>
                </a:lnTo>
              </a:path>
            </a:pathLst>
          </a:custGeom>
          <a:ln w="12261">
            <a:solidFill>
              <a:srgbClr val="0D0D0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0" name="object 150"/>
          <p:cNvSpPr/>
          <p:nvPr/>
        </p:nvSpPr>
        <p:spPr>
          <a:xfrm>
            <a:off x="8570696" y="3858071"/>
            <a:ext cx="206375" cy="0"/>
          </a:xfrm>
          <a:custGeom>
            <a:avLst/>
            <a:gdLst/>
            <a:ahLst/>
            <a:cxnLst/>
            <a:rect l="l" t="t" r="r" b="b"/>
            <a:pathLst>
              <a:path w="206375" h="0">
                <a:moveTo>
                  <a:pt x="0" y="0"/>
                </a:moveTo>
                <a:lnTo>
                  <a:pt x="205788" y="0"/>
                </a:lnTo>
              </a:path>
            </a:pathLst>
          </a:custGeom>
          <a:ln w="6130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1" name="object 151"/>
          <p:cNvSpPr/>
          <p:nvPr/>
        </p:nvSpPr>
        <p:spPr>
          <a:xfrm>
            <a:off x="8560896" y="3851941"/>
            <a:ext cx="225425" cy="0"/>
          </a:xfrm>
          <a:custGeom>
            <a:avLst/>
            <a:gdLst/>
            <a:ahLst/>
            <a:cxnLst/>
            <a:rect l="l" t="t" r="r" b="b"/>
            <a:pathLst>
              <a:path w="225425" h="0">
                <a:moveTo>
                  <a:pt x="0" y="0"/>
                </a:moveTo>
                <a:lnTo>
                  <a:pt x="225386" y="0"/>
                </a:lnTo>
              </a:path>
            </a:pathLst>
          </a:custGeom>
          <a:ln w="6130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2" name="object 152"/>
          <p:cNvSpPr/>
          <p:nvPr/>
        </p:nvSpPr>
        <p:spPr>
          <a:xfrm>
            <a:off x="8551097" y="3845810"/>
            <a:ext cx="245110" cy="0"/>
          </a:xfrm>
          <a:custGeom>
            <a:avLst/>
            <a:gdLst/>
            <a:ahLst/>
            <a:cxnLst/>
            <a:rect l="l" t="t" r="r" b="b"/>
            <a:pathLst>
              <a:path w="245109" h="0">
                <a:moveTo>
                  <a:pt x="0" y="0"/>
                </a:moveTo>
                <a:lnTo>
                  <a:pt x="244985" y="0"/>
                </a:lnTo>
              </a:path>
            </a:pathLst>
          </a:custGeom>
          <a:ln w="6130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3" name="object 153"/>
          <p:cNvSpPr/>
          <p:nvPr/>
        </p:nvSpPr>
        <p:spPr>
          <a:xfrm>
            <a:off x="8541298" y="3839679"/>
            <a:ext cx="264795" cy="0"/>
          </a:xfrm>
          <a:custGeom>
            <a:avLst/>
            <a:gdLst/>
            <a:ahLst/>
            <a:cxnLst/>
            <a:rect l="l" t="t" r="r" b="b"/>
            <a:pathLst>
              <a:path w="264795" h="0">
                <a:moveTo>
                  <a:pt x="0" y="0"/>
                </a:moveTo>
                <a:lnTo>
                  <a:pt x="264584" y="0"/>
                </a:lnTo>
              </a:path>
            </a:pathLst>
          </a:custGeom>
          <a:ln w="6130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4" name="object 154"/>
          <p:cNvSpPr/>
          <p:nvPr/>
        </p:nvSpPr>
        <p:spPr>
          <a:xfrm>
            <a:off x="8536398" y="3833549"/>
            <a:ext cx="274955" cy="0"/>
          </a:xfrm>
          <a:custGeom>
            <a:avLst/>
            <a:gdLst/>
            <a:ahLst/>
            <a:cxnLst/>
            <a:rect l="l" t="t" r="r" b="b"/>
            <a:pathLst>
              <a:path w="274954" h="0">
                <a:moveTo>
                  <a:pt x="0" y="0"/>
                </a:moveTo>
                <a:lnTo>
                  <a:pt x="274384" y="0"/>
                </a:lnTo>
              </a:path>
            </a:pathLst>
          </a:custGeom>
          <a:ln w="6130">
            <a:solidFill>
              <a:srgbClr val="1C1C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5" name="object 155"/>
          <p:cNvSpPr/>
          <p:nvPr/>
        </p:nvSpPr>
        <p:spPr>
          <a:xfrm>
            <a:off x="8531498" y="3827419"/>
            <a:ext cx="284480" cy="0"/>
          </a:xfrm>
          <a:custGeom>
            <a:avLst/>
            <a:gdLst/>
            <a:ahLst/>
            <a:cxnLst/>
            <a:rect l="l" t="t" r="r" b="b"/>
            <a:pathLst>
              <a:path w="284479" h="0">
                <a:moveTo>
                  <a:pt x="0" y="0"/>
                </a:moveTo>
                <a:lnTo>
                  <a:pt x="284183" y="0"/>
                </a:lnTo>
              </a:path>
            </a:pathLst>
          </a:custGeom>
          <a:ln w="6130">
            <a:solidFill>
              <a:srgbClr val="1C1C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6" name="object 156"/>
          <p:cNvSpPr/>
          <p:nvPr/>
        </p:nvSpPr>
        <p:spPr>
          <a:xfrm>
            <a:off x="8521699" y="3821288"/>
            <a:ext cx="304165" cy="0"/>
          </a:xfrm>
          <a:custGeom>
            <a:avLst/>
            <a:gdLst/>
            <a:ahLst/>
            <a:cxnLst/>
            <a:rect l="l" t="t" r="r" b="b"/>
            <a:pathLst>
              <a:path w="304165" h="0">
                <a:moveTo>
                  <a:pt x="0" y="0"/>
                </a:moveTo>
                <a:lnTo>
                  <a:pt x="303782" y="0"/>
                </a:lnTo>
              </a:path>
            </a:pathLst>
          </a:custGeom>
          <a:ln w="6130">
            <a:solidFill>
              <a:srgbClr val="1C1C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7" name="object 157"/>
          <p:cNvSpPr/>
          <p:nvPr/>
        </p:nvSpPr>
        <p:spPr>
          <a:xfrm>
            <a:off x="8516799" y="3815157"/>
            <a:ext cx="313690" cy="0"/>
          </a:xfrm>
          <a:custGeom>
            <a:avLst/>
            <a:gdLst/>
            <a:ahLst/>
            <a:cxnLst/>
            <a:rect l="l" t="t" r="r" b="b"/>
            <a:pathLst>
              <a:path w="313690" h="0">
                <a:moveTo>
                  <a:pt x="0" y="0"/>
                </a:moveTo>
                <a:lnTo>
                  <a:pt x="313581" y="0"/>
                </a:lnTo>
              </a:path>
            </a:pathLst>
          </a:custGeom>
          <a:ln w="6130">
            <a:solidFill>
              <a:srgbClr val="1C1C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8" name="object 158"/>
          <p:cNvSpPr/>
          <p:nvPr/>
        </p:nvSpPr>
        <p:spPr>
          <a:xfrm>
            <a:off x="8492301" y="3787571"/>
            <a:ext cx="362585" cy="24765"/>
          </a:xfrm>
          <a:custGeom>
            <a:avLst/>
            <a:gdLst/>
            <a:ahLst/>
            <a:cxnLst/>
            <a:rect l="l" t="t" r="r" b="b"/>
            <a:pathLst>
              <a:path w="362584" h="24764">
                <a:moveTo>
                  <a:pt x="342980" y="18390"/>
                </a:moveTo>
                <a:lnTo>
                  <a:pt x="19598" y="18389"/>
                </a:lnTo>
                <a:lnTo>
                  <a:pt x="19598" y="24520"/>
                </a:lnTo>
                <a:lnTo>
                  <a:pt x="342980" y="24520"/>
                </a:lnTo>
                <a:lnTo>
                  <a:pt x="342980" y="18390"/>
                </a:lnTo>
                <a:close/>
              </a:path>
              <a:path w="362584" h="24764">
                <a:moveTo>
                  <a:pt x="362578" y="0"/>
                </a:moveTo>
                <a:lnTo>
                  <a:pt x="0" y="0"/>
                </a:lnTo>
                <a:lnTo>
                  <a:pt x="14699" y="18389"/>
                </a:lnTo>
                <a:lnTo>
                  <a:pt x="347879" y="18390"/>
                </a:lnTo>
                <a:lnTo>
                  <a:pt x="362578" y="0"/>
                </a:lnTo>
                <a:close/>
              </a:path>
            </a:pathLst>
          </a:custGeom>
          <a:solidFill>
            <a:srgbClr val="22222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9" name="object 159"/>
          <p:cNvSpPr/>
          <p:nvPr/>
        </p:nvSpPr>
        <p:spPr>
          <a:xfrm>
            <a:off x="8472702" y="3775311"/>
            <a:ext cx="401955" cy="0"/>
          </a:xfrm>
          <a:custGeom>
            <a:avLst/>
            <a:gdLst/>
            <a:ahLst/>
            <a:cxnLst/>
            <a:rect l="l" t="t" r="r" b="b"/>
            <a:pathLst>
              <a:path w="401954" h="0">
                <a:moveTo>
                  <a:pt x="0" y="0"/>
                </a:moveTo>
                <a:lnTo>
                  <a:pt x="401776" y="0"/>
                </a:lnTo>
              </a:path>
            </a:pathLst>
          </a:custGeom>
          <a:ln w="24522">
            <a:solidFill>
              <a:srgbClr val="2A2A2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0" name="object 160"/>
          <p:cNvSpPr/>
          <p:nvPr/>
        </p:nvSpPr>
        <p:spPr>
          <a:xfrm>
            <a:off x="8458003" y="3750788"/>
            <a:ext cx="431800" cy="0"/>
          </a:xfrm>
          <a:custGeom>
            <a:avLst/>
            <a:gdLst/>
            <a:ahLst/>
            <a:cxnLst/>
            <a:rect l="l" t="t" r="r" b="b"/>
            <a:pathLst>
              <a:path w="431800" h="0">
                <a:moveTo>
                  <a:pt x="0" y="0"/>
                </a:moveTo>
                <a:lnTo>
                  <a:pt x="431174" y="0"/>
                </a:lnTo>
              </a:path>
            </a:pathLst>
          </a:custGeom>
          <a:ln w="24522">
            <a:solidFill>
              <a:srgbClr val="35353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1" name="object 161"/>
          <p:cNvSpPr/>
          <p:nvPr/>
        </p:nvSpPr>
        <p:spPr>
          <a:xfrm>
            <a:off x="8443303" y="3714005"/>
            <a:ext cx="461009" cy="24765"/>
          </a:xfrm>
          <a:custGeom>
            <a:avLst/>
            <a:gdLst/>
            <a:ahLst/>
            <a:cxnLst/>
            <a:rect l="l" t="t" r="r" b="b"/>
            <a:pathLst>
              <a:path w="461009" h="24764">
                <a:moveTo>
                  <a:pt x="0" y="24522"/>
                </a:moveTo>
                <a:lnTo>
                  <a:pt x="460573" y="24522"/>
                </a:lnTo>
                <a:lnTo>
                  <a:pt x="460573" y="0"/>
                </a:lnTo>
                <a:lnTo>
                  <a:pt x="0" y="0"/>
                </a:lnTo>
                <a:lnTo>
                  <a:pt x="0" y="24522"/>
                </a:lnTo>
                <a:close/>
              </a:path>
            </a:pathLst>
          </a:custGeom>
          <a:solidFill>
            <a:srgbClr val="3A3A3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2" name="object 162"/>
          <p:cNvSpPr/>
          <p:nvPr/>
        </p:nvSpPr>
        <p:spPr>
          <a:xfrm>
            <a:off x="8433503" y="3689483"/>
            <a:ext cx="480695" cy="24765"/>
          </a:xfrm>
          <a:custGeom>
            <a:avLst/>
            <a:gdLst/>
            <a:ahLst/>
            <a:cxnLst/>
            <a:rect l="l" t="t" r="r" b="b"/>
            <a:pathLst>
              <a:path w="480695" h="24764">
                <a:moveTo>
                  <a:pt x="0" y="24522"/>
                </a:moveTo>
                <a:lnTo>
                  <a:pt x="480172" y="24522"/>
                </a:lnTo>
                <a:lnTo>
                  <a:pt x="480172" y="0"/>
                </a:lnTo>
                <a:lnTo>
                  <a:pt x="0" y="0"/>
                </a:lnTo>
                <a:lnTo>
                  <a:pt x="0" y="24522"/>
                </a:lnTo>
                <a:close/>
              </a:path>
            </a:pathLst>
          </a:custGeom>
          <a:solidFill>
            <a:srgbClr val="403E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3" name="object 163"/>
          <p:cNvSpPr/>
          <p:nvPr/>
        </p:nvSpPr>
        <p:spPr>
          <a:xfrm>
            <a:off x="8418804" y="3664961"/>
            <a:ext cx="509905" cy="24765"/>
          </a:xfrm>
          <a:custGeom>
            <a:avLst/>
            <a:gdLst/>
            <a:ahLst/>
            <a:cxnLst/>
            <a:rect l="l" t="t" r="r" b="b"/>
            <a:pathLst>
              <a:path w="509904" h="24764">
                <a:moveTo>
                  <a:pt x="0" y="24522"/>
                </a:moveTo>
                <a:lnTo>
                  <a:pt x="509570" y="24522"/>
                </a:lnTo>
                <a:lnTo>
                  <a:pt x="509570" y="0"/>
                </a:lnTo>
                <a:lnTo>
                  <a:pt x="0" y="0"/>
                </a:lnTo>
                <a:lnTo>
                  <a:pt x="0" y="24522"/>
                </a:lnTo>
                <a:close/>
              </a:path>
            </a:pathLst>
          </a:custGeom>
          <a:solidFill>
            <a:srgbClr val="44444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4" name="object 164"/>
          <p:cNvSpPr/>
          <p:nvPr/>
        </p:nvSpPr>
        <p:spPr>
          <a:xfrm>
            <a:off x="8409005" y="3640439"/>
            <a:ext cx="529590" cy="24765"/>
          </a:xfrm>
          <a:custGeom>
            <a:avLst/>
            <a:gdLst/>
            <a:ahLst/>
            <a:cxnLst/>
            <a:rect l="l" t="t" r="r" b="b"/>
            <a:pathLst>
              <a:path w="529590" h="24764">
                <a:moveTo>
                  <a:pt x="0" y="24522"/>
                </a:moveTo>
                <a:lnTo>
                  <a:pt x="529169" y="24522"/>
                </a:lnTo>
                <a:lnTo>
                  <a:pt x="529169" y="0"/>
                </a:lnTo>
                <a:lnTo>
                  <a:pt x="0" y="0"/>
                </a:lnTo>
                <a:lnTo>
                  <a:pt x="0" y="24522"/>
                </a:lnTo>
                <a:close/>
              </a:path>
            </a:pathLst>
          </a:custGeom>
          <a:solidFill>
            <a:srgbClr val="47474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5" name="object 165"/>
          <p:cNvSpPr/>
          <p:nvPr/>
        </p:nvSpPr>
        <p:spPr>
          <a:xfrm>
            <a:off x="8404105" y="3615916"/>
            <a:ext cx="539115" cy="24765"/>
          </a:xfrm>
          <a:custGeom>
            <a:avLst/>
            <a:gdLst/>
            <a:ahLst/>
            <a:cxnLst/>
            <a:rect l="l" t="t" r="r" b="b"/>
            <a:pathLst>
              <a:path w="539115" h="24764">
                <a:moveTo>
                  <a:pt x="0" y="24522"/>
                </a:moveTo>
                <a:lnTo>
                  <a:pt x="538968" y="24522"/>
                </a:lnTo>
                <a:lnTo>
                  <a:pt x="538968" y="0"/>
                </a:lnTo>
                <a:lnTo>
                  <a:pt x="0" y="0"/>
                </a:lnTo>
                <a:lnTo>
                  <a:pt x="0" y="24522"/>
                </a:lnTo>
                <a:close/>
              </a:path>
            </a:pathLst>
          </a:custGeom>
          <a:solidFill>
            <a:srgbClr val="4E4D4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6" name="object 166"/>
          <p:cNvSpPr/>
          <p:nvPr/>
        </p:nvSpPr>
        <p:spPr>
          <a:xfrm>
            <a:off x="8394306" y="3591394"/>
            <a:ext cx="558800" cy="24765"/>
          </a:xfrm>
          <a:custGeom>
            <a:avLst/>
            <a:gdLst/>
            <a:ahLst/>
            <a:cxnLst/>
            <a:rect l="l" t="t" r="r" b="b"/>
            <a:pathLst>
              <a:path w="558800" h="24764">
                <a:moveTo>
                  <a:pt x="0" y="24522"/>
                </a:moveTo>
                <a:lnTo>
                  <a:pt x="558567" y="24522"/>
                </a:lnTo>
                <a:lnTo>
                  <a:pt x="558567" y="0"/>
                </a:lnTo>
                <a:lnTo>
                  <a:pt x="0" y="0"/>
                </a:lnTo>
                <a:lnTo>
                  <a:pt x="0" y="24522"/>
                </a:lnTo>
                <a:close/>
              </a:path>
            </a:pathLst>
          </a:custGeom>
          <a:solidFill>
            <a:srgbClr val="52515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7" name="object 167"/>
          <p:cNvSpPr/>
          <p:nvPr/>
        </p:nvSpPr>
        <p:spPr>
          <a:xfrm>
            <a:off x="8389406" y="3566872"/>
            <a:ext cx="568960" cy="24765"/>
          </a:xfrm>
          <a:custGeom>
            <a:avLst/>
            <a:gdLst/>
            <a:ahLst/>
            <a:cxnLst/>
            <a:rect l="l" t="t" r="r" b="b"/>
            <a:pathLst>
              <a:path w="568959" h="24764">
                <a:moveTo>
                  <a:pt x="0" y="24522"/>
                </a:moveTo>
                <a:lnTo>
                  <a:pt x="568366" y="24522"/>
                </a:lnTo>
                <a:lnTo>
                  <a:pt x="568366" y="0"/>
                </a:lnTo>
                <a:lnTo>
                  <a:pt x="0" y="0"/>
                </a:lnTo>
                <a:lnTo>
                  <a:pt x="0" y="24522"/>
                </a:lnTo>
                <a:close/>
              </a:path>
            </a:pathLst>
          </a:custGeom>
          <a:solidFill>
            <a:srgbClr val="5554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8" name="object 168"/>
          <p:cNvSpPr/>
          <p:nvPr/>
        </p:nvSpPr>
        <p:spPr>
          <a:xfrm>
            <a:off x="8384506" y="3542350"/>
            <a:ext cx="578485" cy="24765"/>
          </a:xfrm>
          <a:custGeom>
            <a:avLst/>
            <a:gdLst/>
            <a:ahLst/>
            <a:cxnLst/>
            <a:rect l="l" t="t" r="r" b="b"/>
            <a:pathLst>
              <a:path w="578484" h="24764">
                <a:moveTo>
                  <a:pt x="0" y="24522"/>
                </a:moveTo>
                <a:lnTo>
                  <a:pt x="578166" y="24522"/>
                </a:lnTo>
                <a:lnTo>
                  <a:pt x="578166" y="0"/>
                </a:lnTo>
                <a:lnTo>
                  <a:pt x="0" y="0"/>
                </a:lnTo>
                <a:lnTo>
                  <a:pt x="0" y="24522"/>
                </a:lnTo>
                <a:close/>
              </a:path>
            </a:pathLst>
          </a:custGeom>
          <a:solidFill>
            <a:srgbClr val="5A585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9" name="object 169"/>
          <p:cNvSpPr/>
          <p:nvPr/>
        </p:nvSpPr>
        <p:spPr>
          <a:xfrm>
            <a:off x="8379607" y="3517828"/>
            <a:ext cx="588010" cy="24765"/>
          </a:xfrm>
          <a:custGeom>
            <a:avLst/>
            <a:gdLst/>
            <a:ahLst/>
            <a:cxnLst/>
            <a:rect l="l" t="t" r="r" b="b"/>
            <a:pathLst>
              <a:path w="588009" h="24764">
                <a:moveTo>
                  <a:pt x="0" y="24522"/>
                </a:moveTo>
                <a:lnTo>
                  <a:pt x="587965" y="24522"/>
                </a:lnTo>
                <a:lnTo>
                  <a:pt x="587965" y="0"/>
                </a:lnTo>
                <a:lnTo>
                  <a:pt x="0" y="0"/>
                </a:lnTo>
                <a:lnTo>
                  <a:pt x="0" y="24522"/>
                </a:lnTo>
                <a:close/>
              </a:path>
            </a:pathLst>
          </a:custGeom>
          <a:solidFill>
            <a:srgbClr val="5E5D5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0" name="object 170"/>
          <p:cNvSpPr/>
          <p:nvPr/>
        </p:nvSpPr>
        <p:spPr>
          <a:xfrm>
            <a:off x="8374707" y="3493306"/>
            <a:ext cx="598170" cy="24765"/>
          </a:xfrm>
          <a:custGeom>
            <a:avLst/>
            <a:gdLst/>
            <a:ahLst/>
            <a:cxnLst/>
            <a:rect l="l" t="t" r="r" b="b"/>
            <a:pathLst>
              <a:path w="598170" h="24764">
                <a:moveTo>
                  <a:pt x="0" y="24522"/>
                </a:moveTo>
                <a:lnTo>
                  <a:pt x="597765" y="24522"/>
                </a:lnTo>
                <a:lnTo>
                  <a:pt x="597765" y="0"/>
                </a:lnTo>
                <a:lnTo>
                  <a:pt x="0" y="0"/>
                </a:lnTo>
                <a:lnTo>
                  <a:pt x="0" y="24522"/>
                </a:lnTo>
                <a:close/>
              </a:path>
            </a:pathLst>
          </a:custGeom>
          <a:solidFill>
            <a:srgbClr val="60606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1" name="object 171"/>
          <p:cNvSpPr/>
          <p:nvPr/>
        </p:nvSpPr>
        <p:spPr>
          <a:xfrm>
            <a:off x="8374707" y="3468784"/>
            <a:ext cx="598170" cy="24765"/>
          </a:xfrm>
          <a:custGeom>
            <a:avLst/>
            <a:gdLst/>
            <a:ahLst/>
            <a:cxnLst/>
            <a:rect l="l" t="t" r="r" b="b"/>
            <a:pathLst>
              <a:path w="598170" h="24764">
                <a:moveTo>
                  <a:pt x="0" y="24522"/>
                </a:moveTo>
                <a:lnTo>
                  <a:pt x="597765" y="24522"/>
                </a:lnTo>
                <a:lnTo>
                  <a:pt x="597765" y="0"/>
                </a:lnTo>
                <a:lnTo>
                  <a:pt x="0" y="0"/>
                </a:lnTo>
                <a:lnTo>
                  <a:pt x="0" y="24522"/>
                </a:lnTo>
                <a:close/>
              </a:path>
            </a:pathLst>
          </a:custGeom>
          <a:solidFill>
            <a:srgbClr val="67676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2" name="object 172"/>
          <p:cNvSpPr/>
          <p:nvPr/>
        </p:nvSpPr>
        <p:spPr>
          <a:xfrm>
            <a:off x="8369807" y="3444261"/>
            <a:ext cx="607695" cy="24765"/>
          </a:xfrm>
          <a:custGeom>
            <a:avLst/>
            <a:gdLst/>
            <a:ahLst/>
            <a:cxnLst/>
            <a:rect l="l" t="t" r="r" b="b"/>
            <a:pathLst>
              <a:path w="607695" h="24764">
                <a:moveTo>
                  <a:pt x="0" y="24522"/>
                </a:moveTo>
                <a:lnTo>
                  <a:pt x="607564" y="24522"/>
                </a:lnTo>
                <a:lnTo>
                  <a:pt x="607564" y="0"/>
                </a:lnTo>
                <a:lnTo>
                  <a:pt x="0" y="0"/>
                </a:lnTo>
                <a:lnTo>
                  <a:pt x="0" y="24522"/>
                </a:lnTo>
                <a:close/>
              </a:path>
            </a:pathLst>
          </a:custGeom>
          <a:solidFill>
            <a:srgbClr val="69696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3" name="object 173"/>
          <p:cNvSpPr/>
          <p:nvPr/>
        </p:nvSpPr>
        <p:spPr>
          <a:xfrm>
            <a:off x="8369807" y="3419739"/>
            <a:ext cx="607695" cy="24765"/>
          </a:xfrm>
          <a:custGeom>
            <a:avLst/>
            <a:gdLst/>
            <a:ahLst/>
            <a:cxnLst/>
            <a:rect l="l" t="t" r="r" b="b"/>
            <a:pathLst>
              <a:path w="607695" h="24764">
                <a:moveTo>
                  <a:pt x="0" y="24522"/>
                </a:moveTo>
                <a:lnTo>
                  <a:pt x="607564" y="24522"/>
                </a:lnTo>
                <a:lnTo>
                  <a:pt x="607564" y="0"/>
                </a:lnTo>
                <a:lnTo>
                  <a:pt x="0" y="0"/>
                </a:lnTo>
                <a:lnTo>
                  <a:pt x="0" y="24522"/>
                </a:lnTo>
                <a:close/>
              </a:path>
            </a:pathLst>
          </a:custGeom>
          <a:solidFill>
            <a:srgbClr val="6E6E6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4" name="object 174"/>
          <p:cNvSpPr/>
          <p:nvPr/>
        </p:nvSpPr>
        <p:spPr>
          <a:xfrm>
            <a:off x="8369807" y="3395217"/>
            <a:ext cx="607695" cy="24765"/>
          </a:xfrm>
          <a:custGeom>
            <a:avLst/>
            <a:gdLst/>
            <a:ahLst/>
            <a:cxnLst/>
            <a:rect l="l" t="t" r="r" b="b"/>
            <a:pathLst>
              <a:path w="607695" h="24764">
                <a:moveTo>
                  <a:pt x="0" y="24522"/>
                </a:moveTo>
                <a:lnTo>
                  <a:pt x="607564" y="24522"/>
                </a:lnTo>
                <a:lnTo>
                  <a:pt x="607564" y="0"/>
                </a:lnTo>
                <a:lnTo>
                  <a:pt x="0" y="0"/>
                </a:lnTo>
                <a:lnTo>
                  <a:pt x="0" y="24522"/>
                </a:lnTo>
                <a:close/>
              </a:path>
            </a:pathLst>
          </a:custGeom>
          <a:solidFill>
            <a:srgbClr val="70707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5" name="object 175"/>
          <p:cNvSpPr/>
          <p:nvPr/>
        </p:nvSpPr>
        <p:spPr>
          <a:xfrm>
            <a:off x="8369807" y="3370695"/>
            <a:ext cx="607695" cy="24765"/>
          </a:xfrm>
          <a:custGeom>
            <a:avLst/>
            <a:gdLst/>
            <a:ahLst/>
            <a:cxnLst/>
            <a:rect l="l" t="t" r="r" b="b"/>
            <a:pathLst>
              <a:path w="607695" h="24764">
                <a:moveTo>
                  <a:pt x="0" y="24522"/>
                </a:moveTo>
                <a:lnTo>
                  <a:pt x="607564" y="24522"/>
                </a:lnTo>
                <a:lnTo>
                  <a:pt x="607564" y="0"/>
                </a:lnTo>
                <a:lnTo>
                  <a:pt x="0" y="0"/>
                </a:lnTo>
                <a:lnTo>
                  <a:pt x="0" y="24522"/>
                </a:lnTo>
                <a:close/>
              </a:path>
            </a:pathLst>
          </a:custGeom>
          <a:solidFill>
            <a:srgbClr val="78787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6" name="object 176"/>
          <p:cNvSpPr/>
          <p:nvPr/>
        </p:nvSpPr>
        <p:spPr>
          <a:xfrm>
            <a:off x="8369807" y="3346173"/>
            <a:ext cx="607695" cy="24765"/>
          </a:xfrm>
          <a:custGeom>
            <a:avLst/>
            <a:gdLst/>
            <a:ahLst/>
            <a:cxnLst/>
            <a:rect l="l" t="t" r="r" b="b"/>
            <a:pathLst>
              <a:path w="607695" h="24764">
                <a:moveTo>
                  <a:pt x="0" y="24522"/>
                </a:moveTo>
                <a:lnTo>
                  <a:pt x="607564" y="24522"/>
                </a:lnTo>
                <a:lnTo>
                  <a:pt x="607564" y="0"/>
                </a:lnTo>
                <a:lnTo>
                  <a:pt x="0" y="0"/>
                </a:lnTo>
                <a:lnTo>
                  <a:pt x="0" y="24522"/>
                </a:lnTo>
                <a:close/>
              </a:path>
            </a:pathLst>
          </a:custGeom>
          <a:solidFill>
            <a:srgbClr val="7A7A7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7" name="object 177"/>
          <p:cNvSpPr/>
          <p:nvPr/>
        </p:nvSpPr>
        <p:spPr>
          <a:xfrm>
            <a:off x="8369807" y="3321651"/>
            <a:ext cx="607695" cy="24765"/>
          </a:xfrm>
          <a:custGeom>
            <a:avLst/>
            <a:gdLst/>
            <a:ahLst/>
            <a:cxnLst/>
            <a:rect l="l" t="t" r="r" b="b"/>
            <a:pathLst>
              <a:path w="607695" h="24764">
                <a:moveTo>
                  <a:pt x="0" y="24522"/>
                </a:moveTo>
                <a:lnTo>
                  <a:pt x="607564" y="24522"/>
                </a:lnTo>
                <a:lnTo>
                  <a:pt x="607564" y="0"/>
                </a:lnTo>
                <a:lnTo>
                  <a:pt x="0" y="0"/>
                </a:lnTo>
                <a:lnTo>
                  <a:pt x="0" y="24522"/>
                </a:lnTo>
                <a:close/>
              </a:path>
            </a:pathLst>
          </a:custGeom>
          <a:solidFill>
            <a:srgbClr val="81818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8" name="object 178"/>
          <p:cNvSpPr/>
          <p:nvPr/>
        </p:nvSpPr>
        <p:spPr>
          <a:xfrm>
            <a:off x="8374707" y="3297128"/>
            <a:ext cx="598170" cy="24765"/>
          </a:xfrm>
          <a:custGeom>
            <a:avLst/>
            <a:gdLst/>
            <a:ahLst/>
            <a:cxnLst/>
            <a:rect l="l" t="t" r="r" b="b"/>
            <a:pathLst>
              <a:path w="598170" h="24764">
                <a:moveTo>
                  <a:pt x="0" y="24522"/>
                </a:moveTo>
                <a:lnTo>
                  <a:pt x="597765" y="24522"/>
                </a:lnTo>
                <a:lnTo>
                  <a:pt x="597765" y="0"/>
                </a:lnTo>
                <a:lnTo>
                  <a:pt x="0" y="0"/>
                </a:lnTo>
                <a:lnTo>
                  <a:pt x="0" y="24522"/>
                </a:lnTo>
                <a:close/>
              </a:path>
            </a:pathLst>
          </a:custGeom>
          <a:solidFill>
            <a:srgbClr val="87878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9" name="object 179"/>
          <p:cNvSpPr/>
          <p:nvPr/>
        </p:nvSpPr>
        <p:spPr>
          <a:xfrm>
            <a:off x="8374707" y="3272606"/>
            <a:ext cx="598170" cy="24765"/>
          </a:xfrm>
          <a:custGeom>
            <a:avLst/>
            <a:gdLst/>
            <a:ahLst/>
            <a:cxnLst/>
            <a:rect l="l" t="t" r="r" b="b"/>
            <a:pathLst>
              <a:path w="598170" h="24764">
                <a:moveTo>
                  <a:pt x="0" y="24522"/>
                </a:moveTo>
                <a:lnTo>
                  <a:pt x="597765" y="24522"/>
                </a:lnTo>
                <a:lnTo>
                  <a:pt x="597765" y="0"/>
                </a:lnTo>
                <a:lnTo>
                  <a:pt x="0" y="0"/>
                </a:lnTo>
                <a:lnTo>
                  <a:pt x="0" y="24522"/>
                </a:lnTo>
                <a:close/>
              </a:path>
            </a:pathLst>
          </a:custGeom>
          <a:solidFill>
            <a:srgbClr val="8B8B8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0" name="object 180"/>
          <p:cNvSpPr/>
          <p:nvPr/>
        </p:nvSpPr>
        <p:spPr>
          <a:xfrm>
            <a:off x="8379607" y="3248084"/>
            <a:ext cx="588010" cy="24765"/>
          </a:xfrm>
          <a:custGeom>
            <a:avLst/>
            <a:gdLst/>
            <a:ahLst/>
            <a:cxnLst/>
            <a:rect l="l" t="t" r="r" b="b"/>
            <a:pathLst>
              <a:path w="588009" h="24764">
                <a:moveTo>
                  <a:pt x="0" y="24522"/>
                </a:moveTo>
                <a:lnTo>
                  <a:pt x="587965" y="24522"/>
                </a:lnTo>
                <a:lnTo>
                  <a:pt x="587965" y="0"/>
                </a:lnTo>
                <a:lnTo>
                  <a:pt x="0" y="0"/>
                </a:lnTo>
                <a:lnTo>
                  <a:pt x="0" y="24522"/>
                </a:lnTo>
                <a:close/>
              </a:path>
            </a:pathLst>
          </a:custGeom>
          <a:solidFill>
            <a:srgbClr val="8F8F9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1" name="object 181"/>
          <p:cNvSpPr/>
          <p:nvPr/>
        </p:nvSpPr>
        <p:spPr>
          <a:xfrm>
            <a:off x="8384506" y="3223562"/>
            <a:ext cx="578485" cy="24765"/>
          </a:xfrm>
          <a:custGeom>
            <a:avLst/>
            <a:gdLst/>
            <a:ahLst/>
            <a:cxnLst/>
            <a:rect l="l" t="t" r="r" b="b"/>
            <a:pathLst>
              <a:path w="578484" h="24764">
                <a:moveTo>
                  <a:pt x="0" y="24522"/>
                </a:moveTo>
                <a:lnTo>
                  <a:pt x="578166" y="24522"/>
                </a:lnTo>
                <a:lnTo>
                  <a:pt x="578166" y="0"/>
                </a:lnTo>
                <a:lnTo>
                  <a:pt x="0" y="0"/>
                </a:lnTo>
                <a:lnTo>
                  <a:pt x="0" y="24522"/>
                </a:lnTo>
                <a:close/>
              </a:path>
            </a:pathLst>
          </a:custGeom>
          <a:solidFill>
            <a:srgbClr val="9494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2" name="object 182"/>
          <p:cNvSpPr/>
          <p:nvPr/>
        </p:nvSpPr>
        <p:spPr>
          <a:xfrm>
            <a:off x="8389406" y="3199040"/>
            <a:ext cx="568960" cy="24765"/>
          </a:xfrm>
          <a:custGeom>
            <a:avLst/>
            <a:gdLst/>
            <a:ahLst/>
            <a:cxnLst/>
            <a:rect l="l" t="t" r="r" b="b"/>
            <a:pathLst>
              <a:path w="568959" h="24764">
                <a:moveTo>
                  <a:pt x="0" y="24522"/>
                </a:moveTo>
                <a:lnTo>
                  <a:pt x="568366" y="24522"/>
                </a:lnTo>
                <a:lnTo>
                  <a:pt x="568366" y="0"/>
                </a:lnTo>
                <a:lnTo>
                  <a:pt x="0" y="0"/>
                </a:lnTo>
                <a:lnTo>
                  <a:pt x="0" y="24522"/>
                </a:lnTo>
                <a:close/>
              </a:path>
            </a:pathLst>
          </a:custGeom>
          <a:solidFill>
            <a:srgbClr val="9696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3" name="object 183"/>
          <p:cNvSpPr/>
          <p:nvPr/>
        </p:nvSpPr>
        <p:spPr>
          <a:xfrm>
            <a:off x="8394306" y="3174518"/>
            <a:ext cx="558800" cy="24765"/>
          </a:xfrm>
          <a:custGeom>
            <a:avLst/>
            <a:gdLst/>
            <a:ahLst/>
            <a:cxnLst/>
            <a:rect l="l" t="t" r="r" b="b"/>
            <a:pathLst>
              <a:path w="558800" h="24764">
                <a:moveTo>
                  <a:pt x="0" y="24522"/>
                </a:moveTo>
                <a:lnTo>
                  <a:pt x="558567" y="24522"/>
                </a:lnTo>
                <a:lnTo>
                  <a:pt x="558567" y="0"/>
                </a:lnTo>
                <a:lnTo>
                  <a:pt x="0" y="0"/>
                </a:lnTo>
                <a:lnTo>
                  <a:pt x="0" y="24522"/>
                </a:lnTo>
                <a:close/>
              </a:path>
            </a:pathLst>
          </a:custGeom>
          <a:solidFill>
            <a:srgbClr val="9C9C9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4" name="object 184"/>
          <p:cNvSpPr/>
          <p:nvPr/>
        </p:nvSpPr>
        <p:spPr>
          <a:xfrm>
            <a:off x="8404105" y="3149996"/>
            <a:ext cx="539115" cy="24765"/>
          </a:xfrm>
          <a:custGeom>
            <a:avLst/>
            <a:gdLst/>
            <a:ahLst/>
            <a:cxnLst/>
            <a:rect l="l" t="t" r="r" b="b"/>
            <a:pathLst>
              <a:path w="539115" h="24764">
                <a:moveTo>
                  <a:pt x="0" y="24522"/>
                </a:moveTo>
                <a:lnTo>
                  <a:pt x="538968" y="24522"/>
                </a:lnTo>
                <a:lnTo>
                  <a:pt x="538968" y="0"/>
                </a:lnTo>
                <a:lnTo>
                  <a:pt x="0" y="0"/>
                </a:lnTo>
                <a:lnTo>
                  <a:pt x="0" y="24522"/>
                </a:lnTo>
                <a:close/>
              </a:path>
            </a:pathLst>
          </a:custGeom>
          <a:solidFill>
            <a:srgbClr val="9F9FA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5" name="object 185"/>
          <p:cNvSpPr/>
          <p:nvPr/>
        </p:nvSpPr>
        <p:spPr>
          <a:xfrm>
            <a:off x="8409005" y="3125474"/>
            <a:ext cx="529590" cy="24765"/>
          </a:xfrm>
          <a:custGeom>
            <a:avLst/>
            <a:gdLst/>
            <a:ahLst/>
            <a:cxnLst/>
            <a:rect l="l" t="t" r="r" b="b"/>
            <a:pathLst>
              <a:path w="529590" h="24764">
                <a:moveTo>
                  <a:pt x="0" y="24522"/>
                </a:moveTo>
                <a:lnTo>
                  <a:pt x="529169" y="24522"/>
                </a:lnTo>
                <a:lnTo>
                  <a:pt x="529169" y="0"/>
                </a:lnTo>
                <a:lnTo>
                  <a:pt x="0" y="0"/>
                </a:lnTo>
                <a:lnTo>
                  <a:pt x="0" y="24522"/>
                </a:lnTo>
                <a:close/>
              </a:path>
            </a:pathLst>
          </a:custGeom>
          <a:solidFill>
            <a:srgbClr val="A7A7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6" name="object 186"/>
          <p:cNvSpPr/>
          <p:nvPr/>
        </p:nvSpPr>
        <p:spPr>
          <a:xfrm>
            <a:off x="8418804" y="3100952"/>
            <a:ext cx="509905" cy="24765"/>
          </a:xfrm>
          <a:custGeom>
            <a:avLst/>
            <a:gdLst/>
            <a:ahLst/>
            <a:cxnLst/>
            <a:rect l="l" t="t" r="r" b="b"/>
            <a:pathLst>
              <a:path w="509904" h="24764">
                <a:moveTo>
                  <a:pt x="0" y="24522"/>
                </a:moveTo>
                <a:lnTo>
                  <a:pt x="509570" y="24522"/>
                </a:lnTo>
                <a:lnTo>
                  <a:pt x="509570" y="0"/>
                </a:lnTo>
                <a:lnTo>
                  <a:pt x="0" y="0"/>
                </a:lnTo>
                <a:lnTo>
                  <a:pt x="0" y="24522"/>
                </a:lnTo>
                <a:close/>
              </a:path>
            </a:pathLst>
          </a:custGeom>
          <a:solidFill>
            <a:srgbClr val="ABABA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7" name="object 187"/>
          <p:cNvSpPr/>
          <p:nvPr/>
        </p:nvSpPr>
        <p:spPr>
          <a:xfrm>
            <a:off x="8433503" y="3076429"/>
            <a:ext cx="480695" cy="24765"/>
          </a:xfrm>
          <a:custGeom>
            <a:avLst/>
            <a:gdLst/>
            <a:ahLst/>
            <a:cxnLst/>
            <a:rect l="l" t="t" r="r" b="b"/>
            <a:pathLst>
              <a:path w="480695" h="24764">
                <a:moveTo>
                  <a:pt x="0" y="24522"/>
                </a:moveTo>
                <a:lnTo>
                  <a:pt x="480172" y="24522"/>
                </a:lnTo>
                <a:lnTo>
                  <a:pt x="480172" y="0"/>
                </a:lnTo>
                <a:lnTo>
                  <a:pt x="0" y="0"/>
                </a:lnTo>
                <a:lnTo>
                  <a:pt x="0" y="24522"/>
                </a:lnTo>
                <a:close/>
              </a:path>
            </a:pathLst>
          </a:custGeom>
          <a:solidFill>
            <a:srgbClr val="AEAEB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8" name="object 188"/>
          <p:cNvSpPr/>
          <p:nvPr/>
        </p:nvSpPr>
        <p:spPr>
          <a:xfrm>
            <a:off x="8443303" y="3051874"/>
            <a:ext cx="461009" cy="24765"/>
          </a:xfrm>
          <a:custGeom>
            <a:avLst/>
            <a:gdLst/>
            <a:ahLst/>
            <a:cxnLst/>
            <a:rect l="l" t="t" r="r" b="b"/>
            <a:pathLst>
              <a:path w="461009" h="24764">
                <a:moveTo>
                  <a:pt x="0" y="24555"/>
                </a:moveTo>
                <a:lnTo>
                  <a:pt x="460573" y="24555"/>
                </a:lnTo>
                <a:lnTo>
                  <a:pt x="460573" y="0"/>
                </a:lnTo>
                <a:lnTo>
                  <a:pt x="0" y="0"/>
                </a:lnTo>
                <a:lnTo>
                  <a:pt x="0" y="24555"/>
                </a:lnTo>
                <a:close/>
              </a:path>
            </a:pathLst>
          </a:custGeom>
          <a:solidFill>
            <a:srgbClr val="B3B3B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9" name="object 189"/>
          <p:cNvSpPr/>
          <p:nvPr/>
        </p:nvSpPr>
        <p:spPr>
          <a:xfrm>
            <a:off x="8458002" y="3039614"/>
            <a:ext cx="431800" cy="0"/>
          </a:xfrm>
          <a:custGeom>
            <a:avLst/>
            <a:gdLst/>
            <a:ahLst/>
            <a:cxnLst/>
            <a:rect l="l" t="t" r="r" b="b"/>
            <a:pathLst>
              <a:path w="431800" h="0">
                <a:moveTo>
                  <a:pt x="0" y="0"/>
                </a:moveTo>
                <a:lnTo>
                  <a:pt x="431174" y="0"/>
                </a:lnTo>
              </a:path>
            </a:pathLst>
          </a:custGeom>
          <a:ln w="24522">
            <a:solidFill>
              <a:srgbClr val="B7B7B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0" name="object 190"/>
          <p:cNvSpPr/>
          <p:nvPr/>
        </p:nvSpPr>
        <p:spPr>
          <a:xfrm>
            <a:off x="8477359" y="3021525"/>
            <a:ext cx="393065" cy="0"/>
          </a:xfrm>
          <a:custGeom>
            <a:avLst/>
            <a:gdLst/>
            <a:ahLst/>
            <a:cxnLst/>
            <a:rect l="l" t="t" r="r" b="b"/>
            <a:pathLst>
              <a:path w="393065" h="0">
                <a:moveTo>
                  <a:pt x="0" y="0"/>
                </a:moveTo>
                <a:lnTo>
                  <a:pt x="392461" y="0"/>
                </a:lnTo>
              </a:path>
            </a:pathLst>
          </a:custGeom>
          <a:ln w="12705">
            <a:solidFill>
              <a:srgbClr val="BABA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1" name="object 191"/>
          <p:cNvSpPr/>
          <p:nvPr/>
        </p:nvSpPr>
        <p:spPr>
          <a:xfrm>
            <a:off x="8482500" y="3012349"/>
            <a:ext cx="382270" cy="0"/>
          </a:xfrm>
          <a:custGeom>
            <a:avLst/>
            <a:gdLst/>
            <a:ahLst/>
            <a:cxnLst/>
            <a:rect l="l" t="t" r="r" b="b"/>
            <a:pathLst>
              <a:path w="382270" h="0">
                <a:moveTo>
                  <a:pt x="0" y="0"/>
                </a:moveTo>
                <a:lnTo>
                  <a:pt x="382177" y="0"/>
                </a:lnTo>
              </a:path>
            </a:pathLst>
          </a:custGeom>
          <a:ln w="5647">
            <a:solidFill>
              <a:srgbClr val="BABA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2" name="object 192"/>
          <p:cNvSpPr/>
          <p:nvPr/>
        </p:nvSpPr>
        <p:spPr>
          <a:xfrm>
            <a:off x="8487400" y="3005896"/>
            <a:ext cx="372745" cy="0"/>
          </a:xfrm>
          <a:custGeom>
            <a:avLst/>
            <a:gdLst/>
            <a:ahLst/>
            <a:cxnLst/>
            <a:rect l="l" t="t" r="r" b="b"/>
            <a:pathLst>
              <a:path w="372745" h="0">
                <a:moveTo>
                  <a:pt x="0" y="0"/>
                </a:moveTo>
                <a:lnTo>
                  <a:pt x="372378" y="0"/>
                </a:lnTo>
              </a:path>
            </a:pathLst>
          </a:custGeom>
          <a:ln w="6130">
            <a:solidFill>
              <a:srgbClr val="BABA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3" name="object 193"/>
          <p:cNvSpPr/>
          <p:nvPr/>
        </p:nvSpPr>
        <p:spPr>
          <a:xfrm>
            <a:off x="8492300" y="2990569"/>
            <a:ext cx="362585" cy="0"/>
          </a:xfrm>
          <a:custGeom>
            <a:avLst/>
            <a:gdLst/>
            <a:ahLst/>
            <a:cxnLst/>
            <a:rect l="l" t="t" r="r" b="b"/>
            <a:pathLst>
              <a:path w="362584" h="0">
                <a:moveTo>
                  <a:pt x="0" y="0"/>
                </a:moveTo>
                <a:lnTo>
                  <a:pt x="362578" y="0"/>
                </a:lnTo>
              </a:path>
            </a:pathLst>
          </a:custGeom>
          <a:ln w="24522">
            <a:solidFill>
              <a:srgbClr val="BEBEC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4" name="object 194"/>
          <p:cNvSpPr/>
          <p:nvPr/>
        </p:nvSpPr>
        <p:spPr>
          <a:xfrm>
            <a:off x="8511899" y="2975243"/>
            <a:ext cx="323850" cy="0"/>
          </a:xfrm>
          <a:custGeom>
            <a:avLst/>
            <a:gdLst/>
            <a:ahLst/>
            <a:cxnLst/>
            <a:rect l="l" t="t" r="r" b="b"/>
            <a:pathLst>
              <a:path w="323850" h="0">
                <a:moveTo>
                  <a:pt x="0" y="0"/>
                </a:moveTo>
                <a:lnTo>
                  <a:pt x="323381" y="0"/>
                </a:lnTo>
              </a:path>
            </a:pathLst>
          </a:custGeom>
          <a:ln w="6130">
            <a:solidFill>
              <a:srgbClr val="C2C2C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5" name="object 195"/>
          <p:cNvSpPr/>
          <p:nvPr/>
        </p:nvSpPr>
        <p:spPr>
          <a:xfrm>
            <a:off x="8521698" y="2966047"/>
            <a:ext cx="304165" cy="0"/>
          </a:xfrm>
          <a:custGeom>
            <a:avLst/>
            <a:gdLst/>
            <a:ahLst/>
            <a:cxnLst/>
            <a:rect l="l" t="t" r="r" b="b"/>
            <a:pathLst>
              <a:path w="304165" h="0">
                <a:moveTo>
                  <a:pt x="0" y="0"/>
                </a:moveTo>
                <a:lnTo>
                  <a:pt x="303782" y="0"/>
                </a:lnTo>
              </a:path>
            </a:pathLst>
          </a:custGeom>
          <a:ln w="12261">
            <a:solidFill>
              <a:srgbClr val="C2C2C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6" name="object 196"/>
          <p:cNvSpPr/>
          <p:nvPr/>
        </p:nvSpPr>
        <p:spPr>
          <a:xfrm>
            <a:off x="8536397" y="2956851"/>
            <a:ext cx="274955" cy="0"/>
          </a:xfrm>
          <a:custGeom>
            <a:avLst/>
            <a:gdLst/>
            <a:ahLst/>
            <a:cxnLst/>
            <a:rect l="l" t="t" r="r" b="b"/>
            <a:pathLst>
              <a:path w="274954" h="0">
                <a:moveTo>
                  <a:pt x="0" y="0"/>
                </a:moveTo>
                <a:lnTo>
                  <a:pt x="274384" y="0"/>
                </a:lnTo>
              </a:path>
            </a:pathLst>
          </a:custGeom>
          <a:ln w="6130">
            <a:solidFill>
              <a:srgbClr val="C2C2C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7" name="object 197"/>
          <p:cNvSpPr/>
          <p:nvPr/>
        </p:nvSpPr>
        <p:spPr>
          <a:xfrm>
            <a:off x="8541297" y="2950721"/>
            <a:ext cx="264795" cy="0"/>
          </a:xfrm>
          <a:custGeom>
            <a:avLst/>
            <a:gdLst/>
            <a:ahLst/>
            <a:cxnLst/>
            <a:rect l="l" t="t" r="r" b="b"/>
            <a:pathLst>
              <a:path w="264795" h="0">
                <a:moveTo>
                  <a:pt x="0" y="0"/>
                </a:moveTo>
                <a:lnTo>
                  <a:pt x="264584" y="0"/>
                </a:lnTo>
              </a:path>
            </a:pathLst>
          </a:custGeom>
          <a:ln w="6130">
            <a:solidFill>
              <a:srgbClr val="C6C6C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8" name="object 198"/>
          <p:cNvSpPr/>
          <p:nvPr/>
        </p:nvSpPr>
        <p:spPr>
          <a:xfrm>
            <a:off x="8551096" y="2944590"/>
            <a:ext cx="245110" cy="0"/>
          </a:xfrm>
          <a:custGeom>
            <a:avLst/>
            <a:gdLst/>
            <a:ahLst/>
            <a:cxnLst/>
            <a:rect l="l" t="t" r="r" b="b"/>
            <a:pathLst>
              <a:path w="245109" h="0">
                <a:moveTo>
                  <a:pt x="0" y="0"/>
                </a:moveTo>
                <a:lnTo>
                  <a:pt x="244985" y="0"/>
                </a:lnTo>
              </a:path>
            </a:pathLst>
          </a:custGeom>
          <a:ln w="6130">
            <a:solidFill>
              <a:srgbClr val="C6C6C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9" name="object 199"/>
          <p:cNvSpPr/>
          <p:nvPr/>
        </p:nvSpPr>
        <p:spPr>
          <a:xfrm>
            <a:off x="8560896" y="2938460"/>
            <a:ext cx="225425" cy="0"/>
          </a:xfrm>
          <a:custGeom>
            <a:avLst/>
            <a:gdLst/>
            <a:ahLst/>
            <a:cxnLst/>
            <a:rect l="l" t="t" r="r" b="b"/>
            <a:pathLst>
              <a:path w="225425" h="0">
                <a:moveTo>
                  <a:pt x="0" y="0"/>
                </a:moveTo>
                <a:lnTo>
                  <a:pt x="225386" y="0"/>
                </a:lnTo>
              </a:path>
            </a:pathLst>
          </a:custGeom>
          <a:ln w="6130">
            <a:solidFill>
              <a:srgbClr val="C6C6C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0" name="object 200"/>
          <p:cNvSpPr/>
          <p:nvPr/>
        </p:nvSpPr>
        <p:spPr>
          <a:xfrm>
            <a:off x="8570695" y="2932329"/>
            <a:ext cx="206375" cy="0"/>
          </a:xfrm>
          <a:custGeom>
            <a:avLst/>
            <a:gdLst/>
            <a:ahLst/>
            <a:cxnLst/>
            <a:rect l="l" t="t" r="r" b="b"/>
            <a:pathLst>
              <a:path w="206375" h="0">
                <a:moveTo>
                  <a:pt x="0" y="0"/>
                </a:moveTo>
                <a:lnTo>
                  <a:pt x="205788" y="0"/>
                </a:lnTo>
              </a:path>
            </a:pathLst>
          </a:custGeom>
          <a:ln w="6130">
            <a:solidFill>
              <a:srgbClr val="C6C6C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1" name="object 201"/>
          <p:cNvSpPr/>
          <p:nvPr/>
        </p:nvSpPr>
        <p:spPr>
          <a:xfrm>
            <a:off x="8580494" y="2923133"/>
            <a:ext cx="186690" cy="0"/>
          </a:xfrm>
          <a:custGeom>
            <a:avLst/>
            <a:gdLst/>
            <a:ahLst/>
            <a:cxnLst/>
            <a:rect l="l" t="t" r="r" b="b"/>
            <a:pathLst>
              <a:path w="186690" h="0">
                <a:moveTo>
                  <a:pt x="0" y="0"/>
                </a:moveTo>
                <a:lnTo>
                  <a:pt x="186189" y="0"/>
                </a:lnTo>
              </a:path>
            </a:pathLst>
          </a:custGeom>
          <a:ln w="12261">
            <a:solidFill>
              <a:srgbClr val="CACAC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2" name="object 202"/>
          <p:cNvSpPr/>
          <p:nvPr/>
        </p:nvSpPr>
        <p:spPr>
          <a:xfrm>
            <a:off x="8614792" y="2913938"/>
            <a:ext cx="118110" cy="0"/>
          </a:xfrm>
          <a:custGeom>
            <a:avLst/>
            <a:gdLst/>
            <a:ahLst/>
            <a:cxnLst/>
            <a:rect l="l" t="t" r="r" b="b"/>
            <a:pathLst>
              <a:path w="118109" h="0">
                <a:moveTo>
                  <a:pt x="0" y="0"/>
                </a:moveTo>
                <a:lnTo>
                  <a:pt x="117593" y="0"/>
                </a:lnTo>
              </a:path>
            </a:pathLst>
          </a:custGeom>
          <a:ln w="6130">
            <a:solidFill>
              <a:srgbClr val="CACAC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3" name="object 203"/>
          <p:cNvSpPr/>
          <p:nvPr/>
        </p:nvSpPr>
        <p:spPr>
          <a:xfrm>
            <a:off x="8639291" y="2904742"/>
            <a:ext cx="69215" cy="6350"/>
          </a:xfrm>
          <a:custGeom>
            <a:avLst/>
            <a:gdLst/>
            <a:ahLst/>
            <a:cxnLst/>
            <a:rect l="l" t="t" r="r" b="b"/>
            <a:pathLst>
              <a:path w="69215" h="6350">
                <a:moveTo>
                  <a:pt x="58796" y="0"/>
                </a:moveTo>
                <a:lnTo>
                  <a:pt x="9799" y="0"/>
                </a:lnTo>
                <a:lnTo>
                  <a:pt x="0" y="6130"/>
                </a:lnTo>
                <a:lnTo>
                  <a:pt x="68596" y="6130"/>
                </a:lnTo>
                <a:lnTo>
                  <a:pt x="58796" y="0"/>
                </a:lnTo>
                <a:close/>
              </a:path>
            </a:pathLst>
          </a:custGeom>
          <a:solidFill>
            <a:srgbClr val="CACAC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4" name="object 204"/>
          <p:cNvSpPr/>
          <p:nvPr/>
        </p:nvSpPr>
        <p:spPr>
          <a:xfrm>
            <a:off x="8399205" y="2941525"/>
            <a:ext cx="549275" cy="907415"/>
          </a:xfrm>
          <a:custGeom>
            <a:avLst/>
            <a:gdLst/>
            <a:ahLst/>
            <a:cxnLst/>
            <a:rect l="l" t="t" r="r" b="b"/>
            <a:pathLst>
              <a:path w="549275" h="907414">
                <a:moveTo>
                  <a:pt x="303782" y="0"/>
                </a:moveTo>
                <a:lnTo>
                  <a:pt x="244985" y="0"/>
                </a:lnTo>
                <a:lnTo>
                  <a:pt x="191088" y="18391"/>
                </a:lnTo>
                <a:lnTo>
                  <a:pt x="142091" y="55174"/>
                </a:lnTo>
                <a:lnTo>
                  <a:pt x="122492" y="73566"/>
                </a:lnTo>
                <a:lnTo>
                  <a:pt x="78395" y="128773"/>
                </a:lnTo>
                <a:lnTo>
                  <a:pt x="63696" y="165557"/>
                </a:lnTo>
                <a:lnTo>
                  <a:pt x="44097" y="196209"/>
                </a:lnTo>
                <a:lnTo>
                  <a:pt x="34297" y="239123"/>
                </a:lnTo>
                <a:lnTo>
                  <a:pt x="19598" y="275906"/>
                </a:lnTo>
                <a:lnTo>
                  <a:pt x="9799" y="318820"/>
                </a:lnTo>
                <a:lnTo>
                  <a:pt x="0" y="404647"/>
                </a:lnTo>
                <a:lnTo>
                  <a:pt x="0" y="502736"/>
                </a:lnTo>
                <a:lnTo>
                  <a:pt x="9799" y="588563"/>
                </a:lnTo>
                <a:lnTo>
                  <a:pt x="19599" y="631477"/>
                </a:lnTo>
                <a:lnTo>
                  <a:pt x="34298" y="668260"/>
                </a:lnTo>
                <a:lnTo>
                  <a:pt x="44097" y="711174"/>
                </a:lnTo>
                <a:lnTo>
                  <a:pt x="63696" y="741827"/>
                </a:lnTo>
                <a:lnTo>
                  <a:pt x="78395" y="778610"/>
                </a:lnTo>
                <a:lnTo>
                  <a:pt x="122493" y="833785"/>
                </a:lnTo>
                <a:lnTo>
                  <a:pt x="142092" y="852177"/>
                </a:lnTo>
                <a:lnTo>
                  <a:pt x="166590" y="876697"/>
                </a:lnTo>
                <a:lnTo>
                  <a:pt x="191089" y="888958"/>
                </a:lnTo>
                <a:lnTo>
                  <a:pt x="220487" y="901219"/>
                </a:lnTo>
                <a:lnTo>
                  <a:pt x="244986" y="907350"/>
                </a:lnTo>
                <a:lnTo>
                  <a:pt x="303782" y="907350"/>
                </a:lnTo>
                <a:lnTo>
                  <a:pt x="328281" y="901219"/>
                </a:lnTo>
                <a:lnTo>
                  <a:pt x="357679" y="888958"/>
                </a:lnTo>
                <a:lnTo>
                  <a:pt x="382178" y="876697"/>
                </a:lnTo>
                <a:lnTo>
                  <a:pt x="406676" y="852177"/>
                </a:lnTo>
                <a:lnTo>
                  <a:pt x="426275" y="833785"/>
                </a:lnTo>
                <a:lnTo>
                  <a:pt x="470372" y="778610"/>
                </a:lnTo>
                <a:lnTo>
                  <a:pt x="485072" y="741827"/>
                </a:lnTo>
                <a:lnTo>
                  <a:pt x="504670" y="711174"/>
                </a:lnTo>
                <a:lnTo>
                  <a:pt x="514470" y="668261"/>
                </a:lnTo>
                <a:lnTo>
                  <a:pt x="529169" y="631478"/>
                </a:lnTo>
                <a:lnTo>
                  <a:pt x="538968" y="588564"/>
                </a:lnTo>
                <a:lnTo>
                  <a:pt x="548768" y="502736"/>
                </a:lnTo>
                <a:lnTo>
                  <a:pt x="548768" y="404648"/>
                </a:lnTo>
                <a:lnTo>
                  <a:pt x="538968" y="318820"/>
                </a:lnTo>
                <a:lnTo>
                  <a:pt x="529169" y="275906"/>
                </a:lnTo>
                <a:lnTo>
                  <a:pt x="514469" y="239123"/>
                </a:lnTo>
                <a:lnTo>
                  <a:pt x="504670" y="196209"/>
                </a:lnTo>
                <a:lnTo>
                  <a:pt x="485071" y="165557"/>
                </a:lnTo>
                <a:lnTo>
                  <a:pt x="470372" y="128774"/>
                </a:lnTo>
                <a:lnTo>
                  <a:pt x="426274" y="73566"/>
                </a:lnTo>
                <a:lnTo>
                  <a:pt x="406676" y="55174"/>
                </a:lnTo>
                <a:lnTo>
                  <a:pt x="382177" y="30652"/>
                </a:lnTo>
                <a:lnTo>
                  <a:pt x="357678" y="18391"/>
                </a:lnTo>
                <a:lnTo>
                  <a:pt x="328280" y="6130"/>
                </a:lnTo>
                <a:lnTo>
                  <a:pt x="303782" y="0"/>
                </a:lnTo>
                <a:close/>
              </a:path>
            </a:pathLst>
          </a:custGeom>
          <a:solidFill>
            <a:srgbClr val="74747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5" name="object 205"/>
          <p:cNvSpPr/>
          <p:nvPr/>
        </p:nvSpPr>
        <p:spPr>
          <a:xfrm>
            <a:off x="8511899" y="3720136"/>
            <a:ext cx="323850" cy="104775"/>
          </a:xfrm>
          <a:custGeom>
            <a:avLst/>
            <a:gdLst/>
            <a:ahLst/>
            <a:cxnLst/>
            <a:rect l="l" t="t" r="r" b="b"/>
            <a:pathLst>
              <a:path w="323850" h="104775">
                <a:moveTo>
                  <a:pt x="176389" y="98087"/>
                </a:moveTo>
                <a:lnTo>
                  <a:pt x="151891" y="98087"/>
                </a:lnTo>
                <a:lnTo>
                  <a:pt x="161690" y="104217"/>
                </a:lnTo>
                <a:lnTo>
                  <a:pt x="176389" y="98087"/>
                </a:lnTo>
                <a:close/>
              </a:path>
              <a:path w="323850" h="104775">
                <a:moveTo>
                  <a:pt x="29398" y="0"/>
                </a:moveTo>
                <a:lnTo>
                  <a:pt x="0" y="0"/>
                </a:lnTo>
                <a:lnTo>
                  <a:pt x="19598" y="24522"/>
                </a:lnTo>
                <a:lnTo>
                  <a:pt x="29398" y="30652"/>
                </a:lnTo>
                <a:lnTo>
                  <a:pt x="34298" y="42913"/>
                </a:lnTo>
                <a:lnTo>
                  <a:pt x="44097" y="49044"/>
                </a:lnTo>
                <a:lnTo>
                  <a:pt x="53896" y="61305"/>
                </a:lnTo>
                <a:lnTo>
                  <a:pt x="83295" y="79697"/>
                </a:lnTo>
                <a:lnTo>
                  <a:pt x="97994" y="85825"/>
                </a:lnTo>
                <a:lnTo>
                  <a:pt x="117593" y="98087"/>
                </a:lnTo>
                <a:lnTo>
                  <a:pt x="205788" y="98087"/>
                </a:lnTo>
                <a:lnTo>
                  <a:pt x="220487" y="91956"/>
                </a:lnTo>
                <a:lnTo>
                  <a:pt x="249884" y="73566"/>
                </a:lnTo>
                <a:lnTo>
                  <a:pt x="137192" y="73566"/>
                </a:lnTo>
                <a:lnTo>
                  <a:pt x="127392" y="67435"/>
                </a:lnTo>
                <a:lnTo>
                  <a:pt x="117593" y="67435"/>
                </a:lnTo>
                <a:lnTo>
                  <a:pt x="107793" y="61305"/>
                </a:lnTo>
                <a:lnTo>
                  <a:pt x="102894" y="61305"/>
                </a:lnTo>
                <a:lnTo>
                  <a:pt x="83295" y="49044"/>
                </a:lnTo>
                <a:lnTo>
                  <a:pt x="78395" y="42913"/>
                </a:lnTo>
                <a:lnTo>
                  <a:pt x="58796" y="30652"/>
                </a:lnTo>
                <a:lnTo>
                  <a:pt x="53896" y="24522"/>
                </a:lnTo>
                <a:lnTo>
                  <a:pt x="44097" y="18391"/>
                </a:lnTo>
                <a:lnTo>
                  <a:pt x="39197" y="6130"/>
                </a:lnTo>
                <a:lnTo>
                  <a:pt x="29398" y="0"/>
                </a:lnTo>
                <a:close/>
              </a:path>
              <a:path w="323850" h="104775">
                <a:moveTo>
                  <a:pt x="323381" y="0"/>
                </a:moveTo>
                <a:lnTo>
                  <a:pt x="293982" y="0"/>
                </a:lnTo>
                <a:lnTo>
                  <a:pt x="274384" y="24522"/>
                </a:lnTo>
                <a:lnTo>
                  <a:pt x="264584" y="30652"/>
                </a:lnTo>
                <a:lnTo>
                  <a:pt x="259684" y="36783"/>
                </a:lnTo>
                <a:lnTo>
                  <a:pt x="240086" y="49044"/>
                </a:lnTo>
                <a:lnTo>
                  <a:pt x="235186" y="55174"/>
                </a:lnTo>
                <a:lnTo>
                  <a:pt x="225386" y="61305"/>
                </a:lnTo>
                <a:lnTo>
                  <a:pt x="215587" y="61305"/>
                </a:lnTo>
                <a:lnTo>
                  <a:pt x="205788" y="67436"/>
                </a:lnTo>
                <a:lnTo>
                  <a:pt x="200888" y="67436"/>
                </a:lnTo>
                <a:lnTo>
                  <a:pt x="191088" y="73566"/>
                </a:lnTo>
                <a:lnTo>
                  <a:pt x="249884" y="73566"/>
                </a:lnTo>
                <a:lnTo>
                  <a:pt x="269484" y="61305"/>
                </a:lnTo>
                <a:lnTo>
                  <a:pt x="279283" y="49044"/>
                </a:lnTo>
                <a:lnTo>
                  <a:pt x="289083" y="42913"/>
                </a:lnTo>
                <a:lnTo>
                  <a:pt x="298882" y="30652"/>
                </a:lnTo>
                <a:lnTo>
                  <a:pt x="308682" y="24522"/>
                </a:lnTo>
                <a:lnTo>
                  <a:pt x="318481" y="12261"/>
                </a:lnTo>
                <a:lnTo>
                  <a:pt x="323381" y="0"/>
                </a:lnTo>
                <a:close/>
              </a:path>
            </a:pathLst>
          </a:custGeom>
          <a:solidFill>
            <a:srgbClr val="FFB3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6" name="object 206"/>
          <p:cNvSpPr/>
          <p:nvPr/>
        </p:nvSpPr>
        <p:spPr>
          <a:xfrm>
            <a:off x="8502100" y="3701744"/>
            <a:ext cx="39370" cy="18415"/>
          </a:xfrm>
          <a:custGeom>
            <a:avLst/>
            <a:gdLst/>
            <a:ahLst/>
            <a:cxnLst/>
            <a:rect l="l" t="t" r="r" b="b"/>
            <a:pathLst>
              <a:path w="39370" h="18414">
                <a:moveTo>
                  <a:pt x="39197" y="12261"/>
                </a:moveTo>
                <a:lnTo>
                  <a:pt x="9799" y="12261"/>
                </a:lnTo>
                <a:lnTo>
                  <a:pt x="9799" y="18391"/>
                </a:lnTo>
                <a:lnTo>
                  <a:pt x="39197" y="18391"/>
                </a:lnTo>
                <a:lnTo>
                  <a:pt x="39197" y="12261"/>
                </a:lnTo>
                <a:close/>
              </a:path>
              <a:path w="39370" h="18414">
                <a:moveTo>
                  <a:pt x="29398" y="0"/>
                </a:moveTo>
                <a:lnTo>
                  <a:pt x="0" y="0"/>
                </a:lnTo>
                <a:lnTo>
                  <a:pt x="4899" y="6130"/>
                </a:lnTo>
                <a:lnTo>
                  <a:pt x="4899" y="12261"/>
                </a:lnTo>
                <a:lnTo>
                  <a:pt x="34298" y="12261"/>
                </a:lnTo>
                <a:lnTo>
                  <a:pt x="29398" y="6130"/>
                </a:lnTo>
                <a:lnTo>
                  <a:pt x="29398" y="0"/>
                </a:lnTo>
                <a:close/>
              </a:path>
            </a:pathLst>
          </a:custGeom>
          <a:solidFill>
            <a:srgbClr val="FFB30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7" name="object 207"/>
          <p:cNvSpPr/>
          <p:nvPr/>
        </p:nvSpPr>
        <p:spPr>
          <a:xfrm>
            <a:off x="8805882" y="3701744"/>
            <a:ext cx="39370" cy="18415"/>
          </a:xfrm>
          <a:custGeom>
            <a:avLst/>
            <a:gdLst/>
            <a:ahLst/>
            <a:cxnLst/>
            <a:rect l="l" t="t" r="r" b="b"/>
            <a:pathLst>
              <a:path w="39370" h="18414">
                <a:moveTo>
                  <a:pt x="39197" y="0"/>
                </a:moveTo>
                <a:lnTo>
                  <a:pt x="14699" y="0"/>
                </a:lnTo>
                <a:lnTo>
                  <a:pt x="0" y="18391"/>
                </a:lnTo>
                <a:lnTo>
                  <a:pt x="29398" y="18391"/>
                </a:lnTo>
                <a:lnTo>
                  <a:pt x="39197" y="6130"/>
                </a:lnTo>
                <a:lnTo>
                  <a:pt x="39197" y="0"/>
                </a:lnTo>
                <a:close/>
              </a:path>
            </a:pathLst>
          </a:custGeom>
          <a:solidFill>
            <a:srgbClr val="FFB30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8" name="object 208"/>
          <p:cNvSpPr/>
          <p:nvPr/>
        </p:nvSpPr>
        <p:spPr>
          <a:xfrm>
            <a:off x="8492301" y="3683353"/>
            <a:ext cx="39370" cy="18415"/>
          </a:xfrm>
          <a:custGeom>
            <a:avLst/>
            <a:gdLst/>
            <a:ahLst/>
            <a:cxnLst/>
            <a:rect l="l" t="t" r="r" b="b"/>
            <a:pathLst>
              <a:path w="39370" h="18414">
                <a:moveTo>
                  <a:pt x="29398" y="0"/>
                </a:moveTo>
                <a:lnTo>
                  <a:pt x="0" y="6130"/>
                </a:lnTo>
                <a:lnTo>
                  <a:pt x="4899" y="6130"/>
                </a:lnTo>
                <a:lnTo>
                  <a:pt x="4899" y="12261"/>
                </a:lnTo>
                <a:lnTo>
                  <a:pt x="9799" y="18391"/>
                </a:lnTo>
                <a:lnTo>
                  <a:pt x="39197" y="18391"/>
                </a:lnTo>
                <a:lnTo>
                  <a:pt x="29398" y="6130"/>
                </a:lnTo>
                <a:lnTo>
                  <a:pt x="29398" y="0"/>
                </a:lnTo>
                <a:close/>
              </a:path>
            </a:pathLst>
          </a:custGeom>
          <a:solidFill>
            <a:srgbClr val="FAB00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9" name="object 209"/>
          <p:cNvSpPr/>
          <p:nvPr/>
        </p:nvSpPr>
        <p:spPr>
          <a:xfrm>
            <a:off x="8820581" y="3683353"/>
            <a:ext cx="34925" cy="18415"/>
          </a:xfrm>
          <a:custGeom>
            <a:avLst/>
            <a:gdLst/>
            <a:ahLst/>
            <a:cxnLst/>
            <a:rect l="l" t="t" r="r" b="b"/>
            <a:pathLst>
              <a:path w="34925" h="18414">
                <a:moveTo>
                  <a:pt x="9799" y="0"/>
                </a:moveTo>
                <a:lnTo>
                  <a:pt x="4899" y="6130"/>
                </a:lnTo>
                <a:lnTo>
                  <a:pt x="4899" y="12261"/>
                </a:lnTo>
                <a:lnTo>
                  <a:pt x="0" y="12261"/>
                </a:lnTo>
                <a:lnTo>
                  <a:pt x="0" y="18391"/>
                </a:lnTo>
                <a:lnTo>
                  <a:pt x="29398" y="18391"/>
                </a:lnTo>
                <a:lnTo>
                  <a:pt x="29398" y="12261"/>
                </a:lnTo>
                <a:lnTo>
                  <a:pt x="34298" y="6130"/>
                </a:lnTo>
                <a:lnTo>
                  <a:pt x="9799" y="0"/>
                </a:lnTo>
                <a:close/>
              </a:path>
            </a:pathLst>
          </a:custGeom>
          <a:solidFill>
            <a:srgbClr val="FAB00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0" name="object 210"/>
          <p:cNvSpPr/>
          <p:nvPr/>
        </p:nvSpPr>
        <p:spPr>
          <a:xfrm>
            <a:off x="8487401" y="3671091"/>
            <a:ext cx="34925" cy="18415"/>
          </a:xfrm>
          <a:custGeom>
            <a:avLst/>
            <a:gdLst/>
            <a:ahLst/>
            <a:cxnLst/>
            <a:rect l="l" t="t" r="r" b="b"/>
            <a:pathLst>
              <a:path w="34925" h="18414">
                <a:moveTo>
                  <a:pt x="24498" y="0"/>
                </a:moveTo>
                <a:lnTo>
                  <a:pt x="0" y="0"/>
                </a:lnTo>
                <a:lnTo>
                  <a:pt x="0" y="6130"/>
                </a:lnTo>
                <a:lnTo>
                  <a:pt x="4899" y="12261"/>
                </a:lnTo>
                <a:lnTo>
                  <a:pt x="4899" y="18391"/>
                </a:lnTo>
                <a:lnTo>
                  <a:pt x="34298" y="12261"/>
                </a:lnTo>
                <a:lnTo>
                  <a:pt x="29398" y="12261"/>
                </a:lnTo>
                <a:lnTo>
                  <a:pt x="29398" y="6130"/>
                </a:lnTo>
                <a:lnTo>
                  <a:pt x="24498" y="0"/>
                </a:lnTo>
                <a:close/>
              </a:path>
            </a:pathLst>
          </a:custGeom>
          <a:solidFill>
            <a:srgbClr val="F6AD1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1" name="object 211"/>
          <p:cNvSpPr/>
          <p:nvPr/>
        </p:nvSpPr>
        <p:spPr>
          <a:xfrm>
            <a:off x="8830381" y="3671092"/>
            <a:ext cx="34925" cy="18415"/>
          </a:xfrm>
          <a:custGeom>
            <a:avLst/>
            <a:gdLst/>
            <a:ahLst/>
            <a:cxnLst/>
            <a:rect l="l" t="t" r="r" b="b"/>
            <a:pathLst>
              <a:path w="34925" h="18414">
                <a:moveTo>
                  <a:pt x="34297" y="0"/>
                </a:moveTo>
                <a:lnTo>
                  <a:pt x="4899" y="0"/>
                </a:lnTo>
                <a:lnTo>
                  <a:pt x="4899" y="6130"/>
                </a:lnTo>
                <a:lnTo>
                  <a:pt x="0" y="12261"/>
                </a:lnTo>
                <a:lnTo>
                  <a:pt x="24498" y="18391"/>
                </a:lnTo>
                <a:lnTo>
                  <a:pt x="29398" y="12261"/>
                </a:lnTo>
                <a:lnTo>
                  <a:pt x="29398" y="6130"/>
                </a:lnTo>
                <a:lnTo>
                  <a:pt x="34297" y="0"/>
                </a:lnTo>
                <a:close/>
              </a:path>
            </a:pathLst>
          </a:custGeom>
          <a:solidFill>
            <a:srgbClr val="F6AD1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2" name="object 212"/>
          <p:cNvSpPr/>
          <p:nvPr/>
        </p:nvSpPr>
        <p:spPr>
          <a:xfrm>
            <a:off x="8477601" y="3652700"/>
            <a:ext cx="34925" cy="18415"/>
          </a:xfrm>
          <a:custGeom>
            <a:avLst/>
            <a:gdLst/>
            <a:ahLst/>
            <a:cxnLst/>
            <a:rect l="l" t="t" r="r" b="b"/>
            <a:pathLst>
              <a:path w="34925" h="18414">
                <a:moveTo>
                  <a:pt x="24498" y="0"/>
                </a:moveTo>
                <a:lnTo>
                  <a:pt x="0" y="0"/>
                </a:lnTo>
                <a:lnTo>
                  <a:pt x="0" y="6130"/>
                </a:lnTo>
                <a:lnTo>
                  <a:pt x="4899" y="12261"/>
                </a:lnTo>
                <a:lnTo>
                  <a:pt x="4899" y="18391"/>
                </a:lnTo>
                <a:lnTo>
                  <a:pt x="34298" y="18391"/>
                </a:lnTo>
                <a:lnTo>
                  <a:pt x="29398" y="12261"/>
                </a:lnTo>
                <a:lnTo>
                  <a:pt x="29398" y="6130"/>
                </a:lnTo>
                <a:lnTo>
                  <a:pt x="24498" y="6130"/>
                </a:lnTo>
                <a:lnTo>
                  <a:pt x="24498" y="0"/>
                </a:lnTo>
                <a:close/>
              </a:path>
            </a:pathLst>
          </a:custGeom>
          <a:solidFill>
            <a:srgbClr val="F3AC1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3" name="object 213"/>
          <p:cNvSpPr/>
          <p:nvPr/>
        </p:nvSpPr>
        <p:spPr>
          <a:xfrm>
            <a:off x="8840180" y="3652700"/>
            <a:ext cx="34925" cy="18415"/>
          </a:xfrm>
          <a:custGeom>
            <a:avLst/>
            <a:gdLst/>
            <a:ahLst/>
            <a:cxnLst/>
            <a:rect l="l" t="t" r="r" b="b"/>
            <a:pathLst>
              <a:path w="34925" h="18414">
                <a:moveTo>
                  <a:pt x="34297" y="0"/>
                </a:moveTo>
                <a:lnTo>
                  <a:pt x="9799" y="0"/>
                </a:lnTo>
                <a:lnTo>
                  <a:pt x="0" y="12261"/>
                </a:lnTo>
                <a:lnTo>
                  <a:pt x="0" y="18391"/>
                </a:lnTo>
                <a:lnTo>
                  <a:pt x="24498" y="18391"/>
                </a:lnTo>
                <a:lnTo>
                  <a:pt x="29398" y="12261"/>
                </a:lnTo>
                <a:lnTo>
                  <a:pt x="29398" y="6130"/>
                </a:lnTo>
                <a:lnTo>
                  <a:pt x="34297" y="0"/>
                </a:lnTo>
                <a:close/>
              </a:path>
            </a:pathLst>
          </a:custGeom>
          <a:solidFill>
            <a:srgbClr val="F3AC1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4" name="object 214"/>
          <p:cNvSpPr/>
          <p:nvPr/>
        </p:nvSpPr>
        <p:spPr>
          <a:xfrm>
            <a:off x="8467801" y="3634308"/>
            <a:ext cx="34925" cy="18415"/>
          </a:xfrm>
          <a:custGeom>
            <a:avLst/>
            <a:gdLst/>
            <a:ahLst/>
            <a:cxnLst/>
            <a:rect l="l" t="t" r="r" b="b"/>
            <a:pathLst>
              <a:path w="34925" h="18414">
                <a:moveTo>
                  <a:pt x="24498" y="0"/>
                </a:moveTo>
                <a:lnTo>
                  <a:pt x="0" y="0"/>
                </a:lnTo>
                <a:lnTo>
                  <a:pt x="0" y="6130"/>
                </a:lnTo>
                <a:lnTo>
                  <a:pt x="4899" y="6130"/>
                </a:lnTo>
                <a:lnTo>
                  <a:pt x="4899" y="12261"/>
                </a:lnTo>
                <a:lnTo>
                  <a:pt x="9799" y="18391"/>
                </a:lnTo>
                <a:lnTo>
                  <a:pt x="34298" y="18391"/>
                </a:lnTo>
                <a:lnTo>
                  <a:pt x="29398" y="12261"/>
                </a:lnTo>
                <a:lnTo>
                  <a:pt x="29398" y="6130"/>
                </a:lnTo>
                <a:lnTo>
                  <a:pt x="24498" y="0"/>
                </a:lnTo>
                <a:close/>
              </a:path>
            </a:pathLst>
          </a:custGeom>
          <a:solidFill>
            <a:srgbClr val="EEAA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5" name="object 215"/>
          <p:cNvSpPr/>
          <p:nvPr/>
        </p:nvSpPr>
        <p:spPr>
          <a:xfrm>
            <a:off x="8849979" y="3634308"/>
            <a:ext cx="29845" cy="18415"/>
          </a:xfrm>
          <a:custGeom>
            <a:avLst/>
            <a:gdLst/>
            <a:ahLst/>
            <a:cxnLst/>
            <a:rect l="l" t="t" r="r" b="b"/>
            <a:pathLst>
              <a:path w="29845" h="18414">
                <a:moveTo>
                  <a:pt x="29398" y="0"/>
                </a:moveTo>
                <a:lnTo>
                  <a:pt x="4899" y="0"/>
                </a:lnTo>
                <a:lnTo>
                  <a:pt x="4899" y="6130"/>
                </a:lnTo>
                <a:lnTo>
                  <a:pt x="0" y="6130"/>
                </a:lnTo>
                <a:lnTo>
                  <a:pt x="0" y="18391"/>
                </a:lnTo>
                <a:lnTo>
                  <a:pt x="24498" y="18391"/>
                </a:lnTo>
                <a:lnTo>
                  <a:pt x="24498" y="12261"/>
                </a:lnTo>
                <a:lnTo>
                  <a:pt x="29398" y="6130"/>
                </a:lnTo>
                <a:lnTo>
                  <a:pt x="29398" y="0"/>
                </a:lnTo>
                <a:close/>
              </a:path>
            </a:pathLst>
          </a:custGeom>
          <a:solidFill>
            <a:srgbClr val="EEAA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6" name="object 216"/>
          <p:cNvSpPr/>
          <p:nvPr/>
        </p:nvSpPr>
        <p:spPr>
          <a:xfrm>
            <a:off x="8462902" y="3615916"/>
            <a:ext cx="29845" cy="18415"/>
          </a:xfrm>
          <a:custGeom>
            <a:avLst/>
            <a:gdLst/>
            <a:ahLst/>
            <a:cxnLst/>
            <a:rect l="l" t="t" r="r" b="b"/>
            <a:pathLst>
              <a:path w="29845" h="18414">
                <a:moveTo>
                  <a:pt x="24498" y="0"/>
                </a:moveTo>
                <a:lnTo>
                  <a:pt x="0" y="0"/>
                </a:lnTo>
                <a:lnTo>
                  <a:pt x="0" y="6130"/>
                </a:lnTo>
                <a:lnTo>
                  <a:pt x="4899" y="12261"/>
                </a:lnTo>
                <a:lnTo>
                  <a:pt x="4899" y="18391"/>
                </a:lnTo>
                <a:lnTo>
                  <a:pt x="29398" y="18391"/>
                </a:lnTo>
                <a:lnTo>
                  <a:pt x="29398" y="12261"/>
                </a:lnTo>
                <a:lnTo>
                  <a:pt x="24498" y="6130"/>
                </a:lnTo>
                <a:lnTo>
                  <a:pt x="24498" y="0"/>
                </a:lnTo>
                <a:close/>
              </a:path>
            </a:pathLst>
          </a:custGeom>
          <a:solidFill>
            <a:srgbClr val="EAA72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7" name="object 217"/>
          <p:cNvSpPr/>
          <p:nvPr/>
        </p:nvSpPr>
        <p:spPr>
          <a:xfrm>
            <a:off x="8854879" y="3615917"/>
            <a:ext cx="34925" cy="18415"/>
          </a:xfrm>
          <a:custGeom>
            <a:avLst/>
            <a:gdLst/>
            <a:ahLst/>
            <a:cxnLst/>
            <a:rect l="l" t="t" r="r" b="b"/>
            <a:pathLst>
              <a:path w="34925" h="18414">
                <a:moveTo>
                  <a:pt x="34297" y="0"/>
                </a:moveTo>
                <a:lnTo>
                  <a:pt x="9799" y="0"/>
                </a:lnTo>
                <a:lnTo>
                  <a:pt x="4899" y="6130"/>
                </a:lnTo>
                <a:lnTo>
                  <a:pt x="4899" y="12261"/>
                </a:lnTo>
                <a:lnTo>
                  <a:pt x="0" y="18391"/>
                </a:lnTo>
                <a:lnTo>
                  <a:pt x="24498" y="18391"/>
                </a:lnTo>
                <a:lnTo>
                  <a:pt x="29398" y="12261"/>
                </a:lnTo>
                <a:lnTo>
                  <a:pt x="29398" y="6130"/>
                </a:lnTo>
                <a:lnTo>
                  <a:pt x="34297" y="0"/>
                </a:lnTo>
                <a:close/>
              </a:path>
            </a:pathLst>
          </a:custGeom>
          <a:solidFill>
            <a:srgbClr val="EAA72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8" name="object 218"/>
          <p:cNvSpPr/>
          <p:nvPr/>
        </p:nvSpPr>
        <p:spPr>
          <a:xfrm>
            <a:off x="8458002" y="3603656"/>
            <a:ext cx="29845" cy="12700"/>
          </a:xfrm>
          <a:custGeom>
            <a:avLst/>
            <a:gdLst/>
            <a:ahLst/>
            <a:cxnLst/>
            <a:rect l="l" t="t" r="r" b="b"/>
            <a:pathLst>
              <a:path w="29845" h="12700">
                <a:moveTo>
                  <a:pt x="24498" y="0"/>
                </a:moveTo>
                <a:lnTo>
                  <a:pt x="0" y="0"/>
                </a:lnTo>
                <a:lnTo>
                  <a:pt x="0" y="6130"/>
                </a:lnTo>
                <a:lnTo>
                  <a:pt x="4899" y="12261"/>
                </a:lnTo>
                <a:lnTo>
                  <a:pt x="29398" y="12261"/>
                </a:lnTo>
                <a:lnTo>
                  <a:pt x="24498" y="6130"/>
                </a:lnTo>
                <a:lnTo>
                  <a:pt x="24498" y="0"/>
                </a:lnTo>
                <a:close/>
              </a:path>
            </a:pathLst>
          </a:custGeom>
          <a:solidFill>
            <a:srgbClr val="E4A22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9" name="object 219"/>
          <p:cNvSpPr/>
          <p:nvPr/>
        </p:nvSpPr>
        <p:spPr>
          <a:xfrm>
            <a:off x="8864679" y="3603656"/>
            <a:ext cx="29845" cy="12700"/>
          </a:xfrm>
          <a:custGeom>
            <a:avLst/>
            <a:gdLst/>
            <a:ahLst/>
            <a:cxnLst/>
            <a:rect l="l" t="t" r="r" b="b"/>
            <a:pathLst>
              <a:path w="29845" h="12700">
                <a:moveTo>
                  <a:pt x="29398" y="0"/>
                </a:moveTo>
                <a:lnTo>
                  <a:pt x="0" y="0"/>
                </a:lnTo>
                <a:lnTo>
                  <a:pt x="0" y="12261"/>
                </a:lnTo>
                <a:lnTo>
                  <a:pt x="24498" y="12261"/>
                </a:lnTo>
                <a:lnTo>
                  <a:pt x="24498" y="6130"/>
                </a:lnTo>
                <a:lnTo>
                  <a:pt x="29398" y="0"/>
                </a:lnTo>
                <a:close/>
              </a:path>
            </a:pathLst>
          </a:custGeom>
          <a:solidFill>
            <a:srgbClr val="E4A22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0" name="object 220"/>
          <p:cNvSpPr/>
          <p:nvPr/>
        </p:nvSpPr>
        <p:spPr>
          <a:xfrm>
            <a:off x="8453102" y="3585264"/>
            <a:ext cx="29845" cy="18415"/>
          </a:xfrm>
          <a:custGeom>
            <a:avLst/>
            <a:gdLst/>
            <a:ahLst/>
            <a:cxnLst/>
            <a:rect l="l" t="t" r="r" b="b"/>
            <a:pathLst>
              <a:path w="29845" h="18414">
                <a:moveTo>
                  <a:pt x="24498" y="0"/>
                </a:moveTo>
                <a:lnTo>
                  <a:pt x="0" y="0"/>
                </a:lnTo>
                <a:lnTo>
                  <a:pt x="0" y="12261"/>
                </a:lnTo>
                <a:lnTo>
                  <a:pt x="4899" y="18391"/>
                </a:lnTo>
                <a:lnTo>
                  <a:pt x="29398" y="18391"/>
                </a:lnTo>
                <a:lnTo>
                  <a:pt x="24498" y="12261"/>
                </a:lnTo>
                <a:lnTo>
                  <a:pt x="24498" y="0"/>
                </a:lnTo>
                <a:close/>
              </a:path>
            </a:pathLst>
          </a:custGeom>
          <a:solidFill>
            <a:srgbClr val="DF9F2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1" name="object 221"/>
          <p:cNvSpPr/>
          <p:nvPr/>
        </p:nvSpPr>
        <p:spPr>
          <a:xfrm>
            <a:off x="8869578" y="3585264"/>
            <a:ext cx="29845" cy="18415"/>
          </a:xfrm>
          <a:custGeom>
            <a:avLst/>
            <a:gdLst/>
            <a:ahLst/>
            <a:cxnLst/>
            <a:rect l="l" t="t" r="r" b="b"/>
            <a:pathLst>
              <a:path w="29845" h="18414">
                <a:moveTo>
                  <a:pt x="29398" y="0"/>
                </a:moveTo>
                <a:lnTo>
                  <a:pt x="4899" y="0"/>
                </a:lnTo>
                <a:lnTo>
                  <a:pt x="0" y="6130"/>
                </a:lnTo>
                <a:lnTo>
                  <a:pt x="0" y="18391"/>
                </a:lnTo>
                <a:lnTo>
                  <a:pt x="24498" y="18391"/>
                </a:lnTo>
                <a:lnTo>
                  <a:pt x="24498" y="12261"/>
                </a:lnTo>
                <a:lnTo>
                  <a:pt x="29398" y="6130"/>
                </a:lnTo>
                <a:lnTo>
                  <a:pt x="29398" y="0"/>
                </a:lnTo>
                <a:close/>
              </a:path>
            </a:pathLst>
          </a:custGeom>
          <a:solidFill>
            <a:srgbClr val="DF9F2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2" name="object 222"/>
          <p:cNvSpPr/>
          <p:nvPr/>
        </p:nvSpPr>
        <p:spPr>
          <a:xfrm>
            <a:off x="8448202" y="3566872"/>
            <a:ext cx="29845" cy="18415"/>
          </a:xfrm>
          <a:custGeom>
            <a:avLst/>
            <a:gdLst/>
            <a:ahLst/>
            <a:cxnLst/>
            <a:rect l="l" t="t" r="r" b="b"/>
            <a:pathLst>
              <a:path w="29845" h="18414">
                <a:moveTo>
                  <a:pt x="19598" y="0"/>
                </a:moveTo>
                <a:lnTo>
                  <a:pt x="0" y="0"/>
                </a:lnTo>
                <a:lnTo>
                  <a:pt x="0" y="18391"/>
                </a:lnTo>
                <a:lnTo>
                  <a:pt x="29398" y="18391"/>
                </a:lnTo>
                <a:lnTo>
                  <a:pt x="24498" y="12261"/>
                </a:lnTo>
                <a:lnTo>
                  <a:pt x="24498" y="6130"/>
                </a:lnTo>
                <a:lnTo>
                  <a:pt x="19598" y="0"/>
                </a:lnTo>
                <a:close/>
              </a:path>
            </a:pathLst>
          </a:custGeom>
          <a:solidFill>
            <a:srgbClr val="DF9F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3" name="object 223"/>
          <p:cNvSpPr/>
          <p:nvPr/>
        </p:nvSpPr>
        <p:spPr>
          <a:xfrm>
            <a:off x="8874478" y="3566872"/>
            <a:ext cx="29845" cy="18415"/>
          </a:xfrm>
          <a:custGeom>
            <a:avLst/>
            <a:gdLst/>
            <a:ahLst/>
            <a:cxnLst/>
            <a:rect l="l" t="t" r="r" b="b"/>
            <a:pathLst>
              <a:path w="29845" h="18414">
                <a:moveTo>
                  <a:pt x="29398" y="0"/>
                </a:moveTo>
                <a:lnTo>
                  <a:pt x="4899" y="0"/>
                </a:lnTo>
                <a:lnTo>
                  <a:pt x="4899" y="6130"/>
                </a:lnTo>
                <a:lnTo>
                  <a:pt x="0" y="12261"/>
                </a:lnTo>
                <a:lnTo>
                  <a:pt x="0" y="18391"/>
                </a:lnTo>
                <a:lnTo>
                  <a:pt x="24498" y="18391"/>
                </a:lnTo>
                <a:lnTo>
                  <a:pt x="24498" y="6130"/>
                </a:lnTo>
                <a:lnTo>
                  <a:pt x="29398" y="6130"/>
                </a:lnTo>
                <a:lnTo>
                  <a:pt x="29398" y="0"/>
                </a:lnTo>
                <a:close/>
              </a:path>
            </a:pathLst>
          </a:custGeom>
          <a:solidFill>
            <a:srgbClr val="DF9F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4" name="object 224"/>
          <p:cNvSpPr/>
          <p:nvPr/>
        </p:nvSpPr>
        <p:spPr>
          <a:xfrm>
            <a:off x="8443303" y="3548481"/>
            <a:ext cx="24765" cy="18415"/>
          </a:xfrm>
          <a:custGeom>
            <a:avLst/>
            <a:gdLst/>
            <a:ahLst/>
            <a:cxnLst/>
            <a:rect l="l" t="t" r="r" b="b"/>
            <a:pathLst>
              <a:path w="24765" h="18414">
                <a:moveTo>
                  <a:pt x="24498" y="0"/>
                </a:moveTo>
                <a:lnTo>
                  <a:pt x="0" y="0"/>
                </a:lnTo>
                <a:lnTo>
                  <a:pt x="0" y="12261"/>
                </a:lnTo>
                <a:lnTo>
                  <a:pt x="4899" y="18391"/>
                </a:lnTo>
                <a:lnTo>
                  <a:pt x="24498" y="18391"/>
                </a:lnTo>
                <a:lnTo>
                  <a:pt x="24498" y="0"/>
                </a:lnTo>
                <a:close/>
              </a:path>
            </a:pathLst>
          </a:custGeom>
          <a:solidFill>
            <a:srgbClr val="DC9E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5" name="object 225"/>
          <p:cNvSpPr/>
          <p:nvPr/>
        </p:nvSpPr>
        <p:spPr>
          <a:xfrm>
            <a:off x="8879378" y="3548481"/>
            <a:ext cx="29845" cy="18415"/>
          </a:xfrm>
          <a:custGeom>
            <a:avLst/>
            <a:gdLst/>
            <a:ahLst/>
            <a:cxnLst/>
            <a:rect l="l" t="t" r="r" b="b"/>
            <a:pathLst>
              <a:path w="29845" h="18414">
                <a:moveTo>
                  <a:pt x="29398" y="0"/>
                </a:moveTo>
                <a:lnTo>
                  <a:pt x="4899" y="0"/>
                </a:lnTo>
                <a:lnTo>
                  <a:pt x="4899" y="6130"/>
                </a:lnTo>
                <a:lnTo>
                  <a:pt x="0" y="12261"/>
                </a:lnTo>
                <a:lnTo>
                  <a:pt x="0" y="18391"/>
                </a:lnTo>
                <a:lnTo>
                  <a:pt x="24498" y="18391"/>
                </a:lnTo>
                <a:lnTo>
                  <a:pt x="24498" y="6130"/>
                </a:lnTo>
                <a:lnTo>
                  <a:pt x="29398" y="0"/>
                </a:lnTo>
                <a:close/>
              </a:path>
            </a:pathLst>
          </a:custGeom>
          <a:solidFill>
            <a:srgbClr val="DC9E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6" name="object 226"/>
          <p:cNvSpPr/>
          <p:nvPr/>
        </p:nvSpPr>
        <p:spPr>
          <a:xfrm>
            <a:off x="8438403" y="3530089"/>
            <a:ext cx="29845" cy="18415"/>
          </a:xfrm>
          <a:custGeom>
            <a:avLst/>
            <a:gdLst/>
            <a:ahLst/>
            <a:cxnLst/>
            <a:rect l="l" t="t" r="r" b="b"/>
            <a:pathLst>
              <a:path w="29845" h="18414">
                <a:moveTo>
                  <a:pt x="24498" y="0"/>
                </a:moveTo>
                <a:lnTo>
                  <a:pt x="0" y="6130"/>
                </a:lnTo>
                <a:lnTo>
                  <a:pt x="0" y="12261"/>
                </a:lnTo>
                <a:lnTo>
                  <a:pt x="4899" y="18391"/>
                </a:lnTo>
                <a:lnTo>
                  <a:pt x="29398" y="18391"/>
                </a:lnTo>
                <a:lnTo>
                  <a:pt x="24498" y="12261"/>
                </a:lnTo>
                <a:lnTo>
                  <a:pt x="24498" y="0"/>
                </a:lnTo>
                <a:close/>
              </a:path>
            </a:pathLst>
          </a:custGeom>
          <a:solidFill>
            <a:srgbClr val="D69B3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7" name="object 227"/>
          <p:cNvSpPr/>
          <p:nvPr/>
        </p:nvSpPr>
        <p:spPr>
          <a:xfrm>
            <a:off x="8884277" y="3530089"/>
            <a:ext cx="24765" cy="18415"/>
          </a:xfrm>
          <a:custGeom>
            <a:avLst/>
            <a:gdLst/>
            <a:ahLst/>
            <a:cxnLst/>
            <a:rect l="l" t="t" r="r" b="b"/>
            <a:pathLst>
              <a:path w="24765" h="18414">
                <a:moveTo>
                  <a:pt x="4899" y="0"/>
                </a:moveTo>
                <a:lnTo>
                  <a:pt x="0" y="6130"/>
                </a:lnTo>
                <a:lnTo>
                  <a:pt x="0" y="18391"/>
                </a:lnTo>
                <a:lnTo>
                  <a:pt x="24498" y="18391"/>
                </a:lnTo>
                <a:lnTo>
                  <a:pt x="24498" y="6130"/>
                </a:lnTo>
                <a:lnTo>
                  <a:pt x="4899" y="0"/>
                </a:lnTo>
                <a:close/>
              </a:path>
            </a:pathLst>
          </a:custGeom>
          <a:solidFill>
            <a:srgbClr val="D69B3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8" name="object 228"/>
          <p:cNvSpPr/>
          <p:nvPr/>
        </p:nvSpPr>
        <p:spPr>
          <a:xfrm>
            <a:off x="8438403" y="3517828"/>
            <a:ext cx="24765" cy="18415"/>
          </a:xfrm>
          <a:custGeom>
            <a:avLst/>
            <a:gdLst/>
            <a:ahLst/>
            <a:cxnLst/>
            <a:rect l="l" t="t" r="r" b="b"/>
            <a:pathLst>
              <a:path w="24765" h="18414">
                <a:moveTo>
                  <a:pt x="19598" y="0"/>
                </a:moveTo>
                <a:lnTo>
                  <a:pt x="0" y="0"/>
                </a:lnTo>
                <a:lnTo>
                  <a:pt x="0" y="18391"/>
                </a:lnTo>
                <a:lnTo>
                  <a:pt x="24498" y="12261"/>
                </a:lnTo>
                <a:lnTo>
                  <a:pt x="24498" y="6130"/>
                </a:lnTo>
                <a:lnTo>
                  <a:pt x="19598" y="0"/>
                </a:lnTo>
                <a:close/>
              </a:path>
            </a:pathLst>
          </a:custGeom>
          <a:solidFill>
            <a:srgbClr val="CC9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9" name="object 229"/>
          <p:cNvSpPr/>
          <p:nvPr/>
        </p:nvSpPr>
        <p:spPr>
          <a:xfrm>
            <a:off x="8889177" y="3517828"/>
            <a:ext cx="24765" cy="18415"/>
          </a:xfrm>
          <a:custGeom>
            <a:avLst/>
            <a:gdLst/>
            <a:ahLst/>
            <a:cxnLst/>
            <a:rect l="l" t="t" r="r" b="b"/>
            <a:pathLst>
              <a:path w="24765" h="18414">
                <a:moveTo>
                  <a:pt x="24498" y="0"/>
                </a:moveTo>
                <a:lnTo>
                  <a:pt x="0" y="0"/>
                </a:lnTo>
                <a:lnTo>
                  <a:pt x="0" y="12261"/>
                </a:lnTo>
                <a:lnTo>
                  <a:pt x="19598" y="18391"/>
                </a:lnTo>
                <a:lnTo>
                  <a:pt x="24498" y="12261"/>
                </a:lnTo>
                <a:lnTo>
                  <a:pt x="24498" y="0"/>
                </a:lnTo>
                <a:close/>
              </a:path>
            </a:pathLst>
          </a:custGeom>
          <a:solidFill>
            <a:srgbClr val="CC9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0" name="object 230"/>
          <p:cNvSpPr/>
          <p:nvPr/>
        </p:nvSpPr>
        <p:spPr>
          <a:xfrm>
            <a:off x="8433503" y="3499436"/>
            <a:ext cx="24765" cy="18415"/>
          </a:xfrm>
          <a:custGeom>
            <a:avLst/>
            <a:gdLst/>
            <a:ahLst/>
            <a:cxnLst/>
            <a:rect l="l" t="t" r="r" b="b"/>
            <a:pathLst>
              <a:path w="24765" h="18414">
                <a:moveTo>
                  <a:pt x="0" y="18391"/>
                </a:moveTo>
                <a:lnTo>
                  <a:pt x="0" y="0"/>
                </a:lnTo>
                <a:lnTo>
                  <a:pt x="24498" y="0"/>
                </a:lnTo>
                <a:lnTo>
                  <a:pt x="24498" y="18391"/>
                </a:lnTo>
                <a:lnTo>
                  <a:pt x="0" y="18391"/>
                </a:lnTo>
                <a:close/>
              </a:path>
            </a:pathLst>
          </a:custGeom>
          <a:solidFill>
            <a:srgbClr val="B88F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1" name="object 231"/>
          <p:cNvSpPr/>
          <p:nvPr/>
        </p:nvSpPr>
        <p:spPr>
          <a:xfrm>
            <a:off x="8889177" y="3499437"/>
            <a:ext cx="24765" cy="18415"/>
          </a:xfrm>
          <a:custGeom>
            <a:avLst/>
            <a:gdLst/>
            <a:ahLst/>
            <a:cxnLst/>
            <a:rect l="l" t="t" r="r" b="b"/>
            <a:pathLst>
              <a:path w="24765" h="18414">
                <a:moveTo>
                  <a:pt x="24498" y="0"/>
                </a:moveTo>
                <a:lnTo>
                  <a:pt x="4899" y="0"/>
                </a:lnTo>
                <a:lnTo>
                  <a:pt x="4899" y="6130"/>
                </a:lnTo>
                <a:lnTo>
                  <a:pt x="0" y="12261"/>
                </a:lnTo>
                <a:lnTo>
                  <a:pt x="0" y="18391"/>
                </a:lnTo>
                <a:lnTo>
                  <a:pt x="24498" y="18391"/>
                </a:lnTo>
                <a:lnTo>
                  <a:pt x="24498" y="0"/>
                </a:lnTo>
                <a:close/>
              </a:path>
            </a:pathLst>
          </a:custGeom>
          <a:solidFill>
            <a:srgbClr val="B88F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2" name="object 232"/>
          <p:cNvSpPr/>
          <p:nvPr/>
        </p:nvSpPr>
        <p:spPr>
          <a:xfrm>
            <a:off x="8428604" y="3481045"/>
            <a:ext cx="29845" cy="18415"/>
          </a:xfrm>
          <a:custGeom>
            <a:avLst/>
            <a:gdLst/>
            <a:ahLst/>
            <a:cxnLst/>
            <a:rect l="l" t="t" r="r" b="b"/>
            <a:pathLst>
              <a:path w="29845" h="18414">
                <a:moveTo>
                  <a:pt x="24498" y="0"/>
                </a:moveTo>
                <a:lnTo>
                  <a:pt x="0" y="0"/>
                </a:lnTo>
                <a:lnTo>
                  <a:pt x="4899" y="6130"/>
                </a:lnTo>
                <a:lnTo>
                  <a:pt x="4899" y="18391"/>
                </a:lnTo>
                <a:lnTo>
                  <a:pt x="29398" y="18391"/>
                </a:lnTo>
                <a:lnTo>
                  <a:pt x="24498" y="12261"/>
                </a:lnTo>
                <a:lnTo>
                  <a:pt x="24498" y="0"/>
                </a:lnTo>
                <a:close/>
              </a:path>
            </a:pathLst>
          </a:custGeom>
          <a:solidFill>
            <a:srgbClr val="A1824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3" name="object 233"/>
          <p:cNvSpPr/>
          <p:nvPr/>
        </p:nvSpPr>
        <p:spPr>
          <a:xfrm>
            <a:off x="8894077" y="3481045"/>
            <a:ext cx="24765" cy="18415"/>
          </a:xfrm>
          <a:custGeom>
            <a:avLst/>
            <a:gdLst/>
            <a:ahLst/>
            <a:cxnLst/>
            <a:rect l="l" t="t" r="r" b="b"/>
            <a:pathLst>
              <a:path w="24765" h="18414">
                <a:moveTo>
                  <a:pt x="0" y="18391"/>
                </a:moveTo>
                <a:lnTo>
                  <a:pt x="0" y="0"/>
                </a:lnTo>
                <a:lnTo>
                  <a:pt x="24498" y="0"/>
                </a:lnTo>
                <a:lnTo>
                  <a:pt x="24498" y="18391"/>
                </a:lnTo>
                <a:lnTo>
                  <a:pt x="0" y="18391"/>
                </a:lnTo>
                <a:close/>
              </a:path>
            </a:pathLst>
          </a:custGeom>
          <a:solidFill>
            <a:srgbClr val="A1824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4" name="object 234"/>
          <p:cNvSpPr/>
          <p:nvPr/>
        </p:nvSpPr>
        <p:spPr>
          <a:xfrm>
            <a:off x="8428604" y="3462653"/>
            <a:ext cx="24765" cy="18415"/>
          </a:xfrm>
          <a:custGeom>
            <a:avLst/>
            <a:gdLst/>
            <a:ahLst/>
            <a:cxnLst/>
            <a:rect l="l" t="t" r="r" b="b"/>
            <a:pathLst>
              <a:path w="24765" h="18414">
                <a:moveTo>
                  <a:pt x="0" y="18391"/>
                </a:moveTo>
                <a:lnTo>
                  <a:pt x="0" y="0"/>
                </a:lnTo>
                <a:lnTo>
                  <a:pt x="24498" y="0"/>
                </a:lnTo>
                <a:lnTo>
                  <a:pt x="24498" y="18391"/>
                </a:lnTo>
                <a:lnTo>
                  <a:pt x="0" y="18391"/>
                </a:lnTo>
                <a:close/>
              </a:path>
            </a:pathLst>
          </a:custGeom>
          <a:solidFill>
            <a:srgbClr val="8E754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5" name="object 235"/>
          <p:cNvSpPr/>
          <p:nvPr/>
        </p:nvSpPr>
        <p:spPr>
          <a:xfrm>
            <a:off x="8894077" y="3462653"/>
            <a:ext cx="24765" cy="18415"/>
          </a:xfrm>
          <a:custGeom>
            <a:avLst/>
            <a:gdLst/>
            <a:ahLst/>
            <a:cxnLst/>
            <a:rect l="l" t="t" r="r" b="b"/>
            <a:pathLst>
              <a:path w="24765" h="18414">
                <a:moveTo>
                  <a:pt x="24498" y="0"/>
                </a:moveTo>
                <a:lnTo>
                  <a:pt x="4899" y="0"/>
                </a:lnTo>
                <a:lnTo>
                  <a:pt x="4899" y="12261"/>
                </a:lnTo>
                <a:lnTo>
                  <a:pt x="0" y="18391"/>
                </a:lnTo>
                <a:lnTo>
                  <a:pt x="24498" y="18391"/>
                </a:lnTo>
                <a:lnTo>
                  <a:pt x="24498" y="0"/>
                </a:lnTo>
                <a:close/>
              </a:path>
            </a:pathLst>
          </a:custGeom>
          <a:solidFill>
            <a:srgbClr val="8E754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6" name="object 236"/>
          <p:cNvSpPr/>
          <p:nvPr/>
        </p:nvSpPr>
        <p:spPr>
          <a:xfrm>
            <a:off x="8428604" y="3444261"/>
            <a:ext cx="24765" cy="18415"/>
          </a:xfrm>
          <a:custGeom>
            <a:avLst/>
            <a:gdLst/>
            <a:ahLst/>
            <a:cxnLst/>
            <a:rect l="l" t="t" r="r" b="b"/>
            <a:pathLst>
              <a:path w="24765" h="18414">
                <a:moveTo>
                  <a:pt x="19598" y="0"/>
                </a:moveTo>
                <a:lnTo>
                  <a:pt x="0" y="0"/>
                </a:lnTo>
                <a:lnTo>
                  <a:pt x="0" y="18391"/>
                </a:lnTo>
                <a:lnTo>
                  <a:pt x="24498" y="18391"/>
                </a:lnTo>
                <a:lnTo>
                  <a:pt x="24498" y="12261"/>
                </a:lnTo>
                <a:lnTo>
                  <a:pt x="19598" y="6130"/>
                </a:lnTo>
                <a:lnTo>
                  <a:pt x="19598" y="0"/>
                </a:lnTo>
                <a:close/>
              </a:path>
            </a:pathLst>
          </a:custGeom>
          <a:solidFill>
            <a:srgbClr val="7464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7" name="object 237"/>
          <p:cNvSpPr/>
          <p:nvPr/>
        </p:nvSpPr>
        <p:spPr>
          <a:xfrm>
            <a:off x="8898976" y="3444262"/>
            <a:ext cx="24765" cy="18415"/>
          </a:xfrm>
          <a:custGeom>
            <a:avLst/>
            <a:gdLst/>
            <a:ahLst/>
            <a:cxnLst/>
            <a:rect l="l" t="t" r="r" b="b"/>
            <a:pathLst>
              <a:path w="24765" h="18414">
                <a:moveTo>
                  <a:pt x="0" y="18391"/>
                </a:moveTo>
                <a:lnTo>
                  <a:pt x="0" y="0"/>
                </a:lnTo>
                <a:lnTo>
                  <a:pt x="24498" y="0"/>
                </a:lnTo>
                <a:lnTo>
                  <a:pt x="24498" y="18391"/>
                </a:lnTo>
                <a:lnTo>
                  <a:pt x="0" y="18391"/>
                </a:lnTo>
                <a:close/>
              </a:path>
            </a:pathLst>
          </a:custGeom>
          <a:solidFill>
            <a:srgbClr val="7464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8" name="object 238"/>
          <p:cNvSpPr/>
          <p:nvPr/>
        </p:nvSpPr>
        <p:spPr>
          <a:xfrm>
            <a:off x="8428604" y="3432000"/>
            <a:ext cx="19685" cy="12700"/>
          </a:xfrm>
          <a:custGeom>
            <a:avLst/>
            <a:gdLst/>
            <a:ahLst/>
            <a:cxnLst/>
            <a:rect l="l" t="t" r="r" b="b"/>
            <a:pathLst>
              <a:path w="19684" h="12700">
                <a:moveTo>
                  <a:pt x="19598" y="0"/>
                </a:moveTo>
                <a:lnTo>
                  <a:pt x="0" y="0"/>
                </a:lnTo>
                <a:lnTo>
                  <a:pt x="0" y="12261"/>
                </a:lnTo>
                <a:lnTo>
                  <a:pt x="19598" y="12261"/>
                </a:lnTo>
                <a:lnTo>
                  <a:pt x="19598" y="0"/>
                </a:lnTo>
                <a:close/>
              </a:path>
            </a:pathLst>
          </a:custGeom>
          <a:solidFill>
            <a:srgbClr val="61564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9" name="object 239"/>
          <p:cNvSpPr/>
          <p:nvPr/>
        </p:nvSpPr>
        <p:spPr>
          <a:xfrm>
            <a:off x="8898976" y="3432000"/>
            <a:ext cx="24765" cy="12700"/>
          </a:xfrm>
          <a:custGeom>
            <a:avLst/>
            <a:gdLst/>
            <a:ahLst/>
            <a:cxnLst/>
            <a:rect l="l" t="t" r="r" b="b"/>
            <a:pathLst>
              <a:path w="24765" h="12700">
                <a:moveTo>
                  <a:pt x="0" y="12261"/>
                </a:moveTo>
                <a:lnTo>
                  <a:pt x="0" y="0"/>
                </a:lnTo>
                <a:lnTo>
                  <a:pt x="24498" y="0"/>
                </a:lnTo>
                <a:lnTo>
                  <a:pt x="24498" y="12261"/>
                </a:lnTo>
                <a:lnTo>
                  <a:pt x="0" y="12261"/>
                </a:lnTo>
                <a:close/>
              </a:path>
            </a:pathLst>
          </a:custGeom>
          <a:solidFill>
            <a:srgbClr val="61564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0" name="object 240"/>
          <p:cNvSpPr/>
          <p:nvPr/>
        </p:nvSpPr>
        <p:spPr>
          <a:xfrm>
            <a:off x="8423704" y="3413609"/>
            <a:ext cx="24765" cy="18415"/>
          </a:xfrm>
          <a:custGeom>
            <a:avLst/>
            <a:gdLst/>
            <a:ahLst/>
            <a:cxnLst/>
            <a:rect l="l" t="t" r="r" b="b"/>
            <a:pathLst>
              <a:path w="24765" h="18414">
                <a:moveTo>
                  <a:pt x="0" y="18391"/>
                </a:moveTo>
                <a:lnTo>
                  <a:pt x="0" y="0"/>
                </a:lnTo>
                <a:lnTo>
                  <a:pt x="24498" y="0"/>
                </a:lnTo>
                <a:lnTo>
                  <a:pt x="24498" y="18391"/>
                </a:lnTo>
                <a:lnTo>
                  <a:pt x="0" y="18391"/>
                </a:lnTo>
                <a:close/>
              </a:path>
            </a:pathLst>
          </a:custGeom>
          <a:solidFill>
            <a:srgbClr val="46413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1" name="object 241"/>
          <p:cNvSpPr/>
          <p:nvPr/>
        </p:nvSpPr>
        <p:spPr>
          <a:xfrm>
            <a:off x="8898976" y="3413609"/>
            <a:ext cx="24765" cy="18415"/>
          </a:xfrm>
          <a:custGeom>
            <a:avLst/>
            <a:gdLst/>
            <a:ahLst/>
            <a:cxnLst/>
            <a:rect l="l" t="t" r="r" b="b"/>
            <a:pathLst>
              <a:path w="24765" h="18414">
                <a:moveTo>
                  <a:pt x="0" y="18391"/>
                </a:moveTo>
                <a:lnTo>
                  <a:pt x="0" y="0"/>
                </a:lnTo>
                <a:lnTo>
                  <a:pt x="24498" y="0"/>
                </a:lnTo>
                <a:lnTo>
                  <a:pt x="24498" y="18391"/>
                </a:lnTo>
                <a:lnTo>
                  <a:pt x="0" y="18391"/>
                </a:lnTo>
                <a:close/>
              </a:path>
            </a:pathLst>
          </a:custGeom>
          <a:solidFill>
            <a:srgbClr val="46413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2" name="object 242"/>
          <p:cNvSpPr/>
          <p:nvPr/>
        </p:nvSpPr>
        <p:spPr>
          <a:xfrm>
            <a:off x="8423704" y="3395217"/>
            <a:ext cx="24765" cy="18415"/>
          </a:xfrm>
          <a:custGeom>
            <a:avLst/>
            <a:gdLst/>
            <a:ahLst/>
            <a:cxnLst/>
            <a:rect l="l" t="t" r="r" b="b"/>
            <a:pathLst>
              <a:path w="24765" h="18414">
                <a:moveTo>
                  <a:pt x="0" y="18391"/>
                </a:moveTo>
                <a:lnTo>
                  <a:pt x="0" y="0"/>
                </a:lnTo>
                <a:lnTo>
                  <a:pt x="24498" y="0"/>
                </a:lnTo>
                <a:lnTo>
                  <a:pt x="24498" y="18391"/>
                </a:lnTo>
                <a:lnTo>
                  <a:pt x="0" y="18391"/>
                </a:lnTo>
                <a:close/>
              </a:path>
            </a:pathLst>
          </a:custGeom>
          <a:solidFill>
            <a:srgbClr val="2F2D2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3" name="object 243"/>
          <p:cNvSpPr/>
          <p:nvPr/>
        </p:nvSpPr>
        <p:spPr>
          <a:xfrm>
            <a:off x="8898976" y="3395217"/>
            <a:ext cx="24765" cy="18415"/>
          </a:xfrm>
          <a:custGeom>
            <a:avLst/>
            <a:gdLst/>
            <a:ahLst/>
            <a:cxnLst/>
            <a:rect l="l" t="t" r="r" b="b"/>
            <a:pathLst>
              <a:path w="24765" h="18414">
                <a:moveTo>
                  <a:pt x="0" y="18391"/>
                </a:moveTo>
                <a:lnTo>
                  <a:pt x="0" y="0"/>
                </a:lnTo>
                <a:lnTo>
                  <a:pt x="24498" y="0"/>
                </a:lnTo>
                <a:lnTo>
                  <a:pt x="24498" y="18391"/>
                </a:lnTo>
                <a:lnTo>
                  <a:pt x="0" y="18391"/>
                </a:lnTo>
                <a:close/>
              </a:path>
            </a:pathLst>
          </a:custGeom>
          <a:solidFill>
            <a:srgbClr val="2F2D2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4" name="object 244"/>
          <p:cNvSpPr/>
          <p:nvPr/>
        </p:nvSpPr>
        <p:spPr>
          <a:xfrm>
            <a:off x="8423704" y="3376826"/>
            <a:ext cx="24765" cy="18415"/>
          </a:xfrm>
          <a:custGeom>
            <a:avLst/>
            <a:gdLst/>
            <a:ahLst/>
            <a:cxnLst/>
            <a:rect l="l" t="t" r="r" b="b"/>
            <a:pathLst>
              <a:path w="24765" h="18414">
                <a:moveTo>
                  <a:pt x="0" y="18391"/>
                </a:moveTo>
                <a:lnTo>
                  <a:pt x="0" y="0"/>
                </a:lnTo>
                <a:lnTo>
                  <a:pt x="24498" y="0"/>
                </a:lnTo>
                <a:lnTo>
                  <a:pt x="24498" y="18391"/>
                </a:lnTo>
                <a:lnTo>
                  <a:pt x="0" y="18391"/>
                </a:lnTo>
                <a:close/>
              </a:path>
            </a:pathLst>
          </a:custGeom>
          <a:solidFill>
            <a:srgbClr val="4543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5" name="object 245"/>
          <p:cNvSpPr/>
          <p:nvPr/>
        </p:nvSpPr>
        <p:spPr>
          <a:xfrm>
            <a:off x="8898976" y="3376826"/>
            <a:ext cx="24765" cy="18415"/>
          </a:xfrm>
          <a:custGeom>
            <a:avLst/>
            <a:gdLst/>
            <a:ahLst/>
            <a:cxnLst/>
            <a:rect l="l" t="t" r="r" b="b"/>
            <a:pathLst>
              <a:path w="24765" h="18414">
                <a:moveTo>
                  <a:pt x="0" y="18391"/>
                </a:moveTo>
                <a:lnTo>
                  <a:pt x="0" y="0"/>
                </a:lnTo>
                <a:lnTo>
                  <a:pt x="24498" y="0"/>
                </a:lnTo>
                <a:lnTo>
                  <a:pt x="24498" y="18391"/>
                </a:lnTo>
                <a:lnTo>
                  <a:pt x="0" y="18391"/>
                </a:lnTo>
                <a:close/>
              </a:path>
            </a:pathLst>
          </a:custGeom>
          <a:solidFill>
            <a:srgbClr val="4543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6" name="object 246"/>
          <p:cNvSpPr/>
          <p:nvPr/>
        </p:nvSpPr>
        <p:spPr>
          <a:xfrm>
            <a:off x="8423704" y="3358434"/>
            <a:ext cx="24765" cy="18415"/>
          </a:xfrm>
          <a:custGeom>
            <a:avLst/>
            <a:gdLst/>
            <a:ahLst/>
            <a:cxnLst/>
            <a:rect l="l" t="t" r="r" b="b"/>
            <a:pathLst>
              <a:path w="24765" h="18414">
                <a:moveTo>
                  <a:pt x="0" y="18391"/>
                </a:moveTo>
                <a:lnTo>
                  <a:pt x="0" y="0"/>
                </a:lnTo>
                <a:lnTo>
                  <a:pt x="24498" y="0"/>
                </a:lnTo>
                <a:lnTo>
                  <a:pt x="24498" y="18391"/>
                </a:lnTo>
                <a:lnTo>
                  <a:pt x="0" y="18391"/>
                </a:lnTo>
                <a:close/>
              </a:path>
            </a:pathLst>
          </a:custGeom>
          <a:solidFill>
            <a:srgbClr val="8F867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7" name="object 247"/>
          <p:cNvSpPr/>
          <p:nvPr/>
        </p:nvSpPr>
        <p:spPr>
          <a:xfrm>
            <a:off x="8898976" y="3358434"/>
            <a:ext cx="24765" cy="18415"/>
          </a:xfrm>
          <a:custGeom>
            <a:avLst/>
            <a:gdLst/>
            <a:ahLst/>
            <a:cxnLst/>
            <a:rect l="l" t="t" r="r" b="b"/>
            <a:pathLst>
              <a:path w="24765" h="18414">
                <a:moveTo>
                  <a:pt x="0" y="18391"/>
                </a:moveTo>
                <a:lnTo>
                  <a:pt x="0" y="0"/>
                </a:lnTo>
                <a:lnTo>
                  <a:pt x="24498" y="0"/>
                </a:lnTo>
                <a:lnTo>
                  <a:pt x="24498" y="18391"/>
                </a:lnTo>
                <a:lnTo>
                  <a:pt x="0" y="18391"/>
                </a:lnTo>
                <a:close/>
              </a:path>
            </a:pathLst>
          </a:custGeom>
          <a:solidFill>
            <a:srgbClr val="8F867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8" name="object 248"/>
          <p:cNvSpPr/>
          <p:nvPr/>
        </p:nvSpPr>
        <p:spPr>
          <a:xfrm>
            <a:off x="8428604" y="3346173"/>
            <a:ext cx="19685" cy="12700"/>
          </a:xfrm>
          <a:custGeom>
            <a:avLst/>
            <a:gdLst/>
            <a:ahLst/>
            <a:cxnLst/>
            <a:rect l="l" t="t" r="r" b="b"/>
            <a:pathLst>
              <a:path w="19684" h="12700">
                <a:moveTo>
                  <a:pt x="19598" y="0"/>
                </a:moveTo>
                <a:lnTo>
                  <a:pt x="0" y="0"/>
                </a:lnTo>
                <a:lnTo>
                  <a:pt x="0" y="12261"/>
                </a:lnTo>
                <a:lnTo>
                  <a:pt x="19598" y="12261"/>
                </a:lnTo>
                <a:lnTo>
                  <a:pt x="19598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9" name="object 249"/>
          <p:cNvSpPr/>
          <p:nvPr/>
        </p:nvSpPr>
        <p:spPr>
          <a:xfrm>
            <a:off x="8898976" y="3346173"/>
            <a:ext cx="24765" cy="12700"/>
          </a:xfrm>
          <a:custGeom>
            <a:avLst/>
            <a:gdLst/>
            <a:ahLst/>
            <a:cxnLst/>
            <a:rect l="l" t="t" r="r" b="b"/>
            <a:pathLst>
              <a:path w="24765" h="12700">
                <a:moveTo>
                  <a:pt x="0" y="12261"/>
                </a:moveTo>
                <a:lnTo>
                  <a:pt x="0" y="0"/>
                </a:lnTo>
                <a:lnTo>
                  <a:pt x="24498" y="0"/>
                </a:lnTo>
                <a:lnTo>
                  <a:pt x="24498" y="12261"/>
                </a:lnTo>
                <a:lnTo>
                  <a:pt x="0" y="12261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0" name="object 250"/>
          <p:cNvSpPr/>
          <p:nvPr/>
        </p:nvSpPr>
        <p:spPr>
          <a:xfrm>
            <a:off x="8428604" y="3327781"/>
            <a:ext cx="24765" cy="18415"/>
          </a:xfrm>
          <a:custGeom>
            <a:avLst/>
            <a:gdLst/>
            <a:ahLst/>
            <a:cxnLst/>
            <a:rect l="l" t="t" r="r" b="b"/>
            <a:pathLst>
              <a:path w="24765" h="18414">
                <a:moveTo>
                  <a:pt x="24498" y="0"/>
                </a:moveTo>
                <a:lnTo>
                  <a:pt x="0" y="0"/>
                </a:lnTo>
                <a:lnTo>
                  <a:pt x="0" y="18391"/>
                </a:lnTo>
                <a:lnTo>
                  <a:pt x="19598" y="18391"/>
                </a:lnTo>
                <a:lnTo>
                  <a:pt x="19598" y="12261"/>
                </a:lnTo>
                <a:lnTo>
                  <a:pt x="24498" y="6130"/>
                </a:lnTo>
                <a:lnTo>
                  <a:pt x="24498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1" name="object 251"/>
          <p:cNvSpPr/>
          <p:nvPr/>
        </p:nvSpPr>
        <p:spPr>
          <a:xfrm>
            <a:off x="8898976" y="3327782"/>
            <a:ext cx="24765" cy="18415"/>
          </a:xfrm>
          <a:custGeom>
            <a:avLst/>
            <a:gdLst/>
            <a:ahLst/>
            <a:cxnLst/>
            <a:rect l="l" t="t" r="r" b="b"/>
            <a:pathLst>
              <a:path w="24765" h="18414">
                <a:moveTo>
                  <a:pt x="0" y="18391"/>
                </a:moveTo>
                <a:lnTo>
                  <a:pt x="0" y="0"/>
                </a:lnTo>
                <a:lnTo>
                  <a:pt x="24498" y="0"/>
                </a:lnTo>
                <a:lnTo>
                  <a:pt x="24498" y="18391"/>
                </a:lnTo>
                <a:lnTo>
                  <a:pt x="0" y="18391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2" name="object 252"/>
          <p:cNvSpPr/>
          <p:nvPr/>
        </p:nvSpPr>
        <p:spPr>
          <a:xfrm>
            <a:off x="8428604" y="3309390"/>
            <a:ext cx="24765" cy="18415"/>
          </a:xfrm>
          <a:custGeom>
            <a:avLst/>
            <a:gdLst/>
            <a:ahLst/>
            <a:cxnLst/>
            <a:rect l="l" t="t" r="r" b="b"/>
            <a:pathLst>
              <a:path w="24765" h="18414">
                <a:moveTo>
                  <a:pt x="0" y="18391"/>
                </a:moveTo>
                <a:lnTo>
                  <a:pt x="0" y="0"/>
                </a:lnTo>
                <a:lnTo>
                  <a:pt x="24498" y="0"/>
                </a:lnTo>
                <a:lnTo>
                  <a:pt x="24498" y="18391"/>
                </a:lnTo>
                <a:lnTo>
                  <a:pt x="0" y="18391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3" name="object 253"/>
          <p:cNvSpPr/>
          <p:nvPr/>
        </p:nvSpPr>
        <p:spPr>
          <a:xfrm>
            <a:off x="8894077" y="3309390"/>
            <a:ext cx="29845" cy="18415"/>
          </a:xfrm>
          <a:custGeom>
            <a:avLst/>
            <a:gdLst/>
            <a:ahLst/>
            <a:cxnLst/>
            <a:rect l="l" t="t" r="r" b="b"/>
            <a:pathLst>
              <a:path w="29845" h="18414">
                <a:moveTo>
                  <a:pt x="24498" y="0"/>
                </a:moveTo>
                <a:lnTo>
                  <a:pt x="0" y="0"/>
                </a:lnTo>
                <a:lnTo>
                  <a:pt x="4899" y="6130"/>
                </a:lnTo>
                <a:lnTo>
                  <a:pt x="4899" y="18391"/>
                </a:lnTo>
                <a:lnTo>
                  <a:pt x="29398" y="18391"/>
                </a:lnTo>
                <a:lnTo>
                  <a:pt x="24498" y="12261"/>
                </a:lnTo>
                <a:lnTo>
                  <a:pt x="24498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4" name="object 254"/>
          <p:cNvSpPr/>
          <p:nvPr/>
        </p:nvSpPr>
        <p:spPr>
          <a:xfrm>
            <a:off x="8428604" y="3290998"/>
            <a:ext cx="29845" cy="18415"/>
          </a:xfrm>
          <a:custGeom>
            <a:avLst/>
            <a:gdLst/>
            <a:ahLst/>
            <a:cxnLst/>
            <a:rect l="l" t="t" r="r" b="b"/>
            <a:pathLst>
              <a:path w="29845" h="18414">
                <a:moveTo>
                  <a:pt x="29398" y="0"/>
                </a:moveTo>
                <a:lnTo>
                  <a:pt x="4899" y="0"/>
                </a:lnTo>
                <a:lnTo>
                  <a:pt x="4899" y="12261"/>
                </a:lnTo>
                <a:lnTo>
                  <a:pt x="0" y="12261"/>
                </a:lnTo>
                <a:lnTo>
                  <a:pt x="0" y="18391"/>
                </a:lnTo>
                <a:lnTo>
                  <a:pt x="24498" y="18391"/>
                </a:lnTo>
                <a:lnTo>
                  <a:pt x="24498" y="6130"/>
                </a:lnTo>
                <a:lnTo>
                  <a:pt x="29398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5" name="object 255"/>
          <p:cNvSpPr/>
          <p:nvPr/>
        </p:nvSpPr>
        <p:spPr>
          <a:xfrm>
            <a:off x="8894077" y="3290998"/>
            <a:ext cx="24765" cy="18415"/>
          </a:xfrm>
          <a:custGeom>
            <a:avLst/>
            <a:gdLst/>
            <a:ahLst/>
            <a:cxnLst/>
            <a:rect l="l" t="t" r="r" b="b"/>
            <a:pathLst>
              <a:path w="24765" h="18414">
                <a:moveTo>
                  <a:pt x="0" y="18391"/>
                </a:moveTo>
                <a:lnTo>
                  <a:pt x="0" y="0"/>
                </a:lnTo>
                <a:lnTo>
                  <a:pt x="24498" y="0"/>
                </a:lnTo>
                <a:lnTo>
                  <a:pt x="24498" y="18391"/>
                </a:lnTo>
                <a:lnTo>
                  <a:pt x="0" y="18391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6" name="object 256"/>
          <p:cNvSpPr/>
          <p:nvPr/>
        </p:nvSpPr>
        <p:spPr>
          <a:xfrm>
            <a:off x="8433503" y="3278737"/>
            <a:ext cx="24765" cy="12700"/>
          </a:xfrm>
          <a:custGeom>
            <a:avLst/>
            <a:gdLst/>
            <a:ahLst/>
            <a:cxnLst/>
            <a:rect l="l" t="t" r="r" b="b"/>
            <a:pathLst>
              <a:path w="24765" h="12700">
                <a:moveTo>
                  <a:pt x="0" y="12261"/>
                </a:moveTo>
                <a:lnTo>
                  <a:pt x="0" y="0"/>
                </a:lnTo>
                <a:lnTo>
                  <a:pt x="24498" y="0"/>
                </a:lnTo>
                <a:lnTo>
                  <a:pt x="24498" y="12261"/>
                </a:lnTo>
                <a:lnTo>
                  <a:pt x="0" y="12261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7" name="object 257"/>
          <p:cNvSpPr/>
          <p:nvPr/>
        </p:nvSpPr>
        <p:spPr>
          <a:xfrm>
            <a:off x="8894077" y="3278737"/>
            <a:ext cx="24765" cy="12700"/>
          </a:xfrm>
          <a:custGeom>
            <a:avLst/>
            <a:gdLst/>
            <a:ahLst/>
            <a:cxnLst/>
            <a:rect l="l" t="t" r="r" b="b"/>
            <a:pathLst>
              <a:path w="24765" h="12700">
                <a:moveTo>
                  <a:pt x="19598" y="0"/>
                </a:moveTo>
                <a:lnTo>
                  <a:pt x="0" y="0"/>
                </a:lnTo>
                <a:lnTo>
                  <a:pt x="0" y="12261"/>
                </a:lnTo>
                <a:lnTo>
                  <a:pt x="24498" y="12261"/>
                </a:lnTo>
                <a:lnTo>
                  <a:pt x="19598" y="6130"/>
                </a:lnTo>
                <a:lnTo>
                  <a:pt x="19598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8" name="object 258"/>
          <p:cNvSpPr/>
          <p:nvPr/>
        </p:nvSpPr>
        <p:spPr>
          <a:xfrm>
            <a:off x="8433503" y="3260345"/>
            <a:ext cx="29845" cy="18415"/>
          </a:xfrm>
          <a:custGeom>
            <a:avLst/>
            <a:gdLst/>
            <a:ahLst/>
            <a:cxnLst/>
            <a:rect l="l" t="t" r="r" b="b"/>
            <a:pathLst>
              <a:path w="29845" h="18414">
                <a:moveTo>
                  <a:pt x="29398" y="0"/>
                </a:moveTo>
                <a:lnTo>
                  <a:pt x="4899" y="0"/>
                </a:lnTo>
                <a:lnTo>
                  <a:pt x="4899" y="6130"/>
                </a:lnTo>
                <a:lnTo>
                  <a:pt x="0" y="12261"/>
                </a:lnTo>
                <a:lnTo>
                  <a:pt x="0" y="18391"/>
                </a:lnTo>
                <a:lnTo>
                  <a:pt x="24498" y="18391"/>
                </a:lnTo>
                <a:lnTo>
                  <a:pt x="24498" y="6130"/>
                </a:lnTo>
                <a:lnTo>
                  <a:pt x="29398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9" name="object 259"/>
          <p:cNvSpPr/>
          <p:nvPr/>
        </p:nvSpPr>
        <p:spPr>
          <a:xfrm>
            <a:off x="8889177" y="3260346"/>
            <a:ext cx="24765" cy="18415"/>
          </a:xfrm>
          <a:custGeom>
            <a:avLst/>
            <a:gdLst/>
            <a:ahLst/>
            <a:cxnLst/>
            <a:rect l="l" t="t" r="r" b="b"/>
            <a:pathLst>
              <a:path w="24765" h="18414">
                <a:moveTo>
                  <a:pt x="0" y="18391"/>
                </a:moveTo>
                <a:lnTo>
                  <a:pt x="0" y="0"/>
                </a:lnTo>
                <a:lnTo>
                  <a:pt x="24498" y="0"/>
                </a:lnTo>
                <a:lnTo>
                  <a:pt x="24498" y="18391"/>
                </a:lnTo>
                <a:lnTo>
                  <a:pt x="0" y="18391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0" name="object 260"/>
          <p:cNvSpPr/>
          <p:nvPr/>
        </p:nvSpPr>
        <p:spPr>
          <a:xfrm>
            <a:off x="8438403" y="3241954"/>
            <a:ext cx="29845" cy="18415"/>
          </a:xfrm>
          <a:custGeom>
            <a:avLst/>
            <a:gdLst/>
            <a:ahLst/>
            <a:cxnLst/>
            <a:rect l="l" t="t" r="r" b="b"/>
            <a:pathLst>
              <a:path w="29845" h="18414">
                <a:moveTo>
                  <a:pt x="29398" y="0"/>
                </a:moveTo>
                <a:lnTo>
                  <a:pt x="4899" y="0"/>
                </a:lnTo>
                <a:lnTo>
                  <a:pt x="4899" y="6130"/>
                </a:lnTo>
                <a:lnTo>
                  <a:pt x="0" y="6130"/>
                </a:lnTo>
                <a:lnTo>
                  <a:pt x="0" y="18391"/>
                </a:lnTo>
                <a:lnTo>
                  <a:pt x="24498" y="18391"/>
                </a:lnTo>
                <a:lnTo>
                  <a:pt x="24498" y="6130"/>
                </a:lnTo>
                <a:lnTo>
                  <a:pt x="29398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1" name="object 261"/>
          <p:cNvSpPr/>
          <p:nvPr/>
        </p:nvSpPr>
        <p:spPr>
          <a:xfrm>
            <a:off x="8884277" y="3241954"/>
            <a:ext cx="29845" cy="18415"/>
          </a:xfrm>
          <a:custGeom>
            <a:avLst/>
            <a:gdLst/>
            <a:ahLst/>
            <a:cxnLst/>
            <a:rect l="l" t="t" r="r" b="b"/>
            <a:pathLst>
              <a:path w="29845" h="18414">
                <a:moveTo>
                  <a:pt x="24498" y="0"/>
                </a:moveTo>
                <a:lnTo>
                  <a:pt x="0" y="0"/>
                </a:lnTo>
                <a:lnTo>
                  <a:pt x="0" y="6130"/>
                </a:lnTo>
                <a:lnTo>
                  <a:pt x="4899" y="12261"/>
                </a:lnTo>
                <a:lnTo>
                  <a:pt x="4899" y="18391"/>
                </a:lnTo>
                <a:lnTo>
                  <a:pt x="29398" y="18391"/>
                </a:lnTo>
                <a:lnTo>
                  <a:pt x="24498" y="12261"/>
                </a:lnTo>
                <a:lnTo>
                  <a:pt x="24498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2" name="object 262"/>
          <p:cNvSpPr/>
          <p:nvPr/>
        </p:nvSpPr>
        <p:spPr>
          <a:xfrm>
            <a:off x="8443303" y="3223562"/>
            <a:ext cx="24765" cy="18415"/>
          </a:xfrm>
          <a:custGeom>
            <a:avLst/>
            <a:gdLst/>
            <a:ahLst/>
            <a:cxnLst/>
            <a:rect l="l" t="t" r="r" b="b"/>
            <a:pathLst>
              <a:path w="24765" h="18414">
                <a:moveTo>
                  <a:pt x="24498" y="0"/>
                </a:moveTo>
                <a:lnTo>
                  <a:pt x="4899" y="0"/>
                </a:lnTo>
                <a:lnTo>
                  <a:pt x="0" y="6130"/>
                </a:lnTo>
                <a:lnTo>
                  <a:pt x="0" y="18391"/>
                </a:lnTo>
                <a:lnTo>
                  <a:pt x="24498" y="18391"/>
                </a:lnTo>
                <a:lnTo>
                  <a:pt x="24498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3" name="object 263"/>
          <p:cNvSpPr/>
          <p:nvPr/>
        </p:nvSpPr>
        <p:spPr>
          <a:xfrm>
            <a:off x="8879378" y="3223562"/>
            <a:ext cx="29845" cy="18415"/>
          </a:xfrm>
          <a:custGeom>
            <a:avLst/>
            <a:gdLst/>
            <a:ahLst/>
            <a:cxnLst/>
            <a:rect l="l" t="t" r="r" b="b"/>
            <a:pathLst>
              <a:path w="29845" h="18414">
                <a:moveTo>
                  <a:pt x="29398" y="12261"/>
                </a:moveTo>
                <a:lnTo>
                  <a:pt x="4899" y="12261"/>
                </a:lnTo>
                <a:lnTo>
                  <a:pt x="4899" y="18391"/>
                </a:lnTo>
                <a:lnTo>
                  <a:pt x="29398" y="18391"/>
                </a:lnTo>
                <a:lnTo>
                  <a:pt x="29398" y="12261"/>
                </a:lnTo>
                <a:close/>
              </a:path>
              <a:path w="29845" h="18414">
                <a:moveTo>
                  <a:pt x="24498" y="0"/>
                </a:moveTo>
                <a:lnTo>
                  <a:pt x="0" y="0"/>
                </a:lnTo>
                <a:lnTo>
                  <a:pt x="0" y="12261"/>
                </a:lnTo>
                <a:lnTo>
                  <a:pt x="24498" y="12261"/>
                </a:lnTo>
                <a:lnTo>
                  <a:pt x="24498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4" name="object 264"/>
          <p:cNvSpPr/>
          <p:nvPr/>
        </p:nvSpPr>
        <p:spPr>
          <a:xfrm>
            <a:off x="8448202" y="3205171"/>
            <a:ext cx="24765" cy="18415"/>
          </a:xfrm>
          <a:custGeom>
            <a:avLst/>
            <a:gdLst/>
            <a:ahLst/>
            <a:cxnLst/>
            <a:rect l="l" t="t" r="r" b="b"/>
            <a:pathLst>
              <a:path w="24765" h="18414">
                <a:moveTo>
                  <a:pt x="24498" y="0"/>
                </a:moveTo>
                <a:lnTo>
                  <a:pt x="0" y="0"/>
                </a:lnTo>
                <a:lnTo>
                  <a:pt x="0" y="18391"/>
                </a:lnTo>
                <a:lnTo>
                  <a:pt x="19598" y="18391"/>
                </a:lnTo>
                <a:lnTo>
                  <a:pt x="24498" y="12261"/>
                </a:lnTo>
                <a:lnTo>
                  <a:pt x="24498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5" name="object 265"/>
          <p:cNvSpPr/>
          <p:nvPr/>
        </p:nvSpPr>
        <p:spPr>
          <a:xfrm>
            <a:off x="8874478" y="3205171"/>
            <a:ext cx="29845" cy="18415"/>
          </a:xfrm>
          <a:custGeom>
            <a:avLst/>
            <a:gdLst/>
            <a:ahLst/>
            <a:cxnLst/>
            <a:rect l="l" t="t" r="r" b="b"/>
            <a:pathLst>
              <a:path w="29845" h="18414">
                <a:moveTo>
                  <a:pt x="24498" y="0"/>
                </a:moveTo>
                <a:lnTo>
                  <a:pt x="0" y="0"/>
                </a:lnTo>
                <a:lnTo>
                  <a:pt x="0" y="6130"/>
                </a:lnTo>
                <a:lnTo>
                  <a:pt x="4899" y="12261"/>
                </a:lnTo>
                <a:lnTo>
                  <a:pt x="4899" y="18391"/>
                </a:lnTo>
                <a:lnTo>
                  <a:pt x="29398" y="18391"/>
                </a:lnTo>
                <a:lnTo>
                  <a:pt x="29398" y="12261"/>
                </a:lnTo>
                <a:lnTo>
                  <a:pt x="24498" y="12261"/>
                </a:lnTo>
                <a:lnTo>
                  <a:pt x="24498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6" name="object 266"/>
          <p:cNvSpPr/>
          <p:nvPr/>
        </p:nvSpPr>
        <p:spPr>
          <a:xfrm>
            <a:off x="8453102" y="3192909"/>
            <a:ext cx="24765" cy="12700"/>
          </a:xfrm>
          <a:custGeom>
            <a:avLst/>
            <a:gdLst/>
            <a:ahLst/>
            <a:cxnLst/>
            <a:rect l="l" t="t" r="r" b="b"/>
            <a:pathLst>
              <a:path w="24765" h="12700">
                <a:moveTo>
                  <a:pt x="24498" y="0"/>
                </a:moveTo>
                <a:lnTo>
                  <a:pt x="0" y="0"/>
                </a:lnTo>
                <a:lnTo>
                  <a:pt x="0" y="12261"/>
                </a:lnTo>
                <a:lnTo>
                  <a:pt x="24498" y="12261"/>
                </a:lnTo>
                <a:lnTo>
                  <a:pt x="24498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7" name="object 267"/>
          <p:cNvSpPr/>
          <p:nvPr/>
        </p:nvSpPr>
        <p:spPr>
          <a:xfrm>
            <a:off x="8869578" y="3192910"/>
            <a:ext cx="29845" cy="12700"/>
          </a:xfrm>
          <a:custGeom>
            <a:avLst/>
            <a:gdLst/>
            <a:ahLst/>
            <a:cxnLst/>
            <a:rect l="l" t="t" r="r" b="b"/>
            <a:pathLst>
              <a:path w="29845" h="12700">
                <a:moveTo>
                  <a:pt x="24498" y="0"/>
                </a:moveTo>
                <a:lnTo>
                  <a:pt x="0" y="0"/>
                </a:lnTo>
                <a:lnTo>
                  <a:pt x="0" y="6130"/>
                </a:lnTo>
                <a:lnTo>
                  <a:pt x="4899" y="12261"/>
                </a:lnTo>
                <a:lnTo>
                  <a:pt x="29398" y="12261"/>
                </a:lnTo>
                <a:lnTo>
                  <a:pt x="29398" y="6130"/>
                </a:lnTo>
                <a:lnTo>
                  <a:pt x="24498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8" name="object 268"/>
          <p:cNvSpPr/>
          <p:nvPr/>
        </p:nvSpPr>
        <p:spPr>
          <a:xfrm>
            <a:off x="8458002" y="3174518"/>
            <a:ext cx="24765" cy="18415"/>
          </a:xfrm>
          <a:custGeom>
            <a:avLst/>
            <a:gdLst/>
            <a:ahLst/>
            <a:cxnLst/>
            <a:rect l="l" t="t" r="r" b="b"/>
            <a:pathLst>
              <a:path w="24765" h="18414">
                <a:moveTo>
                  <a:pt x="24498" y="0"/>
                </a:moveTo>
                <a:lnTo>
                  <a:pt x="0" y="0"/>
                </a:lnTo>
                <a:lnTo>
                  <a:pt x="0" y="18391"/>
                </a:lnTo>
                <a:lnTo>
                  <a:pt x="24498" y="18391"/>
                </a:lnTo>
                <a:lnTo>
                  <a:pt x="24498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9" name="object 269"/>
          <p:cNvSpPr/>
          <p:nvPr/>
        </p:nvSpPr>
        <p:spPr>
          <a:xfrm>
            <a:off x="8864679" y="3174518"/>
            <a:ext cx="29845" cy="18415"/>
          </a:xfrm>
          <a:custGeom>
            <a:avLst/>
            <a:gdLst/>
            <a:ahLst/>
            <a:cxnLst/>
            <a:rect l="l" t="t" r="r" b="b"/>
            <a:pathLst>
              <a:path w="29845" h="18414">
                <a:moveTo>
                  <a:pt x="24498" y="0"/>
                </a:moveTo>
                <a:lnTo>
                  <a:pt x="0" y="0"/>
                </a:lnTo>
                <a:lnTo>
                  <a:pt x="0" y="6130"/>
                </a:lnTo>
                <a:lnTo>
                  <a:pt x="4899" y="12261"/>
                </a:lnTo>
                <a:lnTo>
                  <a:pt x="4899" y="18391"/>
                </a:lnTo>
                <a:lnTo>
                  <a:pt x="29398" y="18391"/>
                </a:lnTo>
                <a:lnTo>
                  <a:pt x="29398" y="12261"/>
                </a:lnTo>
                <a:lnTo>
                  <a:pt x="24498" y="6130"/>
                </a:lnTo>
                <a:lnTo>
                  <a:pt x="24498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0" name="object 270"/>
          <p:cNvSpPr/>
          <p:nvPr/>
        </p:nvSpPr>
        <p:spPr>
          <a:xfrm>
            <a:off x="8462902" y="3156126"/>
            <a:ext cx="29845" cy="18415"/>
          </a:xfrm>
          <a:custGeom>
            <a:avLst/>
            <a:gdLst/>
            <a:ahLst/>
            <a:cxnLst/>
            <a:rect l="l" t="t" r="r" b="b"/>
            <a:pathLst>
              <a:path w="29845" h="18414">
                <a:moveTo>
                  <a:pt x="24498" y="6130"/>
                </a:moveTo>
                <a:lnTo>
                  <a:pt x="0" y="6130"/>
                </a:lnTo>
                <a:lnTo>
                  <a:pt x="0" y="18391"/>
                </a:lnTo>
                <a:lnTo>
                  <a:pt x="24498" y="18391"/>
                </a:lnTo>
                <a:lnTo>
                  <a:pt x="24498" y="6130"/>
                </a:lnTo>
                <a:close/>
              </a:path>
              <a:path w="29845" h="18414">
                <a:moveTo>
                  <a:pt x="29398" y="0"/>
                </a:moveTo>
                <a:lnTo>
                  <a:pt x="4899" y="0"/>
                </a:lnTo>
                <a:lnTo>
                  <a:pt x="4899" y="6130"/>
                </a:lnTo>
                <a:lnTo>
                  <a:pt x="29398" y="6130"/>
                </a:lnTo>
                <a:lnTo>
                  <a:pt x="29398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1" name="object 271"/>
          <p:cNvSpPr/>
          <p:nvPr/>
        </p:nvSpPr>
        <p:spPr>
          <a:xfrm>
            <a:off x="8854879" y="3156127"/>
            <a:ext cx="34925" cy="18415"/>
          </a:xfrm>
          <a:custGeom>
            <a:avLst/>
            <a:gdLst/>
            <a:ahLst/>
            <a:cxnLst/>
            <a:rect l="l" t="t" r="r" b="b"/>
            <a:pathLst>
              <a:path w="34925" h="18414">
                <a:moveTo>
                  <a:pt x="24498" y="0"/>
                </a:moveTo>
                <a:lnTo>
                  <a:pt x="0" y="0"/>
                </a:lnTo>
                <a:lnTo>
                  <a:pt x="4899" y="6130"/>
                </a:lnTo>
                <a:lnTo>
                  <a:pt x="4899" y="12261"/>
                </a:lnTo>
                <a:lnTo>
                  <a:pt x="9799" y="18391"/>
                </a:lnTo>
                <a:lnTo>
                  <a:pt x="34298" y="18391"/>
                </a:lnTo>
                <a:lnTo>
                  <a:pt x="29398" y="12261"/>
                </a:lnTo>
                <a:lnTo>
                  <a:pt x="29398" y="6130"/>
                </a:lnTo>
                <a:lnTo>
                  <a:pt x="24498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2" name="object 272"/>
          <p:cNvSpPr/>
          <p:nvPr/>
        </p:nvSpPr>
        <p:spPr>
          <a:xfrm>
            <a:off x="8467801" y="3137735"/>
            <a:ext cx="34925" cy="18415"/>
          </a:xfrm>
          <a:custGeom>
            <a:avLst/>
            <a:gdLst/>
            <a:ahLst/>
            <a:cxnLst/>
            <a:rect l="l" t="t" r="r" b="b"/>
            <a:pathLst>
              <a:path w="34925" h="18414">
                <a:moveTo>
                  <a:pt x="34297" y="0"/>
                </a:moveTo>
                <a:lnTo>
                  <a:pt x="9799" y="0"/>
                </a:lnTo>
                <a:lnTo>
                  <a:pt x="4899" y="6130"/>
                </a:lnTo>
                <a:lnTo>
                  <a:pt x="4899" y="12261"/>
                </a:lnTo>
                <a:lnTo>
                  <a:pt x="0" y="12261"/>
                </a:lnTo>
                <a:lnTo>
                  <a:pt x="0" y="18391"/>
                </a:lnTo>
                <a:lnTo>
                  <a:pt x="24498" y="18391"/>
                </a:lnTo>
                <a:lnTo>
                  <a:pt x="29398" y="12261"/>
                </a:lnTo>
                <a:lnTo>
                  <a:pt x="29398" y="6130"/>
                </a:lnTo>
                <a:lnTo>
                  <a:pt x="34297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3" name="object 273"/>
          <p:cNvSpPr/>
          <p:nvPr/>
        </p:nvSpPr>
        <p:spPr>
          <a:xfrm>
            <a:off x="8849979" y="3137735"/>
            <a:ext cx="29845" cy="18415"/>
          </a:xfrm>
          <a:custGeom>
            <a:avLst/>
            <a:gdLst/>
            <a:ahLst/>
            <a:cxnLst/>
            <a:rect l="l" t="t" r="r" b="b"/>
            <a:pathLst>
              <a:path w="29845" h="18414">
                <a:moveTo>
                  <a:pt x="24498" y="0"/>
                </a:moveTo>
                <a:lnTo>
                  <a:pt x="0" y="0"/>
                </a:lnTo>
                <a:lnTo>
                  <a:pt x="0" y="6130"/>
                </a:lnTo>
                <a:lnTo>
                  <a:pt x="4899" y="12261"/>
                </a:lnTo>
                <a:lnTo>
                  <a:pt x="4899" y="18391"/>
                </a:lnTo>
                <a:lnTo>
                  <a:pt x="29398" y="18391"/>
                </a:lnTo>
                <a:lnTo>
                  <a:pt x="29398" y="12261"/>
                </a:lnTo>
                <a:lnTo>
                  <a:pt x="24498" y="6130"/>
                </a:lnTo>
                <a:lnTo>
                  <a:pt x="24498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4" name="object 274"/>
          <p:cNvSpPr/>
          <p:nvPr/>
        </p:nvSpPr>
        <p:spPr>
          <a:xfrm>
            <a:off x="8477601" y="3119343"/>
            <a:ext cx="34925" cy="18415"/>
          </a:xfrm>
          <a:custGeom>
            <a:avLst/>
            <a:gdLst/>
            <a:ahLst/>
            <a:cxnLst/>
            <a:rect l="l" t="t" r="r" b="b"/>
            <a:pathLst>
              <a:path w="34925" h="18414">
                <a:moveTo>
                  <a:pt x="34297" y="0"/>
                </a:moveTo>
                <a:lnTo>
                  <a:pt x="4899" y="0"/>
                </a:lnTo>
                <a:lnTo>
                  <a:pt x="4899" y="6130"/>
                </a:lnTo>
                <a:lnTo>
                  <a:pt x="0" y="12261"/>
                </a:lnTo>
                <a:lnTo>
                  <a:pt x="0" y="18391"/>
                </a:lnTo>
                <a:lnTo>
                  <a:pt x="24498" y="18391"/>
                </a:lnTo>
                <a:lnTo>
                  <a:pt x="29398" y="12261"/>
                </a:lnTo>
                <a:lnTo>
                  <a:pt x="29398" y="6130"/>
                </a:lnTo>
                <a:lnTo>
                  <a:pt x="34297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5" name="object 275"/>
          <p:cNvSpPr/>
          <p:nvPr/>
        </p:nvSpPr>
        <p:spPr>
          <a:xfrm>
            <a:off x="8840179" y="3119343"/>
            <a:ext cx="34925" cy="18415"/>
          </a:xfrm>
          <a:custGeom>
            <a:avLst/>
            <a:gdLst/>
            <a:ahLst/>
            <a:cxnLst/>
            <a:rect l="l" t="t" r="r" b="b"/>
            <a:pathLst>
              <a:path w="34925" h="18414">
                <a:moveTo>
                  <a:pt x="24498" y="0"/>
                </a:moveTo>
                <a:lnTo>
                  <a:pt x="0" y="0"/>
                </a:lnTo>
                <a:lnTo>
                  <a:pt x="0" y="6130"/>
                </a:lnTo>
                <a:lnTo>
                  <a:pt x="4899" y="12261"/>
                </a:lnTo>
                <a:lnTo>
                  <a:pt x="4899" y="18391"/>
                </a:lnTo>
                <a:lnTo>
                  <a:pt x="34298" y="18391"/>
                </a:lnTo>
                <a:lnTo>
                  <a:pt x="34298" y="12261"/>
                </a:lnTo>
                <a:lnTo>
                  <a:pt x="29398" y="12261"/>
                </a:lnTo>
                <a:lnTo>
                  <a:pt x="29398" y="6130"/>
                </a:lnTo>
                <a:lnTo>
                  <a:pt x="24498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6" name="object 276"/>
          <p:cNvSpPr/>
          <p:nvPr/>
        </p:nvSpPr>
        <p:spPr>
          <a:xfrm>
            <a:off x="8487400" y="3107082"/>
            <a:ext cx="29845" cy="12700"/>
          </a:xfrm>
          <a:custGeom>
            <a:avLst/>
            <a:gdLst/>
            <a:ahLst/>
            <a:cxnLst/>
            <a:rect l="l" t="t" r="r" b="b"/>
            <a:pathLst>
              <a:path w="29845" h="12700">
                <a:moveTo>
                  <a:pt x="29398" y="0"/>
                </a:moveTo>
                <a:lnTo>
                  <a:pt x="0" y="0"/>
                </a:lnTo>
                <a:lnTo>
                  <a:pt x="0" y="12261"/>
                </a:lnTo>
                <a:lnTo>
                  <a:pt x="24498" y="12261"/>
                </a:lnTo>
                <a:lnTo>
                  <a:pt x="24498" y="6130"/>
                </a:lnTo>
                <a:lnTo>
                  <a:pt x="29398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7" name="object 277"/>
          <p:cNvSpPr/>
          <p:nvPr/>
        </p:nvSpPr>
        <p:spPr>
          <a:xfrm>
            <a:off x="8835280" y="3107082"/>
            <a:ext cx="29845" cy="12700"/>
          </a:xfrm>
          <a:custGeom>
            <a:avLst/>
            <a:gdLst/>
            <a:ahLst/>
            <a:cxnLst/>
            <a:rect l="l" t="t" r="r" b="b"/>
            <a:pathLst>
              <a:path w="29845" h="12700">
                <a:moveTo>
                  <a:pt x="24498" y="0"/>
                </a:moveTo>
                <a:lnTo>
                  <a:pt x="0" y="0"/>
                </a:lnTo>
                <a:lnTo>
                  <a:pt x="0" y="12261"/>
                </a:lnTo>
                <a:lnTo>
                  <a:pt x="29398" y="12261"/>
                </a:lnTo>
                <a:lnTo>
                  <a:pt x="24498" y="6130"/>
                </a:lnTo>
                <a:lnTo>
                  <a:pt x="24498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8" name="object 278"/>
          <p:cNvSpPr/>
          <p:nvPr/>
        </p:nvSpPr>
        <p:spPr>
          <a:xfrm>
            <a:off x="8492300" y="3088690"/>
            <a:ext cx="39370" cy="18415"/>
          </a:xfrm>
          <a:custGeom>
            <a:avLst/>
            <a:gdLst/>
            <a:ahLst/>
            <a:cxnLst/>
            <a:rect l="l" t="t" r="r" b="b"/>
            <a:pathLst>
              <a:path w="39370" h="18414">
                <a:moveTo>
                  <a:pt x="39197" y="0"/>
                </a:moveTo>
                <a:lnTo>
                  <a:pt x="9799" y="0"/>
                </a:lnTo>
                <a:lnTo>
                  <a:pt x="0" y="12261"/>
                </a:lnTo>
                <a:lnTo>
                  <a:pt x="0" y="18391"/>
                </a:lnTo>
                <a:lnTo>
                  <a:pt x="24498" y="18391"/>
                </a:lnTo>
                <a:lnTo>
                  <a:pt x="39197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9" name="object 279"/>
          <p:cNvSpPr/>
          <p:nvPr/>
        </p:nvSpPr>
        <p:spPr>
          <a:xfrm>
            <a:off x="8820580" y="3088691"/>
            <a:ext cx="39370" cy="18415"/>
          </a:xfrm>
          <a:custGeom>
            <a:avLst/>
            <a:gdLst/>
            <a:ahLst/>
            <a:cxnLst/>
            <a:rect l="l" t="t" r="r" b="b"/>
            <a:pathLst>
              <a:path w="39370" h="18414">
                <a:moveTo>
                  <a:pt x="34298" y="6130"/>
                </a:moveTo>
                <a:lnTo>
                  <a:pt x="4899" y="6130"/>
                </a:lnTo>
                <a:lnTo>
                  <a:pt x="9799" y="12261"/>
                </a:lnTo>
                <a:lnTo>
                  <a:pt x="9799" y="18391"/>
                </a:lnTo>
                <a:lnTo>
                  <a:pt x="39197" y="18391"/>
                </a:lnTo>
                <a:lnTo>
                  <a:pt x="34298" y="12261"/>
                </a:lnTo>
                <a:lnTo>
                  <a:pt x="34298" y="6130"/>
                </a:lnTo>
                <a:close/>
              </a:path>
              <a:path w="39370" h="18414">
                <a:moveTo>
                  <a:pt x="29398" y="0"/>
                </a:moveTo>
                <a:lnTo>
                  <a:pt x="0" y="0"/>
                </a:lnTo>
                <a:lnTo>
                  <a:pt x="0" y="6130"/>
                </a:lnTo>
                <a:lnTo>
                  <a:pt x="29398" y="6130"/>
                </a:lnTo>
                <a:lnTo>
                  <a:pt x="29398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0" name="object 280"/>
          <p:cNvSpPr/>
          <p:nvPr/>
        </p:nvSpPr>
        <p:spPr>
          <a:xfrm>
            <a:off x="8502099" y="3070299"/>
            <a:ext cx="39370" cy="18415"/>
          </a:xfrm>
          <a:custGeom>
            <a:avLst/>
            <a:gdLst/>
            <a:ahLst/>
            <a:cxnLst/>
            <a:rect l="l" t="t" r="r" b="b"/>
            <a:pathLst>
              <a:path w="39370" h="18414">
                <a:moveTo>
                  <a:pt x="29398" y="12261"/>
                </a:moveTo>
                <a:lnTo>
                  <a:pt x="0" y="12261"/>
                </a:lnTo>
                <a:lnTo>
                  <a:pt x="0" y="18391"/>
                </a:lnTo>
                <a:lnTo>
                  <a:pt x="29398" y="18391"/>
                </a:lnTo>
                <a:lnTo>
                  <a:pt x="29398" y="12261"/>
                </a:lnTo>
                <a:close/>
              </a:path>
              <a:path w="39370" h="18414">
                <a:moveTo>
                  <a:pt x="39197" y="0"/>
                </a:moveTo>
                <a:lnTo>
                  <a:pt x="9799" y="0"/>
                </a:lnTo>
                <a:lnTo>
                  <a:pt x="9799" y="6130"/>
                </a:lnTo>
                <a:lnTo>
                  <a:pt x="4899" y="12261"/>
                </a:lnTo>
                <a:lnTo>
                  <a:pt x="34298" y="12261"/>
                </a:lnTo>
                <a:lnTo>
                  <a:pt x="39197" y="6130"/>
                </a:lnTo>
                <a:lnTo>
                  <a:pt x="39197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1" name="object 281"/>
          <p:cNvSpPr/>
          <p:nvPr/>
        </p:nvSpPr>
        <p:spPr>
          <a:xfrm>
            <a:off x="8805881" y="3070299"/>
            <a:ext cx="44450" cy="18415"/>
          </a:xfrm>
          <a:custGeom>
            <a:avLst/>
            <a:gdLst/>
            <a:ahLst/>
            <a:cxnLst/>
            <a:rect l="l" t="t" r="r" b="b"/>
            <a:pathLst>
              <a:path w="44450" h="18414">
                <a:moveTo>
                  <a:pt x="29398" y="0"/>
                </a:moveTo>
                <a:lnTo>
                  <a:pt x="0" y="0"/>
                </a:lnTo>
                <a:lnTo>
                  <a:pt x="14699" y="18391"/>
                </a:lnTo>
                <a:lnTo>
                  <a:pt x="44097" y="18391"/>
                </a:lnTo>
                <a:lnTo>
                  <a:pt x="39197" y="12261"/>
                </a:lnTo>
                <a:lnTo>
                  <a:pt x="34298" y="12261"/>
                </a:lnTo>
                <a:lnTo>
                  <a:pt x="34298" y="6130"/>
                </a:lnTo>
                <a:lnTo>
                  <a:pt x="29398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2" name="object 282"/>
          <p:cNvSpPr/>
          <p:nvPr/>
        </p:nvSpPr>
        <p:spPr>
          <a:xfrm>
            <a:off x="8511899" y="2966047"/>
            <a:ext cx="323850" cy="104775"/>
          </a:xfrm>
          <a:custGeom>
            <a:avLst/>
            <a:gdLst/>
            <a:ahLst/>
            <a:cxnLst/>
            <a:rect l="l" t="t" r="r" b="b"/>
            <a:pathLst>
              <a:path w="323850" h="104775">
                <a:moveTo>
                  <a:pt x="205787" y="6130"/>
                </a:moveTo>
                <a:lnTo>
                  <a:pt x="117593" y="6130"/>
                </a:lnTo>
                <a:lnTo>
                  <a:pt x="97994" y="18391"/>
                </a:lnTo>
                <a:lnTo>
                  <a:pt x="83295" y="24522"/>
                </a:lnTo>
                <a:lnTo>
                  <a:pt x="53896" y="42913"/>
                </a:lnTo>
                <a:lnTo>
                  <a:pt x="44097" y="55174"/>
                </a:lnTo>
                <a:lnTo>
                  <a:pt x="34297" y="61305"/>
                </a:lnTo>
                <a:lnTo>
                  <a:pt x="29398" y="73566"/>
                </a:lnTo>
                <a:lnTo>
                  <a:pt x="19598" y="79696"/>
                </a:lnTo>
                <a:lnTo>
                  <a:pt x="0" y="104251"/>
                </a:lnTo>
                <a:lnTo>
                  <a:pt x="29398" y="104251"/>
                </a:lnTo>
                <a:lnTo>
                  <a:pt x="39197" y="98088"/>
                </a:lnTo>
                <a:lnTo>
                  <a:pt x="44097" y="85827"/>
                </a:lnTo>
                <a:lnTo>
                  <a:pt x="53896" y="79696"/>
                </a:lnTo>
                <a:lnTo>
                  <a:pt x="58796" y="73566"/>
                </a:lnTo>
                <a:lnTo>
                  <a:pt x="78395" y="61305"/>
                </a:lnTo>
                <a:lnTo>
                  <a:pt x="83295" y="55174"/>
                </a:lnTo>
                <a:lnTo>
                  <a:pt x="102893" y="42913"/>
                </a:lnTo>
                <a:lnTo>
                  <a:pt x="107793" y="42913"/>
                </a:lnTo>
                <a:lnTo>
                  <a:pt x="117593" y="36783"/>
                </a:lnTo>
                <a:lnTo>
                  <a:pt x="127392" y="36783"/>
                </a:lnTo>
                <a:lnTo>
                  <a:pt x="137191" y="30652"/>
                </a:lnTo>
                <a:lnTo>
                  <a:pt x="249885" y="30652"/>
                </a:lnTo>
                <a:lnTo>
                  <a:pt x="220487" y="12261"/>
                </a:lnTo>
                <a:lnTo>
                  <a:pt x="205787" y="6130"/>
                </a:lnTo>
                <a:close/>
              </a:path>
              <a:path w="323850" h="104775">
                <a:moveTo>
                  <a:pt x="249885" y="30652"/>
                </a:moveTo>
                <a:lnTo>
                  <a:pt x="191088" y="30652"/>
                </a:lnTo>
                <a:lnTo>
                  <a:pt x="200888" y="36783"/>
                </a:lnTo>
                <a:lnTo>
                  <a:pt x="205787" y="36783"/>
                </a:lnTo>
                <a:lnTo>
                  <a:pt x="215587" y="42913"/>
                </a:lnTo>
                <a:lnTo>
                  <a:pt x="225386" y="42913"/>
                </a:lnTo>
                <a:lnTo>
                  <a:pt x="235186" y="49044"/>
                </a:lnTo>
                <a:lnTo>
                  <a:pt x="240086" y="55174"/>
                </a:lnTo>
                <a:lnTo>
                  <a:pt x="259684" y="67435"/>
                </a:lnTo>
                <a:lnTo>
                  <a:pt x="264584" y="73566"/>
                </a:lnTo>
                <a:lnTo>
                  <a:pt x="274384" y="79697"/>
                </a:lnTo>
                <a:lnTo>
                  <a:pt x="293982" y="104251"/>
                </a:lnTo>
                <a:lnTo>
                  <a:pt x="323381" y="104251"/>
                </a:lnTo>
                <a:lnTo>
                  <a:pt x="318481" y="91958"/>
                </a:lnTo>
                <a:lnTo>
                  <a:pt x="308682" y="79697"/>
                </a:lnTo>
                <a:lnTo>
                  <a:pt x="298882" y="73566"/>
                </a:lnTo>
                <a:lnTo>
                  <a:pt x="289083" y="61305"/>
                </a:lnTo>
                <a:lnTo>
                  <a:pt x="279283" y="55174"/>
                </a:lnTo>
                <a:lnTo>
                  <a:pt x="269484" y="42913"/>
                </a:lnTo>
                <a:lnTo>
                  <a:pt x="249885" y="30652"/>
                </a:lnTo>
                <a:close/>
              </a:path>
              <a:path w="323850" h="104775">
                <a:moveTo>
                  <a:pt x="161690" y="0"/>
                </a:moveTo>
                <a:lnTo>
                  <a:pt x="151891" y="6130"/>
                </a:lnTo>
                <a:lnTo>
                  <a:pt x="176389" y="6130"/>
                </a:lnTo>
                <a:lnTo>
                  <a:pt x="161690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3" name="object 283"/>
          <p:cNvSpPr/>
          <p:nvPr/>
        </p:nvSpPr>
        <p:spPr>
          <a:xfrm>
            <a:off x="8541298" y="3107082"/>
            <a:ext cx="279400" cy="546100"/>
          </a:xfrm>
          <a:custGeom>
            <a:avLst/>
            <a:gdLst/>
            <a:ahLst/>
            <a:cxnLst/>
            <a:rect l="l" t="t" r="r" b="b"/>
            <a:pathLst>
              <a:path w="279400" h="546100">
                <a:moveTo>
                  <a:pt x="252335" y="91958"/>
                </a:moveTo>
                <a:lnTo>
                  <a:pt x="112693" y="91958"/>
                </a:lnTo>
                <a:lnTo>
                  <a:pt x="117592" y="98088"/>
                </a:lnTo>
                <a:lnTo>
                  <a:pt x="122492" y="98088"/>
                </a:lnTo>
                <a:lnTo>
                  <a:pt x="132292" y="104219"/>
                </a:lnTo>
                <a:lnTo>
                  <a:pt x="161690" y="141002"/>
                </a:lnTo>
                <a:lnTo>
                  <a:pt x="161690" y="153263"/>
                </a:lnTo>
                <a:lnTo>
                  <a:pt x="166590" y="159393"/>
                </a:lnTo>
                <a:lnTo>
                  <a:pt x="166590" y="232960"/>
                </a:lnTo>
                <a:lnTo>
                  <a:pt x="161690" y="245221"/>
                </a:lnTo>
                <a:lnTo>
                  <a:pt x="161690" y="263613"/>
                </a:lnTo>
                <a:lnTo>
                  <a:pt x="151890" y="288135"/>
                </a:lnTo>
                <a:lnTo>
                  <a:pt x="142091" y="306526"/>
                </a:lnTo>
                <a:lnTo>
                  <a:pt x="142091" y="312657"/>
                </a:lnTo>
                <a:lnTo>
                  <a:pt x="137191" y="318787"/>
                </a:lnTo>
                <a:lnTo>
                  <a:pt x="127392" y="343310"/>
                </a:lnTo>
                <a:lnTo>
                  <a:pt x="117593" y="355571"/>
                </a:lnTo>
                <a:lnTo>
                  <a:pt x="112693" y="367832"/>
                </a:lnTo>
                <a:lnTo>
                  <a:pt x="83295" y="404615"/>
                </a:lnTo>
                <a:lnTo>
                  <a:pt x="53896" y="459790"/>
                </a:lnTo>
                <a:lnTo>
                  <a:pt x="24498" y="496573"/>
                </a:lnTo>
                <a:lnTo>
                  <a:pt x="14699" y="514964"/>
                </a:lnTo>
                <a:lnTo>
                  <a:pt x="0" y="533356"/>
                </a:lnTo>
                <a:lnTo>
                  <a:pt x="0" y="545617"/>
                </a:lnTo>
                <a:lnTo>
                  <a:pt x="254785" y="545617"/>
                </a:lnTo>
                <a:lnTo>
                  <a:pt x="271745" y="435268"/>
                </a:lnTo>
                <a:lnTo>
                  <a:pt x="97994" y="435268"/>
                </a:lnTo>
                <a:lnTo>
                  <a:pt x="195988" y="312657"/>
                </a:lnTo>
                <a:lnTo>
                  <a:pt x="200888" y="300396"/>
                </a:lnTo>
                <a:lnTo>
                  <a:pt x="210687" y="288135"/>
                </a:lnTo>
                <a:lnTo>
                  <a:pt x="220486" y="263613"/>
                </a:lnTo>
                <a:lnTo>
                  <a:pt x="225386" y="257482"/>
                </a:lnTo>
                <a:lnTo>
                  <a:pt x="254784" y="183916"/>
                </a:lnTo>
                <a:lnTo>
                  <a:pt x="254784" y="171655"/>
                </a:lnTo>
                <a:lnTo>
                  <a:pt x="259684" y="159394"/>
                </a:lnTo>
                <a:lnTo>
                  <a:pt x="259684" y="116480"/>
                </a:lnTo>
                <a:lnTo>
                  <a:pt x="254784" y="98088"/>
                </a:lnTo>
                <a:lnTo>
                  <a:pt x="252335" y="91958"/>
                </a:lnTo>
                <a:close/>
              </a:path>
              <a:path w="279400" h="546100">
                <a:moveTo>
                  <a:pt x="279283" y="386223"/>
                </a:moveTo>
                <a:lnTo>
                  <a:pt x="269484" y="386223"/>
                </a:lnTo>
                <a:lnTo>
                  <a:pt x="264584" y="392354"/>
                </a:lnTo>
                <a:lnTo>
                  <a:pt x="264584" y="398484"/>
                </a:lnTo>
                <a:lnTo>
                  <a:pt x="259684" y="404615"/>
                </a:lnTo>
                <a:lnTo>
                  <a:pt x="259684" y="410745"/>
                </a:lnTo>
                <a:lnTo>
                  <a:pt x="254785" y="416876"/>
                </a:lnTo>
                <a:lnTo>
                  <a:pt x="254785" y="423007"/>
                </a:lnTo>
                <a:lnTo>
                  <a:pt x="249885" y="423007"/>
                </a:lnTo>
                <a:lnTo>
                  <a:pt x="240085" y="435268"/>
                </a:lnTo>
                <a:lnTo>
                  <a:pt x="271745" y="435268"/>
                </a:lnTo>
                <a:lnTo>
                  <a:pt x="279283" y="386223"/>
                </a:lnTo>
                <a:close/>
              </a:path>
              <a:path w="279400" h="546100">
                <a:moveTo>
                  <a:pt x="181289" y="6130"/>
                </a:moveTo>
                <a:lnTo>
                  <a:pt x="97993" y="6130"/>
                </a:lnTo>
                <a:lnTo>
                  <a:pt x="68595" y="24522"/>
                </a:lnTo>
                <a:lnTo>
                  <a:pt x="58796" y="36783"/>
                </a:lnTo>
                <a:lnTo>
                  <a:pt x="48996" y="42913"/>
                </a:lnTo>
                <a:lnTo>
                  <a:pt x="44097" y="55174"/>
                </a:lnTo>
                <a:lnTo>
                  <a:pt x="34297" y="67435"/>
                </a:lnTo>
                <a:lnTo>
                  <a:pt x="29397" y="79696"/>
                </a:lnTo>
                <a:lnTo>
                  <a:pt x="19598" y="98088"/>
                </a:lnTo>
                <a:lnTo>
                  <a:pt x="14698" y="110349"/>
                </a:lnTo>
                <a:lnTo>
                  <a:pt x="4899" y="147132"/>
                </a:lnTo>
                <a:lnTo>
                  <a:pt x="19598" y="153263"/>
                </a:lnTo>
                <a:lnTo>
                  <a:pt x="24498" y="141002"/>
                </a:lnTo>
                <a:lnTo>
                  <a:pt x="34297" y="128741"/>
                </a:lnTo>
                <a:lnTo>
                  <a:pt x="39197" y="116480"/>
                </a:lnTo>
                <a:lnTo>
                  <a:pt x="48996" y="110349"/>
                </a:lnTo>
                <a:lnTo>
                  <a:pt x="58796" y="98088"/>
                </a:lnTo>
                <a:lnTo>
                  <a:pt x="73495" y="98088"/>
                </a:lnTo>
                <a:lnTo>
                  <a:pt x="83294" y="91958"/>
                </a:lnTo>
                <a:lnTo>
                  <a:pt x="252335" y="91958"/>
                </a:lnTo>
                <a:lnTo>
                  <a:pt x="249885" y="85827"/>
                </a:lnTo>
                <a:lnTo>
                  <a:pt x="244985" y="67435"/>
                </a:lnTo>
                <a:lnTo>
                  <a:pt x="215587" y="30652"/>
                </a:lnTo>
                <a:lnTo>
                  <a:pt x="205787" y="24522"/>
                </a:lnTo>
                <a:lnTo>
                  <a:pt x="195988" y="12261"/>
                </a:lnTo>
                <a:lnTo>
                  <a:pt x="186188" y="12261"/>
                </a:lnTo>
                <a:lnTo>
                  <a:pt x="181289" y="6130"/>
                </a:lnTo>
                <a:close/>
              </a:path>
              <a:path w="279400" h="546100">
                <a:moveTo>
                  <a:pt x="166589" y="0"/>
                </a:moveTo>
                <a:lnTo>
                  <a:pt x="117592" y="0"/>
                </a:lnTo>
                <a:lnTo>
                  <a:pt x="107793" y="6130"/>
                </a:lnTo>
                <a:lnTo>
                  <a:pt x="171489" y="6130"/>
                </a:lnTo>
                <a:lnTo>
                  <a:pt x="166589" y="0"/>
                </a:lnTo>
                <a:close/>
              </a:path>
            </a:pathLst>
          </a:custGeom>
          <a:solidFill>
            <a:srgbClr val="0D0D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4" name="object 284"/>
          <p:cNvSpPr/>
          <p:nvPr/>
        </p:nvSpPr>
        <p:spPr>
          <a:xfrm>
            <a:off x="8541298" y="3082560"/>
            <a:ext cx="279400" cy="539750"/>
          </a:xfrm>
          <a:custGeom>
            <a:avLst/>
            <a:gdLst/>
            <a:ahLst/>
            <a:cxnLst/>
            <a:rect l="l" t="t" r="r" b="b"/>
            <a:pathLst>
              <a:path w="279400" h="539750">
                <a:moveTo>
                  <a:pt x="252335" y="91958"/>
                </a:moveTo>
                <a:lnTo>
                  <a:pt x="117592" y="91958"/>
                </a:lnTo>
                <a:lnTo>
                  <a:pt x="122492" y="98088"/>
                </a:lnTo>
                <a:lnTo>
                  <a:pt x="132292" y="104219"/>
                </a:lnTo>
                <a:lnTo>
                  <a:pt x="137191" y="104219"/>
                </a:lnTo>
                <a:lnTo>
                  <a:pt x="151890" y="122610"/>
                </a:lnTo>
                <a:lnTo>
                  <a:pt x="156790" y="134871"/>
                </a:lnTo>
                <a:lnTo>
                  <a:pt x="161690" y="141002"/>
                </a:lnTo>
                <a:lnTo>
                  <a:pt x="161690" y="147132"/>
                </a:lnTo>
                <a:lnTo>
                  <a:pt x="166590" y="159393"/>
                </a:lnTo>
                <a:lnTo>
                  <a:pt x="166590" y="226829"/>
                </a:lnTo>
                <a:lnTo>
                  <a:pt x="161690" y="245221"/>
                </a:lnTo>
                <a:lnTo>
                  <a:pt x="161690" y="257482"/>
                </a:lnTo>
                <a:lnTo>
                  <a:pt x="156790" y="275874"/>
                </a:lnTo>
                <a:lnTo>
                  <a:pt x="151890" y="288135"/>
                </a:lnTo>
                <a:lnTo>
                  <a:pt x="142091" y="300396"/>
                </a:lnTo>
                <a:lnTo>
                  <a:pt x="142091" y="312657"/>
                </a:lnTo>
                <a:lnTo>
                  <a:pt x="137191" y="318787"/>
                </a:lnTo>
                <a:lnTo>
                  <a:pt x="132292" y="331048"/>
                </a:lnTo>
                <a:lnTo>
                  <a:pt x="117593" y="349440"/>
                </a:lnTo>
                <a:lnTo>
                  <a:pt x="112693" y="361701"/>
                </a:lnTo>
                <a:lnTo>
                  <a:pt x="102893" y="373962"/>
                </a:lnTo>
                <a:lnTo>
                  <a:pt x="93094" y="392354"/>
                </a:lnTo>
                <a:lnTo>
                  <a:pt x="83295" y="404615"/>
                </a:lnTo>
                <a:lnTo>
                  <a:pt x="73495" y="423006"/>
                </a:lnTo>
                <a:lnTo>
                  <a:pt x="63696" y="435268"/>
                </a:lnTo>
                <a:lnTo>
                  <a:pt x="53896" y="453659"/>
                </a:lnTo>
                <a:lnTo>
                  <a:pt x="24498" y="490442"/>
                </a:lnTo>
                <a:lnTo>
                  <a:pt x="14699" y="514964"/>
                </a:lnTo>
                <a:lnTo>
                  <a:pt x="0" y="533356"/>
                </a:lnTo>
                <a:lnTo>
                  <a:pt x="0" y="539487"/>
                </a:lnTo>
                <a:lnTo>
                  <a:pt x="254785" y="539487"/>
                </a:lnTo>
                <a:lnTo>
                  <a:pt x="271444" y="435268"/>
                </a:lnTo>
                <a:lnTo>
                  <a:pt x="97994" y="435268"/>
                </a:lnTo>
                <a:lnTo>
                  <a:pt x="107793" y="416876"/>
                </a:lnTo>
                <a:lnTo>
                  <a:pt x="122492" y="404615"/>
                </a:lnTo>
                <a:lnTo>
                  <a:pt x="132292" y="386223"/>
                </a:lnTo>
                <a:lnTo>
                  <a:pt x="146991" y="373962"/>
                </a:lnTo>
                <a:lnTo>
                  <a:pt x="166590" y="349440"/>
                </a:lnTo>
                <a:lnTo>
                  <a:pt x="176389" y="331048"/>
                </a:lnTo>
                <a:lnTo>
                  <a:pt x="195988" y="306526"/>
                </a:lnTo>
                <a:lnTo>
                  <a:pt x="200888" y="294265"/>
                </a:lnTo>
                <a:lnTo>
                  <a:pt x="215587" y="275874"/>
                </a:lnTo>
                <a:lnTo>
                  <a:pt x="225386" y="251352"/>
                </a:lnTo>
                <a:lnTo>
                  <a:pt x="230286" y="245221"/>
                </a:lnTo>
                <a:lnTo>
                  <a:pt x="254784" y="183916"/>
                </a:lnTo>
                <a:lnTo>
                  <a:pt x="254784" y="165524"/>
                </a:lnTo>
                <a:lnTo>
                  <a:pt x="259684" y="153263"/>
                </a:lnTo>
                <a:lnTo>
                  <a:pt x="259684" y="116480"/>
                </a:lnTo>
                <a:lnTo>
                  <a:pt x="254784" y="98088"/>
                </a:lnTo>
                <a:lnTo>
                  <a:pt x="252335" y="91958"/>
                </a:lnTo>
                <a:close/>
              </a:path>
              <a:path w="279400" h="539750">
                <a:moveTo>
                  <a:pt x="279283" y="386223"/>
                </a:moveTo>
                <a:lnTo>
                  <a:pt x="269484" y="386223"/>
                </a:lnTo>
                <a:lnTo>
                  <a:pt x="264584" y="392354"/>
                </a:lnTo>
                <a:lnTo>
                  <a:pt x="264584" y="398484"/>
                </a:lnTo>
                <a:lnTo>
                  <a:pt x="259684" y="404615"/>
                </a:lnTo>
                <a:lnTo>
                  <a:pt x="259684" y="410745"/>
                </a:lnTo>
                <a:lnTo>
                  <a:pt x="254785" y="410745"/>
                </a:lnTo>
                <a:lnTo>
                  <a:pt x="254785" y="416876"/>
                </a:lnTo>
                <a:lnTo>
                  <a:pt x="249885" y="423007"/>
                </a:lnTo>
                <a:lnTo>
                  <a:pt x="244985" y="423007"/>
                </a:lnTo>
                <a:lnTo>
                  <a:pt x="244985" y="429137"/>
                </a:lnTo>
                <a:lnTo>
                  <a:pt x="240085" y="429137"/>
                </a:lnTo>
                <a:lnTo>
                  <a:pt x="235186" y="435268"/>
                </a:lnTo>
                <a:lnTo>
                  <a:pt x="271444" y="435268"/>
                </a:lnTo>
                <a:lnTo>
                  <a:pt x="279283" y="386223"/>
                </a:lnTo>
                <a:close/>
              </a:path>
              <a:path w="279400" h="539750">
                <a:moveTo>
                  <a:pt x="171489" y="0"/>
                </a:moveTo>
                <a:lnTo>
                  <a:pt x="107793" y="0"/>
                </a:lnTo>
                <a:lnTo>
                  <a:pt x="58796" y="30652"/>
                </a:lnTo>
                <a:lnTo>
                  <a:pt x="48996" y="42913"/>
                </a:lnTo>
                <a:lnTo>
                  <a:pt x="44097" y="55174"/>
                </a:lnTo>
                <a:lnTo>
                  <a:pt x="34297" y="67435"/>
                </a:lnTo>
                <a:lnTo>
                  <a:pt x="29397" y="79696"/>
                </a:lnTo>
                <a:lnTo>
                  <a:pt x="19598" y="91957"/>
                </a:lnTo>
                <a:lnTo>
                  <a:pt x="4899" y="147132"/>
                </a:lnTo>
                <a:lnTo>
                  <a:pt x="19598" y="153263"/>
                </a:lnTo>
                <a:lnTo>
                  <a:pt x="24498" y="134871"/>
                </a:lnTo>
                <a:lnTo>
                  <a:pt x="48996" y="104219"/>
                </a:lnTo>
                <a:lnTo>
                  <a:pt x="58796" y="98088"/>
                </a:lnTo>
                <a:lnTo>
                  <a:pt x="73495" y="91958"/>
                </a:lnTo>
                <a:lnTo>
                  <a:pt x="252335" y="91958"/>
                </a:lnTo>
                <a:lnTo>
                  <a:pt x="249885" y="85827"/>
                </a:lnTo>
                <a:lnTo>
                  <a:pt x="244985" y="67435"/>
                </a:lnTo>
                <a:lnTo>
                  <a:pt x="240085" y="61305"/>
                </a:lnTo>
                <a:lnTo>
                  <a:pt x="235185" y="49044"/>
                </a:lnTo>
                <a:lnTo>
                  <a:pt x="215587" y="24522"/>
                </a:lnTo>
                <a:lnTo>
                  <a:pt x="205787" y="18391"/>
                </a:lnTo>
                <a:lnTo>
                  <a:pt x="200887" y="18391"/>
                </a:lnTo>
                <a:lnTo>
                  <a:pt x="195988" y="12261"/>
                </a:lnTo>
                <a:lnTo>
                  <a:pt x="186188" y="6130"/>
                </a:lnTo>
                <a:lnTo>
                  <a:pt x="181289" y="6130"/>
                </a:lnTo>
                <a:lnTo>
                  <a:pt x="1714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5" name="object 285"/>
          <p:cNvSpPr/>
          <p:nvPr/>
        </p:nvSpPr>
        <p:spPr>
          <a:xfrm>
            <a:off x="8541298" y="3573003"/>
            <a:ext cx="264795" cy="67945"/>
          </a:xfrm>
          <a:custGeom>
            <a:avLst/>
            <a:gdLst/>
            <a:ahLst/>
            <a:cxnLst/>
            <a:rect l="l" t="t" r="r" b="b"/>
            <a:pathLst>
              <a:path w="264795" h="67945">
                <a:moveTo>
                  <a:pt x="264584" y="0"/>
                </a:moveTo>
                <a:lnTo>
                  <a:pt x="34297" y="0"/>
                </a:lnTo>
                <a:lnTo>
                  <a:pt x="34297" y="6130"/>
                </a:lnTo>
                <a:lnTo>
                  <a:pt x="29398" y="12261"/>
                </a:lnTo>
                <a:lnTo>
                  <a:pt x="24498" y="24522"/>
                </a:lnTo>
                <a:lnTo>
                  <a:pt x="0" y="55174"/>
                </a:lnTo>
                <a:lnTo>
                  <a:pt x="0" y="67435"/>
                </a:lnTo>
                <a:lnTo>
                  <a:pt x="254785" y="67436"/>
                </a:lnTo>
                <a:lnTo>
                  <a:pt x="264584" y="0"/>
                </a:lnTo>
                <a:close/>
              </a:path>
            </a:pathLst>
          </a:custGeom>
          <a:solidFill>
            <a:srgbClr val="FFB3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6" name="object 286"/>
          <p:cNvSpPr/>
          <p:nvPr/>
        </p:nvSpPr>
        <p:spPr>
          <a:xfrm>
            <a:off x="8546196" y="3094821"/>
            <a:ext cx="274384" cy="47818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7" name="object 287"/>
          <p:cNvSpPr/>
          <p:nvPr/>
        </p:nvSpPr>
        <p:spPr>
          <a:xfrm>
            <a:off x="8357616" y="2892551"/>
            <a:ext cx="631190" cy="1005840"/>
          </a:xfrm>
          <a:custGeom>
            <a:avLst/>
            <a:gdLst/>
            <a:ahLst/>
            <a:cxnLst/>
            <a:rect l="l" t="t" r="r" b="b"/>
            <a:pathLst>
              <a:path w="631190" h="1005839">
                <a:moveTo>
                  <a:pt x="0" y="1005840"/>
                </a:moveTo>
                <a:lnTo>
                  <a:pt x="630935" y="1005840"/>
                </a:lnTo>
                <a:lnTo>
                  <a:pt x="630935" y="0"/>
                </a:lnTo>
                <a:lnTo>
                  <a:pt x="0" y="0"/>
                </a:lnTo>
                <a:lnTo>
                  <a:pt x="0" y="1005840"/>
                </a:lnTo>
                <a:close/>
              </a:path>
            </a:pathLst>
          </a:custGeom>
          <a:ln w="24383">
            <a:solidFill>
              <a:srgbClr val="4F81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8" name="object 288"/>
          <p:cNvSpPr/>
          <p:nvPr/>
        </p:nvSpPr>
        <p:spPr>
          <a:xfrm>
            <a:off x="42671" y="4315967"/>
            <a:ext cx="9034780" cy="609600"/>
          </a:xfrm>
          <a:custGeom>
            <a:avLst/>
            <a:gdLst/>
            <a:ahLst/>
            <a:cxnLst/>
            <a:rect l="l" t="t" r="r" b="b"/>
            <a:pathLst>
              <a:path w="9034780" h="609600">
                <a:moveTo>
                  <a:pt x="0" y="101599"/>
                </a:moveTo>
                <a:lnTo>
                  <a:pt x="101600" y="0"/>
                </a:lnTo>
                <a:lnTo>
                  <a:pt x="8932672" y="0"/>
                </a:lnTo>
                <a:lnTo>
                  <a:pt x="9034272" y="101599"/>
                </a:lnTo>
                <a:lnTo>
                  <a:pt x="9034272" y="507999"/>
                </a:lnTo>
                <a:lnTo>
                  <a:pt x="8932672" y="609599"/>
                </a:lnTo>
                <a:lnTo>
                  <a:pt x="101600" y="609599"/>
                </a:lnTo>
                <a:lnTo>
                  <a:pt x="0" y="507999"/>
                </a:lnTo>
                <a:lnTo>
                  <a:pt x="0" y="101599"/>
                </a:lnTo>
                <a:close/>
              </a:path>
            </a:pathLst>
          </a:custGeom>
          <a:ln w="24384">
            <a:solidFill>
              <a:srgbClr val="4F81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9" name="object 289"/>
          <p:cNvSpPr/>
          <p:nvPr/>
        </p:nvSpPr>
        <p:spPr>
          <a:xfrm>
            <a:off x="8703972" y="5008262"/>
            <a:ext cx="73660" cy="5715"/>
          </a:xfrm>
          <a:custGeom>
            <a:avLst/>
            <a:gdLst/>
            <a:ahLst/>
            <a:cxnLst/>
            <a:rect l="l" t="t" r="r" b="b"/>
            <a:pathLst>
              <a:path w="73659" h="5714">
                <a:moveTo>
                  <a:pt x="73422" y="0"/>
                </a:moveTo>
                <a:lnTo>
                  <a:pt x="0" y="0"/>
                </a:lnTo>
                <a:lnTo>
                  <a:pt x="10488" y="5235"/>
                </a:lnTo>
                <a:lnTo>
                  <a:pt x="62933" y="5235"/>
                </a:lnTo>
                <a:lnTo>
                  <a:pt x="73422" y="0"/>
                </a:lnTo>
                <a:close/>
              </a:path>
            </a:pathLst>
          </a:custGeom>
          <a:solidFill>
            <a:srgbClr val="0D0D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0" name="object 290"/>
          <p:cNvSpPr/>
          <p:nvPr/>
        </p:nvSpPr>
        <p:spPr>
          <a:xfrm>
            <a:off x="8677750" y="5005644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 h="0">
                <a:moveTo>
                  <a:pt x="0" y="0"/>
                </a:moveTo>
                <a:lnTo>
                  <a:pt x="125866" y="0"/>
                </a:lnTo>
              </a:path>
            </a:pathLst>
          </a:custGeom>
          <a:ln w="5236">
            <a:solidFill>
              <a:srgbClr val="0D0D0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1" name="object 291"/>
          <p:cNvSpPr/>
          <p:nvPr/>
        </p:nvSpPr>
        <p:spPr>
          <a:xfrm>
            <a:off x="8641039" y="4997790"/>
            <a:ext cx="199390" cy="0"/>
          </a:xfrm>
          <a:custGeom>
            <a:avLst/>
            <a:gdLst/>
            <a:ahLst/>
            <a:cxnLst/>
            <a:rect l="l" t="t" r="r" b="b"/>
            <a:pathLst>
              <a:path w="199390" h="0">
                <a:moveTo>
                  <a:pt x="0" y="0"/>
                </a:moveTo>
                <a:lnTo>
                  <a:pt x="199288" y="0"/>
                </a:lnTo>
              </a:path>
            </a:pathLst>
          </a:custGeom>
          <a:ln w="10471">
            <a:solidFill>
              <a:srgbClr val="0D0D0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2" name="object 292"/>
          <p:cNvSpPr/>
          <p:nvPr/>
        </p:nvSpPr>
        <p:spPr>
          <a:xfrm>
            <a:off x="8630549" y="4989936"/>
            <a:ext cx="220345" cy="0"/>
          </a:xfrm>
          <a:custGeom>
            <a:avLst/>
            <a:gdLst/>
            <a:ahLst/>
            <a:cxnLst/>
            <a:rect l="l" t="t" r="r" b="b"/>
            <a:pathLst>
              <a:path w="220345" h="0">
                <a:moveTo>
                  <a:pt x="0" y="0"/>
                </a:moveTo>
                <a:lnTo>
                  <a:pt x="220266" y="0"/>
                </a:lnTo>
              </a:path>
            </a:pathLst>
          </a:custGeom>
          <a:ln w="5235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3" name="object 293"/>
          <p:cNvSpPr/>
          <p:nvPr/>
        </p:nvSpPr>
        <p:spPr>
          <a:xfrm>
            <a:off x="8620061" y="4984700"/>
            <a:ext cx="241300" cy="0"/>
          </a:xfrm>
          <a:custGeom>
            <a:avLst/>
            <a:gdLst/>
            <a:ahLst/>
            <a:cxnLst/>
            <a:rect l="l" t="t" r="r" b="b"/>
            <a:pathLst>
              <a:path w="241300" h="0">
                <a:moveTo>
                  <a:pt x="0" y="0"/>
                </a:moveTo>
                <a:lnTo>
                  <a:pt x="241244" y="0"/>
                </a:lnTo>
              </a:path>
            </a:pathLst>
          </a:custGeom>
          <a:ln w="5235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4" name="object 294"/>
          <p:cNvSpPr/>
          <p:nvPr/>
        </p:nvSpPr>
        <p:spPr>
          <a:xfrm>
            <a:off x="8609572" y="4979464"/>
            <a:ext cx="262255" cy="0"/>
          </a:xfrm>
          <a:custGeom>
            <a:avLst/>
            <a:gdLst/>
            <a:ahLst/>
            <a:cxnLst/>
            <a:rect l="l" t="t" r="r" b="b"/>
            <a:pathLst>
              <a:path w="262254" h="0">
                <a:moveTo>
                  <a:pt x="0" y="0"/>
                </a:moveTo>
                <a:lnTo>
                  <a:pt x="262222" y="0"/>
                </a:lnTo>
              </a:path>
            </a:pathLst>
          </a:custGeom>
          <a:ln w="5235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5" name="object 295"/>
          <p:cNvSpPr/>
          <p:nvPr/>
        </p:nvSpPr>
        <p:spPr>
          <a:xfrm>
            <a:off x="8599083" y="4974228"/>
            <a:ext cx="283210" cy="0"/>
          </a:xfrm>
          <a:custGeom>
            <a:avLst/>
            <a:gdLst/>
            <a:ahLst/>
            <a:cxnLst/>
            <a:rect l="l" t="t" r="r" b="b"/>
            <a:pathLst>
              <a:path w="283209" h="0">
                <a:moveTo>
                  <a:pt x="0" y="0"/>
                </a:moveTo>
                <a:lnTo>
                  <a:pt x="283200" y="0"/>
                </a:lnTo>
              </a:path>
            </a:pathLst>
          </a:custGeom>
          <a:ln w="5235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6" name="object 296"/>
          <p:cNvSpPr/>
          <p:nvPr/>
        </p:nvSpPr>
        <p:spPr>
          <a:xfrm>
            <a:off x="8593839" y="4968992"/>
            <a:ext cx="294005" cy="0"/>
          </a:xfrm>
          <a:custGeom>
            <a:avLst/>
            <a:gdLst/>
            <a:ahLst/>
            <a:cxnLst/>
            <a:rect l="l" t="t" r="r" b="b"/>
            <a:pathLst>
              <a:path w="294004" h="0">
                <a:moveTo>
                  <a:pt x="0" y="0"/>
                </a:moveTo>
                <a:lnTo>
                  <a:pt x="293688" y="0"/>
                </a:lnTo>
              </a:path>
            </a:pathLst>
          </a:custGeom>
          <a:ln w="5235">
            <a:solidFill>
              <a:srgbClr val="1C1C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7" name="object 297"/>
          <p:cNvSpPr/>
          <p:nvPr/>
        </p:nvSpPr>
        <p:spPr>
          <a:xfrm>
            <a:off x="8588594" y="4963757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 h="0">
                <a:moveTo>
                  <a:pt x="0" y="0"/>
                </a:moveTo>
                <a:lnTo>
                  <a:pt x="304177" y="0"/>
                </a:lnTo>
              </a:path>
            </a:pathLst>
          </a:custGeom>
          <a:ln w="5235">
            <a:solidFill>
              <a:srgbClr val="1C1C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8" name="object 298"/>
          <p:cNvSpPr/>
          <p:nvPr/>
        </p:nvSpPr>
        <p:spPr>
          <a:xfrm>
            <a:off x="8578105" y="4958520"/>
            <a:ext cx="325755" cy="0"/>
          </a:xfrm>
          <a:custGeom>
            <a:avLst/>
            <a:gdLst/>
            <a:ahLst/>
            <a:cxnLst/>
            <a:rect l="l" t="t" r="r" b="b"/>
            <a:pathLst>
              <a:path w="325754" h="0">
                <a:moveTo>
                  <a:pt x="0" y="0"/>
                </a:moveTo>
                <a:lnTo>
                  <a:pt x="325155" y="0"/>
                </a:lnTo>
              </a:path>
            </a:pathLst>
          </a:custGeom>
          <a:ln w="5235">
            <a:solidFill>
              <a:srgbClr val="1C1C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9" name="object 299"/>
          <p:cNvSpPr/>
          <p:nvPr/>
        </p:nvSpPr>
        <p:spPr>
          <a:xfrm>
            <a:off x="8572861" y="4953285"/>
            <a:ext cx="335915" cy="0"/>
          </a:xfrm>
          <a:custGeom>
            <a:avLst/>
            <a:gdLst/>
            <a:ahLst/>
            <a:cxnLst/>
            <a:rect l="l" t="t" r="r" b="b"/>
            <a:pathLst>
              <a:path w="335915" h="0">
                <a:moveTo>
                  <a:pt x="0" y="0"/>
                </a:moveTo>
                <a:lnTo>
                  <a:pt x="335644" y="0"/>
                </a:lnTo>
              </a:path>
            </a:pathLst>
          </a:custGeom>
          <a:ln w="5235">
            <a:solidFill>
              <a:srgbClr val="1C1C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0" name="object 300"/>
          <p:cNvSpPr/>
          <p:nvPr/>
        </p:nvSpPr>
        <p:spPr>
          <a:xfrm>
            <a:off x="8546638" y="4929725"/>
            <a:ext cx="388620" cy="20955"/>
          </a:xfrm>
          <a:custGeom>
            <a:avLst/>
            <a:gdLst/>
            <a:ahLst/>
            <a:cxnLst/>
            <a:rect l="l" t="t" r="r" b="b"/>
            <a:pathLst>
              <a:path w="388620" h="20954">
                <a:moveTo>
                  <a:pt x="367111" y="15706"/>
                </a:moveTo>
                <a:lnTo>
                  <a:pt x="20977" y="15706"/>
                </a:lnTo>
                <a:lnTo>
                  <a:pt x="20977" y="20942"/>
                </a:lnTo>
                <a:lnTo>
                  <a:pt x="367111" y="20942"/>
                </a:lnTo>
                <a:lnTo>
                  <a:pt x="367111" y="15706"/>
                </a:lnTo>
                <a:close/>
              </a:path>
              <a:path w="388620" h="20954">
                <a:moveTo>
                  <a:pt x="388088" y="0"/>
                </a:moveTo>
                <a:lnTo>
                  <a:pt x="0" y="0"/>
                </a:lnTo>
                <a:lnTo>
                  <a:pt x="15733" y="15706"/>
                </a:lnTo>
                <a:lnTo>
                  <a:pt x="372355" y="15706"/>
                </a:lnTo>
                <a:lnTo>
                  <a:pt x="388088" y="0"/>
                </a:lnTo>
                <a:close/>
              </a:path>
            </a:pathLst>
          </a:custGeom>
          <a:solidFill>
            <a:srgbClr val="22222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1" name="object 301"/>
          <p:cNvSpPr/>
          <p:nvPr/>
        </p:nvSpPr>
        <p:spPr>
          <a:xfrm>
            <a:off x="8525660" y="4919253"/>
            <a:ext cx="430530" cy="0"/>
          </a:xfrm>
          <a:custGeom>
            <a:avLst/>
            <a:gdLst/>
            <a:ahLst/>
            <a:cxnLst/>
            <a:rect l="l" t="t" r="r" b="b"/>
            <a:pathLst>
              <a:path w="430529" h="0">
                <a:moveTo>
                  <a:pt x="0" y="0"/>
                </a:moveTo>
                <a:lnTo>
                  <a:pt x="430044" y="0"/>
                </a:lnTo>
              </a:path>
            </a:pathLst>
          </a:custGeom>
          <a:ln w="20943">
            <a:solidFill>
              <a:srgbClr val="2A2A2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2" name="object 302"/>
          <p:cNvSpPr/>
          <p:nvPr/>
        </p:nvSpPr>
        <p:spPr>
          <a:xfrm>
            <a:off x="8509927" y="4898309"/>
            <a:ext cx="461645" cy="0"/>
          </a:xfrm>
          <a:custGeom>
            <a:avLst/>
            <a:gdLst/>
            <a:ahLst/>
            <a:cxnLst/>
            <a:rect l="l" t="t" r="r" b="b"/>
            <a:pathLst>
              <a:path w="461645" h="0">
                <a:moveTo>
                  <a:pt x="0" y="0"/>
                </a:moveTo>
                <a:lnTo>
                  <a:pt x="461511" y="0"/>
                </a:lnTo>
              </a:path>
            </a:pathLst>
          </a:custGeom>
          <a:ln w="20943">
            <a:solidFill>
              <a:srgbClr val="35353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3" name="object 303"/>
          <p:cNvSpPr/>
          <p:nvPr/>
        </p:nvSpPr>
        <p:spPr>
          <a:xfrm>
            <a:off x="8494194" y="4866894"/>
            <a:ext cx="493395" cy="20955"/>
          </a:xfrm>
          <a:custGeom>
            <a:avLst/>
            <a:gdLst/>
            <a:ahLst/>
            <a:cxnLst/>
            <a:rect l="l" t="t" r="r" b="b"/>
            <a:pathLst>
              <a:path w="493395" h="20954">
                <a:moveTo>
                  <a:pt x="0" y="20943"/>
                </a:moveTo>
                <a:lnTo>
                  <a:pt x="492977" y="20943"/>
                </a:lnTo>
                <a:lnTo>
                  <a:pt x="492977" y="0"/>
                </a:lnTo>
                <a:lnTo>
                  <a:pt x="0" y="0"/>
                </a:lnTo>
                <a:lnTo>
                  <a:pt x="0" y="20943"/>
                </a:lnTo>
                <a:close/>
              </a:path>
            </a:pathLst>
          </a:custGeom>
          <a:solidFill>
            <a:srgbClr val="3A3A3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4" name="object 304"/>
          <p:cNvSpPr/>
          <p:nvPr/>
        </p:nvSpPr>
        <p:spPr>
          <a:xfrm>
            <a:off x="8483705" y="4845950"/>
            <a:ext cx="514350" cy="20955"/>
          </a:xfrm>
          <a:custGeom>
            <a:avLst/>
            <a:gdLst/>
            <a:ahLst/>
            <a:cxnLst/>
            <a:rect l="l" t="t" r="r" b="b"/>
            <a:pathLst>
              <a:path w="514350" h="20954">
                <a:moveTo>
                  <a:pt x="0" y="20943"/>
                </a:moveTo>
                <a:lnTo>
                  <a:pt x="513955" y="20943"/>
                </a:lnTo>
                <a:lnTo>
                  <a:pt x="513955" y="0"/>
                </a:lnTo>
                <a:lnTo>
                  <a:pt x="0" y="0"/>
                </a:lnTo>
                <a:lnTo>
                  <a:pt x="0" y="20943"/>
                </a:lnTo>
                <a:close/>
              </a:path>
            </a:pathLst>
          </a:custGeom>
          <a:solidFill>
            <a:srgbClr val="403E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5" name="object 305"/>
          <p:cNvSpPr/>
          <p:nvPr/>
        </p:nvSpPr>
        <p:spPr>
          <a:xfrm>
            <a:off x="8467972" y="4825007"/>
            <a:ext cx="545465" cy="20955"/>
          </a:xfrm>
          <a:custGeom>
            <a:avLst/>
            <a:gdLst/>
            <a:ahLst/>
            <a:cxnLst/>
            <a:rect l="l" t="t" r="r" b="b"/>
            <a:pathLst>
              <a:path w="545465" h="20954">
                <a:moveTo>
                  <a:pt x="0" y="20943"/>
                </a:moveTo>
                <a:lnTo>
                  <a:pt x="545422" y="20943"/>
                </a:lnTo>
                <a:lnTo>
                  <a:pt x="545422" y="0"/>
                </a:lnTo>
                <a:lnTo>
                  <a:pt x="0" y="0"/>
                </a:lnTo>
                <a:lnTo>
                  <a:pt x="0" y="20943"/>
                </a:lnTo>
                <a:close/>
              </a:path>
            </a:pathLst>
          </a:custGeom>
          <a:solidFill>
            <a:srgbClr val="44444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6" name="object 306"/>
          <p:cNvSpPr/>
          <p:nvPr/>
        </p:nvSpPr>
        <p:spPr>
          <a:xfrm>
            <a:off x="8457483" y="4804063"/>
            <a:ext cx="566420" cy="20955"/>
          </a:xfrm>
          <a:custGeom>
            <a:avLst/>
            <a:gdLst/>
            <a:ahLst/>
            <a:cxnLst/>
            <a:rect l="l" t="t" r="r" b="b"/>
            <a:pathLst>
              <a:path w="566420" h="20954">
                <a:moveTo>
                  <a:pt x="0" y="20943"/>
                </a:moveTo>
                <a:lnTo>
                  <a:pt x="566400" y="20943"/>
                </a:lnTo>
                <a:lnTo>
                  <a:pt x="566400" y="0"/>
                </a:lnTo>
                <a:lnTo>
                  <a:pt x="0" y="0"/>
                </a:lnTo>
                <a:lnTo>
                  <a:pt x="0" y="20943"/>
                </a:lnTo>
                <a:close/>
              </a:path>
            </a:pathLst>
          </a:custGeom>
          <a:solidFill>
            <a:srgbClr val="47474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7" name="object 307"/>
          <p:cNvSpPr/>
          <p:nvPr/>
        </p:nvSpPr>
        <p:spPr>
          <a:xfrm>
            <a:off x="8452239" y="4783120"/>
            <a:ext cx="577215" cy="20955"/>
          </a:xfrm>
          <a:custGeom>
            <a:avLst/>
            <a:gdLst/>
            <a:ahLst/>
            <a:cxnLst/>
            <a:rect l="l" t="t" r="r" b="b"/>
            <a:pathLst>
              <a:path w="577215" h="20954">
                <a:moveTo>
                  <a:pt x="0" y="20943"/>
                </a:moveTo>
                <a:lnTo>
                  <a:pt x="576888" y="20943"/>
                </a:lnTo>
                <a:lnTo>
                  <a:pt x="576888" y="0"/>
                </a:lnTo>
                <a:lnTo>
                  <a:pt x="0" y="0"/>
                </a:lnTo>
                <a:lnTo>
                  <a:pt x="0" y="20943"/>
                </a:lnTo>
                <a:close/>
              </a:path>
            </a:pathLst>
          </a:custGeom>
          <a:solidFill>
            <a:srgbClr val="4E4D4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8" name="object 308"/>
          <p:cNvSpPr/>
          <p:nvPr/>
        </p:nvSpPr>
        <p:spPr>
          <a:xfrm>
            <a:off x="8441749" y="4762176"/>
            <a:ext cx="598170" cy="20955"/>
          </a:xfrm>
          <a:custGeom>
            <a:avLst/>
            <a:gdLst/>
            <a:ahLst/>
            <a:cxnLst/>
            <a:rect l="l" t="t" r="r" b="b"/>
            <a:pathLst>
              <a:path w="598170" h="20954">
                <a:moveTo>
                  <a:pt x="0" y="20943"/>
                </a:moveTo>
                <a:lnTo>
                  <a:pt x="597866" y="20943"/>
                </a:lnTo>
                <a:lnTo>
                  <a:pt x="597866" y="0"/>
                </a:lnTo>
                <a:lnTo>
                  <a:pt x="0" y="0"/>
                </a:lnTo>
                <a:lnTo>
                  <a:pt x="0" y="20943"/>
                </a:lnTo>
                <a:close/>
              </a:path>
            </a:pathLst>
          </a:custGeom>
          <a:solidFill>
            <a:srgbClr val="52515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9" name="object 309"/>
          <p:cNvSpPr/>
          <p:nvPr/>
        </p:nvSpPr>
        <p:spPr>
          <a:xfrm>
            <a:off x="8436505" y="4741233"/>
            <a:ext cx="608965" cy="20955"/>
          </a:xfrm>
          <a:custGeom>
            <a:avLst/>
            <a:gdLst/>
            <a:ahLst/>
            <a:cxnLst/>
            <a:rect l="l" t="t" r="r" b="b"/>
            <a:pathLst>
              <a:path w="608965" h="20954">
                <a:moveTo>
                  <a:pt x="0" y="20943"/>
                </a:moveTo>
                <a:lnTo>
                  <a:pt x="608355" y="20943"/>
                </a:lnTo>
                <a:lnTo>
                  <a:pt x="608355" y="0"/>
                </a:lnTo>
                <a:lnTo>
                  <a:pt x="0" y="0"/>
                </a:lnTo>
                <a:lnTo>
                  <a:pt x="0" y="20943"/>
                </a:lnTo>
                <a:close/>
              </a:path>
            </a:pathLst>
          </a:custGeom>
          <a:solidFill>
            <a:srgbClr val="5554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0" name="object 310"/>
          <p:cNvSpPr/>
          <p:nvPr/>
        </p:nvSpPr>
        <p:spPr>
          <a:xfrm>
            <a:off x="8431261" y="4720289"/>
            <a:ext cx="619125" cy="20955"/>
          </a:xfrm>
          <a:custGeom>
            <a:avLst/>
            <a:gdLst/>
            <a:ahLst/>
            <a:cxnLst/>
            <a:rect l="l" t="t" r="r" b="b"/>
            <a:pathLst>
              <a:path w="619125" h="20954">
                <a:moveTo>
                  <a:pt x="0" y="20943"/>
                </a:moveTo>
                <a:lnTo>
                  <a:pt x="618844" y="20943"/>
                </a:lnTo>
                <a:lnTo>
                  <a:pt x="618844" y="0"/>
                </a:lnTo>
                <a:lnTo>
                  <a:pt x="0" y="0"/>
                </a:lnTo>
                <a:lnTo>
                  <a:pt x="0" y="20943"/>
                </a:lnTo>
                <a:close/>
              </a:path>
            </a:pathLst>
          </a:custGeom>
          <a:solidFill>
            <a:srgbClr val="5A585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1" name="object 311"/>
          <p:cNvSpPr/>
          <p:nvPr/>
        </p:nvSpPr>
        <p:spPr>
          <a:xfrm>
            <a:off x="8426016" y="4699346"/>
            <a:ext cx="629920" cy="20955"/>
          </a:xfrm>
          <a:custGeom>
            <a:avLst/>
            <a:gdLst/>
            <a:ahLst/>
            <a:cxnLst/>
            <a:rect l="l" t="t" r="r" b="b"/>
            <a:pathLst>
              <a:path w="629920" h="20954">
                <a:moveTo>
                  <a:pt x="0" y="20943"/>
                </a:moveTo>
                <a:lnTo>
                  <a:pt x="629333" y="20943"/>
                </a:lnTo>
                <a:lnTo>
                  <a:pt x="629333" y="0"/>
                </a:lnTo>
                <a:lnTo>
                  <a:pt x="0" y="0"/>
                </a:lnTo>
                <a:lnTo>
                  <a:pt x="0" y="20943"/>
                </a:lnTo>
                <a:close/>
              </a:path>
            </a:pathLst>
          </a:custGeom>
          <a:solidFill>
            <a:srgbClr val="5E5D5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2" name="object 312"/>
          <p:cNvSpPr/>
          <p:nvPr/>
        </p:nvSpPr>
        <p:spPr>
          <a:xfrm>
            <a:off x="8420772" y="4678402"/>
            <a:ext cx="640080" cy="20955"/>
          </a:xfrm>
          <a:custGeom>
            <a:avLst/>
            <a:gdLst/>
            <a:ahLst/>
            <a:cxnLst/>
            <a:rect l="l" t="t" r="r" b="b"/>
            <a:pathLst>
              <a:path w="640079" h="20954">
                <a:moveTo>
                  <a:pt x="0" y="20943"/>
                </a:moveTo>
                <a:lnTo>
                  <a:pt x="639822" y="20943"/>
                </a:lnTo>
                <a:lnTo>
                  <a:pt x="639822" y="0"/>
                </a:lnTo>
                <a:lnTo>
                  <a:pt x="0" y="0"/>
                </a:lnTo>
                <a:lnTo>
                  <a:pt x="0" y="20943"/>
                </a:lnTo>
                <a:close/>
              </a:path>
            </a:pathLst>
          </a:custGeom>
          <a:solidFill>
            <a:srgbClr val="60606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3" name="object 313"/>
          <p:cNvSpPr/>
          <p:nvPr/>
        </p:nvSpPr>
        <p:spPr>
          <a:xfrm>
            <a:off x="8420772" y="4657458"/>
            <a:ext cx="640080" cy="20955"/>
          </a:xfrm>
          <a:custGeom>
            <a:avLst/>
            <a:gdLst/>
            <a:ahLst/>
            <a:cxnLst/>
            <a:rect l="l" t="t" r="r" b="b"/>
            <a:pathLst>
              <a:path w="640079" h="20954">
                <a:moveTo>
                  <a:pt x="0" y="20943"/>
                </a:moveTo>
                <a:lnTo>
                  <a:pt x="639822" y="20943"/>
                </a:lnTo>
                <a:lnTo>
                  <a:pt x="639822" y="0"/>
                </a:lnTo>
                <a:lnTo>
                  <a:pt x="0" y="0"/>
                </a:lnTo>
                <a:lnTo>
                  <a:pt x="0" y="20943"/>
                </a:lnTo>
                <a:close/>
              </a:path>
            </a:pathLst>
          </a:custGeom>
          <a:solidFill>
            <a:srgbClr val="67676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4" name="object 314"/>
          <p:cNvSpPr/>
          <p:nvPr/>
        </p:nvSpPr>
        <p:spPr>
          <a:xfrm>
            <a:off x="8415527" y="4636515"/>
            <a:ext cx="650875" cy="20955"/>
          </a:xfrm>
          <a:custGeom>
            <a:avLst/>
            <a:gdLst/>
            <a:ahLst/>
            <a:cxnLst/>
            <a:rect l="l" t="t" r="r" b="b"/>
            <a:pathLst>
              <a:path w="650875" h="20954">
                <a:moveTo>
                  <a:pt x="0" y="20943"/>
                </a:moveTo>
                <a:lnTo>
                  <a:pt x="650311" y="20943"/>
                </a:lnTo>
                <a:lnTo>
                  <a:pt x="650311" y="0"/>
                </a:lnTo>
                <a:lnTo>
                  <a:pt x="0" y="0"/>
                </a:lnTo>
                <a:lnTo>
                  <a:pt x="0" y="20943"/>
                </a:lnTo>
                <a:close/>
              </a:path>
            </a:pathLst>
          </a:custGeom>
          <a:solidFill>
            <a:srgbClr val="69696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5" name="object 315"/>
          <p:cNvSpPr/>
          <p:nvPr/>
        </p:nvSpPr>
        <p:spPr>
          <a:xfrm>
            <a:off x="8415527" y="4615571"/>
            <a:ext cx="650875" cy="20955"/>
          </a:xfrm>
          <a:custGeom>
            <a:avLst/>
            <a:gdLst/>
            <a:ahLst/>
            <a:cxnLst/>
            <a:rect l="l" t="t" r="r" b="b"/>
            <a:pathLst>
              <a:path w="650875" h="20954">
                <a:moveTo>
                  <a:pt x="0" y="20943"/>
                </a:moveTo>
                <a:lnTo>
                  <a:pt x="650311" y="20943"/>
                </a:lnTo>
                <a:lnTo>
                  <a:pt x="650311" y="0"/>
                </a:lnTo>
                <a:lnTo>
                  <a:pt x="0" y="0"/>
                </a:lnTo>
                <a:lnTo>
                  <a:pt x="0" y="20943"/>
                </a:lnTo>
                <a:close/>
              </a:path>
            </a:pathLst>
          </a:custGeom>
          <a:solidFill>
            <a:srgbClr val="6E6E6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6" name="object 316"/>
          <p:cNvSpPr/>
          <p:nvPr/>
        </p:nvSpPr>
        <p:spPr>
          <a:xfrm>
            <a:off x="8415527" y="4594628"/>
            <a:ext cx="650875" cy="20955"/>
          </a:xfrm>
          <a:custGeom>
            <a:avLst/>
            <a:gdLst/>
            <a:ahLst/>
            <a:cxnLst/>
            <a:rect l="l" t="t" r="r" b="b"/>
            <a:pathLst>
              <a:path w="650875" h="20954">
                <a:moveTo>
                  <a:pt x="0" y="20943"/>
                </a:moveTo>
                <a:lnTo>
                  <a:pt x="650311" y="20943"/>
                </a:lnTo>
                <a:lnTo>
                  <a:pt x="650311" y="0"/>
                </a:lnTo>
                <a:lnTo>
                  <a:pt x="0" y="0"/>
                </a:lnTo>
                <a:lnTo>
                  <a:pt x="0" y="20943"/>
                </a:lnTo>
                <a:close/>
              </a:path>
            </a:pathLst>
          </a:custGeom>
          <a:solidFill>
            <a:srgbClr val="70707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7" name="object 317"/>
          <p:cNvSpPr/>
          <p:nvPr/>
        </p:nvSpPr>
        <p:spPr>
          <a:xfrm>
            <a:off x="8415527" y="4573684"/>
            <a:ext cx="650875" cy="20955"/>
          </a:xfrm>
          <a:custGeom>
            <a:avLst/>
            <a:gdLst/>
            <a:ahLst/>
            <a:cxnLst/>
            <a:rect l="l" t="t" r="r" b="b"/>
            <a:pathLst>
              <a:path w="650875" h="20954">
                <a:moveTo>
                  <a:pt x="0" y="20943"/>
                </a:moveTo>
                <a:lnTo>
                  <a:pt x="650311" y="20943"/>
                </a:lnTo>
                <a:lnTo>
                  <a:pt x="650311" y="0"/>
                </a:lnTo>
                <a:lnTo>
                  <a:pt x="0" y="0"/>
                </a:lnTo>
                <a:lnTo>
                  <a:pt x="0" y="20943"/>
                </a:lnTo>
                <a:close/>
              </a:path>
            </a:pathLst>
          </a:custGeom>
          <a:solidFill>
            <a:srgbClr val="78787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8" name="object 318"/>
          <p:cNvSpPr/>
          <p:nvPr/>
        </p:nvSpPr>
        <p:spPr>
          <a:xfrm>
            <a:off x="8415527" y="4552741"/>
            <a:ext cx="650875" cy="20955"/>
          </a:xfrm>
          <a:custGeom>
            <a:avLst/>
            <a:gdLst/>
            <a:ahLst/>
            <a:cxnLst/>
            <a:rect l="l" t="t" r="r" b="b"/>
            <a:pathLst>
              <a:path w="650875" h="20954">
                <a:moveTo>
                  <a:pt x="0" y="20943"/>
                </a:moveTo>
                <a:lnTo>
                  <a:pt x="650311" y="20943"/>
                </a:lnTo>
                <a:lnTo>
                  <a:pt x="650311" y="0"/>
                </a:lnTo>
                <a:lnTo>
                  <a:pt x="0" y="0"/>
                </a:lnTo>
                <a:lnTo>
                  <a:pt x="0" y="20943"/>
                </a:lnTo>
                <a:close/>
              </a:path>
            </a:pathLst>
          </a:custGeom>
          <a:solidFill>
            <a:srgbClr val="7A7A7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9" name="object 319"/>
          <p:cNvSpPr/>
          <p:nvPr/>
        </p:nvSpPr>
        <p:spPr>
          <a:xfrm>
            <a:off x="8415527" y="4531797"/>
            <a:ext cx="650875" cy="20955"/>
          </a:xfrm>
          <a:custGeom>
            <a:avLst/>
            <a:gdLst/>
            <a:ahLst/>
            <a:cxnLst/>
            <a:rect l="l" t="t" r="r" b="b"/>
            <a:pathLst>
              <a:path w="650875" h="20954">
                <a:moveTo>
                  <a:pt x="0" y="20943"/>
                </a:moveTo>
                <a:lnTo>
                  <a:pt x="650311" y="20943"/>
                </a:lnTo>
                <a:lnTo>
                  <a:pt x="650311" y="0"/>
                </a:lnTo>
                <a:lnTo>
                  <a:pt x="0" y="0"/>
                </a:lnTo>
                <a:lnTo>
                  <a:pt x="0" y="20943"/>
                </a:lnTo>
                <a:close/>
              </a:path>
            </a:pathLst>
          </a:custGeom>
          <a:solidFill>
            <a:srgbClr val="81818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0" name="object 320"/>
          <p:cNvSpPr/>
          <p:nvPr/>
        </p:nvSpPr>
        <p:spPr>
          <a:xfrm>
            <a:off x="8420772" y="4510854"/>
            <a:ext cx="640080" cy="20955"/>
          </a:xfrm>
          <a:custGeom>
            <a:avLst/>
            <a:gdLst/>
            <a:ahLst/>
            <a:cxnLst/>
            <a:rect l="l" t="t" r="r" b="b"/>
            <a:pathLst>
              <a:path w="640079" h="20954">
                <a:moveTo>
                  <a:pt x="0" y="20943"/>
                </a:moveTo>
                <a:lnTo>
                  <a:pt x="639822" y="20943"/>
                </a:lnTo>
                <a:lnTo>
                  <a:pt x="639822" y="0"/>
                </a:lnTo>
                <a:lnTo>
                  <a:pt x="0" y="0"/>
                </a:lnTo>
                <a:lnTo>
                  <a:pt x="0" y="20943"/>
                </a:lnTo>
                <a:close/>
              </a:path>
            </a:pathLst>
          </a:custGeom>
          <a:solidFill>
            <a:srgbClr val="87878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1" name="object 321"/>
          <p:cNvSpPr/>
          <p:nvPr/>
        </p:nvSpPr>
        <p:spPr>
          <a:xfrm>
            <a:off x="8420772" y="4489910"/>
            <a:ext cx="640080" cy="20955"/>
          </a:xfrm>
          <a:custGeom>
            <a:avLst/>
            <a:gdLst/>
            <a:ahLst/>
            <a:cxnLst/>
            <a:rect l="l" t="t" r="r" b="b"/>
            <a:pathLst>
              <a:path w="640079" h="20954">
                <a:moveTo>
                  <a:pt x="0" y="20943"/>
                </a:moveTo>
                <a:lnTo>
                  <a:pt x="639822" y="20943"/>
                </a:lnTo>
                <a:lnTo>
                  <a:pt x="639822" y="0"/>
                </a:lnTo>
                <a:lnTo>
                  <a:pt x="0" y="0"/>
                </a:lnTo>
                <a:lnTo>
                  <a:pt x="0" y="20943"/>
                </a:lnTo>
                <a:close/>
              </a:path>
            </a:pathLst>
          </a:custGeom>
          <a:solidFill>
            <a:srgbClr val="8B8B8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2" name="object 322"/>
          <p:cNvSpPr/>
          <p:nvPr/>
        </p:nvSpPr>
        <p:spPr>
          <a:xfrm>
            <a:off x="8426016" y="4468966"/>
            <a:ext cx="629920" cy="20955"/>
          </a:xfrm>
          <a:custGeom>
            <a:avLst/>
            <a:gdLst/>
            <a:ahLst/>
            <a:cxnLst/>
            <a:rect l="l" t="t" r="r" b="b"/>
            <a:pathLst>
              <a:path w="629920" h="20954">
                <a:moveTo>
                  <a:pt x="0" y="20943"/>
                </a:moveTo>
                <a:lnTo>
                  <a:pt x="629333" y="20943"/>
                </a:lnTo>
                <a:lnTo>
                  <a:pt x="629333" y="0"/>
                </a:lnTo>
                <a:lnTo>
                  <a:pt x="0" y="0"/>
                </a:lnTo>
                <a:lnTo>
                  <a:pt x="0" y="20943"/>
                </a:lnTo>
                <a:close/>
              </a:path>
            </a:pathLst>
          </a:custGeom>
          <a:solidFill>
            <a:srgbClr val="8F8F9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3" name="object 323"/>
          <p:cNvSpPr/>
          <p:nvPr/>
        </p:nvSpPr>
        <p:spPr>
          <a:xfrm>
            <a:off x="8431260" y="4448023"/>
            <a:ext cx="619125" cy="20955"/>
          </a:xfrm>
          <a:custGeom>
            <a:avLst/>
            <a:gdLst/>
            <a:ahLst/>
            <a:cxnLst/>
            <a:rect l="l" t="t" r="r" b="b"/>
            <a:pathLst>
              <a:path w="619125" h="20954">
                <a:moveTo>
                  <a:pt x="0" y="20943"/>
                </a:moveTo>
                <a:lnTo>
                  <a:pt x="618844" y="20943"/>
                </a:lnTo>
                <a:lnTo>
                  <a:pt x="618844" y="0"/>
                </a:lnTo>
                <a:lnTo>
                  <a:pt x="0" y="0"/>
                </a:lnTo>
                <a:lnTo>
                  <a:pt x="0" y="20943"/>
                </a:lnTo>
                <a:close/>
              </a:path>
            </a:pathLst>
          </a:custGeom>
          <a:solidFill>
            <a:srgbClr val="9494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4" name="object 324"/>
          <p:cNvSpPr/>
          <p:nvPr/>
        </p:nvSpPr>
        <p:spPr>
          <a:xfrm>
            <a:off x="8436505" y="4427079"/>
            <a:ext cx="608965" cy="20955"/>
          </a:xfrm>
          <a:custGeom>
            <a:avLst/>
            <a:gdLst/>
            <a:ahLst/>
            <a:cxnLst/>
            <a:rect l="l" t="t" r="r" b="b"/>
            <a:pathLst>
              <a:path w="608965" h="20954">
                <a:moveTo>
                  <a:pt x="0" y="20943"/>
                </a:moveTo>
                <a:lnTo>
                  <a:pt x="608355" y="20943"/>
                </a:lnTo>
                <a:lnTo>
                  <a:pt x="608355" y="0"/>
                </a:lnTo>
                <a:lnTo>
                  <a:pt x="0" y="0"/>
                </a:lnTo>
                <a:lnTo>
                  <a:pt x="0" y="20943"/>
                </a:lnTo>
                <a:close/>
              </a:path>
            </a:pathLst>
          </a:custGeom>
          <a:solidFill>
            <a:srgbClr val="9696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5" name="object 325"/>
          <p:cNvSpPr/>
          <p:nvPr/>
        </p:nvSpPr>
        <p:spPr>
          <a:xfrm>
            <a:off x="8441749" y="4406136"/>
            <a:ext cx="598170" cy="20955"/>
          </a:xfrm>
          <a:custGeom>
            <a:avLst/>
            <a:gdLst/>
            <a:ahLst/>
            <a:cxnLst/>
            <a:rect l="l" t="t" r="r" b="b"/>
            <a:pathLst>
              <a:path w="598170" h="20954">
                <a:moveTo>
                  <a:pt x="0" y="20943"/>
                </a:moveTo>
                <a:lnTo>
                  <a:pt x="597866" y="20943"/>
                </a:lnTo>
                <a:lnTo>
                  <a:pt x="597866" y="0"/>
                </a:lnTo>
                <a:lnTo>
                  <a:pt x="0" y="0"/>
                </a:lnTo>
                <a:lnTo>
                  <a:pt x="0" y="20943"/>
                </a:lnTo>
                <a:close/>
              </a:path>
            </a:pathLst>
          </a:custGeom>
          <a:solidFill>
            <a:srgbClr val="9C9C9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6" name="object 326"/>
          <p:cNvSpPr/>
          <p:nvPr/>
        </p:nvSpPr>
        <p:spPr>
          <a:xfrm>
            <a:off x="8452238" y="4385192"/>
            <a:ext cx="577215" cy="20955"/>
          </a:xfrm>
          <a:custGeom>
            <a:avLst/>
            <a:gdLst/>
            <a:ahLst/>
            <a:cxnLst/>
            <a:rect l="l" t="t" r="r" b="b"/>
            <a:pathLst>
              <a:path w="577215" h="20954">
                <a:moveTo>
                  <a:pt x="0" y="20943"/>
                </a:moveTo>
                <a:lnTo>
                  <a:pt x="576888" y="20943"/>
                </a:lnTo>
                <a:lnTo>
                  <a:pt x="576888" y="0"/>
                </a:lnTo>
                <a:lnTo>
                  <a:pt x="0" y="0"/>
                </a:lnTo>
                <a:lnTo>
                  <a:pt x="0" y="20943"/>
                </a:lnTo>
                <a:close/>
              </a:path>
            </a:pathLst>
          </a:custGeom>
          <a:solidFill>
            <a:srgbClr val="9F9FA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7" name="object 327"/>
          <p:cNvSpPr/>
          <p:nvPr/>
        </p:nvSpPr>
        <p:spPr>
          <a:xfrm>
            <a:off x="8457482" y="4364249"/>
            <a:ext cx="566420" cy="20955"/>
          </a:xfrm>
          <a:custGeom>
            <a:avLst/>
            <a:gdLst/>
            <a:ahLst/>
            <a:cxnLst/>
            <a:rect l="l" t="t" r="r" b="b"/>
            <a:pathLst>
              <a:path w="566420" h="20954">
                <a:moveTo>
                  <a:pt x="0" y="20943"/>
                </a:moveTo>
                <a:lnTo>
                  <a:pt x="566400" y="20943"/>
                </a:lnTo>
                <a:lnTo>
                  <a:pt x="566400" y="0"/>
                </a:lnTo>
                <a:lnTo>
                  <a:pt x="0" y="0"/>
                </a:lnTo>
                <a:lnTo>
                  <a:pt x="0" y="20943"/>
                </a:lnTo>
                <a:close/>
              </a:path>
            </a:pathLst>
          </a:custGeom>
          <a:solidFill>
            <a:srgbClr val="A7A7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8" name="object 328"/>
          <p:cNvSpPr/>
          <p:nvPr/>
        </p:nvSpPr>
        <p:spPr>
          <a:xfrm>
            <a:off x="8467972" y="4343305"/>
            <a:ext cx="545465" cy="20955"/>
          </a:xfrm>
          <a:custGeom>
            <a:avLst/>
            <a:gdLst/>
            <a:ahLst/>
            <a:cxnLst/>
            <a:rect l="l" t="t" r="r" b="b"/>
            <a:pathLst>
              <a:path w="545465" h="20954">
                <a:moveTo>
                  <a:pt x="0" y="20943"/>
                </a:moveTo>
                <a:lnTo>
                  <a:pt x="545422" y="20943"/>
                </a:lnTo>
                <a:lnTo>
                  <a:pt x="545422" y="0"/>
                </a:lnTo>
                <a:lnTo>
                  <a:pt x="0" y="0"/>
                </a:lnTo>
                <a:lnTo>
                  <a:pt x="0" y="20943"/>
                </a:lnTo>
                <a:close/>
              </a:path>
            </a:pathLst>
          </a:custGeom>
          <a:solidFill>
            <a:srgbClr val="ABABA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9" name="object 329"/>
          <p:cNvSpPr/>
          <p:nvPr/>
        </p:nvSpPr>
        <p:spPr>
          <a:xfrm>
            <a:off x="8483705" y="4322362"/>
            <a:ext cx="514350" cy="20955"/>
          </a:xfrm>
          <a:custGeom>
            <a:avLst/>
            <a:gdLst/>
            <a:ahLst/>
            <a:cxnLst/>
            <a:rect l="l" t="t" r="r" b="b"/>
            <a:pathLst>
              <a:path w="514350" h="20954">
                <a:moveTo>
                  <a:pt x="0" y="20943"/>
                </a:moveTo>
                <a:lnTo>
                  <a:pt x="513955" y="20943"/>
                </a:lnTo>
                <a:lnTo>
                  <a:pt x="513955" y="0"/>
                </a:lnTo>
                <a:lnTo>
                  <a:pt x="0" y="0"/>
                </a:lnTo>
                <a:lnTo>
                  <a:pt x="0" y="20943"/>
                </a:lnTo>
                <a:close/>
              </a:path>
            </a:pathLst>
          </a:custGeom>
          <a:solidFill>
            <a:srgbClr val="AEAEB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0" name="object 330"/>
          <p:cNvSpPr/>
          <p:nvPr/>
        </p:nvSpPr>
        <p:spPr>
          <a:xfrm>
            <a:off x="8494193" y="4301390"/>
            <a:ext cx="493395" cy="21590"/>
          </a:xfrm>
          <a:custGeom>
            <a:avLst/>
            <a:gdLst/>
            <a:ahLst/>
            <a:cxnLst/>
            <a:rect l="l" t="t" r="r" b="b"/>
            <a:pathLst>
              <a:path w="493395" h="21589">
                <a:moveTo>
                  <a:pt x="0" y="20971"/>
                </a:moveTo>
                <a:lnTo>
                  <a:pt x="492977" y="20971"/>
                </a:lnTo>
                <a:lnTo>
                  <a:pt x="492977" y="0"/>
                </a:lnTo>
                <a:lnTo>
                  <a:pt x="0" y="0"/>
                </a:lnTo>
                <a:lnTo>
                  <a:pt x="0" y="20971"/>
                </a:lnTo>
                <a:close/>
              </a:path>
            </a:pathLst>
          </a:custGeom>
          <a:solidFill>
            <a:srgbClr val="B3B3B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1" name="object 331"/>
          <p:cNvSpPr/>
          <p:nvPr/>
        </p:nvSpPr>
        <p:spPr>
          <a:xfrm>
            <a:off x="8509927" y="4290918"/>
            <a:ext cx="461645" cy="0"/>
          </a:xfrm>
          <a:custGeom>
            <a:avLst/>
            <a:gdLst/>
            <a:ahLst/>
            <a:cxnLst/>
            <a:rect l="l" t="t" r="r" b="b"/>
            <a:pathLst>
              <a:path w="461645" h="0">
                <a:moveTo>
                  <a:pt x="0" y="0"/>
                </a:moveTo>
                <a:lnTo>
                  <a:pt x="461511" y="0"/>
                </a:lnTo>
              </a:path>
            </a:pathLst>
          </a:custGeom>
          <a:ln w="20943">
            <a:solidFill>
              <a:srgbClr val="B7B7B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2" name="object 332"/>
          <p:cNvSpPr/>
          <p:nvPr/>
        </p:nvSpPr>
        <p:spPr>
          <a:xfrm>
            <a:off x="8530692" y="4275423"/>
            <a:ext cx="420370" cy="0"/>
          </a:xfrm>
          <a:custGeom>
            <a:avLst/>
            <a:gdLst/>
            <a:ahLst/>
            <a:cxnLst/>
            <a:rect l="l" t="t" r="r" b="b"/>
            <a:pathLst>
              <a:path w="420370" h="0">
                <a:moveTo>
                  <a:pt x="0" y="0"/>
                </a:moveTo>
                <a:lnTo>
                  <a:pt x="419981" y="0"/>
                </a:lnTo>
              </a:path>
            </a:pathLst>
          </a:custGeom>
          <a:ln w="10151">
            <a:solidFill>
              <a:srgbClr val="BABA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3" name="object 333"/>
          <p:cNvSpPr/>
          <p:nvPr/>
        </p:nvSpPr>
        <p:spPr>
          <a:xfrm>
            <a:off x="8536149" y="4267809"/>
            <a:ext cx="409575" cy="0"/>
          </a:xfrm>
          <a:custGeom>
            <a:avLst/>
            <a:gdLst/>
            <a:ahLst/>
            <a:cxnLst/>
            <a:rect l="l" t="t" r="r" b="b"/>
            <a:pathLst>
              <a:path w="409575" h="0">
                <a:moveTo>
                  <a:pt x="0" y="0"/>
                </a:moveTo>
                <a:lnTo>
                  <a:pt x="409066" y="0"/>
                </a:lnTo>
              </a:path>
            </a:pathLst>
          </a:custGeom>
          <a:ln w="5075">
            <a:solidFill>
              <a:srgbClr val="BABA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4" name="object 334"/>
          <p:cNvSpPr/>
          <p:nvPr/>
        </p:nvSpPr>
        <p:spPr>
          <a:xfrm>
            <a:off x="8541394" y="4262121"/>
            <a:ext cx="398780" cy="0"/>
          </a:xfrm>
          <a:custGeom>
            <a:avLst/>
            <a:gdLst/>
            <a:ahLst/>
            <a:cxnLst/>
            <a:rect l="l" t="t" r="r" b="b"/>
            <a:pathLst>
              <a:path w="398779" h="0">
                <a:moveTo>
                  <a:pt x="0" y="0"/>
                </a:moveTo>
                <a:lnTo>
                  <a:pt x="398577" y="0"/>
                </a:lnTo>
              </a:path>
            </a:pathLst>
          </a:custGeom>
          <a:ln w="5235">
            <a:solidFill>
              <a:srgbClr val="BABA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5" name="object 335"/>
          <p:cNvSpPr/>
          <p:nvPr/>
        </p:nvSpPr>
        <p:spPr>
          <a:xfrm>
            <a:off x="8546638" y="4249031"/>
            <a:ext cx="388620" cy="0"/>
          </a:xfrm>
          <a:custGeom>
            <a:avLst/>
            <a:gdLst/>
            <a:ahLst/>
            <a:cxnLst/>
            <a:rect l="l" t="t" r="r" b="b"/>
            <a:pathLst>
              <a:path w="388620" h="0">
                <a:moveTo>
                  <a:pt x="0" y="0"/>
                </a:moveTo>
                <a:lnTo>
                  <a:pt x="388088" y="0"/>
                </a:lnTo>
              </a:path>
            </a:pathLst>
          </a:custGeom>
          <a:ln w="20943">
            <a:solidFill>
              <a:srgbClr val="BEBEC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6" name="object 336"/>
          <p:cNvSpPr/>
          <p:nvPr/>
        </p:nvSpPr>
        <p:spPr>
          <a:xfrm>
            <a:off x="8567616" y="4235942"/>
            <a:ext cx="346710" cy="0"/>
          </a:xfrm>
          <a:custGeom>
            <a:avLst/>
            <a:gdLst/>
            <a:ahLst/>
            <a:cxnLst/>
            <a:rect l="l" t="t" r="r" b="b"/>
            <a:pathLst>
              <a:path w="346709" h="0">
                <a:moveTo>
                  <a:pt x="0" y="0"/>
                </a:moveTo>
                <a:lnTo>
                  <a:pt x="346133" y="0"/>
                </a:lnTo>
              </a:path>
            </a:pathLst>
          </a:custGeom>
          <a:ln w="5235">
            <a:solidFill>
              <a:srgbClr val="C2C2C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7" name="object 337"/>
          <p:cNvSpPr/>
          <p:nvPr/>
        </p:nvSpPr>
        <p:spPr>
          <a:xfrm>
            <a:off x="8578105" y="4228088"/>
            <a:ext cx="325755" cy="0"/>
          </a:xfrm>
          <a:custGeom>
            <a:avLst/>
            <a:gdLst/>
            <a:ahLst/>
            <a:cxnLst/>
            <a:rect l="l" t="t" r="r" b="b"/>
            <a:pathLst>
              <a:path w="325754" h="0">
                <a:moveTo>
                  <a:pt x="0" y="0"/>
                </a:moveTo>
                <a:lnTo>
                  <a:pt x="325155" y="0"/>
                </a:lnTo>
              </a:path>
            </a:pathLst>
          </a:custGeom>
          <a:ln w="10471">
            <a:solidFill>
              <a:srgbClr val="C2C2C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8" name="object 338"/>
          <p:cNvSpPr/>
          <p:nvPr/>
        </p:nvSpPr>
        <p:spPr>
          <a:xfrm>
            <a:off x="8593838" y="4220234"/>
            <a:ext cx="294005" cy="0"/>
          </a:xfrm>
          <a:custGeom>
            <a:avLst/>
            <a:gdLst/>
            <a:ahLst/>
            <a:cxnLst/>
            <a:rect l="l" t="t" r="r" b="b"/>
            <a:pathLst>
              <a:path w="294004" h="0">
                <a:moveTo>
                  <a:pt x="0" y="0"/>
                </a:moveTo>
                <a:lnTo>
                  <a:pt x="293688" y="0"/>
                </a:lnTo>
              </a:path>
            </a:pathLst>
          </a:custGeom>
          <a:ln w="5235">
            <a:solidFill>
              <a:srgbClr val="C2C2C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9" name="object 339"/>
          <p:cNvSpPr/>
          <p:nvPr/>
        </p:nvSpPr>
        <p:spPr>
          <a:xfrm>
            <a:off x="8599082" y="4214998"/>
            <a:ext cx="283210" cy="0"/>
          </a:xfrm>
          <a:custGeom>
            <a:avLst/>
            <a:gdLst/>
            <a:ahLst/>
            <a:cxnLst/>
            <a:rect l="l" t="t" r="r" b="b"/>
            <a:pathLst>
              <a:path w="283209" h="0">
                <a:moveTo>
                  <a:pt x="0" y="0"/>
                </a:moveTo>
                <a:lnTo>
                  <a:pt x="283200" y="0"/>
                </a:lnTo>
              </a:path>
            </a:pathLst>
          </a:custGeom>
          <a:ln w="5235">
            <a:solidFill>
              <a:srgbClr val="C6C6C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0" name="object 340"/>
          <p:cNvSpPr/>
          <p:nvPr/>
        </p:nvSpPr>
        <p:spPr>
          <a:xfrm>
            <a:off x="8609572" y="4209762"/>
            <a:ext cx="262255" cy="0"/>
          </a:xfrm>
          <a:custGeom>
            <a:avLst/>
            <a:gdLst/>
            <a:ahLst/>
            <a:cxnLst/>
            <a:rect l="l" t="t" r="r" b="b"/>
            <a:pathLst>
              <a:path w="262254" h="0">
                <a:moveTo>
                  <a:pt x="0" y="0"/>
                </a:moveTo>
                <a:lnTo>
                  <a:pt x="262222" y="0"/>
                </a:lnTo>
              </a:path>
            </a:pathLst>
          </a:custGeom>
          <a:ln w="5235">
            <a:solidFill>
              <a:srgbClr val="C6C6C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1" name="object 341"/>
          <p:cNvSpPr/>
          <p:nvPr/>
        </p:nvSpPr>
        <p:spPr>
          <a:xfrm>
            <a:off x="8620060" y="4204526"/>
            <a:ext cx="241300" cy="0"/>
          </a:xfrm>
          <a:custGeom>
            <a:avLst/>
            <a:gdLst/>
            <a:ahLst/>
            <a:cxnLst/>
            <a:rect l="l" t="t" r="r" b="b"/>
            <a:pathLst>
              <a:path w="241300" h="0">
                <a:moveTo>
                  <a:pt x="0" y="0"/>
                </a:moveTo>
                <a:lnTo>
                  <a:pt x="241244" y="0"/>
                </a:lnTo>
              </a:path>
            </a:pathLst>
          </a:custGeom>
          <a:ln w="5235">
            <a:solidFill>
              <a:srgbClr val="C6C6C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2" name="object 342"/>
          <p:cNvSpPr/>
          <p:nvPr/>
        </p:nvSpPr>
        <p:spPr>
          <a:xfrm>
            <a:off x="8630549" y="4199290"/>
            <a:ext cx="220345" cy="0"/>
          </a:xfrm>
          <a:custGeom>
            <a:avLst/>
            <a:gdLst/>
            <a:ahLst/>
            <a:cxnLst/>
            <a:rect l="l" t="t" r="r" b="b"/>
            <a:pathLst>
              <a:path w="220345" h="0">
                <a:moveTo>
                  <a:pt x="0" y="0"/>
                </a:moveTo>
                <a:lnTo>
                  <a:pt x="220266" y="0"/>
                </a:lnTo>
              </a:path>
            </a:pathLst>
          </a:custGeom>
          <a:ln w="5235">
            <a:solidFill>
              <a:srgbClr val="C6C6C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3" name="object 343"/>
          <p:cNvSpPr/>
          <p:nvPr/>
        </p:nvSpPr>
        <p:spPr>
          <a:xfrm>
            <a:off x="8641038" y="4191437"/>
            <a:ext cx="199390" cy="0"/>
          </a:xfrm>
          <a:custGeom>
            <a:avLst/>
            <a:gdLst/>
            <a:ahLst/>
            <a:cxnLst/>
            <a:rect l="l" t="t" r="r" b="b"/>
            <a:pathLst>
              <a:path w="199390" h="0">
                <a:moveTo>
                  <a:pt x="0" y="0"/>
                </a:moveTo>
                <a:lnTo>
                  <a:pt x="199288" y="0"/>
                </a:lnTo>
              </a:path>
            </a:pathLst>
          </a:custGeom>
          <a:ln w="10471">
            <a:solidFill>
              <a:srgbClr val="CACAC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4" name="object 344"/>
          <p:cNvSpPr/>
          <p:nvPr/>
        </p:nvSpPr>
        <p:spPr>
          <a:xfrm>
            <a:off x="8677749" y="4183583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 h="0">
                <a:moveTo>
                  <a:pt x="0" y="0"/>
                </a:moveTo>
                <a:lnTo>
                  <a:pt x="125866" y="0"/>
                </a:lnTo>
              </a:path>
            </a:pathLst>
          </a:custGeom>
          <a:ln w="5235">
            <a:solidFill>
              <a:srgbClr val="CACAC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5" name="object 345"/>
          <p:cNvSpPr/>
          <p:nvPr/>
        </p:nvSpPr>
        <p:spPr>
          <a:xfrm>
            <a:off x="8703971" y="4175729"/>
            <a:ext cx="73660" cy="5715"/>
          </a:xfrm>
          <a:custGeom>
            <a:avLst/>
            <a:gdLst/>
            <a:ahLst/>
            <a:cxnLst/>
            <a:rect l="l" t="t" r="r" b="b"/>
            <a:pathLst>
              <a:path w="73659" h="5714">
                <a:moveTo>
                  <a:pt x="62933" y="0"/>
                </a:moveTo>
                <a:lnTo>
                  <a:pt x="10488" y="0"/>
                </a:lnTo>
                <a:lnTo>
                  <a:pt x="0" y="5235"/>
                </a:lnTo>
                <a:lnTo>
                  <a:pt x="73422" y="5235"/>
                </a:lnTo>
                <a:lnTo>
                  <a:pt x="62933" y="0"/>
                </a:lnTo>
                <a:close/>
              </a:path>
            </a:pathLst>
          </a:custGeom>
          <a:solidFill>
            <a:srgbClr val="CACAC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6" name="object 346"/>
          <p:cNvSpPr/>
          <p:nvPr/>
        </p:nvSpPr>
        <p:spPr>
          <a:xfrm>
            <a:off x="8446994" y="4207144"/>
            <a:ext cx="587375" cy="775335"/>
          </a:xfrm>
          <a:custGeom>
            <a:avLst/>
            <a:gdLst/>
            <a:ahLst/>
            <a:cxnLst/>
            <a:rect l="l" t="t" r="r" b="b"/>
            <a:pathLst>
              <a:path w="587375" h="775335">
                <a:moveTo>
                  <a:pt x="325155" y="0"/>
                </a:moveTo>
                <a:lnTo>
                  <a:pt x="262221" y="0"/>
                </a:lnTo>
                <a:lnTo>
                  <a:pt x="204533" y="15707"/>
                </a:lnTo>
                <a:lnTo>
                  <a:pt x="152088" y="47122"/>
                </a:lnTo>
                <a:lnTo>
                  <a:pt x="131110" y="62830"/>
                </a:lnTo>
                <a:lnTo>
                  <a:pt x="83910" y="109981"/>
                </a:lnTo>
                <a:lnTo>
                  <a:pt x="68177" y="141396"/>
                </a:lnTo>
                <a:lnTo>
                  <a:pt x="47199" y="167576"/>
                </a:lnTo>
                <a:lnTo>
                  <a:pt x="36710" y="204227"/>
                </a:lnTo>
                <a:lnTo>
                  <a:pt x="20977" y="235642"/>
                </a:lnTo>
                <a:lnTo>
                  <a:pt x="10488" y="272294"/>
                </a:lnTo>
                <a:lnTo>
                  <a:pt x="0" y="345596"/>
                </a:lnTo>
                <a:lnTo>
                  <a:pt x="0" y="429370"/>
                </a:lnTo>
                <a:lnTo>
                  <a:pt x="10489" y="502673"/>
                </a:lnTo>
                <a:lnTo>
                  <a:pt x="20977" y="539324"/>
                </a:lnTo>
                <a:lnTo>
                  <a:pt x="36711" y="570739"/>
                </a:lnTo>
                <a:lnTo>
                  <a:pt x="47200" y="607390"/>
                </a:lnTo>
                <a:lnTo>
                  <a:pt x="68178" y="633570"/>
                </a:lnTo>
                <a:lnTo>
                  <a:pt x="83911" y="664985"/>
                </a:lnTo>
                <a:lnTo>
                  <a:pt x="131111" y="712108"/>
                </a:lnTo>
                <a:lnTo>
                  <a:pt x="152089" y="727816"/>
                </a:lnTo>
                <a:lnTo>
                  <a:pt x="178311" y="748758"/>
                </a:lnTo>
                <a:lnTo>
                  <a:pt x="204533" y="759230"/>
                </a:lnTo>
                <a:lnTo>
                  <a:pt x="236000" y="769702"/>
                </a:lnTo>
                <a:lnTo>
                  <a:pt x="262222" y="774937"/>
                </a:lnTo>
                <a:lnTo>
                  <a:pt x="325155" y="774937"/>
                </a:lnTo>
                <a:lnTo>
                  <a:pt x="351378" y="769702"/>
                </a:lnTo>
                <a:lnTo>
                  <a:pt x="382844" y="759230"/>
                </a:lnTo>
                <a:lnTo>
                  <a:pt x="409067" y="748758"/>
                </a:lnTo>
                <a:lnTo>
                  <a:pt x="435289" y="727816"/>
                </a:lnTo>
                <a:lnTo>
                  <a:pt x="456267" y="712108"/>
                </a:lnTo>
                <a:lnTo>
                  <a:pt x="503466" y="664985"/>
                </a:lnTo>
                <a:lnTo>
                  <a:pt x="519200" y="633570"/>
                </a:lnTo>
                <a:lnTo>
                  <a:pt x="540178" y="607390"/>
                </a:lnTo>
                <a:lnTo>
                  <a:pt x="550666" y="570739"/>
                </a:lnTo>
                <a:lnTo>
                  <a:pt x="566400" y="539324"/>
                </a:lnTo>
                <a:lnTo>
                  <a:pt x="576889" y="502673"/>
                </a:lnTo>
                <a:lnTo>
                  <a:pt x="587377" y="429370"/>
                </a:lnTo>
                <a:lnTo>
                  <a:pt x="587377" y="345596"/>
                </a:lnTo>
                <a:lnTo>
                  <a:pt x="576888" y="272294"/>
                </a:lnTo>
                <a:lnTo>
                  <a:pt x="566399" y="235642"/>
                </a:lnTo>
                <a:lnTo>
                  <a:pt x="550666" y="204227"/>
                </a:lnTo>
                <a:lnTo>
                  <a:pt x="540177" y="167576"/>
                </a:lnTo>
                <a:lnTo>
                  <a:pt x="519199" y="141396"/>
                </a:lnTo>
                <a:lnTo>
                  <a:pt x="503466" y="109981"/>
                </a:lnTo>
                <a:lnTo>
                  <a:pt x="456266" y="62830"/>
                </a:lnTo>
                <a:lnTo>
                  <a:pt x="435288" y="47123"/>
                </a:lnTo>
                <a:lnTo>
                  <a:pt x="409066" y="26179"/>
                </a:lnTo>
                <a:lnTo>
                  <a:pt x="382844" y="15707"/>
                </a:lnTo>
                <a:lnTo>
                  <a:pt x="351377" y="5235"/>
                </a:lnTo>
                <a:lnTo>
                  <a:pt x="325155" y="0"/>
                </a:lnTo>
                <a:close/>
              </a:path>
            </a:pathLst>
          </a:custGeom>
          <a:solidFill>
            <a:srgbClr val="74747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7" name="object 347"/>
          <p:cNvSpPr/>
          <p:nvPr/>
        </p:nvSpPr>
        <p:spPr>
          <a:xfrm>
            <a:off x="8567616" y="4872130"/>
            <a:ext cx="346710" cy="89535"/>
          </a:xfrm>
          <a:custGeom>
            <a:avLst/>
            <a:gdLst/>
            <a:ahLst/>
            <a:cxnLst/>
            <a:rect l="l" t="t" r="r" b="b"/>
            <a:pathLst>
              <a:path w="346709" h="89535">
                <a:moveTo>
                  <a:pt x="188800" y="83772"/>
                </a:moveTo>
                <a:lnTo>
                  <a:pt x="162577" y="83772"/>
                </a:lnTo>
                <a:lnTo>
                  <a:pt x="173066" y="89008"/>
                </a:lnTo>
                <a:lnTo>
                  <a:pt x="188800" y="83772"/>
                </a:lnTo>
                <a:close/>
              </a:path>
              <a:path w="346709" h="89535">
                <a:moveTo>
                  <a:pt x="31466" y="0"/>
                </a:moveTo>
                <a:lnTo>
                  <a:pt x="0" y="0"/>
                </a:lnTo>
                <a:lnTo>
                  <a:pt x="20977" y="20943"/>
                </a:lnTo>
                <a:lnTo>
                  <a:pt x="31466" y="26179"/>
                </a:lnTo>
                <a:lnTo>
                  <a:pt x="36711" y="36651"/>
                </a:lnTo>
                <a:lnTo>
                  <a:pt x="47200" y="41887"/>
                </a:lnTo>
                <a:lnTo>
                  <a:pt x="57688" y="52358"/>
                </a:lnTo>
                <a:lnTo>
                  <a:pt x="89155" y="68066"/>
                </a:lnTo>
                <a:lnTo>
                  <a:pt x="104888" y="73301"/>
                </a:lnTo>
                <a:lnTo>
                  <a:pt x="125866" y="83772"/>
                </a:lnTo>
                <a:lnTo>
                  <a:pt x="220266" y="83772"/>
                </a:lnTo>
                <a:lnTo>
                  <a:pt x="236000" y="78536"/>
                </a:lnTo>
                <a:lnTo>
                  <a:pt x="267465" y="62830"/>
                </a:lnTo>
                <a:lnTo>
                  <a:pt x="146844" y="62830"/>
                </a:lnTo>
                <a:lnTo>
                  <a:pt x="136355" y="57594"/>
                </a:lnTo>
                <a:lnTo>
                  <a:pt x="125866" y="57594"/>
                </a:lnTo>
                <a:lnTo>
                  <a:pt x="115377" y="52358"/>
                </a:lnTo>
                <a:lnTo>
                  <a:pt x="110133" y="52358"/>
                </a:lnTo>
                <a:lnTo>
                  <a:pt x="89155" y="41887"/>
                </a:lnTo>
                <a:lnTo>
                  <a:pt x="83911" y="36651"/>
                </a:lnTo>
                <a:lnTo>
                  <a:pt x="62933" y="26179"/>
                </a:lnTo>
                <a:lnTo>
                  <a:pt x="57688" y="20943"/>
                </a:lnTo>
                <a:lnTo>
                  <a:pt x="47200" y="15707"/>
                </a:lnTo>
                <a:lnTo>
                  <a:pt x="41955" y="5235"/>
                </a:lnTo>
                <a:lnTo>
                  <a:pt x="31466" y="0"/>
                </a:lnTo>
                <a:close/>
              </a:path>
              <a:path w="346709" h="89535">
                <a:moveTo>
                  <a:pt x="346133" y="0"/>
                </a:moveTo>
                <a:lnTo>
                  <a:pt x="314666" y="0"/>
                </a:lnTo>
                <a:lnTo>
                  <a:pt x="293688" y="20943"/>
                </a:lnTo>
                <a:lnTo>
                  <a:pt x="283200" y="26179"/>
                </a:lnTo>
                <a:lnTo>
                  <a:pt x="277955" y="31415"/>
                </a:lnTo>
                <a:lnTo>
                  <a:pt x="256977" y="41887"/>
                </a:lnTo>
                <a:lnTo>
                  <a:pt x="251733" y="47123"/>
                </a:lnTo>
                <a:lnTo>
                  <a:pt x="241244" y="52358"/>
                </a:lnTo>
                <a:lnTo>
                  <a:pt x="230755" y="52358"/>
                </a:lnTo>
                <a:lnTo>
                  <a:pt x="220266" y="57594"/>
                </a:lnTo>
                <a:lnTo>
                  <a:pt x="215022" y="57594"/>
                </a:lnTo>
                <a:lnTo>
                  <a:pt x="204533" y="62830"/>
                </a:lnTo>
                <a:lnTo>
                  <a:pt x="267465" y="62830"/>
                </a:lnTo>
                <a:lnTo>
                  <a:pt x="288444" y="52358"/>
                </a:lnTo>
                <a:lnTo>
                  <a:pt x="298933" y="41887"/>
                </a:lnTo>
                <a:lnTo>
                  <a:pt x="309422" y="36651"/>
                </a:lnTo>
                <a:lnTo>
                  <a:pt x="319911" y="26179"/>
                </a:lnTo>
                <a:lnTo>
                  <a:pt x="330400" y="20943"/>
                </a:lnTo>
                <a:lnTo>
                  <a:pt x="340888" y="10471"/>
                </a:lnTo>
                <a:lnTo>
                  <a:pt x="346133" y="0"/>
                </a:lnTo>
                <a:close/>
              </a:path>
            </a:pathLst>
          </a:custGeom>
          <a:solidFill>
            <a:srgbClr val="FFB3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8" name="object 348"/>
          <p:cNvSpPr/>
          <p:nvPr/>
        </p:nvSpPr>
        <p:spPr>
          <a:xfrm>
            <a:off x="8557128" y="4856422"/>
            <a:ext cx="42545" cy="15875"/>
          </a:xfrm>
          <a:custGeom>
            <a:avLst/>
            <a:gdLst/>
            <a:ahLst/>
            <a:cxnLst/>
            <a:rect l="l" t="t" r="r" b="b"/>
            <a:pathLst>
              <a:path w="42545" h="15875">
                <a:moveTo>
                  <a:pt x="41955" y="10471"/>
                </a:moveTo>
                <a:lnTo>
                  <a:pt x="10488" y="10471"/>
                </a:lnTo>
                <a:lnTo>
                  <a:pt x="10488" y="15707"/>
                </a:lnTo>
                <a:lnTo>
                  <a:pt x="41955" y="15707"/>
                </a:lnTo>
                <a:lnTo>
                  <a:pt x="41955" y="10471"/>
                </a:lnTo>
                <a:close/>
              </a:path>
              <a:path w="42545" h="15875">
                <a:moveTo>
                  <a:pt x="31466" y="0"/>
                </a:moveTo>
                <a:lnTo>
                  <a:pt x="0" y="0"/>
                </a:lnTo>
                <a:lnTo>
                  <a:pt x="5244" y="5235"/>
                </a:lnTo>
                <a:lnTo>
                  <a:pt x="5244" y="10471"/>
                </a:lnTo>
                <a:lnTo>
                  <a:pt x="36711" y="10471"/>
                </a:lnTo>
                <a:lnTo>
                  <a:pt x="31466" y="5235"/>
                </a:lnTo>
                <a:lnTo>
                  <a:pt x="31466" y="0"/>
                </a:lnTo>
                <a:close/>
              </a:path>
            </a:pathLst>
          </a:custGeom>
          <a:solidFill>
            <a:srgbClr val="FFB30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9" name="object 349"/>
          <p:cNvSpPr/>
          <p:nvPr/>
        </p:nvSpPr>
        <p:spPr>
          <a:xfrm>
            <a:off x="8882283" y="4856422"/>
            <a:ext cx="42545" cy="15875"/>
          </a:xfrm>
          <a:custGeom>
            <a:avLst/>
            <a:gdLst/>
            <a:ahLst/>
            <a:cxnLst/>
            <a:rect l="l" t="t" r="r" b="b"/>
            <a:pathLst>
              <a:path w="42545" h="15875">
                <a:moveTo>
                  <a:pt x="41955" y="0"/>
                </a:moveTo>
                <a:lnTo>
                  <a:pt x="15733" y="0"/>
                </a:lnTo>
                <a:lnTo>
                  <a:pt x="0" y="15707"/>
                </a:lnTo>
                <a:lnTo>
                  <a:pt x="31466" y="15707"/>
                </a:lnTo>
                <a:lnTo>
                  <a:pt x="41955" y="5235"/>
                </a:lnTo>
                <a:lnTo>
                  <a:pt x="41955" y="0"/>
                </a:lnTo>
                <a:close/>
              </a:path>
            </a:pathLst>
          </a:custGeom>
          <a:solidFill>
            <a:srgbClr val="FFB30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0" name="object 350"/>
          <p:cNvSpPr/>
          <p:nvPr/>
        </p:nvSpPr>
        <p:spPr>
          <a:xfrm>
            <a:off x="8546638" y="4840714"/>
            <a:ext cx="42545" cy="15875"/>
          </a:xfrm>
          <a:custGeom>
            <a:avLst/>
            <a:gdLst/>
            <a:ahLst/>
            <a:cxnLst/>
            <a:rect l="l" t="t" r="r" b="b"/>
            <a:pathLst>
              <a:path w="42545" h="15875">
                <a:moveTo>
                  <a:pt x="31466" y="0"/>
                </a:moveTo>
                <a:lnTo>
                  <a:pt x="0" y="5235"/>
                </a:lnTo>
                <a:lnTo>
                  <a:pt x="5244" y="5235"/>
                </a:lnTo>
                <a:lnTo>
                  <a:pt x="5244" y="10471"/>
                </a:lnTo>
                <a:lnTo>
                  <a:pt x="10488" y="15707"/>
                </a:lnTo>
                <a:lnTo>
                  <a:pt x="41955" y="15707"/>
                </a:lnTo>
                <a:lnTo>
                  <a:pt x="31466" y="5235"/>
                </a:lnTo>
                <a:lnTo>
                  <a:pt x="31466" y="0"/>
                </a:lnTo>
                <a:close/>
              </a:path>
            </a:pathLst>
          </a:custGeom>
          <a:solidFill>
            <a:srgbClr val="FAB00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1" name="object 351"/>
          <p:cNvSpPr/>
          <p:nvPr/>
        </p:nvSpPr>
        <p:spPr>
          <a:xfrm>
            <a:off x="8898016" y="4840714"/>
            <a:ext cx="36830" cy="15875"/>
          </a:xfrm>
          <a:custGeom>
            <a:avLst/>
            <a:gdLst/>
            <a:ahLst/>
            <a:cxnLst/>
            <a:rect l="l" t="t" r="r" b="b"/>
            <a:pathLst>
              <a:path w="36829" h="15875">
                <a:moveTo>
                  <a:pt x="10488" y="0"/>
                </a:moveTo>
                <a:lnTo>
                  <a:pt x="5244" y="5235"/>
                </a:lnTo>
                <a:lnTo>
                  <a:pt x="5244" y="10471"/>
                </a:lnTo>
                <a:lnTo>
                  <a:pt x="0" y="10471"/>
                </a:lnTo>
                <a:lnTo>
                  <a:pt x="0" y="15707"/>
                </a:lnTo>
                <a:lnTo>
                  <a:pt x="31466" y="15707"/>
                </a:lnTo>
                <a:lnTo>
                  <a:pt x="31466" y="10471"/>
                </a:lnTo>
                <a:lnTo>
                  <a:pt x="36711" y="5235"/>
                </a:lnTo>
                <a:lnTo>
                  <a:pt x="10488" y="0"/>
                </a:lnTo>
                <a:close/>
              </a:path>
            </a:pathLst>
          </a:custGeom>
          <a:solidFill>
            <a:srgbClr val="FAB00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2" name="object 352"/>
          <p:cNvSpPr/>
          <p:nvPr/>
        </p:nvSpPr>
        <p:spPr>
          <a:xfrm>
            <a:off x="8541394" y="4830243"/>
            <a:ext cx="36830" cy="15875"/>
          </a:xfrm>
          <a:custGeom>
            <a:avLst/>
            <a:gdLst/>
            <a:ahLst/>
            <a:cxnLst/>
            <a:rect l="l" t="t" r="r" b="b"/>
            <a:pathLst>
              <a:path w="36829" h="15875">
                <a:moveTo>
                  <a:pt x="26222" y="0"/>
                </a:moveTo>
                <a:lnTo>
                  <a:pt x="0" y="0"/>
                </a:lnTo>
                <a:lnTo>
                  <a:pt x="0" y="5235"/>
                </a:lnTo>
                <a:lnTo>
                  <a:pt x="5244" y="10471"/>
                </a:lnTo>
                <a:lnTo>
                  <a:pt x="5244" y="15707"/>
                </a:lnTo>
                <a:lnTo>
                  <a:pt x="36711" y="10471"/>
                </a:lnTo>
                <a:lnTo>
                  <a:pt x="31466" y="10471"/>
                </a:lnTo>
                <a:lnTo>
                  <a:pt x="31466" y="5235"/>
                </a:lnTo>
                <a:lnTo>
                  <a:pt x="26222" y="0"/>
                </a:lnTo>
                <a:close/>
              </a:path>
            </a:pathLst>
          </a:custGeom>
          <a:solidFill>
            <a:srgbClr val="F6AD1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3" name="object 353"/>
          <p:cNvSpPr/>
          <p:nvPr/>
        </p:nvSpPr>
        <p:spPr>
          <a:xfrm>
            <a:off x="8908505" y="4830243"/>
            <a:ext cx="36830" cy="15875"/>
          </a:xfrm>
          <a:custGeom>
            <a:avLst/>
            <a:gdLst/>
            <a:ahLst/>
            <a:cxnLst/>
            <a:rect l="l" t="t" r="r" b="b"/>
            <a:pathLst>
              <a:path w="36829" h="15875">
                <a:moveTo>
                  <a:pt x="36711" y="0"/>
                </a:moveTo>
                <a:lnTo>
                  <a:pt x="5244" y="0"/>
                </a:lnTo>
                <a:lnTo>
                  <a:pt x="5244" y="5235"/>
                </a:lnTo>
                <a:lnTo>
                  <a:pt x="0" y="10471"/>
                </a:lnTo>
                <a:lnTo>
                  <a:pt x="26222" y="15707"/>
                </a:lnTo>
                <a:lnTo>
                  <a:pt x="31466" y="10471"/>
                </a:lnTo>
                <a:lnTo>
                  <a:pt x="31466" y="5235"/>
                </a:lnTo>
                <a:lnTo>
                  <a:pt x="36711" y="0"/>
                </a:lnTo>
                <a:close/>
              </a:path>
            </a:pathLst>
          </a:custGeom>
          <a:solidFill>
            <a:srgbClr val="F6AD1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4" name="object 354"/>
          <p:cNvSpPr/>
          <p:nvPr/>
        </p:nvSpPr>
        <p:spPr>
          <a:xfrm>
            <a:off x="8530905" y="4814535"/>
            <a:ext cx="36830" cy="15875"/>
          </a:xfrm>
          <a:custGeom>
            <a:avLst/>
            <a:gdLst/>
            <a:ahLst/>
            <a:cxnLst/>
            <a:rect l="l" t="t" r="r" b="b"/>
            <a:pathLst>
              <a:path w="36829" h="15875">
                <a:moveTo>
                  <a:pt x="26222" y="0"/>
                </a:moveTo>
                <a:lnTo>
                  <a:pt x="0" y="0"/>
                </a:lnTo>
                <a:lnTo>
                  <a:pt x="0" y="5235"/>
                </a:lnTo>
                <a:lnTo>
                  <a:pt x="5244" y="10471"/>
                </a:lnTo>
                <a:lnTo>
                  <a:pt x="5244" y="15707"/>
                </a:lnTo>
                <a:lnTo>
                  <a:pt x="36711" y="15707"/>
                </a:lnTo>
                <a:lnTo>
                  <a:pt x="31466" y="10471"/>
                </a:lnTo>
                <a:lnTo>
                  <a:pt x="31466" y="5235"/>
                </a:lnTo>
                <a:lnTo>
                  <a:pt x="26222" y="5235"/>
                </a:lnTo>
                <a:lnTo>
                  <a:pt x="26222" y="0"/>
                </a:lnTo>
                <a:close/>
              </a:path>
            </a:pathLst>
          </a:custGeom>
          <a:solidFill>
            <a:srgbClr val="F3AC1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5" name="object 355"/>
          <p:cNvSpPr/>
          <p:nvPr/>
        </p:nvSpPr>
        <p:spPr>
          <a:xfrm>
            <a:off x="8918994" y="4814535"/>
            <a:ext cx="36830" cy="15875"/>
          </a:xfrm>
          <a:custGeom>
            <a:avLst/>
            <a:gdLst/>
            <a:ahLst/>
            <a:cxnLst/>
            <a:rect l="l" t="t" r="r" b="b"/>
            <a:pathLst>
              <a:path w="36829" h="15875">
                <a:moveTo>
                  <a:pt x="36711" y="0"/>
                </a:moveTo>
                <a:lnTo>
                  <a:pt x="10488" y="0"/>
                </a:lnTo>
                <a:lnTo>
                  <a:pt x="0" y="10471"/>
                </a:lnTo>
                <a:lnTo>
                  <a:pt x="0" y="15707"/>
                </a:lnTo>
                <a:lnTo>
                  <a:pt x="26222" y="15707"/>
                </a:lnTo>
                <a:lnTo>
                  <a:pt x="31466" y="10471"/>
                </a:lnTo>
                <a:lnTo>
                  <a:pt x="31466" y="5235"/>
                </a:lnTo>
                <a:lnTo>
                  <a:pt x="36711" y="0"/>
                </a:lnTo>
                <a:close/>
              </a:path>
            </a:pathLst>
          </a:custGeom>
          <a:solidFill>
            <a:srgbClr val="F3AC1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6" name="object 356"/>
          <p:cNvSpPr/>
          <p:nvPr/>
        </p:nvSpPr>
        <p:spPr>
          <a:xfrm>
            <a:off x="8520416" y="4798828"/>
            <a:ext cx="36830" cy="15875"/>
          </a:xfrm>
          <a:custGeom>
            <a:avLst/>
            <a:gdLst/>
            <a:ahLst/>
            <a:cxnLst/>
            <a:rect l="l" t="t" r="r" b="b"/>
            <a:pathLst>
              <a:path w="36829" h="15875">
                <a:moveTo>
                  <a:pt x="26222" y="0"/>
                </a:moveTo>
                <a:lnTo>
                  <a:pt x="0" y="0"/>
                </a:lnTo>
                <a:lnTo>
                  <a:pt x="0" y="5235"/>
                </a:lnTo>
                <a:lnTo>
                  <a:pt x="5244" y="5235"/>
                </a:lnTo>
                <a:lnTo>
                  <a:pt x="5244" y="10471"/>
                </a:lnTo>
                <a:lnTo>
                  <a:pt x="10488" y="15707"/>
                </a:lnTo>
                <a:lnTo>
                  <a:pt x="36711" y="15707"/>
                </a:lnTo>
                <a:lnTo>
                  <a:pt x="31466" y="10471"/>
                </a:lnTo>
                <a:lnTo>
                  <a:pt x="31466" y="5235"/>
                </a:lnTo>
                <a:lnTo>
                  <a:pt x="26222" y="0"/>
                </a:lnTo>
                <a:close/>
              </a:path>
            </a:pathLst>
          </a:custGeom>
          <a:solidFill>
            <a:srgbClr val="EEAA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7" name="object 357"/>
          <p:cNvSpPr/>
          <p:nvPr/>
        </p:nvSpPr>
        <p:spPr>
          <a:xfrm>
            <a:off x="8929483" y="4798828"/>
            <a:ext cx="31750" cy="15875"/>
          </a:xfrm>
          <a:custGeom>
            <a:avLst/>
            <a:gdLst/>
            <a:ahLst/>
            <a:cxnLst/>
            <a:rect l="l" t="t" r="r" b="b"/>
            <a:pathLst>
              <a:path w="31750" h="15875">
                <a:moveTo>
                  <a:pt x="31466" y="0"/>
                </a:moveTo>
                <a:lnTo>
                  <a:pt x="5244" y="0"/>
                </a:lnTo>
                <a:lnTo>
                  <a:pt x="5244" y="5235"/>
                </a:lnTo>
                <a:lnTo>
                  <a:pt x="0" y="5235"/>
                </a:lnTo>
                <a:lnTo>
                  <a:pt x="0" y="15707"/>
                </a:lnTo>
                <a:lnTo>
                  <a:pt x="26222" y="15707"/>
                </a:lnTo>
                <a:lnTo>
                  <a:pt x="26222" y="10471"/>
                </a:lnTo>
                <a:lnTo>
                  <a:pt x="31466" y="5235"/>
                </a:lnTo>
                <a:lnTo>
                  <a:pt x="31466" y="0"/>
                </a:lnTo>
                <a:close/>
              </a:path>
            </a:pathLst>
          </a:custGeom>
          <a:solidFill>
            <a:srgbClr val="EEAA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8" name="object 358"/>
          <p:cNvSpPr/>
          <p:nvPr/>
        </p:nvSpPr>
        <p:spPr>
          <a:xfrm>
            <a:off x="8515172" y="4783120"/>
            <a:ext cx="31750" cy="15875"/>
          </a:xfrm>
          <a:custGeom>
            <a:avLst/>
            <a:gdLst/>
            <a:ahLst/>
            <a:cxnLst/>
            <a:rect l="l" t="t" r="r" b="b"/>
            <a:pathLst>
              <a:path w="31750" h="15875">
                <a:moveTo>
                  <a:pt x="26222" y="0"/>
                </a:moveTo>
                <a:lnTo>
                  <a:pt x="0" y="0"/>
                </a:lnTo>
                <a:lnTo>
                  <a:pt x="0" y="5235"/>
                </a:lnTo>
                <a:lnTo>
                  <a:pt x="5244" y="10471"/>
                </a:lnTo>
                <a:lnTo>
                  <a:pt x="5244" y="15707"/>
                </a:lnTo>
                <a:lnTo>
                  <a:pt x="31466" y="15707"/>
                </a:lnTo>
                <a:lnTo>
                  <a:pt x="31466" y="10471"/>
                </a:lnTo>
                <a:lnTo>
                  <a:pt x="26222" y="5235"/>
                </a:lnTo>
                <a:lnTo>
                  <a:pt x="26222" y="0"/>
                </a:lnTo>
                <a:close/>
              </a:path>
            </a:pathLst>
          </a:custGeom>
          <a:solidFill>
            <a:srgbClr val="EAA72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9" name="object 359"/>
          <p:cNvSpPr/>
          <p:nvPr/>
        </p:nvSpPr>
        <p:spPr>
          <a:xfrm>
            <a:off x="8934727" y="4783120"/>
            <a:ext cx="36830" cy="15875"/>
          </a:xfrm>
          <a:custGeom>
            <a:avLst/>
            <a:gdLst/>
            <a:ahLst/>
            <a:cxnLst/>
            <a:rect l="l" t="t" r="r" b="b"/>
            <a:pathLst>
              <a:path w="36829" h="15875">
                <a:moveTo>
                  <a:pt x="36711" y="0"/>
                </a:moveTo>
                <a:lnTo>
                  <a:pt x="10488" y="0"/>
                </a:lnTo>
                <a:lnTo>
                  <a:pt x="5244" y="5235"/>
                </a:lnTo>
                <a:lnTo>
                  <a:pt x="5244" y="10471"/>
                </a:lnTo>
                <a:lnTo>
                  <a:pt x="0" y="15707"/>
                </a:lnTo>
                <a:lnTo>
                  <a:pt x="26222" y="15707"/>
                </a:lnTo>
                <a:lnTo>
                  <a:pt x="31466" y="10471"/>
                </a:lnTo>
                <a:lnTo>
                  <a:pt x="31466" y="5235"/>
                </a:lnTo>
                <a:lnTo>
                  <a:pt x="36711" y="0"/>
                </a:lnTo>
                <a:close/>
              </a:path>
            </a:pathLst>
          </a:custGeom>
          <a:solidFill>
            <a:srgbClr val="EAA72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0" name="object 360"/>
          <p:cNvSpPr/>
          <p:nvPr/>
        </p:nvSpPr>
        <p:spPr>
          <a:xfrm>
            <a:off x="8509927" y="4772648"/>
            <a:ext cx="31750" cy="10795"/>
          </a:xfrm>
          <a:custGeom>
            <a:avLst/>
            <a:gdLst/>
            <a:ahLst/>
            <a:cxnLst/>
            <a:rect l="l" t="t" r="r" b="b"/>
            <a:pathLst>
              <a:path w="31750" h="10795">
                <a:moveTo>
                  <a:pt x="26222" y="0"/>
                </a:moveTo>
                <a:lnTo>
                  <a:pt x="0" y="0"/>
                </a:lnTo>
                <a:lnTo>
                  <a:pt x="0" y="5235"/>
                </a:lnTo>
                <a:lnTo>
                  <a:pt x="5244" y="10471"/>
                </a:lnTo>
                <a:lnTo>
                  <a:pt x="31466" y="10471"/>
                </a:lnTo>
                <a:lnTo>
                  <a:pt x="26222" y="5235"/>
                </a:lnTo>
                <a:lnTo>
                  <a:pt x="26222" y="0"/>
                </a:lnTo>
                <a:close/>
              </a:path>
            </a:pathLst>
          </a:custGeom>
          <a:solidFill>
            <a:srgbClr val="E4A22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1" name="object 361"/>
          <p:cNvSpPr/>
          <p:nvPr/>
        </p:nvSpPr>
        <p:spPr>
          <a:xfrm>
            <a:off x="8945216" y="4772648"/>
            <a:ext cx="31750" cy="10795"/>
          </a:xfrm>
          <a:custGeom>
            <a:avLst/>
            <a:gdLst/>
            <a:ahLst/>
            <a:cxnLst/>
            <a:rect l="l" t="t" r="r" b="b"/>
            <a:pathLst>
              <a:path w="31750" h="10795">
                <a:moveTo>
                  <a:pt x="31466" y="0"/>
                </a:moveTo>
                <a:lnTo>
                  <a:pt x="0" y="0"/>
                </a:lnTo>
                <a:lnTo>
                  <a:pt x="0" y="10471"/>
                </a:lnTo>
                <a:lnTo>
                  <a:pt x="26222" y="10471"/>
                </a:lnTo>
                <a:lnTo>
                  <a:pt x="26222" y="5235"/>
                </a:lnTo>
                <a:lnTo>
                  <a:pt x="31466" y="0"/>
                </a:lnTo>
                <a:close/>
              </a:path>
            </a:pathLst>
          </a:custGeom>
          <a:solidFill>
            <a:srgbClr val="E4A22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2" name="object 362"/>
          <p:cNvSpPr/>
          <p:nvPr/>
        </p:nvSpPr>
        <p:spPr>
          <a:xfrm>
            <a:off x="8504683" y="4756940"/>
            <a:ext cx="31750" cy="15875"/>
          </a:xfrm>
          <a:custGeom>
            <a:avLst/>
            <a:gdLst/>
            <a:ahLst/>
            <a:cxnLst/>
            <a:rect l="l" t="t" r="r" b="b"/>
            <a:pathLst>
              <a:path w="31750" h="15875">
                <a:moveTo>
                  <a:pt x="26222" y="0"/>
                </a:moveTo>
                <a:lnTo>
                  <a:pt x="0" y="0"/>
                </a:lnTo>
                <a:lnTo>
                  <a:pt x="0" y="10471"/>
                </a:lnTo>
                <a:lnTo>
                  <a:pt x="5244" y="15707"/>
                </a:lnTo>
                <a:lnTo>
                  <a:pt x="31466" y="15707"/>
                </a:lnTo>
                <a:lnTo>
                  <a:pt x="26222" y="10471"/>
                </a:lnTo>
                <a:lnTo>
                  <a:pt x="26222" y="0"/>
                </a:lnTo>
                <a:close/>
              </a:path>
            </a:pathLst>
          </a:custGeom>
          <a:solidFill>
            <a:srgbClr val="DF9F2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3" name="object 363"/>
          <p:cNvSpPr/>
          <p:nvPr/>
        </p:nvSpPr>
        <p:spPr>
          <a:xfrm>
            <a:off x="8950461" y="4756941"/>
            <a:ext cx="31750" cy="15875"/>
          </a:xfrm>
          <a:custGeom>
            <a:avLst/>
            <a:gdLst/>
            <a:ahLst/>
            <a:cxnLst/>
            <a:rect l="l" t="t" r="r" b="b"/>
            <a:pathLst>
              <a:path w="31750" h="15875">
                <a:moveTo>
                  <a:pt x="31466" y="0"/>
                </a:moveTo>
                <a:lnTo>
                  <a:pt x="5244" y="0"/>
                </a:lnTo>
                <a:lnTo>
                  <a:pt x="0" y="5235"/>
                </a:lnTo>
                <a:lnTo>
                  <a:pt x="0" y="15707"/>
                </a:lnTo>
                <a:lnTo>
                  <a:pt x="26222" y="15707"/>
                </a:lnTo>
                <a:lnTo>
                  <a:pt x="26222" y="10471"/>
                </a:lnTo>
                <a:lnTo>
                  <a:pt x="31466" y="5235"/>
                </a:lnTo>
                <a:lnTo>
                  <a:pt x="31466" y="0"/>
                </a:lnTo>
                <a:close/>
              </a:path>
            </a:pathLst>
          </a:custGeom>
          <a:solidFill>
            <a:srgbClr val="DF9F2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4" name="object 364"/>
          <p:cNvSpPr/>
          <p:nvPr/>
        </p:nvSpPr>
        <p:spPr>
          <a:xfrm>
            <a:off x="8499438" y="4741233"/>
            <a:ext cx="31750" cy="15875"/>
          </a:xfrm>
          <a:custGeom>
            <a:avLst/>
            <a:gdLst/>
            <a:ahLst/>
            <a:cxnLst/>
            <a:rect l="l" t="t" r="r" b="b"/>
            <a:pathLst>
              <a:path w="31750" h="15875">
                <a:moveTo>
                  <a:pt x="20977" y="0"/>
                </a:moveTo>
                <a:lnTo>
                  <a:pt x="0" y="0"/>
                </a:lnTo>
                <a:lnTo>
                  <a:pt x="0" y="15707"/>
                </a:lnTo>
                <a:lnTo>
                  <a:pt x="31466" y="15707"/>
                </a:lnTo>
                <a:lnTo>
                  <a:pt x="26222" y="10471"/>
                </a:lnTo>
                <a:lnTo>
                  <a:pt x="26222" y="5235"/>
                </a:lnTo>
                <a:lnTo>
                  <a:pt x="20977" y="0"/>
                </a:lnTo>
                <a:close/>
              </a:path>
            </a:pathLst>
          </a:custGeom>
          <a:solidFill>
            <a:srgbClr val="DF9F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5" name="object 365"/>
          <p:cNvSpPr/>
          <p:nvPr/>
        </p:nvSpPr>
        <p:spPr>
          <a:xfrm>
            <a:off x="8955705" y="4741233"/>
            <a:ext cx="31750" cy="15875"/>
          </a:xfrm>
          <a:custGeom>
            <a:avLst/>
            <a:gdLst/>
            <a:ahLst/>
            <a:cxnLst/>
            <a:rect l="l" t="t" r="r" b="b"/>
            <a:pathLst>
              <a:path w="31750" h="15875">
                <a:moveTo>
                  <a:pt x="31466" y="0"/>
                </a:moveTo>
                <a:lnTo>
                  <a:pt x="5244" y="0"/>
                </a:lnTo>
                <a:lnTo>
                  <a:pt x="5244" y="5235"/>
                </a:lnTo>
                <a:lnTo>
                  <a:pt x="0" y="10471"/>
                </a:lnTo>
                <a:lnTo>
                  <a:pt x="0" y="15707"/>
                </a:lnTo>
                <a:lnTo>
                  <a:pt x="26222" y="15707"/>
                </a:lnTo>
                <a:lnTo>
                  <a:pt x="26222" y="5235"/>
                </a:lnTo>
                <a:lnTo>
                  <a:pt x="31466" y="5235"/>
                </a:lnTo>
                <a:lnTo>
                  <a:pt x="31466" y="0"/>
                </a:lnTo>
                <a:close/>
              </a:path>
            </a:pathLst>
          </a:custGeom>
          <a:solidFill>
            <a:srgbClr val="DF9F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6" name="object 366"/>
          <p:cNvSpPr/>
          <p:nvPr/>
        </p:nvSpPr>
        <p:spPr>
          <a:xfrm>
            <a:off x="8494194" y="4725525"/>
            <a:ext cx="26670" cy="15875"/>
          </a:xfrm>
          <a:custGeom>
            <a:avLst/>
            <a:gdLst/>
            <a:ahLst/>
            <a:cxnLst/>
            <a:rect l="l" t="t" r="r" b="b"/>
            <a:pathLst>
              <a:path w="26670" h="15875">
                <a:moveTo>
                  <a:pt x="26222" y="0"/>
                </a:moveTo>
                <a:lnTo>
                  <a:pt x="0" y="0"/>
                </a:lnTo>
                <a:lnTo>
                  <a:pt x="0" y="10471"/>
                </a:lnTo>
                <a:lnTo>
                  <a:pt x="5244" y="15707"/>
                </a:lnTo>
                <a:lnTo>
                  <a:pt x="26222" y="15707"/>
                </a:lnTo>
                <a:lnTo>
                  <a:pt x="26222" y="0"/>
                </a:lnTo>
                <a:close/>
              </a:path>
            </a:pathLst>
          </a:custGeom>
          <a:solidFill>
            <a:srgbClr val="DC9E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7" name="object 367"/>
          <p:cNvSpPr/>
          <p:nvPr/>
        </p:nvSpPr>
        <p:spPr>
          <a:xfrm>
            <a:off x="8960949" y="4725525"/>
            <a:ext cx="31750" cy="15875"/>
          </a:xfrm>
          <a:custGeom>
            <a:avLst/>
            <a:gdLst/>
            <a:ahLst/>
            <a:cxnLst/>
            <a:rect l="l" t="t" r="r" b="b"/>
            <a:pathLst>
              <a:path w="31750" h="15875">
                <a:moveTo>
                  <a:pt x="31466" y="0"/>
                </a:moveTo>
                <a:lnTo>
                  <a:pt x="5244" y="0"/>
                </a:lnTo>
                <a:lnTo>
                  <a:pt x="5244" y="5235"/>
                </a:lnTo>
                <a:lnTo>
                  <a:pt x="0" y="10471"/>
                </a:lnTo>
                <a:lnTo>
                  <a:pt x="0" y="15707"/>
                </a:lnTo>
                <a:lnTo>
                  <a:pt x="26222" y="15707"/>
                </a:lnTo>
                <a:lnTo>
                  <a:pt x="26222" y="5235"/>
                </a:lnTo>
                <a:lnTo>
                  <a:pt x="31466" y="0"/>
                </a:lnTo>
                <a:close/>
              </a:path>
            </a:pathLst>
          </a:custGeom>
          <a:solidFill>
            <a:srgbClr val="DC9E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8" name="object 368"/>
          <p:cNvSpPr/>
          <p:nvPr/>
        </p:nvSpPr>
        <p:spPr>
          <a:xfrm>
            <a:off x="8488950" y="4709817"/>
            <a:ext cx="31750" cy="15875"/>
          </a:xfrm>
          <a:custGeom>
            <a:avLst/>
            <a:gdLst/>
            <a:ahLst/>
            <a:cxnLst/>
            <a:rect l="l" t="t" r="r" b="b"/>
            <a:pathLst>
              <a:path w="31750" h="15875">
                <a:moveTo>
                  <a:pt x="26222" y="0"/>
                </a:moveTo>
                <a:lnTo>
                  <a:pt x="0" y="5235"/>
                </a:lnTo>
                <a:lnTo>
                  <a:pt x="0" y="10471"/>
                </a:lnTo>
                <a:lnTo>
                  <a:pt x="5244" y="15707"/>
                </a:lnTo>
                <a:lnTo>
                  <a:pt x="31466" y="15707"/>
                </a:lnTo>
                <a:lnTo>
                  <a:pt x="26222" y="10471"/>
                </a:lnTo>
                <a:lnTo>
                  <a:pt x="26222" y="0"/>
                </a:lnTo>
                <a:close/>
              </a:path>
            </a:pathLst>
          </a:custGeom>
          <a:solidFill>
            <a:srgbClr val="D69B3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9" name="object 369"/>
          <p:cNvSpPr/>
          <p:nvPr/>
        </p:nvSpPr>
        <p:spPr>
          <a:xfrm>
            <a:off x="8966194" y="4709817"/>
            <a:ext cx="26670" cy="15875"/>
          </a:xfrm>
          <a:custGeom>
            <a:avLst/>
            <a:gdLst/>
            <a:ahLst/>
            <a:cxnLst/>
            <a:rect l="l" t="t" r="r" b="b"/>
            <a:pathLst>
              <a:path w="26670" h="15875">
                <a:moveTo>
                  <a:pt x="5244" y="0"/>
                </a:moveTo>
                <a:lnTo>
                  <a:pt x="0" y="5235"/>
                </a:lnTo>
                <a:lnTo>
                  <a:pt x="0" y="15707"/>
                </a:lnTo>
                <a:lnTo>
                  <a:pt x="26222" y="15707"/>
                </a:lnTo>
                <a:lnTo>
                  <a:pt x="26222" y="5235"/>
                </a:lnTo>
                <a:lnTo>
                  <a:pt x="5244" y="0"/>
                </a:lnTo>
                <a:close/>
              </a:path>
            </a:pathLst>
          </a:custGeom>
          <a:solidFill>
            <a:srgbClr val="D69B3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0" name="object 370"/>
          <p:cNvSpPr/>
          <p:nvPr/>
        </p:nvSpPr>
        <p:spPr>
          <a:xfrm>
            <a:off x="8488950" y="4699346"/>
            <a:ext cx="26670" cy="15875"/>
          </a:xfrm>
          <a:custGeom>
            <a:avLst/>
            <a:gdLst/>
            <a:ahLst/>
            <a:cxnLst/>
            <a:rect l="l" t="t" r="r" b="b"/>
            <a:pathLst>
              <a:path w="26670" h="15875">
                <a:moveTo>
                  <a:pt x="20977" y="0"/>
                </a:moveTo>
                <a:lnTo>
                  <a:pt x="0" y="0"/>
                </a:lnTo>
                <a:lnTo>
                  <a:pt x="0" y="15707"/>
                </a:lnTo>
                <a:lnTo>
                  <a:pt x="26222" y="10471"/>
                </a:lnTo>
                <a:lnTo>
                  <a:pt x="26222" y="5235"/>
                </a:lnTo>
                <a:lnTo>
                  <a:pt x="20977" y="0"/>
                </a:lnTo>
                <a:close/>
              </a:path>
            </a:pathLst>
          </a:custGeom>
          <a:solidFill>
            <a:srgbClr val="CC9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1" name="object 371"/>
          <p:cNvSpPr/>
          <p:nvPr/>
        </p:nvSpPr>
        <p:spPr>
          <a:xfrm>
            <a:off x="8971439" y="4699346"/>
            <a:ext cx="26670" cy="15875"/>
          </a:xfrm>
          <a:custGeom>
            <a:avLst/>
            <a:gdLst/>
            <a:ahLst/>
            <a:cxnLst/>
            <a:rect l="l" t="t" r="r" b="b"/>
            <a:pathLst>
              <a:path w="26670" h="15875">
                <a:moveTo>
                  <a:pt x="26222" y="0"/>
                </a:moveTo>
                <a:lnTo>
                  <a:pt x="0" y="0"/>
                </a:lnTo>
                <a:lnTo>
                  <a:pt x="0" y="10471"/>
                </a:lnTo>
                <a:lnTo>
                  <a:pt x="20977" y="15707"/>
                </a:lnTo>
                <a:lnTo>
                  <a:pt x="26222" y="10471"/>
                </a:lnTo>
                <a:lnTo>
                  <a:pt x="26222" y="0"/>
                </a:lnTo>
                <a:close/>
              </a:path>
            </a:pathLst>
          </a:custGeom>
          <a:solidFill>
            <a:srgbClr val="CC9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2" name="object 372"/>
          <p:cNvSpPr/>
          <p:nvPr/>
        </p:nvSpPr>
        <p:spPr>
          <a:xfrm>
            <a:off x="8483705" y="4683638"/>
            <a:ext cx="26670" cy="15875"/>
          </a:xfrm>
          <a:custGeom>
            <a:avLst/>
            <a:gdLst/>
            <a:ahLst/>
            <a:cxnLst/>
            <a:rect l="l" t="t" r="r" b="b"/>
            <a:pathLst>
              <a:path w="26670" h="15875">
                <a:moveTo>
                  <a:pt x="0" y="15707"/>
                </a:moveTo>
                <a:lnTo>
                  <a:pt x="0" y="0"/>
                </a:lnTo>
                <a:lnTo>
                  <a:pt x="26222" y="0"/>
                </a:lnTo>
                <a:lnTo>
                  <a:pt x="26222" y="15707"/>
                </a:lnTo>
                <a:lnTo>
                  <a:pt x="0" y="15707"/>
                </a:lnTo>
                <a:close/>
              </a:path>
            </a:pathLst>
          </a:custGeom>
          <a:solidFill>
            <a:srgbClr val="B88F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3" name="object 373"/>
          <p:cNvSpPr/>
          <p:nvPr/>
        </p:nvSpPr>
        <p:spPr>
          <a:xfrm>
            <a:off x="8971439" y="4683638"/>
            <a:ext cx="26670" cy="15875"/>
          </a:xfrm>
          <a:custGeom>
            <a:avLst/>
            <a:gdLst/>
            <a:ahLst/>
            <a:cxnLst/>
            <a:rect l="l" t="t" r="r" b="b"/>
            <a:pathLst>
              <a:path w="26670" h="15875">
                <a:moveTo>
                  <a:pt x="26222" y="0"/>
                </a:moveTo>
                <a:lnTo>
                  <a:pt x="5244" y="0"/>
                </a:lnTo>
                <a:lnTo>
                  <a:pt x="5244" y="5235"/>
                </a:lnTo>
                <a:lnTo>
                  <a:pt x="0" y="10471"/>
                </a:lnTo>
                <a:lnTo>
                  <a:pt x="0" y="15707"/>
                </a:lnTo>
                <a:lnTo>
                  <a:pt x="26222" y="15707"/>
                </a:lnTo>
                <a:lnTo>
                  <a:pt x="26222" y="0"/>
                </a:lnTo>
                <a:close/>
              </a:path>
            </a:pathLst>
          </a:custGeom>
          <a:solidFill>
            <a:srgbClr val="B88F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4" name="object 374"/>
          <p:cNvSpPr/>
          <p:nvPr/>
        </p:nvSpPr>
        <p:spPr>
          <a:xfrm>
            <a:off x="8478460" y="4667930"/>
            <a:ext cx="31750" cy="15875"/>
          </a:xfrm>
          <a:custGeom>
            <a:avLst/>
            <a:gdLst/>
            <a:ahLst/>
            <a:cxnLst/>
            <a:rect l="l" t="t" r="r" b="b"/>
            <a:pathLst>
              <a:path w="31750" h="15875">
                <a:moveTo>
                  <a:pt x="26222" y="0"/>
                </a:moveTo>
                <a:lnTo>
                  <a:pt x="0" y="0"/>
                </a:lnTo>
                <a:lnTo>
                  <a:pt x="5244" y="5235"/>
                </a:lnTo>
                <a:lnTo>
                  <a:pt x="5244" y="15707"/>
                </a:lnTo>
                <a:lnTo>
                  <a:pt x="31466" y="15707"/>
                </a:lnTo>
                <a:lnTo>
                  <a:pt x="26222" y="10471"/>
                </a:lnTo>
                <a:lnTo>
                  <a:pt x="26222" y="0"/>
                </a:lnTo>
                <a:close/>
              </a:path>
            </a:pathLst>
          </a:custGeom>
          <a:solidFill>
            <a:srgbClr val="A1824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5" name="object 375"/>
          <p:cNvSpPr/>
          <p:nvPr/>
        </p:nvSpPr>
        <p:spPr>
          <a:xfrm>
            <a:off x="8976683" y="4667930"/>
            <a:ext cx="26670" cy="15875"/>
          </a:xfrm>
          <a:custGeom>
            <a:avLst/>
            <a:gdLst/>
            <a:ahLst/>
            <a:cxnLst/>
            <a:rect l="l" t="t" r="r" b="b"/>
            <a:pathLst>
              <a:path w="26670" h="15875">
                <a:moveTo>
                  <a:pt x="0" y="15707"/>
                </a:moveTo>
                <a:lnTo>
                  <a:pt x="0" y="0"/>
                </a:lnTo>
                <a:lnTo>
                  <a:pt x="26222" y="0"/>
                </a:lnTo>
                <a:lnTo>
                  <a:pt x="26222" y="15707"/>
                </a:lnTo>
                <a:lnTo>
                  <a:pt x="0" y="15707"/>
                </a:lnTo>
                <a:close/>
              </a:path>
            </a:pathLst>
          </a:custGeom>
          <a:solidFill>
            <a:srgbClr val="A1824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6" name="object 376"/>
          <p:cNvSpPr/>
          <p:nvPr/>
        </p:nvSpPr>
        <p:spPr>
          <a:xfrm>
            <a:off x="8478460" y="4652223"/>
            <a:ext cx="26670" cy="15875"/>
          </a:xfrm>
          <a:custGeom>
            <a:avLst/>
            <a:gdLst/>
            <a:ahLst/>
            <a:cxnLst/>
            <a:rect l="l" t="t" r="r" b="b"/>
            <a:pathLst>
              <a:path w="26670" h="15875">
                <a:moveTo>
                  <a:pt x="0" y="15707"/>
                </a:moveTo>
                <a:lnTo>
                  <a:pt x="0" y="0"/>
                </a:lnTo>
                <a:lnTo>
                  <a:pt x="26222" y="0"/>
                </a:lnTo>
                <a:lnTo>
                  <a:pt x="26222" y="15707"/>
                </a:lnTo>
                <a:lnTo>
                  <a:pt x="0" y="15707"/>
                </a:lnTo>
                <a:close/>
              </a:path>
            </a:pathLst>
          </a:custGeom>
          <a:solidFill>
            <a:srgbClr val="8E754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7" name="object 377"/>
          <p:cNvSpPr/>
          <p:nvPr/>
        </p:nvSpPr>
        <p:spPr>
          <a:xfrm>
            <a:off x="8976683" y="4652223"/>
            <a:ext cx="26670" cy="15875"/>
          </a:xfrm>
          <a:custGeom>
            <a:avLst/>
            <a:gdLst/>
            <a:ahLst/>
            <a:cxnLst/>
            <a:rect l="l" t="t" r="r" b="b"/>
            <a:pathLst>
              <a:path w="26670" h="15875">
                <a:moveTo>
                  <a:pt x="26222" y="0"/>
                </a:moveTo>
                <a:lnTo>
                  <a:pt x="5244" y="0"/>
                </a:lnTo>
                <a:lnTo>
                  <a:pt x="5244" y="10471"/>
                </a:lnTo>
                <a:lnTo>
                  <a:pt x="0" y="15707"/>
                </a:lnTo>
                <a:lnTo>
                  <a:pt x="26222" y="15707"/>
                </a:lnTo>
                <a:lnTo>
                  <a:pt x="26222" y="0"/>
                </a:lnTo>
                <a:close/>
              </a:path>
            </a:pathLst>
          </a:custGeom>
          <a:solidFill>
            <a:srgbClr val="8E754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8" name="object 378"/>
          <p:cNvSpPr/>
          <p:nvPr/>
        </p:nvSpPr>
        <p:spPr>
          <a:xfrm>
            <a:off x="8478460" y="4636515"/>
            <a:ext cx="26670" cy="15875"/>
          </a:xfrm>
          <a:custGeom>
            <a:avLst/>
            <a:gdLst/>
            <a:ahLst/>
            <a:cxnLst/>
            <a:rect l="l" t="t" r="r" b="b"/>
            <a:pathLst>
              <a:path w="26670" h="15875">
                <a:moveTo>
                  <a:pt x="20977" y="0"/>
                </a:moveTo>
                <a:lnTo>
                  <a:pt x="0" y="0"/>
                </a:lnTo>
                <a:lnTo>
                  <a:pt x="0" y="15707"/>
                </a:lnTo>
                <a:lnTo>
                  <a:pt x="26222" y="15707"/>
                </a:lnTo>
                <a:lnTo>
                  <a:pt x="26222" y="10471"/>
                </a:lnTo>
                <a:lnTo>
                  <a:pt x="20977" y="5235"/>
                </a:lnTo>
                <a:lnTo>
                  <a:pt x="20977" y="0"/>
                </a:lnTo>
                <a:close/>
              </a:path>
            </a:pathLst>
          </a:custGeom>
          <a:solidFill>
            <a:srgbClr val="7464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9" name="object 379"/>
          <p:cNvSpPr/>
          <p:nvPr/>
        </p:nvSpPr>
        <p:spPr>
          <a:xfrm>
            <a:off x="8981927" y="4636515"/>
            <a:ext cx="26670" cy="15875"/>
          </a:xfrm>
          <a:custGeom>
            <a:avLst/>
            <a:gdLst/>
            <a:ahLst/>
            <a:cxnLst/>
            <a:rect l="l" t="t" r="r" b="b"/>
            <a:pathLst>
              <a:path w="26670" h="15875">
                <a:moveTo>
                  <a:pt x="0" y="15707"/>
                </a:moveTo>
                <a:lnTo>
                  <a:pt x="0" y="0"/>
                </a:lnTo>
                <a:lnTo>
                  <a:pt x="26222" y="0"/>
                </a:lnTo>
                <a:lnTo>
                  <a:pt x="26222" y="15707"/>
                </a:lnTo>
                <a:lnTo>
                  <a:pt x="0" y="15707"/>
                </a:lnTo>
                <a:close/>
              </a:path>
            </a:pathLst>
          </a:custGeom>
          <a:solidFill>
            <a:srgbClr val="7464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0" name="object 380"/>
          <p:cNvSpPr/>
          <p:nvPr/>
        </p:nvSpPr>
        <p:spPr>
          <a:xfrm>
            <a:off x="8478460" y="4626043"/>
            <a:ext cx="21590" cy="10795"/>
          </a:xfrm>
          <a:custGeom>
            <a:avLst/>
            <a:gdLst/>
            <a:ahLst/>
            <a:cxnLst/>
            <a:rect l="l" t="t" r="r" b="b"/>
            <a:pathLst>
              <a:path w="21590" h="10795">
                <a:moveTo>
                  <a:pt x="20977" y="0"/>
                </a:moveTo>
                <a:lnTo>
                  <a:pt x="0" y="0"/>
                </a:lnTo>
                <a:lnTo>
                  <a:pt x="0" y="10471"/>
                </a:lnTo>
                <a:lnTo>
                  <a:pt x="20977" y="10471"/>
                </a:lnTo>
                <a:lnTo>
                  <a:pt x="20977" y="0"/>
                </a:lnTo>
                <a:close/>
              </a:path>
            </a:pathLst>
          </a:custGeom>
          <a:solidFill>
            <a:srgbClr val="61564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1" name="object 381"/>
          <p:cNvSpPr/>
          <p:nvPr/>
        </p:nvSpPr>
        <p:spPr>
          <a:xfrm>
            <a:off x="8981927" y="4626043"/>
            <a:ext cx="26670" cy="10795"/>
          </a:xfrm>
          <a:custGeom>
            <a:avLst/>
            <a:gdLst/>
            <a:ahLst/>
            <a:cxnLst/>
            <a:rect l="l" t="t" r="r" b="b"/>
            <a:pathLst>
              <a:path w="26670" h="10795">
                <a:moveTo>
                  <a:pt x="0" y="10471"/>
                </a:moveTo>
                <a:lnTo>
                  <a:pt x="0" y="0"/>
                </a:lnTo>
                <a:lnTo>
                  <a:pt x="26222" y="0"/>
                </a:lnTo>
                <a:lnTo>
                  <a:pt x="26222" y="10471"/>
                </a:lnTo>
                <a:lnTo>
                  <a:pt x="0" y="10471"/>
                </a:lnTo>
                <a:close/>
              </a:path>
            </a:pathLst>
          </a:custGeom>
          <a:solidFill>
            <a:srgbClr val="61564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2" name="object 382"/>
          <p:cNvSpPr/>
          <p:nvPr/>
        </p:nvSpPr>
        <p:spPr>
          <a:xfrm>
            <a:off x="8473216" y="4610336"/>
            <a:ext cx="26670" cy="15875"/>
          </a:xfrm>
          <a:custGeom>
            <a:avLst/>
            <a:gdLst/>
            <a:ahLst/>
            <a:cxnLst/>
            <a:rect l="l" t="t" r="r" b="b"/>
            <a:pathLst>
              <a:path w="26670" h="15875">
                <a:moveTo>
                  <a:pt x="0" y="15707"/>
                </a:moveTo>
                <a:lnTo>
                  <a:pt x="0" y="0"/>
                </a:lnTo>
                <a:lnTo>
                  <a:pt x="26222" y="0"/>
                </a:lnTo>
                <a:lnTo>
                  <a:pt x="26222" y="15707"/>
                </a:lnTo>
                <a:lnTo>
                  <a:pt x="0" y="15707"/>
                </a:lnTo>
                <a:close/>
              </a:path>
            </a:pathLst>
          </a:custGeom>
          <a:solidFill>
            <a:srgbClr val="46413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3" name="object 383"/>
          <p:cNvSpPr/>
          <p:nvPr/>
        </p:nvSpPr>
        <p:spPr>
          <a:xfrm>
            <a:off x="8981927" y="4610336"/>
            <a:ext cx="26670" cy="15875"/>
          </a:xfrm>
          <a:custGeom>
            <a:avLst/>
            <a:gdLst/>
            <a:ahLst/>
            <a:cxnLst/>
            <a:rect l="l" t="t" r="r" b="b"/>
            <a:pathLst>
              <a:path w="26670" h="15875">
                <a:moveTo>
                  <a:pt x="0" y="15707"/>
                </a:moveTo>
                <a:lnTo>
                  <a:pt x="0" y="0"/>
                </a:lnTo>
                <a:lnTo>
                  <a:pt x="26222" y="0"/>
                </a:lnTo>
                <a:lnTo>
                  <a:pt x="26222" y="15707"/>
                </a:lnTo>
                <a:lnTo>
                  <a:pt x="0" y="15707"/>
                </a:lnTo>
                <a:close/>
              </a:path>
            </a:pathLst>
          </a:custGeom>
          <a:solidFill>
            <a:srgbClr val="46413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4" name="object 384"/>
          <p:cNvSpPr/>
          <p:nvPr/>
        </p:nvSpPr>
        <p:spPr>
          <a:xfrm>
            <a:off x="8473216" y="4594628"/>
            <a:ext cx="26670" cy="15875"/>
          </a:xfrm>
          <a:custGeom>
            <a:avLst/>
            <a:gdLst/>
            <a:ahLst/>
            <a:cxnLst/>
            <a:rect l="l" t="t" r="r" b="b"/>
            <a:pathLst>
              <a:path w="26670" h="15875">
                <a:moveTo>
                  <a:pt x="0" y="15707"/>
                </a:moveTo>
                <a:lnTo>
                  <a:pt x="0" y="0"/>
                </a:lnTo>
                <a:lnTo>
                  <a:pt x="26222" y="0"/>
                </a:lnTo>
                <a:lnTo>
                  <a:pt x="26222" y="15707"/>
                </a:lnTo>
                <a:lnTo>
                  <a:pt x="0" y="15707"/>
                </a:lnTo>
                <a:close/>
              </a:path>
            </a:pathLst>
          </a:custGeom>
          <a:solidFill>
            <a:srgbClr val="2F2D2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5" name="object 385"/>
          <p:cNvSpPr/>
          <p:nvPr/>
        </p:nvSpPr>
        <p:spPr>
          <a:xfrm>
            <a:off x="8981927" y="4594628"/>
            <a:ext cx="26670" cy="15875"/>
          </a:xfrm>
          <a:custGeom>
            <a:avLst/>
            <a:gdLst/>
            <a:ahLst/>
            <a:cxnLst/>
            <a:rect l="l" t="t" r="r" b="b"/>
            <a:pathLst>
              <a:path w="26670" h="15875">
                <a:moveTo>
                  <a:pt x="0" y="15707"/>
                </a:moveTo>
                <a:lnTo>
                  <a:pt x="0" y="0"/>
                </a:lnTo>
                <a:lnTo>
                  <a:pt x="26222" y="0"/>
                </a:lnTo>
                <a:lnTo>
                  <a:pt x="26222" y="15707"/>
                </a:lnTo>
                <a:lnTo>
                  <a:pt x="0" y="15707"/>
                </a:lnTo>
                <a:close/>
              </a:path>
            </a:pathLst>
          </a:custGeom>
          <a:solidFill>
            <a:srgbClr val="2F2D2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6" name="object 386"/>
          <p:cNvSpPr/>
          <p:nvPr/>
        </p:nvSpPr>
        <p:spPr>
          <a:xfrm>
            <a:off x="8473216" y="4578920"/>
            <a:ext cx="26670" cy="15875"/>
          </a:xfrm>
          <a:custGeom>
            <a:avLst/>
            <a:gdLst/>
            <a:ahLst/>
            <a:cxnLst/>
            <a:rect l="l" t="t" r="r" b="b"/>
            <a:pathLst>
              <a:path w="26670" h="15875">
                <a:moveTo>
                  <a:pt x="0" y="15707"/>
                </a:moveTo>
                <a:lnTo>
                  <a:pt x="0" y="0"/>
                </a:lnTo>
                <a:lnTo>
                  <a:pt x="26222" y="0"/>
                </a:lnTo>
                <a:lnTo>
                  <a:pt x="26222" y="15707"/>
                </a:lnTo>
                <a:lnTo>
                  <a:pt x="0" y="15707"/>
                </a:lnTo>
                <a:close/>
              </a:path>
            </a:pathLst>
          </a:custGeom>
          <a:solidFill>
            <a:srgbClr val="4543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7" name="object 387"/>
          <p:cNvSpPr/>
          <p:nvPr/>
        </p:nvSpPr>
        <p:spPr>
          <a:xfrm>
            <a:off x="8981927" y="4578920"/>
            <a:ext cx="26670" cy="15875"/>
          </a:xfrm>
          <a:custGeom>
            <a:avLst/>
            <a:gdLst/>
            <a:ahLst/>
            <a:cxnLst/>
            <a:rect l="l" t="t" r="r" b="b"/>
            <a:pathLst>
              <a:path w="26670" h="15875">
                <a:moveTo>
                  <a:pt x="0" y="15707"/>
                </a:moveTo>
                <a:lnTo>
                  <a:pt x="0" y="0"/>
                </a:lnTo>
                <a:lnTo>
                  <a:pt x="26222" y="0"/>
                </a:lnTo>
                <a:lnTo>
                  <a:pt x="26222" y="15707"/>
                </a:lnTo>
                <a:lnTo>
                  <a:pt x="0" y="15707"/>
                </a:lnTo>
                <a:close/>
              </a:path>
            </a:pathLst>
          </a:custGeom>
          <a:solidFill>
            <a:srgbClr val="4543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8" name="object 388"/>
          <p:cNvSpPr/>
          <p:nvPr/>
        </p:nvSpPr>
        <p:spPr>
          <a:xfrm>
            <a:off x="8473216" y="4563212"/>
            <a:ext cx="26670" cy="15875"/>
          </a:xfrm>
          <a:custGeom>
            <a:avLst/>
            <a:gdLst/>
            <a:ahLst/>
            <a:cxnLst/>
            <a:rect l="l" t="t" r="r" b="b"/>
            <a:pathLst>
              <a:path w="26670" h="15875">
                <a:moveTo>
                  <a:pt x="0" y="15707"/>
                </a:moveTo>
                <a:lnTo>
                  <a:pt x="0" y="0"/>
                </a:lnTo>
                <a:lnTo>
                  <a:pt x="26222" y="0"/>
                </a:lnTo>
                <a:lnTo>
                  <a:pt x="26222" y="15707"/>
                </a:lnTo>
                <a:lnTo>
                  <a:pt x="0" y="15707"/>
                </a:lnTo>
                <a:close/>
              </a:path>
            </a:pathLst>
          </a:custGeom>
          <a:solidFill>
            <a:srgbClr val="8F867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9" name="object 389"/>
          <p:cNvSpPr/>
          <p:nvPr/>
        </p:nvSpPr>
        <p:spPr>
          <a:xfrm>
            <a:off x="8981927" y="4563212"/>
            <a:ext cx="26670" cy="15875"/>
          </a:xfrm>
          <a:custGeom>
            <a:avLst/>
            <a:gdLst/>
            <a:ahLst/>
            <a:cxnLst/>
            <a:rect l="l" t="t" r="r" b="b"/>
            <a:pathLst>
              <a:path w="26670" h="15875">
                <a:moveTo>
                  <a:pt x="0" y="15707"/>
                </a:moveTo>
                <a:lnTo>
                  <a:pt x="0" y="0"/>
                </a:lnTo>
                <a:lnTo>
                  <a:pt x="26222" y="0"/>
                </a:lnTo>
                <a:lnTo>
                  <a:pt x="26222" y="15707"/>
                </a:lnTo>
                <a:lnTo>
                  <a:pt x="0" y="15707"/>
                </a:lnTo>
                <a:close/>
              </a:path>
            </a:pathLst>
          </a:custGeom>
          <a:solidFill>
            <a:srgbClr val="8F867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0" name="object 390"/>
          <p:cNvSpPr/>
          <p:nvPr/>
        </p:nvSpPr>
        <p:spPr>
          <a:xfrm>
            <a:off x="8478460" y="4552741"/>
            <a:ext cx="21590" cy="10795"/>
          </a:xfrm>
          <a:custGeom>
            <a:avLst/>
            <a:gdLst/>
            <a:ahLst/>
            <a:cxnLst/>
            <a:rect l="l" t="t" r="r" b="b"/>
            <a:pathLst>
              <a:path w="21590" h="10795">
                <a:moveTo>
                  <a:pt x="20977" y="0"/>
                </a:moveTo>
                <a:lnTo>
                  <a:pt x="0" y="0"/>
                </a:lnTo>
                <a:lnTo>
                  <a:pt x="0" y="10471"/>
                </a:lnTo>
                <a:lnTo>
                  <a:pt x="20977" y="10471"/>
                </a:lnTo>
                <a:lnTo>
                  <a:pt x="20977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1" name="object 391"/>
          <p:cNvSpPr/>
          <p:nvPr/>
        </p:nvSpPr>
        <p:spPr>
          <a:xfrm>
            <a:off x="8981927" y="4552741"/>
            <a:ext cx="26670" cy="10795"/>
          </a:xfrm>
          <a:custGeom>
            <a:avLst/>
            <a:gdLst/>
            <a:ahLst/>
            <a:cxnLst/>
            <a:rect l="l" t="t" r="r" b="b"/>
            <a:pathLst>
              <a:path w="26670" h="10795">
                <a:moveTo>
                  <a:pt x="0" y="10471"/>
                </a:moveTo>
                <a:lnTo>
                  <a:pt x="0" y="0"/>
                </a:lnTo>
                <a:lnTo>
                  <a:pt x="26222" y="0"/>
                </a:lnTo>
                <a:lnTo>
                  <a:pt x="26222" y="10471"/>
                </a:lnTo>
                <a:lnTo>
                  <a:pt x="0" y="10471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2" name="object 392"/>
          <p:cNvSpPr/>
          <p:nvPr/>
        </p:nvSpPr>
        <p:spPr>
          <a:xfrm>
            <a:off x="8478460" y="4537033"/>
            <a:ext cx="26670" cy="15875"/>
          </a:xfrm>
          <a:custGeom>
            <a:avLst/>
            <a:gdLst/>
            <a:ahLst/>
            <a:cxnLst/>
            <a:rect l="l" t="t" r="r" b="b"/>
            <a:pathLst>
              <a:path w="26670" h="15875">
                <a:moveTo>
                  <a:pt x="26222" y="0"/>
                </a:moveTo>
                <a:lnTo>
                  <a:pt x="0" y="0"/>
                </a:lnTo>
                <a:lnTo>
                  <a:pt x="0" y="15707"/>
                </a:lnTo>
                <a:lnTo>
                  <a:pt x="20977" y="15707"/>
                </a:lnTo>
                <a:lnTo>
                  <a:pt x="20977" y="10471"/>
                </a:lnTo>
                <a:lnTo>
                  <a:pt x="26222" y="5235"/>
                </a:lnTo>
                <a:lnTo>
                  <a:pt x="26222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3" name="object 393"/>
          <p:cNvSpPr/>
          <p:nvPr/>
        </p:nvSpPr>
        <p:spPr>
          <a:xfrm>
            <a:off x="8981927" y="4537033"/>
            <a:ext cx="26670" cy="15875"/>
          </a:xfrm>
          <a:custGeom>
            <a:avLst/>
            <a:gdLst/>
            <a:ahLst/>
            <a:cxnLst/>
            <a:rect l="l" t="t" r="r" b="b"/>
            <a:pathLst>
              <a:path w="26670" h="15875">
                <a:moveTo>
                  <a:pt x="0" y="15707"/>
                </a:moveTo>
                <a:lnTo>
                  <a:pt x="0" y="0"/>
                </a:lnTo>
                <a:lnTo>
                  <a:pt x="26222" y="0"/>
                </a:lnTo>
                <a:lnTo>
                  <a:pt x="26222" y="15707"/>
                </a:lnTo>
                <a:lnTo>
                  <a:pt x="0" y="15707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4" name="object 394"/>
          <p:cNvSpPr/>
          <p:nvPr/>
        </p:nvSpPr>
        <p:spPr>
          <a:xfrm>
            <a:off x="8478460" y="4521325"/>
            <a:ext cx="26670" cy="15875"/>
          </a:xfrm>
          <a:custGeom>
            <a:avLst/>
            <a:gdLst/>
            <a:ahLst/>
            <a:cxnLst/>
            <a:rect l="l" t="t" r="r" b="b"/>
            <a:pathLst>
              <a:path w="26670" h="15875">
                <a:moveTo>
                  <a:pt x="0" y="15707"/>
                </a:moveTo>
                <a:lnTo>
                  <a:pt x="0" y="0"/>
                </a:lnTo>
                <a:lnTo>
                  <a:pt x="26222" y="0"/>
                </a:lnTo>
                <a:lnTo>
                  <a:pt x="26222" y="15707"/>
                </a:lnTo>
                <a:lnTo>
                  <a:pt x="0" y="15707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5" name="object 395"/>
          <p:cNvSpPr/>
          <p:nvPr/>
        </p:nvSpPr>
        <p:spPr>
          <a:xfrm>
            <a:off x="8976683" y="4521325"/>
            <a:ext cx="31750" cy="15875"/>
          </a:xfrm>
          <a:custGeom>
            <a:avLst/>
            <a:gdLst/>
            <a:ahLst/>
            <a:cxnLst/>
            <a:rect l="l" t="t" r="r" b="b"/>
            <a:pathLst>
              <a:path w="31750" h="15875">
                <a:moveTo>
                  <a:pt x="26222" y="0"/>
                </a:moveTo>
                <a:lnTo>
                  <a:pt x="0" y="0"/>
                </a:lnTo>
                <a:lnTo>
                  <a:pt x="5244" y="5235"/>
                </a:lnTo>
                <a:lnTo>
                  <a:pt x="5244" y="15707"/>
                </a:lnTo>
                <a:lnTo>
                  <a:pt x="31466" y="15707"/>
                </a:lnTo>
                <a:lnTo>
                  <a:pt x="26222" y="10471"/>
                </a:lnTo>
                <a:lnTo>
                  <a:pt x="26222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6" name="object 396"/>
          <p:cNvSpPr/>
          <p:nvPr/>
        </p:nvSpPr>
        <p:spPr>
          <a:xfrm>
            <a:off x="8478460" y="4505618"/>
            <a:ext cx="31750" cy="15875"/>
          </a:xfrm>
          <a:custGeom>
            <a:avLst/>
            <a:gdLst/>
            <a:ahLst/>
            <a:cxnLst/>
            <a:rect l="l" t="t" r="r" b="b"/>
            <a:pathLst>
              <a:path w="31750" h="15875">
                <a:moveTo>
                  <a:pt x="31466" y="0"/>
                </a:moveTo>
                <a:lnTo>
                  <a:pt x="5244" y="0"/>
                </a:lnTo>
                <a:lnTo>
                  <a:pt x="5244" y="10471"/>
                </a:lnTo>
                <a:lnTo>
                  <a:pt x="0" y="10471"/>
                </a:lnTo>
                <a:lnTo>
                  <a:pt x="0" y="15707"/>
                </a:lnTo>
                <a:lnTo>
                  <a:pt x="26222" y="15707"/>
                </a:lnTo>
                <a:lnTo>
                  <a:pt x="26222" y="5235"/>
                </a:lnTo>
                <a:lnTo>
                  <a:pt x="31466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7" name="object 397"/>
          <p:cNvSpPr/>
          <p:nvPr/>
        </p:nvSpPr>
        <p:spPr>
          <a:xfrm>
            <a:off x="8976683" y="4505618"/>
            <a:ext cx="26670" cy="15875"/>
          </a:xfrm>
          <a:custGeom>
            <a:avLst/>
            <a:gdLst/>
            <a:ahLst/>
            <a:cxnLst/>
            <a:rect l="l" t="t" r="r" b="b"/>
            <a:pathLst>
              <a:path w="26670" h="15875">
                <a:moveTo>
                  <a:pt x="0" y="15707"/>
                </a:moveTo>
                <a:lnTo>
                  <a:pt x="0" y="0"/>
                </a:lnTo>
                <a:lnTo>
                  <a:pt x="26222" y="0"/>
                </a:lnTo>
                <a:lnTo>
                  <a:pt x="26222" y="15707"/>
                </a:lnTo>
                <a:lnTo>
                  <a:pt x="0" y="15707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8" name="object 398"/>
          <p:cNvSpPr/>
          <p:nvPr/>
        </p:nvSpPr>
        <p:spPr>
          <a:xfrm>
            <a:off x="8483705" y="4495146"/>
            <a:ext cx="26670" cy="10795"/>
          </a:xfrm>
          <a:custGeom>
            <a:avLst/>
            <a:gdLst/>
            <a:ahLst/>
            <a:cxnLst/>
            <a:rect l="l" t="t" r="r" b="b"/>
            <a:pathLst>
              <a:path w="26670" h="10795">
                <a:moveTo>
                  <a:pt x="0" y="10471"/>
                </a:moveTo>
                <a:lnTo>
                  <a:pt x="0" y="0"/>
                </a:lnTo>
                <a:lnTo>
                  <a:pt x="26222" y="0"/>
                </a:lnTo>
                <a:lnTo>
                  <a:pt x="26222" y="10471"/>
                </a:lnTo>
                <a:lnTo>
                  <a:pt x="0" y="10471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9" name="object 399"/>
          <p:cNvSpPr/>
          <p:nvPr/>
        </p:nvSpPr>
        <p:spPr>
          <a:xfrm>
            <a:off x="8976683" y="4495146"/>
            <a:ext cx="26670" cy="10795"/>
          </a:xfrm>
          <a:custGeom>
            <a:avLst/>
            <a:gdLst/>
            <a:ahLst/>
            <a:cxnLst/>
            <a:rect l="l" t="t" r="r" b="b"/>
            <a:pathLst>
              <a:path w="26670" h="10795">
                <a:moveTo>
                  <a:pt x="20977" y="0"/>
                </a:moveTo>
                <a:lnTo>
                  <a:pt x="0" y="0"/>
                </a:lnTo>
                <a:lnTo>
                  <a:pt x="0" y="10471"/>
                </a:lnTo>
                <a:lnTo>
                  <a:pt x="26222" y="10471"/>
                </a:lnTo>
                <a:lnTo>
                  <a:pt x="20977" y="5235"/>
                </a:lnTo>
                <a:lnTo>
                  <a:pt x="20977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0" name="object 400"/>
          <p:cNvSpPr/>
          <p:nvPr/>
        </p:nvSpPr>
        <p:spPr>
          <a:xfrm>
            <a:off x="8483705" y="4479438"/>
            <a:ext cx="31750" cy="15875"/>
          </a:xfrm>
          <a:custGeom>
            <a:avLst/>
            <a:gdLst/>
            <a:ahLst/>
            <a:cxnLst/>
            <a:rect l="l" t="t" r="r" b="b"/>
            <a:pathLst>
              <a:path w="31750" h="15875">
                <a:moveTo>
                  <a:pt x="31466" y="0"/>
                </a:moveTo>
                <a:lnTo>
                  <a:pt x="5244" y="0"/>
                </a:lnTo>
                <a:lnTo>
                  <a:pt x="5244" y="5235"/>
                </a:lnTo>
                <a:lnTo>
                  <a:pt x="0" y="10471"/>
                </a:lnTo>
                <a:lnTo>
                  <a:pt x="0" y="15707"/>
                </a:lnTo>
                <a:lnTo>
                  <a:pt x="26222" y="15707"/>
                </a:lnTo>
                <a:lnTo>
                  <a:pt x="26222" y="5235"/>
                </a:lnTo>
                <a:lnTo>
                  <a:pt x="31466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1" name="object 401"/>
          <p:cNvSpPr/>
          <p:nvPr/>
        </p:nvSpPr>
        <p:spPr>
          <a:xfrm>
            <a:off x="8971438" y="4479438"/>
            <a:ext cx="26670" cy="15875"/>
          </a:xfrm>
          <a:custGeom>
            <a:avLst/>
            <a:gdLst/>
            <a:ahLst/>
            <a:cxnLst/>
            <a:rect l="l" t="t" r="r" b="b"/>
            <a:pathLst>
              <a:path w="26670" h="15875">
                <a:moveTo>
                  <a:pt x="0" y="15707"/>
                </a:moveTo>
                <a:lnTo>
                  <a:pt x="0" y="0"/>
                </a:lnTo>
                <a:lnTo>
                  <a:pt x="26222" y="0"/>
                </a:lnTo>
                <a:lnTo>
                  <a:pt x="26222" y="15707"/>
                </a:lnTo>
                <a:lnTo>
                  <a:pt x="0" y="15707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2" name="object 402"/>
          <p:cNvSpPr/>
          <p:nvPr/>
        </p:nvSpPr>
        <p:spPr>
          <a:xfrm>
            <a:off x="8488950" y="4463731"/>
            <a:ext cx="31750" cy="15875"/>
          </a:xfrm>
          <a:custGeom>
            <a:avLst/>
            <a:gdLst/>
            <a:ahLst/>
            <a:cxnLst/>
            <a:rect l="l" t="t" r="r" b="b"/>
            <a:pathLst>
              <a:path w="31750" h="15875">
                <a:moveTo>
                  <a:pt x="31466" y="0"/>
                </a:moveTo>
                <a:lnTo>
                  <a:pt x="5244" y="0"/>
                </a:lnTo>
                <a:lnTo>
                  <a:pt x="5244" y="5235"/>
                </a:lnTo>
                <a:lnTo>
                  <a:pt x="0" y="5235"/>
                </a:lnTo>
                <a:lnTo>
                  <a:pt x="0" y="15707"/>
                </a:lnTo>
                <a:lnTo>
                  <a:pt x="26222" y="15707"/>
                </a:lnTo>
                <a:lnTo>
                  <a:pt x="26222" y="5235"/>
                </a:lnTo>
                <a:lnTo>
                  <a:pt x="31466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3" name="object 403"/>
          <p:cNvSpPr/>
          <p:nvPr/>
        </p:nvSpPr>
        <p:spPr>
          <a:xfrm>
            <a:off x="8966194" y="4463731"/>
            <a:ext cx="31750" cy="15875"/>
          </a:xfrm>
          <a:custGeom>
            <a:avLst/>
            <a:gdLst/>
            <a:ahLst/>
            <a:cxnLst/>
            <a:rect l="l" t="t" r="r" b="b"/>
            <a:pathLst>
              <a:path w="31750" h="15875">
                <a:moveTo>
                  <a:pt x="26222" y="0"/>
                </a:moveTo>
                <a:lnTo>
                  <a:pt x="0" y="0"/>
                </a:lnTo>
                <a:lnTo>
                  <a:pt x="0" y="5235"/>
                </a:lnTo>
                <a:lnTo>
                  <a:pt x="5244" y="10471"/>
                </a:lnTo>
                <a:lnTo>
                  <a:pt x="5244" y="15707"/>
                </a:lnTo>
                <a:lnTo>
                  <a:pt x="31466" y="15707"/>
                </a:lnTo>
                <a:lnTo>
                  <a:pt x="26222" y="10471"/>
                </a:lnTo>
                <a:lnTo>
                  <a:pt x="26222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4" name="object 404"/>
          <p:cNvSpPr/>
          <p:nvPr/>
        </p:nvSpPr>
        <p:spPr>
          <a:xfrm>
            <a:off x="8494193" y="4448023"/>
            <a:ext cx="26670" cy="15875"/>
          </a:xfrm>
          <a:custGeom>
            <a:avLst/>
            <a:gdLst/>
            <a:ahLst/>
            <a:cxnLst/>
            <a:rect l="l" t="t" r="r" b="b"/>
            <a:pathLst>
              <a:path w="26670" h="15875">
                <a:moveTo>
                  <a:pt x="26222" y="0"/>
                </a:moveTo>
                <a:lnTo>
                  <a:pt x="5244" y="0"/>
                </a:lnTo>
                <a:lnTo>
                  <a:pt x="0" y="5235"/>
                </a:lnTo>
                <a:lnTo>
                  <a:pt x="0" y="15707"/>
                </a:lnTo>
                <a:lnTo>
                  <a:pt x="26222" y="15707"/>
                </a:lnTo>
                <a:lnTo>
                  <a:pt x="26222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5" name="object 405"/>
          <p:cNvSpPr/>
          <p:nvPr/>
        </p:nvSpPr>
        <p:spPr>
          <a:xfrm>
            <a:off x="8960949" y="4448023"/>
            <a:ext cx="31750" cy="15875"/>
          </a:xfrm>
          <a:custGeom>
            <a:avLst/>
            <a:gdLst/>
            <a:ahLst/>
            <a:cxnLst/>
            <a:rect l="l" t="t" r="r" b="b"/>
            <a:pathLst>
              <a:path w="31750" h="15875">
                <a:moveTo>
                  <a:pt x="31466" y="10471"/>
                </a:moveTo>
                <a:lnTo>
                  <a:pt x="5244" y="10471"/>
                </a:lnTo>
                <a:lnTo>
                  <a:pt x="5244" y="15707"/>
                </a:lnTo>
                <a:lnTo>
                  <a:pt x="31466" y="15707"/>
                </a:lnTo>
                <a:lnTo>
                  <a:pt x="31466" y="10471"/>
                </a:lnTo>
                <a:close/>
              </a:path>
              <a:path w="31750" h="15875">
                <a:moveTo>
                  <a:pt x="26222" y="0"/>
                </a:moveTo>
                <a:lnTo>
                  <a:pt x="0" y="0"/>
                </a:lnTo>
                <a:lnTo>
                  <a:pt x="0" y="10471"/>
                </a:lnTo>
                <a:lnTo>
                  <a:pt x="26222" y="10471"/>
                </a:lnTo>
                <a:lnTo>
                  <a:pt x="26222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6" name="object 406"/>
          <p:cNvSpPr/>
          <p:nvPr/>
        </p:nvSpPr>
        <p:spPr>
          <a:xfrm>
            <a:off x="8499438" y="4432315"/>
            <a:ext cx="26670" cy="15875"/>
          </a:xfrm>
          <a:custGeom>
            <a:avLst/>
            <a:gdLst/>
            <a:ahLst/>
            <a:cxnLst/>
            <a:rect l="l" t="t" r="r" b="b"/>
            <a:pathLst>
              <a:path w="26670" h="15875">
                <a:moveTo>
                  <a:pt x="26222" y="0"/>
                </a:moveTo>
                <a:lnTo>
                  <a:pt x="0" y="0"/>
                </a:lnTo>
                <a:lnTo>
                  <a:pt x="0" y="15707"/>
                </a:lnTo>
                <a:lnTo>
                  <a:pt x="20977" y="15707"/>
                </a:lnTo>
                <a:lnTo>
                  <a:pt x="26222" y="10471"/>
                </a:lnTo>
                <a:lnTo>
                  <a:pt x="26222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7" name="object 407"/>
          <p:cNvSpPr/>
          <p:nvPr/>
        </p:nvSpPr>
        <p:spPr>
          <a:xfrm>
            <a:off x="8955705" y="4432315"/>
            <a:ext cx="31750" cy="15875"/>
          </a:xfrm>
          <a:custGeom>
            <a:avLst/>
            <a:gdLst/>
            <a:ahLst/>
            <a:cxnLst/>
            <a:rect l="l" t="t" r="r" b="b"/>
            <a:pathLst>
              <a:path w="31750" h="15875">
                <a:moveTo>
                  <a:pt x="26222" y="0"/>
                </a:moveTo>
                <a:lnTo>
                  <a:pt x="0" y="0"/>
                </a:lnTo>
                <a:lnTo>
                  <a:pt x="0" y="5235"/>
                </a:lnTo>
                <a:lnTo>
                  <a:pt x="5244" y="10471"/>
                </a:lnTo>
                <a:lnTo>
                  <a:pt x="5244" y="15707"/>
                </a:lnTo>
                <a:lnTo>
                  <a:pt x="31466" y="15707"/>
                </a:lnTo>
                <a:lnTo>
                  <a:pt x="31466" y="10471"/>
                </a:lnTo>
                <a:lnTo>
                  <a:pt x="26222" y="10471"/>
                </a:lnTo>
                <a:lnTo>
                  <a:pt x="26222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8" name="object 408"/>
          <p:cNvSpPr/>
          <p:nvPr/>
        </p:nvSpPr>
        <p:spPr>
          <a:xfrm>
            <a:off x="8504683" y="4421844"/>
            <a:ext cx="26670" cy="10795"/>
          </a:xfrm>
          <a:custGeom>
            <a:avLst/>
            <a:gdLst/>
            <a:ahLst/>
            <a:cxnLst/>
            <a:rect l="l" t="t" r="r" b="b"/>
            <a:pathLst>
              <a:path w="26670" h="10795">
                <a:moveTo>
                  <a:pt x="26222" y="0"/>
                </a:moveTo>
                <a:lnTo>
                  <a:pt x="0" y="0"/>
                </a:lnTo>
                <a:lnTo>
                  <a:pt x="0" y="10471"/>
                </a:lnTo>
                <a:lnTo>
                  <a:pt x="26222" y="10471"/>
                </a:lnTo>
                <a:lnTo>
                  <a:pt x="26222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9" name="object 409"/>
          <p:cNvSpPr/>
          <p:nvPr/>
        </p:nvSpPr>
        <p:spPr>
          <a:xfrm>
            <a:off x="8950460" y="4421844"/>
            <a:ext cx="31750" cy="10795"/>
          </a:xfrm>
          <a:custGeom>
            <a:avLst/>
            <a:gdLst/>
            <a:ahLst/>
            <a:cxnLst/>
            <a:rect l="l" t="t" r="r" b="b"/>
            <a:pathLst>
              <a:path w="31750" h="10795">
                <a:moveTo>
                  <a:pt x="26222" y="0"/>
                </a:moveTo>
                <a:lnTo>
                  <a:pt x="0" y="0"/>
                </a:lnTo>
                <a:lnTo>
                  <a:pt x="0" y="5235"/>
                </a:lnTo>
                <a:lnTo>
                  <a:pt x="5244" y="10471"/>
                </a:lnTo>
                <a:lnTo>
                  <a:pt x="31466" y="10471"/>
                </a:lnTo>
                <a:lnTo>
                  <a:pt x="31466" y="5235"/>
                </a:lnTo>
                <a:lnTo>
                  <a:pt x="26222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0" name="object 410"/>
          <p:cNvSpPr/>
          <p:nvPr/>
        </p:nvSpPr>
        <p:spPr>
          <a:xfrm>
            <a:off x="8509927" y="4406136"/>
            <a:ext cx="26670" cy="15875"/>
          </a:xfrm>
          <a:custGeom>
            <a:avLst/>
            <a:gdLst/>
            <a:ahLst/>
            <a:cxnLst/>
            <a:rect l="l" t="t" r="r" b="b"/>
            <a:pathLst>
              <a:path w="26670" h="15875">
                <a:moveTo>
                  <a:pt x="26222" y="0"/>
                </a:moveTo>
                <a:lnTo>
                  <a:pt x="0" y="0"/>
                </a:lnTo>
                <a:lnTo>
                  <a:pt x="0" y="15707"/>
                </a:lnTo>
                <a:lnTo>
                  <a:pt x="26222" y="15707"/>
                </a:lnTo>
                <a:lnTo>
                  <a:pt x="26222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1" name="object 411"/>
          <p:cNvSpPr/>
          <p:nvPr/>
        </p:nvSpPr>
        <p:spPr>
          <a:xfrm>
            <a:off x="8945216" y="4406136"/>
            <a:ext cx="31750" cy="15875"/>
          </a:xfrm>
          <a:custGeom>
            <a:avLst/>
            <a:gdLst/>
            <a:ahLst/>
            <a:cxnLst/>
            <a:rect l="l" t="t" r="r" b="b"/>
            <a:pathLst>
              <a:path w="31750" h="15875">
                <a:moveTo>
                  <a:pt x="26222" y="0"/>
                </a:moveTo>
                <a:lnTo>
                  <a:pt x="0" y="0"/>
                </a:lnTo>
                <a:lnTo>
                  <a:pt x="0" y="5235"/>
                </a:lnTo>
                <a:lnTo>
                  <a:pt x="5244" y="10471"/>
                </a:lnTo>
                <a:lnTo>
                  <a:pt x="5244" y="15707"/>
                </a:lnTo>
                <a:lnTo>
                  <a:pt x="31466" y="15707"/>
                </a:lnTo>
                <a:lnTo>
                  <a:pt x="31466" y="10471"/>
                </a:lnTo>
                <a:lnTo>
                  <a:pt x="26222" y="5235"/>
                </a:lnTo>
                <a:lnTo>
                  <a:pt x="26222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2" name="object 412"/>
          <p:cNvSpPr/>
          <p:nvPr/>
        </p:nvSpPr>
        <p:spPr>
          <a:xfrm>
            <a:off x="8515171" y="4390428"/>
            <a:ext cx="31750" cy="15875"/>
          </a:xfrm>
          <a:custGeom>
            <a:avLst/>
            <a:gdLst/>
            <a:ahLst/>
            <a:cxnLst/>
            <a:rect l="l" t="t" r="r" b="b"/>
            <a:pathLst>
              <a:path w="31750" h="15875">
                <a:moveTo>
                  <a:pt x="26222" y="5235"/>
                </a:moveTo>
                <a:lnTo>
                  <a:pt x="0" y="5235"/>
                </a:lnTo>
                <a:lnTo>
                  <a:pt x="0" y="15707"/>
                </a:lnTo>
                <a:lnTo>
                  <a:pt x="26222" y="15707"/>
                </a:lnTo>
                <a:lnTo>
                  <a:pt x="26222" y="5235"/>
                </a:lnTo>
                <a:close/>
              </a:path>
              <a:path w="31750" h="15875">
                <a:moveTo>
                  <a:pt x="31466" y="0"/>
                </a:moveTo>
                <a:lnTo>
                  <a:pt x="5244" y="0"/>
                </a:lnTo>
                <a:lnTo>
                  <a:pt x="5244" y="5235"/>
                </a:lnTo>
                <a:lnTo>
                  <a:pt x="31466" y="5235"/>
                </a:lnTo>
                <a:lnTo>
                  <a:pt x="31466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3" name="object 413"/>
          <p:cNvSpPr/>
          <p:nvPr/>
        </p:nvSpPr>
        <p:spPr>
          <a:xfrm>
            <a:off x="8934727" y="4390428"/>
            <a:ext cx="36830" cy="15875"/>
          </a:xfrm>
          <a:custGeom>
            <a:avLst/>
            <a:gdLst/>
            <a:ahLst/>
            <a:cxnLst/>
            <a:rect l="l" t="t" r="r" b="b"/>
            <a:pathLst>
              <a:path w="36829" h="15875">
                <a:moveTo>
                  <a:pt x="26222" y="0"/>
                </a:moveTo>
                <a:lnTo>
                  <a:pt x="0" y="0"/>
                </a:lnTo>
                <a:lnTo>
                  <a:pt x="5244" y="5235"/>
                </a:lnTo>
                <a:lnTo>
                  <a:pt x="5244" y="10471"/>
                </a:lnTo>
                <a:lnTo>
                  <a:pt x="10488" y="15707"/>
                </a:lnTo>
                <a:lnTo>
                  <a:pt x="36711" y="15707"/>
                </a:lnTo>
                <a:lnTo>
                  <a:pt x="31466" y="10471"/>
                </a:lnTo>
                <a:lnTo>
                  <a:pt x="31466" y="5235"/>
                </a:lnTo>
                <a:lnTo>
                  <a:pt x="26222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4" name="object 414"/>
          <p:cNvSpPr/>
          <p:nvPr/>
        </p:nvSpPr>
        <p:spPr>
          <a:xfrm>
            <a:off x="8520416" y="4374720"/>
            <a:ext cx="36830" cy="15875"/>
          </a:xfrm>
          <a:custGeom>
            <a:avLst/>
            <a:gdLst/>
            <a:ahLst/>
            <a:cxnLst/>
            <a:rect l="l" t="t" r="r" b="b"/>
            <a:pathLst>
              <a:path w="36829" h="15875">
                <a:moveTo>
                  <a:pt x="36711" y="0"/>
                </a:moveTo>
                <a:lnTo>
                  <a:pt x="10488" y="0"/>
                </a:lnTo>
                <a:lnTo>
                  <a:pt x="5244" y="5235"/>
                </a:lnTo>
                <a:lnTo>
                  <a:pt x="5244" y="10471"/>
                </a:lnTo>
                <a:lnTo>
                  <a:pt x="0" y="10471"/>
                </a:lnTo>
                <a:lnTo>
                  <a:pt x="0" y="15707"/>
                </a:lnTo>
                <a:lnTo>
                  <a:pt x="26222" y="15707"/>
                </a:lnTo>
                <a:lnTo>
                  <a:pt x="31466" y="10471"/>
                </a:lnTo>
                <a:lnTo>
                  <a:pt x="31466" y="5235"/>
                </a:lnTo>
                <a:lnTo>
                  <a:pt x="36711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5" name="object 415"/>
          <p:cNvSpPr/>
          <p:nvPr/>
        </p:nvSpPr>
        <p:spPr>
          <a:xfrm>
            <a:off x="8929482" y="4374720"/>
            <a:ext cx="31750" cy="15875"/>
          </a:xfrm>
          <a:custGeom>
            <a:avLst/>
            <a:gdLst/>
            <a:ahLst/>
            <a:cxnLst/>
            <a:rect l="l" t="t" r="r" b="b"/>
            <a:pathLst>
              <a:path w="31750" h="15875">
                <a:moveTo>
                  <a:pt x="26222" y="0"/>
                </a:moveTo>
                <a:lnTo>
                  <a:pt x="0" y="0"/>
                </a:lnTo>
                <a:lnTo>
                  <a:pt x="0" y="5235"/>
                </a:lnTo>
                <a:lnTo>
                  <a:pt x="5244" y="10471"/>
                </a:lnTo>
                <a:lnTo>
                  <a:pt x="5244" y="15707"/>
                </a:lnTo>
                <a:lnTo>
                  <a:pt x="31466" y="15707"/>
                </a:lnTo>
                <a:lnTo>
                  <a:pt x="31466" y="10471"/>
                </a:lnTo>
                <a:lnTo>
                  <a:pt x="26222" y="5235"/>
                </a:lnTo>
                <a:lnTo>
                  <a:pt x="26222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6" name="object 416"/>
          <p:cNvSpPr/>
          <p:nvPr/>
        </p:nvSpPr>
        <p:spPr>
          <a:xfrm>
            <a:off x="8530905" y="4359013"/>
            <a:ext cx="36830" cy="15875"/>
          </a:xfrm>
          <a:custGeom>
            <a:avLst/>
            <a:gdLst/>
            <a:ahLst/>
            <a:cxnLst/>
            <a:rect l="l" t="t" r="r" b="b"/>
            <a:pathLst>
              <a:path w="36829" h="15875">
                <a:moveTo>
                  <a:pt x="36711" y="0"/>
                </a:moveTo>
                <a:lnTo>
                  <a:pt x="5244" y="0"/>
                </a:lnTo>
                <a:lnTo>
                  <a:pt x="5244" y="5235"/>
                </a:lnTo>
                <a:lnTo>
                  <a:pt x="0" y="10471"/>
                </a:lnTo>
                <a:lnTo>
                  <a:pt x="0" y="15707"/>
                </a:lnTo>
                <a:lnTo>
                  <a:pt x="26222" y="15707"/>
                </a:lnTo>
                <a:lnTo>
                  <a:pt x="31466" y="10471"/>
                </a:lnTo>
                <a:lnTo>
                  <a:pt x="31466" y="5235"/>
                </a:lnTo>
                <a:lnTo>
                  <a:pt x="36711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7" name="object 417"/>
          <p:cNvSpPr/>
          <p:nvPr/>
        </p:nvSpPr>
        <p:spPr>
          <a:xfrm>
            <a:off x="8918994" y="4359013"/>
            <a:ext cx="36830" cy="15875"/>
          </a:xfrm>
          <a:custGeom>
            <a:avLst/>
            <a:gdLst/>
            <a:ahLst/>
            <a:cxnLst/>
            <a:rect l="l" t="t" r="r" b="b"/>
            <a:pathLst>
              <a:path w="36829" h="15875">
                <a:moveTo>
                  <a:pt x="26222" y="0"/>
                </a:moveTo>
                <a:lnTo>
                  <a:pt x="0" y="0"/>
                </a:lnTo>
                <a:lnTo>
                  <a:pt x="0" y="5235"/>
                </a:lnTo>
                <a:lnTo>
                  <a:pt x="5244" y="10471"/>
                </a:lnTo>
                <a:lnTo>
                  <a:pt x="5244" y="15707"/>
                </a:lnTo>
                <a:lnTo>
                  <a:pt x="36711" y="15707"/>
                </a:lnTo>
                <a:lnTo>
                  <a:pt x="36711" y="10471"/>
                </a:lnTo>
                <a:lnTo>
                  <a:pt x="31466" y="10471"/>
                </a:lnTo>
                <a:lnTo>
                  <a:pt x="31466" y="5235"/>
                </a:lnTo>
                <a:lnTo>
                  <a:pt x="26222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8" name="object 418"/>
          <p:cNvSpPr/>
          <p:nvPr/>
        </p:nvSpPr>
        <p:spPr>
          <a:xfrm>
            <a:off x="8541394" y="4348541"/>
            <a:ext cx="31750" cy="10795"/>
          </a:xfrm>
          <a:custGeom>
            <a:avLst/>
            <a:gdLst/>
            <a:ahLst/>
            <a:cxnLst/>
            <a:rect l="l" t="t" r="r" b="b"/>
            <a:pathLst>
              <a:path w="31750" h="10795">
                <a:moveTo>
                  <a:pt x="31466" y="0"/>
                </a:moveTo>
                <a:lnTo>
                  <a:pt x="0" y="0"/>
                </a:lnTo>
                <a:lnTo>
                  <a:pt x="0" y="10471"/>
                </a:lnTo>
                <a:lnTo>
                  <a:pt x="26222" y="10471"/>
                </a:lnTo>
                <a:lnTo>
                  <a:pt x="26222" y="5235"/>
                </a:lnTo>
                <a:lnTo>
                  <a:pt x="31466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9" name="object 419"/>
          <p:cNvSpPr/>
          <p:nvPr/>
        </p:nvSpPr>
        <p:spPr>
          <a:xfrm>
            <a:off x="8913749" y="4348541"/>
            <a:ext cx="31750" cy="10795"/>
          </a:xfrm>
          <a:custGeom>
            <a:avLst/>
            <a:gdLst/>
            <a:ahLst/>
            <a:cxnLst/>
            <a:rect l="l" t="t" r="r" b="b"/>
            <a:pathLst>
              <a:path w="31750" h="10795">
                <a:moveTo>
                  <a:pt x="26222" y="0"/>
                </a:moveTo>
                <a:lnTo>
                  <a:pt x="0" y="0"/>
                </a:lnTo>
                <a:lnTo>
                  <a:pt x="0" y="10471"/>
                </a:lnTo>
                <a:lnTo>
                  <a:pt x="31466" y="10471"/>
                </a:lnTo>
                <a:lnTo>
                  <a:pt x="26222" y="5235"/>
                </a:lnTo>
                <a:lnTo>
                  <a:pt x="26222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0" name="object 420"/>
          <p:cNvSpPr/>
          <p:nvPr/>
        </p:nvSpPr>
        <p:spPr>
          <a:xfrm>
            <a:off x="8546638" y="4332833"/>
            <a:ext cx="42545" cy="15875"/>
          </a:xfrm>
          <a:custGeom>
            <a:avLst/>
            <a:gdLst/>
            <a:ahLst/>
            <a:cxnLst/>
            <a:rect l="l" t="t" r="r" b="b"/>
            <a:pathLst>
              <a:path w="42545" h="15875">
                <a:moveTo>
                  <a:pt x="41955" y="0"/>
                </a:moveTo>
                <a:lnTo>
                  <a:pt x="10488" y="0"/>
                </a:lnTo>
                <a:lnTo>
                  <a:pt x="0" y="10471"/>
                </a:lnTo>
                <a:lnTo>
                  <a:pt x="0" y="15707"/>
                </a:lnTo>
                <a:lnTo>
                  <a:pt x="26222" y="15707"/>
                </a:lnTo>
                <a:lnTo>
                  <a:pt x="41955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1" name="object 421"/>
          <p:cNvSpPr/>
          <p:nvPr/>
        </p:nvSpPr>
        <p:spPr>
          <a:xfrm>
            <a:off x="8898016" y="4332833"/>
            <a:ext cx="42545" cy="15875"/>
          </a:xfrm>
          <a:custGeom>
            <a:avLst/>
            <a:gdLst/>
            <a:ahLst/>
            <a:cxnLst/>
            <a:rect l="l" t="t" r="r" b="b"/>
            <a:pathLst>
              <a:path w="42545" h="15875">
                <a:moveTo>
                  <a:pt x="36711" y="5235"/>
                </a:moveTo>
                <a:lnTo>
                  <a:pt x="5244" y="5235"/>
                </a:lnTo>
                <a:lnTo>
                  <a:pt x="10488" y="10471"/>
                </a:lnTo>
                <a:lnTo>
                  <a:pt x="10488" y="15707"/>
                </a:lnTo>
                <a:lnTo>
                  <a:pt x="41955" y="15707"/>
                </a:lnTo>
                <a:lnTo>
                  <a:pt x="36711" y="10471"/>
                </a:lnTo>
                <a:lnTo>
                  <a:pt x="36711" y="5235"/>
                </a:lnTo>
                <a:close/>
              </a:path>
              <a:path w="42545" h="15875">
                <a:moveTo>
                  <a:pt x="31466" y="0"/>
                </a:moveTo>
                <a:lnTo>
                  <a:pt x="0" y="0"/>
                </a:lnTo>
                <a:lnTo>
                  <a:pt x="0" y="5235"/>
                </a:lnTo>
                <a:lnTo>
                  <a:pt x="31466" y="5235"/>
                </a:lnTo>
                <a:lnTo>
                  <a:pt x="31466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2" name="object 422"/>
          <p:cNvSpPr/>
          <p:nvPr/>
        </p:nvSpPr>
        <p:spPr>
          <a:xfrm>
            <a:off x="8557127" y="4317126"/>
            <a:ext cx="42545" cy="15875"/>
          </a:xfrm>
          <a:custGeom>
            <a:avLst/>
            <a:gdLst/>
            <a:ahLst/>
            <a:cxnLst/>
            <a:rect l="l" t="t" r="r" b="b"/>
            <a:pathLst>
              <a:path w="42545" h="15875">
                <a:moveTo>
                  <a:pt x="31466" y="10471"/>
                </a:moveTo>
                <a:lnTo>
                  <a:pt x="0" y="10471"/>
                </a:lnTo>
                <a:lnTo>
                  <a:pt x="0" y="15707"/>
                </a:lnTo>
                <a:lnTo>
                  <a:pt x="31466" y="15707"/>
                </a:lnTo>
                <a:lnTo>
                  <a:pt x="31466" y="10471"/>
                </a:lnTo>
                <a:close/>
              </a:path>
              <a:path w="42545" h="15875">
                <a:moveTo>
                  <a:pt x="41955" y="0"/>
                </a:moveTo>
                <a:lnTo>
                  <a:pt x="10488" y="0"/>
                </a:lnTo>
                <a:lnTo>
                  <a:pt x="10488" y="5235"/>
                </a:lnTo>
                <a:lnTo>
                  <a:pt x="5244" y="10471"/>
                </a:lnTo>
                <a:lnTo>
                  <a:pt x="36711" y="10471"/>
                </a:lnTo>
                <a:lnTo>
                  <a:pt x="41955" y="5235"/>
                </a:lnTo>
                <a:lnTo>
                  <a:pt x="41955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3" name="object 423"/>
          <p:cNvSpPr/>
          <p:nvPr/>
        </p:nvSpPr>
        <p:spPr>
          <a:xfrm>
            <a:off x="8882283" y="4317126"/>
            <a:ext cx="47625" cy="15875"/>
          </a:xfrm>
          <a:custGeom>
            <a:avLst/>
            <a:gdLst/>
            <a:ahLst/>
            <a:cxnLst/>
            <a:rect l="l" t="t" r="r" b="b"/>
            <a:pathLst>
              <a:path w="47625" h="15875">
                <a:moveTo>
                  <a:pt x="31466" y="0"/>
                </a:moveTo>
                <a:lnTo>
                  <a:pt x="0" y="0"/>
                </a:lnTo>
                <a:lnTo>
                  <a:pt x="15733" y="15707"/>
                </a:lnTo>
                <a:lnTo>
                  <a:pt x="47200" y="15707"/>
                </a:lnTo>
                <a:lnTo>
                  <a:pt x="41955" y="10471"/>
                </a:lnTo>
                <a:lnTo>
                  <a:pt x="36711" y="10471"/>
                </a:lnTo>
                <a:lnTo>
                  <a:pt x="36711" y="5235"/>
                </a:lnTo>
                <a:lnTo>
                  <a:pt x="31466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4" name="object 424"/>
          <p:cNvSpPr/>
          <p:nvPr/>
        </p:nvSpPr>
        <p:spPr>
          <a:xfrm>
            <a:off x="8567616" y="4228088"/>
            <a:ext cx="346710" cy="89535"/>
          </a:xfrm>
          <a:custGeom>
            <a:avLst/>
            <a:gdLst/>
            <a:ahLst/>
            <a:cxnLst/>
            <a:rect l="l" t="t" r="r" b="b"/>
            <a:pathLst>
              <a:path w="346709" h="89535">
                <a:moveTo>
                  <a:pt x="220266" y="5235"/>
                </a:moveTo>
                <a:lnTo>
                  <a:pt x="125866" y="5235"/>
                </a:lnTo>
                <a:lnTo>
                  <a:pt x="104888" y="15707"/>
                </a:lnTo>
                <a:lnTo>
                  <a:pt x="89155" y="20943"/>
                </a:lnTo>
                <a:lnTo>
                  <a:pt x="57688" y="36651"/>
                </a:lnTo>
                <a:lnTo>
                  <a:pt x="47199" y="47122"/>
                </a:lnTo>
                <a:lnTo>
                  <a:pt x="36711" y="52358"/>
                </a:lnTo>
                <a:lnTo>
                  <a:pt x="31466" y="62830"/>
                </a:lnTo>
                <a:lnTo>
                  <a:pt x="20977" y="68066"/>
                </a:lnTo>
                <a:lnTo>
                  <a:pt x="0" y="89037"/>
                </a:lnTo>
                <a:lnTo>
                  <a:pt x="31466" y="89037"/>
                </a:lnTo>
                <a:lnTo>
                  <a:pt x="41955" y="83774"/>
                </a:lnTo>
                <a:lnTo>
                  <a:pt x="47199" y="73302"/>
                </a:lnTo>
                <a:lnTo>
                  <a:pt x="57688" y="68066"/>
                </a:lnTo>
                <a:lnTo>
                  <a:pt x="62933" y="62830"/>
                </a:lnTo>
                <a:lnTo>
                  <a:pt x="83911" y="52358"/>
                </a:lnTo>
                <a:lnTo>
                  <a:pt x="89155" y="47122"/>
                </a:lnTo>
                <a:lnTo>
                  <a:pt x="110133" y="36651"/>
                </a:lnTo>
                <a:lnTo>
                  <a:pt x="115377" y="36651"/>
                </a:lnTo>
                <a:lnTo>
                  <a:pt x="125866" y="31415"/>
                </a:lnTo>
                <a:lnTo>
                  <a:pt x="136355" y="31415"/>
                </a:lnTo>
                <a:lnTo>
                  <a:pt x="146844" y="26179"/>
                </a:lnTo>
                <a:lnTo>
                  <a:pt x="267466" y="26179"/>
                </a:lnTo>
                <a:lnTo>
                  <a:pt x="235999" y="10471"/>
                </a:lnTo>
                <a:lnTo>
                  <a:pt x="220266" y="5235"/>
                </a:lnTo>
                <a:close/>
              </a:path>
              <a:path w="346709" h="89535">
                <a:moveTo>
                  <a:pt x="267466" y="26179"/>
                </a:moveTo>
                <a:lnTo>
                  <a:pt x="204533" y="26179"/>
                </a:lnTo>
                <a:lnTo>
                  <a:pt x="215022" y="31415"/>
                </a:lnTo>
                <a:lnTo>
                  <a:pt x="220266" y="31415"/>
                </a:lnTo>
                <a:lnTo>
                  <a:pt x="230755" y="36651"/>
                </a:lnTo>
                <a:lnTo>
                  <a:pt x="241244" y="36651"/>
                </a:lnTo>
                <a:lnTo>
                  <a:pt x="251733" y="41887"/>
                </a:lnTo>
                <a:lnTo>
                  <a:pt x="256977" y="47123"/>
                </a:lnTo>
                <a:lnTo>
                  <a:pt x="277955" y="57594"/>
                </a:lnTo>
                <a:lnTo>
                  <a:pt x="283200" y="62830"/>
                </a:lnTo>
                <a:lnTo>
                  <a:pt x="293688" y="68066"/>
                </a:lnTo>
                <a:lnTo>
                  <a:pt x="314666" y="89038"/>
                </a:lnTo>
                <a:lnTo>
                  <a:pt x="346133" y="89038"/>
                </a:lnTo>
                <a:lnTo>
                  <a:pt x="340888" y="78538"/>
                </a:lnTo>
                <a:lnTo>
                  <a:pt x="330400" y="68066"/>
                </a:lnTo>
                <a:lnTo>
                  <a:pt x="319911" y="62830"/>
                </a:lnTo>
                <a:lnTo>
                  <a:pt x="309422" y="52358"/>
                </a:lnTo>
                <a:lnTo>
                  <a:pt x="298933" y="47123"/>
                </a:lnTo>
                <a:lnTo>
                  <a:pt x="288444" y="36651"/>
                </a:lnTo>
                <a:lnTo>
                  <a:pt x="267466" y="26179"/>
                </a:lnTo>
                <a:close/>
              </a:path>
              <a:path w="346709" h="89535">
                <a:moveTo>
                  <a:pt x="173066" y="0"/>
                </a:moveTo>
                <a:lnTo>
                  <a:pt x="162577" y="5235"/>
                </a:lnTo>
                <a:lnTo>
                  <a:pt x="188799" y="5235"/>
                </a:lnTo>
                <a:lnTo>
                  <a:pt x="173066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5" name="object 425"/>
          <p:cNvSpPr/>
          <p:nvPr/>
        </p:nvSpPr>
        <p:spPr>
          <a:xfrm>
            <a:off x="8599083" y="4359013"/>
            <a:ext cx="304800" cy="471805"/>
          </a:xfrm>
          <a:custGeom>
            <a:avLst/>
            <a:gdLst/>
            <a:ahLst/>
            <a:cxnLst/>
            <a:rect l="l" t="t" r="r" b="b"/>
            <a:pathLst>
              <a:path w="304800" h="471804">
                <a:moveTo>
                  <a:pt x="152088" y="465994"/>
                </a:moveTo>
                <a:lnTo>
                  <a:pt x="68177" y="465993"/>
                </a:lnTo>
                <a:lnTo>
                  <a:pt x="78666" y="471229"/>
                </a:lnTo>
                <a:lnTo>
                  <a:pt x="141600" y="471229"/>
                </a:lnTo>
                <a:lnTo>
                  <a:pt x="152088" y="465994"/>
                </a:lnTo>
                <a:close/>
              </a:path>
              <a:path w="304800" h="471804">
                <a:moveTo>
                  <a:pt x="178311" y="460758"/>
                </a:moveTo>
                <a:lnTo>
                  <a:pt x="47200" y="460758"/>
                </a:lnTo>
                <a:lnTo>
                  <a:pt x="57688" y="465993"/>
                </a:lnTo>
                <a:lnTo>
                  <a:pt x="167822" y="465994"/>
                </a:lnTo>
                <a:lnTo>
                  <a:pt x="178311" y="460758"/>
                </a:lnTo>
                <a:close/>
              </a:path>
              <a:path w="304800" h="471804">
                <a:moveTo>
                  <a:pt x="68177" y="387455"/>
                </a:moveTo>
                <a:lnTo>
                  <a:pt x="15733" y="387455"/>
                </a:lnTo>
                <a:lnTo>
                  <a:pt x="5244" y="397927"/>
                </a:lnTo>
                <a:lnTo>
                  <a:pt x="5244" y="403163"/>
                </a:lnTo>
                <a:lnTo>
                  <a:pt x="0" y="408399"/>
                </a:lnTo>
                <a:lnTo>
                  <a:pt x="0" y="424106"/>
                </a:lnTo>
                <a:lnTo>
                  <a:pt x="5244" y="429342"/>
                </a:lnTo>
                <a:lnTo>
                  <a:pt x="5244" y="434578"/>
                </a:lnTo>
                <a:lnTo>
                  <a:pt x="10488" y="439814"/>
                </a:lnTo>
                <a:lnTo>
                  <a:pt x="10488" y="445050"/>
                </a:lnTo>
                <a:lnTo>
                  <a:pt x="15733" y="450286"/>
                </a:lnTo>
                <a:lnTo>
                  <a:pt x="20977" y="450286"/>
                </a:lnTo>
                <a:lnTo>
                  <a:pt x="26222" y="455522"/>
                </a:lnTo>
                <a:lnTo>
                  <a:pt x="36711" y="460758"/>
                </a:lnTo>
                <a:lnTo>
                  <a:pt x="188800" y="460758"/>
                </a:lnTo>
                <a:lnTo>
                  <a:pt x="199288" y="455522"/>
                </a:lnTo>
                <a:lnTo>
                  <a:pt x="204533" y="450286"/>
                </a:lnTo>
                <a:lnTo>
                  <a:pt x="215022" y="445050"/>
                </a:lnTo>
                <a:lnTo>
                  <a:pt x="220266" y="445050"/>
                </a:lnTo>
                <a:lnTo>
                  <a:pt x="230755" y="439814"/>
                </a:lnTo>
                <a:lnTo>
                  <a:pt x="157333" y="439814"/>
                </a:lnTo>
                <a:lnTo>
                  <a:pt x="152088" y="434578"/>
                </a:lnTo>
                <a:lnTo>
                  <a:pt x="141600" y="434578"/>
                </a:lnTo>
                <a:lnTo>
                  <a:pt x="136355" y="429342"/>
                </a:lnTo>
                <a:lnTo>
                  <a:pt x="125866" y="429342"/>
                </a:lnTo>
                <a:lnTo>
                  <a:pt x="115377" y="424106"/>
                </a:lnTo>
                <a:lnTo>
                  <a:pt x="110133" y="418871"/>
                </a:lnTo>
                <a:lnTo>
                  <a:pt x="99644" y="413635"/>
                </a:lnTo>
                <a:lnTo>
                  <a:pt x="94400" y="408399"/>
                </a:lnTo>
                <a:lnTo>
                  <a:pt x="83911" y="403163"/>
                </a:lnTo>
                <a:lnTo>
                  <a:pt x="68177" y="387455"/>
                </a:lnTo>
                <a:close/>
              </a:path>
              <a:path w="304800" h="471804">
                <a:moveTo>
                  <a:pt x="277955" y="68066"/>
                </a:moveTo>
                <a:lnTo>
                  <a:pt x="120621" y="68066"/>
                </a:lnTo>
                <a:lnTo>
                  <a:pt x="131110" y="73302"/>
                </a:lnTo>
                <a:lnTo>
                  <a:pt x="136355" y="73302"/>
                </a:lnTo>
                <a:lnTo>
                  <a:pt x="141599" y="78538"/>
                </a:lnTo>
                <a:lnTo>
                  <a:pt x="146844" y="78538"/>
                </a:lnTo>
                <a:lnTo>
                  <a:pt x="173066" y="104717"/>
                </a:lnTo>
                <a:lnTo>
                  <a:pt x="173066" y="109953"/>
                </a:lnTo>
                <a:lnTo>
                  <a:pt x="178310" y="115189"/>
                </a:lnTo>
                <a:lnTo>
                  <a:pt x="178310" y="157076"/>
                </a:lnTo>
                <a:lnTo>
                  <a:pt x="167822" y="178020"/>
                </a:lnTo>
                <a:lnTo>
                  <a:pt x="157333" y="188491"/>
                </a:lnTo>
                <a:lnTo>
                  <a:pt x="157333" y="193727"/>
                </a:lnTo>
                <a:lnTo>
                  <a:pt x="152088" y="193727"/>
                </a:lnTo>
                <a:lnTo>
                  <a:pt x="152088" y="198963"/>
                </a:lnTo>
                <a:lnTo>
                  <a:pt x="146844" y="204199"/>
                </a:lnTo>
                <a:lnTo>
                  <a:pt x="136355" y="204199"/>
                </a:lnTo>
                <a:lnTo>
                  <a:pt x="131110" y="209435"/>
                </a:lnTo>
                <a:lnTo>
                  <a:pt x="125866" y="209435"/>
                </a:lnTo>
                <a:lnTo>
                  <a:pt x="120622" y="214671"/>
                </a:lnTo>
                <a:lnTo>
                  <a:pt x="115377" y="214671"/>
                </a:lnTo>
                <a:lnTo>
                  <a:pt x="104888" y="219907"/>
                </a:lnTo>
                <a:lnTo>
                  <a:pt x="99644" y="219907"/>
                </a:lnTo>
                <a:lnTo>
                  <a:pt x="89155" y="225143"/>
                </a:lnTo>
                <a:lnTo>
                  <a:pt x="89155" y="235614"/>
                </a:lnTo>
                <a:lnTo>
                  <a:pt x="94399" y="235614"/>
                </a:lnTo>
                <a:lnTo>
                  <a:pt x="104888" y="240850"/>
                </a:lnTo>
                <a:lnTo>
                  <a:pt x="110133" y="240850"/>
                </a:lnTo>
                <a:lnTo>
                  <a:pt x="120622" y="246086"/>
                </a:lnTo>
                <a:lnTo>
                  <a:pt x="125866" y="246086"/>
                </a:lnTo>
                <a:lnTo>
                  <a:pt x="136355" y="251322"/>
                </a:lnTo>
                <a:lnTo>
                  <a:pt x="141599" y="251322"/>
                </a:lnTo>
                <a:lnTo>
                  <a:pt x="146844" y="256558"/>
                </a:lnTo>
                <a:lnTo>
                  <a:pt x="157333" y="256558"/>
                </a:lnTo>
                <a:lnTo>
                  <a:pt x="173066" y="272266"/>
                </a:lnTo>
                <a:lnTo>
                  <a:pt x="178311" y="272266"/>
                </a:lnTo>
                <a:lnTo>
                  <a:pt x="194044" y="287973"/>
                </a:lnTo>
                <a:lnTo>
                  <a:pt x="199288" y="298445"/>
                </a:lnTo>
                <a:lnTo>
                  <a:pt x="209777" y="308917"/>
                </a:lnTo>
                <a:lnTo>
                  <a:pt x="215022" y="319389"/>
                </a:lnTo>
                <a:lnTo>
                  <a:pt x="220266" y="324625"/>
                </a:lnTo>
                <a:lnTo>
                  <a:pt x="225511" y="340332"/>
                </a:lnTo>
                <a:lnTo>
                  <a:pt x="225511" y="397927"/>
                </a:lnTo>
                <a:lnTo>
                  <a:pt x="215022" y="408399"/>
                </a:lnTo>
                <a:lnTo>
                  <a:pt x="215022" y="413635"/>
                </a:lnTo>
                <a:lnTo>
                  <a:pt x="199288" y="429342"/>
                </a:lnTo>
                <a:lnTo>
                  <a:pt x="194044" y="429342"/>
                </a:lnTo>
                <a:lnTo>
                  <a:pt x="188800" y="434578"/>
                </a:lnTo>
                <a:lnTo>
                  <a:pt x="178311" y="434578"/>
                </a:lnTo>
                <a:lnTo>
                  <a:pt x="173066" y="439814"/>
                </a:lnTo>
                <a:lnTo>
                  <a:pt x="230755" y="439814"/>
                </a:lnTo>
                <a:lnTo>
                  <a:pt x="272711" y="397927"/>
                </a:lnTo>
                <a:lnTo>
                  <a:pt x="283200" y="382219"/>
                </a:lnTo>
                <a:lnTo>
                  <a:pt x="304177" y="319389"/>
                </a:lnTo>
                <a:lnTo>
                  <a:pt x="304177" y="282737"/>
                </a:lnTo>
                <a:lnTo>
                  <a:pt x="298933" y="272266"/>
                </a:lnTo>
                <a:lnTo>
                  <a:pt x="298933" y="261794"/>
                </a:lnTo>
                <a:lnTo>
                  <a:pt x="293688" y="256558"/>
                </a:lnTo>
                <a:lnTo>
                  <a:pt x="288444" y="246086"/>
                </a:lnTo>
                <a:lnTo>
                  <a:pt x="283199" y="240850"/>
                </a:lnTo>
                <a:lnTo>
                  <a:pt x="277955" y="230379"/>
                </a:lnTo>
                <a:lnTo>
                  <a:pt x="267466" y="219907"/>
                </a:lnTo>
                <a:lnTo>
                  <a:pt x="256977" y="214671"/>
                </a:lnTo>
                <a:lnTo>
                  <a:pt x="251733" y="204199"/>
                </a:lnTo>
                <a:lnTo>
                  <a:pt x="209777" y="183256"/>
                </a:lnTo>
                <a:lnTo>
                  <a:pt x="220266" y="183256"/>
                </a:lnTo>
                <a:lnTo>
                  <a:pt x="225510" y="178020"/>
                </a:lnTo>
                <a:lnTo>
                  <a:pt x="235999" y="172784"/>
                </a:lnTo>
                <a:lnTo>
                  <a:pt x="251733" y="157076"/>
                </a:lnTo>
                <a:lnTo>
                  <a:pt x="262222" y="151840"/>
                </a:lnTo>
                <a:lnTo>
                  <a:pt x="262222" y="146604"/>
                </a:lnTo>
                <a:lnTo>
                  <a:pt x="272710" y="130897"/>
                </a:lnTo>
                <a:lnTo>
                  <a:pt x="277955" y="120425"/>
                </a:lnTo>
                <a:lnTo>
                  <a:pt x="277955" y="109953"/>
                </a:lnTo>
                <a:lnTo>
                  <a:pt x="283199" y="94246"/>
                </a:lnTo>
                <a:lnTo>
                  <a:pt x="283199" y="83774"/>
                </a:lnTo>
                <a:lnTo>
                  <a:pt x="277955" y="78538"/>
                </a:lnTo>
                <a:lnTo>
                  <a:pt x="277955" y="68066"/>
                </a:lnTo>
                <a:close/>
              </a:path>
              <a:path w="304800" h="471804">
                <a:moveTo>
                  <a:pt x="62933" y="382219"/>
                </a:moveTo>
                <a:lnTo>
                  <a:pt x="20977" y="382219"/>
                </a:lnTo>
                <a:lnTo>
                  <a:pt x="20977" y="387455"/>
                </a:lnTo>
                <a:lnTo>
                  <a:pt x="62933" y="387455"/>
                </a:lnTo>
                <a:lnTo>
                  <a:pt x="62933" y="382219"/>
                </a:lnTo>
                <a:close/>
              </a:path>
              <a:path w="304800" h="471804">
                <a:moveTo>
                  <a:pt x="41955" y="376983"/>
                </a:moveTo>
                <a:lnTo>
                  <a:pt x="36711" y="376983"/>
                </a:lnTo>
                <a:lnTo>
                  <a:pt x="31466" y="382219"/>
                </a:lnTo>
                <a:lnTo>
                  <a:pt x="47199" y="382219"/>
                </a:lnTo>
                <a:lnTo>
                  <a:pt x="41955" y="376983"/>
                </a:lnTo>
                <a:close/>
              </a:path>
              <a:path w="304800" h="471804">
                <a:moveTo>
                  <a:pt x="215021" y="5235"/>
                </a:moveTo>
                <a:lnTo>
                  <a:pt x="125866" y="5235"/>
                </a:lnTo>
                <a:lnTo>
                  <a:pt x="110133" y="10471"/>
                </a:lnTo>
                <a:lnTo>
                  <a:pt x="89155" y="20943"/>
                </a:lnTo>
                <a:lnTo>
                  <a:pt x="73421" y="36651"/>
                </a:lnTo>
                <a:lnTo>
                  <a:pt x="62933" y="41887"/>
                </a:lnTo>
                <a:lnTo>
                  <a:pt x="52444" y="52358"/>
                </a:lnTo>
                <a:lnTo>
                  <a:pt x="47199" y="62830"/>
                </a:lnTo>
                <a:lnTo>
                  <a:pt x="36710" y="73302"/>
                </a:lnTo>
                <a:lnTo>
                  <a:pt x="31466" y="83774"/>
                </a:lnTo>
                <a:lnTo>
                  <a:pt x="26221" y="99481"/>
                </a:lnTo>
                <a:lnTo>
                  <a:pt x="15733" y="109953"/>
                </a:lnTo>
                <a:lnTo>
                  <a:pt x="26221" y="115189"/>
                </a:lnTo>
                <a:lnTo>
                  <a:pt x="47199" y="94245"/>
                </a:lnTo>
                <a:lnTo>
                  <a:pt x="57688" y="89010"/>
                </a:lnTo>
                <a:lnTo>
                  <a:pt x="62933" y="78538"/>
                </a:lnTo>
                <a:lnTo>
                  <a:pt x="73421" y="73302"/>
                </a:lnTo>
                <a:lnTo>
                  <a:pt x="83910" y="73302"/>
                </a:lnTo>
                <a:lnTo>
                  <a:pt x="94399" y="68066"/>
                </a:lnTo>
                <a:lnTo>
                  <a:pt x="277955" y="68066"/>
                </a:lnTo>
                <a:lnTo>
                  <a:pt x="272710" y="57594"/>
                </a:lnTo>
                <a:lnTo>
                  <a:pt x="267466" y="52358"/>
                </a:lnTo>
                <a:lnTo>
                  <a:pt x="262221" y="41887"/>
                </a:lnTo>
                <a:lnTo>
                  <a:pt x="256977" y="36651"/>
                </a:lnTo>
                <a:lnTo>
                  <a:pt x="251733" y="26179"/>
                </a:lnTo>
                <a:lnTo>
                  <a:pt x="230755" y="15707"/>
                </a:lnTo>
                <a:lnTo>
                  <a:pt x="225510" y="10471"/>
                </a:lnTo>
                <a:lnTo>
                  <a:pt x="215021" y="5235"/>
                </a:lnTo>
                <a:close/>
              </a:path>
              <a:path w="304800" h="471804">
                <a:moveTo>
                  <a:pt x="194044" y="0"/>
                </a:moveTo>
                <a:lnTo>
                  <a:pt x="146844" y="0"/>
                </a:lnTo>
                <a:lnTo>
                  <a:pt x="136355" y="5235"/>
                </a:lnTo>
                <a:lnTo>
                  <a:pt x="204533" y="5235"/>
                </a:lnTo>
                <a:lnTo>
                  <a:pt x="194044" y="0"/>
                </a:lnTo>
                <a:close/>
              </a:path>
            </a:pathLst>
          </a:custGeom>
          <a:solidFill>
            <a:srgbClr val="0D0D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6" name="object 426"/>
          <p:cNvSpPr/>
          <p:nvPr/>
        </p:nvSpPr>
        <p:spPr>
          <a:xfrm>
            <a:off x="8599083" y="4338069"/>
            <a:ext cx="304800" cy="471805"/>
          </a:xfrm>
          <a:custGeom>
            <a:avLst/>
            <a:gdLst/>
            <a:ahLst/>
            <a:cxnLst/>
            <a:rect l="l" t="t" r="r" b="b"/>
            <a:pathLst>
              <a:path w="304800" h="471804">
                <a:moveTo>
                  <a:pt x="131111" y="465994"/>
                </a:moveTo>
                <a:lnTo>
                  <a:pt x="94400" y="465993"/>
                </a:lnTo>
                <a:lnTo>
                  <a:pt x="110133" y="471229"/>
                </a:lnTo>
                <a:lnTo>
                  <a:pt x="120622" y="471229"/>
                </a:lnTo>
                <a:lnTo>
                  <a:pt x="131111" y="465994"/>
                </a:lnTo>
                <a:close/>
              </a:path>
              <a:path w="304800" h="471804">
                <a:moveTo>
                  <a:pt x="188800" y="455522"/>
                </a:moveTo>
                <a:lnTo>
                  <a:pt x="36711" y="455522"/>
                </a:lnTo>
                <a:lnTo>
                  <a:pt x="57688" y="465993"/>
                </a:lnTo>
                <a:lnTo>
                  <a:pt x="162577" y="465994"/>
                </a:lnTo>
                <a:lnTo>
                  <a:pt x="167822" y="460758"/>
                </a:lnTo>
                <a:lnTo>
                  <a:pt x="178311" y="460758"/>
                </a:lnTo>
                <a:lnTo>
                  <a:pt x="188800" y="455522"/>
                </a:lnTo>
                <a:close/>
              </a:path>
              <a:path w="304800" h="471804">
                <a:moveTo>
                  <a:pt x="62933" y="382219"/>
                </a:moveTo>
                <a:lnTo>
                  <a:pt x="20977" y="382219"/>
                </a:lnTo>
                <a:lnTo>
                  <a:pt x="15733" y="387455"/>
                </a:lnTo>
                <a:lnTo>
                  <a:pt x="10488" y="387455"/>
                </a:lnTo>
                <a:lnTo>
                  <a:pt x="5244" y="392691"/>
                </a:lnTo>
                <a:lnTo>
                  <a:pt x="5244" y="403163"/>
                </a:lnTo>
                <a:lnTo>
                  <a:pt x="0" y="408399"/>
                </a:lnTo>
                <a:lnTo>
                  <a:pt x="0" y="418870"/>
                </a:lnTo>
                <a:lnTo>
                  <a:pt x="5244" y="424106"/>
                </a:lnTo>
                <a:lnTo>
                  <a:pt x="5244" y="434578"/>
                </a:lnTo>
                <a:lnTo>
                  <a:pt x="10488" y="439814"/>
                </a:lnTo>
                <a:lnTo>
                  <a:pt x="10488" y="445050"/>
                </a:lnTo>
                <a:lnTo>
                  <a:pt x="15733" y="445050"/>
                </a:lnTo>
                <a:lnTo>
                  <a:pt x="26222" y="455522"/>
                </a:lnTo>
                <a:lnTo>
                  <a:pt x="199288" y="455522"/>
                </a:lnTo>
                <a:lnTo>
                  <a:pt x="204533" y="450286"/>
                </a:lnTo>
                <a:lnTo>
                  <a:pt x="215022" y="445050"/>
                </a:lnTo>
                <a:lnTo>
                  <a:pt x="220266" y="439814"/>
                </a:lnTo>
                <a:lnTo>
                  <a:pt x="230755" y="434578"/>
                </a:lnTo>
                <a:lnTo>
                  <a:pt x="141600" y="434578"/>
                </a:lnTo>
                <a:lnTo>
                  <a:pt x="136355" y="429342"/>
                </a:lnTo>
                <a:lnTo>
                  <a:pt x="125866" y="424106"/>
                </a:lnTo>
                <a:lnTo>
                  <a:pt x="115377" y="424106"/>
                </a:lnTo>
                <a:lnTo>
                  <a:pt x="94400" y="403163"/>
                </a:lnTo>
                <a:lnTo>
                  <a:pt x="83911" y="397927"/>
                </a:lnTo>
                <a:lnTo>
                  <a:pt x="78666" y="392691"/>
                </a:lnTo>
                <a:lnTo>
                  <a:pt x="73422" y="392691"/>
                </a:lnTo>
                <a:lnTo>
                  <a:pt x="62933" y="382219"/>
                </a:lnTo>
                <a:close/>
              </a:path>
              <a:path w="304800" h="471804">
                <a:moveTo>
                  <a:pt x="277955" y="68066"/>
                </a:moveTo>
                <a:lnTo>
                  <a:pt x="131110" y="68066"/>
                </a:lnTo>
                <a:lnTo>
                  <a:pt x="136355" y="73302"/>
                </a:lnTo>
                <a:lnTo>
                  <a:pt x="141599" y="73302"/>
                </a:lnTo>
                <a:lnTo>
                  <a:pt x="173066" y="104717"/>
                </a:lnTo>
                <a:lnTo>
                  <a:pt x="173066" y="109953"/>
                </a:lnTo>
                <a:lnTo>
                  <a:pt x="178310" y="115189"/>
                </a:lnTo>
                <a:lnTo>
                  <a:pt x="178310" y="151840"/>
                </a:lnTo>
                <a:lnTo>
                  <a:pt x="167822" y="172784"/>
                </a:lnTo>
                <a:lnTo>
                  <a:pt x="167822" y="178020"/>
                </a:lnTo>
                <a:lnTo>
                  <a:pt x="152088" y="193727"/>
                </a:lnTo>
                <a:lnTo>
                  <a:pt x="152088" y="198963"/>
                </a:lnTo>
                <a:lnTo>
                  <a:pt x="146844" y="198963"/>
                </a:lnTo>
                <a:lnTo>
                  <a:pt x="141599" y="204199"/>
                </a:lnTo>
                <a:lnTo>
                  <a:pt x="136355" y="204199"/>
                </a:lnTo>
                <a:lnTo>
                  <a:pt x="131110" y="209435"/>
                </a:lnTo>
                <a:lnTo>
                  <a:pt x="120622" y="209435"/>
                </a:lnTo>
                <a:lnTo>
                  <a:pt x="115377" y="214671"/>
                </a:lnTo>
                <a:lnTo>
                  <a:pt x="104888" y="219907"/>
                </a:lnTo>
                <a:lnTo>
                  <a:pt x="99644" y="219907"/>
                </a:lnTo>
                <a:lnTo>
                  <a:pt x="89155" y="225143"/>
                </a:lnTo>
                <a:lnTo>
                  <a:pt x="89155" y="235614"/>
                </a:lnTo>
                <a:lnTo>
                  <a:pt x="104888" y="235614"/>
                </a:lnTo>
                <a:lnTo>
                  <a:pt x="110133" y="240850"/>
                </a:lnTo>
                <a:lnTo>
                  <a:pt x="120622" y="240850"/>
                </a:lnTo>
                <a:lnTo>
                  <a:pt x="125866" y="246086"/>
                </a:lnTo>
                <a:lnTo>
                  <a:pt x="136355" y="246086"/>
                </a:lnTo>
                <a:lnTo>
                  <a:pt x="146844" y="256558"/>
                </a:lnTo>
                <a:lnTo>
                  <a:pt x="157333" y="256558"/>
                </a:lnTo>
                <a:lnTo>
                  <a:pt x="167822" y="267030"/>
                </a:lnTo>
                <a:lnTo>
                  <a:pt x="173066" y="267030"/>
                </a:lnTo>
                <a:lnTo>
                  <a:pt x="209777" y="303681"/>
                </a:lnTo>
                <a:lnTo>
                  <a:pt x="225511" y="335096"/>
                </a:lnTo>
                <a:lnTo>
                  <a:pt x="225511" y="397927"/>
                </a:lnTo>
                <a:lnTo>
                  <a:pt x="215022" y="408399"/>
                </a:lnTo>
                <a:lnTo>
                  <a:pt x="215022" y="413635"/>
                </a:lnTo>
                <a:lnTo>
                  <a:pt x="204533" y="424106"/>
                </a:lnTo>
                <a:lnTo>
                  <a:pt x="199288" y="424106"/>
                </a:lnTo>
                <a:lnTo>
                  <a:pt x="194044" y="429342"/>
                </a:lnTo>
                <a:lnTo>
                  <a:pt x="188800" y="429342"/>
                </a:lnTo>
                <a:lnTo>
                  <a:pt x="183555" y="434578"/>
                </a:lnTo>
                <a:lnTo>
                  <a:pt x="230755" y="434578"/>
                </a:lnTo>
                <a:lnTo>
                  <a:pt x="241244" y="424106"/>
                </a:lnTo>
                <a:lnTo>
                  <a:pt x="251733" y="418871"/>
                </a:lnTo>
                <a:lnTo>
                  <a:pt x="262222" y="408399"/>
                </a:lnTo>
                <a:lnTo>
                  <a:pt x="272711" y="392691"/>
                </a:lnTo>
                <a:lnTo>
                  <a:pt x="283200" y="382219"/>
                </a:lnTo>
                <a:lnTo>
                  <a:pt x="304177" y="319389"/>
                </a:lnTo>
                <a:lnTo>
                  <a:pt x="304177" y="282737"/>
                </a:lnTo>
                <a:lnTo>
                  <a:pt x="298933" y="272266"/>
                </a:lnTo>
                <a:lnTo>
                  <a:pt x="298933" y="261794"/>
                </a:lnTo>
                <a:lnTo>
                  <a:pt x="293688" y="251322"/>
                </a:lnTo>
                <a:lnTo>
                  <a:pt x="288444" y="246086"/>
                </a:lnTo>
                <a:lnTo>
                  <a:pt x="283199" y="235614"/>
                </a:lnTo>
                <a:lnTo>
                  <a:pt x="272710" y="225143"/>
                </a:lnTo>
                <a:lnTo>
                  <a:pt x="267466" y="214671"/>
                </a:lnTo>
                <a:lnTo>
                  <a:pt x="256977" y="209435"/>
                </a:lnTo>
                <a:lnTo>
                  <a:pt x="251733" y="204199"/>
                </a:lnTo>
                <a:lnTo>
                  <a:pt x="209777" y="183256"/>
                </a:lnTo>
                <a:lnTo>
                  <a:pt x="220266" y="178020"/>
                </a:lnTo>
                <a:lnTo>
                  <a:pt x="225510" y="172784"/>
                </a:lnTo>
                <a:lnTo>
                  <a:pt x="235999" y="167548"/>
                </a:lnTo>
                <a:lnTo>
                  <a:pt x="241244" y="167548"/>
                </a:lnTo>
                <a:lnTo>
                  <a:pt x="246488" y="157076"/>
                </a:lnTo>
                <a:lnTo>
                  <a:pt x="251733" y="151840"/>
                </a:lnTo>
                <a:lnTo>
                  <a:pt x="262222" y="146604"/>
                </a:lnTo>
                <a:lnTo>
                  <a:pt x="262222" y="141369"/>
                </a:lnTo>
                <a:lnTo>
                  <a:pt x="272710" y="130897"/>
                </a:lnTo>
                <a:lnTo>
                  <a:pt x="277955" y="120425"/>
                </a:lnTo>
                <a:lnTo>
                  <a:pt x="277955" y="104717"/>
                </a:lnTo>
                <a:lnTo>
                  <a:pt x="283199" y="94246"/>
                </a:lnTo>
                <a:lnTo>
                  <a:pt x="283199" y="83774"/>
                </a:lnTo>
                <a:lnTo>
                  <a:pt x="277955" y="73302"/>
                </a:lnTo>
                <a:lnTo>
                  <a:pt x="277955" y="68066"/>
                </a:lnTo>
                <a:close/>
              </a:path>
              <a:path w="304800" h="471804">
                <a:moveTo>
                  <a:pt x="52444" y="376983"/>
                </a:moveTo>
                <a:lnTo>
                  <a:pt x="26222" y="376983"/>
                </a:lnTo>
                <a:lnTo>
                  <a:pt x="26222" y="382219"/>
                </a:lnTo>
                <a:lnTo>
                  <a:pt x="57688" y="382219"/>
                </a:lnTo>
                <a:lnTo>
                  <a:pt x="52444" y="376983"/>
                </a:lnTo>
                <a:close/>
              </a:path>
              <a:path w="304800" h="471804">
                <a:moveTo>
                  <a:pt x="204533" y="0"/>
                </a:moveTo>
                <a:lnTo>
                  <a:pt x="136355" y="0"/>
                </a:lnTo>
                <a:lnTo>
                  <a:pt x="125866" y="5235"/>
                </a:lnTo>
                <a:lnTo>
                  <a:pt x="110133" y="10471"/>
                </a:lnTo>
                <a:lnTo>
                  <a:pt x="89155" y="20943"/>
                </a:lnTo>
                <a:lnTo>
                  <a:pt x="83910" y="26179"/>
                </a:lnTo>
                <a:lnTo>
                  <a:pt x="73421" y="31415"/>
                </a:lnTo>
                <a:lnTo>
                  <a:pt x="52444" y="52358"/>
                </a:lnTo>
                <a:lnTo>
                  <a:pt x="47199" y="62830"/>
                </a:lnTo>
                <a:lnTo>
                  <a:pt x="36710" y="73302"/>
                </a:lnTo>
                <a:lnTo>
                  <a:pt x="26221" y="94245"/>
                </a:lnTo>
                <a:lnTo>
                  <a:pt x="15733" y="109953"/>
                </a:lnTo>
                <a:lnTo>
                  <a:pt x="26221" y="115189"/>
                </a:lnTo>
                <a:lnTo>
                  <a:pt x="62933" y="78538"/>
                </a:lnTo>
                <a:lnTo>
                  <a:pt x="83910" y="68066"/>
                </a:lnTo>
                <a:lnTo>
                  <a:pt x="277955" y="68066"/>
                </a:lnTo>
                <a:lnTo>
                  <a:pt x="267466" y="47123"/>
                </a:lnTo>
                <a:lnTo>
                  <a:pt x="262221" y="41887"/>
                </a:lnTo>
                <a:lnTo>
                  <a:pt x="256977" y="31415"/>
                </a:lnTo>
                <a:lnTo>
                  <a:pt x="251733" y="26179"/>
                </a:lnTo>
                <a:lnTo>
                  <a:pt x="230755" y="15707"/>
                </a:lnTo>
                <a:lnTo>
                  <a:pt x="225510" y="10471"/>
                </a:lnTo>
                <a:lnTo>
                  <a:pt x="20453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7" name="object 427"/>
          <p:cNvSpPr/>
          <p:nvPr/>
        </p:nvSpPr>
        <p:spPr>
          <a:xfrm>
            <a:off x="8599083" y="4762176"/>
            <a:ext cx="257175" cy="57785"/>
          </a:xfrm>
          <a:custGeom>
            <a:avLst/>
            <a:gdLst/>
            <a:ahLst/>
            <a:cxnLst/>
            <a:rect l="l" t="t" r="r" b="b"/>
            <a:pathLst>
              <a:path w="257175" h="57785">
                <a:moveTo>
                  <a:pt x="152088" y="52358"/>
                </a:moveTo>
                <a:lnTo>
                  <a:pt x="68177" y="52358"/>
                </a:lnTo>
                <a:lnTo>
                  <a:pt x="78666" y="57594"/>
                </a:lnTo>
                <a:lnTo>
                  <a:pt x="141600" y="57594"/>
                </a:lnTo>
                <a:lnTo>
                  <a:pt x="152088" y="52358"/>
                </a:lnTo>
                <a:close/>
              </a:path>
              <a:path w="257175" h="57785">
                <a:moveTo>
                  <a:pt x="104888" y="0"/>
                </a:moveTo>
                <a:lnTo>
                  <a:pt x="0" y="0"/>
                </a:lnTo>
                <a:lnTo>
                  <a:pt x="0" y="10471"/>
                </a:lnTo>
                <a:lnTo>
                  <a:pt x="5244" y="15707"/>
                </a:lnTo>
                <a:lnTo>
                  <a:pt x="5244" y="20943"/>
                </a:lnTo>
                <a:lnTo>
                  <a:pt x="10488" y="26179"/>
                </a:lnTo>
                <a:lnTo>
                  <a:pt x="10488" y="31415"/>
                </a:lnTo>
                <a:lnTo>
                  <a:pt x="15733" y="36651"/>
                </a:lnTo>
                <a:lnTo>
                  <a:pt x="20977" y="36651"/>
                </a:lnTo>
                <a:lnTo>
                  <a:pt x="26222" y="41887"/>
                </a:lnTo>
                <a:lnTo>
                  <a:pt x="47200" y="52358"/>
                </a:lnTo>
                <a:lnTo>
                  <a:pt x="167822" y="52358"/>
                </a:lnTo>
                <a:lnTo>
                  <a:pt x="178311" y="47123"/>
                </a:lnTo>
                <a:lnTo>
                  <a:pt x="188800" y="47123"/>
                </a:lnTo>
                <a:lnTo>
                  <a:pt x="199288" y="41887"/>
                </a:lnTo>
                <a:lnTo>
                  <a:pt x="204533" y="36651"/>
                </a:lnTo>
                <a:lnTo>
                  <a:pt x="215022" y="31415"/>
                </a:lnTo>
                <a:lnTo>
                  <a:pt x="220266" y="31415"/>
                </a:lnTo>
                <a:lnTo>
                  <a:pt x="230755" y="26179"/>
                </a:lnTo>
                <a:lnTo>
                  <a:pt x="152088" y="26179"/>
                </a:lnTo>
                <a:lnTo>
                  <a:pt x="141600" y="20943"/>
                </a:lnTo>
                <a:lnTo>
                  <a:pt x="136355" y="20943"/>
                </a:lnTo>
                <a:lnTo>
                  <a:pt x="125866" y="15707"/>
                </a:lnTo>
                <a:lnTo>
                  <a:pt x="120622" y="10471"/>
                </a:lnTo>
                <a:lnTo>
                  <a:pt x="110133" y="5235"/>
                </a:lnTo>
                <a:lnTo>
                  <a:pt x="104888" y="0"/>
                </a:lnTo>
                <a:close/>
              </a:path>
              <a:path w="257175" h="57785">
                <a:moveTo>
                  <a:pt x="256977" y="0"/>
                </a:moveTo>
                <a:lnTo>
                  <a:pt x="215022" y="0"/>
                </a:lnTo>
                <a:lnTo>
                  <a:pt x="199288" y="15707"/>
                </a:lnTo>
                <a:lnTo>
                  <a:pt x="194044" y="15707"/>
                </a:lnTo>
                <a:lnTo>
                  <a:pt x="188800" y="20943"/>
                </a:lnTo>
                <a:lnTo>
                  <a:pt x="183555" y="20943"/>
                </a:lnTo>
                <a:lnTo>
                  <a:pt x="178311" y="26179"/>
                </a:lnTo>
                <a:lnTo>
                  <a:pt x="230755" y="26179"/>
                </a:lnTo>
                <a:lnTo>
                  <a:pt x="241244" y="15707"/>
                </a:lnTo>
                <a:lnTo>
                  <a:pt x="251733" y="10471"/>
                </a:lnTo>
                <a:lnTo>
                  <a:pt x="251733" y="5235"/>
                </a:lnTo>
                <a:lnTo>
                  <a:pt x="256977" y="5235"/>
                </a:lnTo>
                <a:lnTo>
                  <a:pt x="256977" y="0"/>
                </a:lnTo>
                <a:close/>
              </a:path>
            </a:pathLst>
          </a:custGeom>
          <a:solidFill>
            <a:srgbClr val="FFB3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8" name="object 428"/>
          <p:cNvSpPr/>
          <p:nvPr/>
        </p:nvSpPr>
        <p:spPr>
          <a:xfrm>
            <a:off x="8599083" y="4759558"/>
            <a:ext cx="99695" cy="0"/>
          </a:xfrm>
          <a:custGeom>
            <a:avLst/>
            <a:gdLst/>
            <a:ahLst/>
            <a:cxnLst/>
            <a:rect l="l" t="t" r="r" b="b"/>
            <a:pathLst>
              <a:path w="99695" h="0">
                <a:moveTo>
                  <a:pt x="0" y="0"/>
                </a:moveTo>
                <a:lnTo>
                  <a:pt x="99644" y="0"/>
                </a:lnTo>
              </a:path>
            </a:pathLst>
          </a:custGeom>
          <a:ln w="5235">
            <a:solidFill>
              <a:srgbClr val="FFB30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9" name="object 429"/>
          <p:cNvSpPr/>
          <p:nvPr/>
        </p:nvSpPr>
        <p:spPr>
          <a:xfrm>
            <a:off x="8814105" y="4756941"/>
            <a:ext cx="47625" cy="5715"/>
          </a:xfrm>
          <a:custGeom>
            <a:avLst/>
            <a:gdLst/>
            <a:ahLst/>
            <a:cxnLst/>
            <a:rect l="l" t="t" r="r" b="b"/>
            <a:pathLst>
              <a:path w="47625" h="5714">
                <a:moveTo>
                  <a:pt x="47200" y="0"/>
                </a:moveTo>
                <a:lnTo>
                  <a:pt x="0" y="0"/>
                </a:lnTo>
                <a:lnTo>
                  <a:pt x="0" y="5235"/>
                </a:lnTo>
                <a:lnTo>
                  <a:pt x="41955" y="5235"/>
                </a:lnTo>
                <a:lnTo>
                  <a:pt x="47200" y="0"/>
                </a:lnTo>
                <a:close/>
              </a:path>
            </a:pathLst>
          </a:custGeom>
          <a:solidFill>
            <a:srgbClr val="FFB30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0" name="object 430"/>
          <p:cNvSpPr/>
          <p:nvPr/>
        </p:nvSpPr>
        <p:spPr>
          <a:xfrm>
            <a:off x="8604327" y="4753822"/>
            <a:ext cx="86360" cy="0"/>
          </a:xfrm>
          <a:custGeom>
            <a:avLst/>
            <a:gdLst/>
            <a:ahLst/>
            <a:cxnLst/>
            <a:rect l="l" t="t" r="r" b="b"/>
            <a:pathLst>
              <a:path w="86359" h="0">
                <a:moveTo>
                  <a:pt x="0" y="0"/>
                </a:moveTo>
                <a:lnTo>
                  <a:pt x="86032" y="0"/>
                </a:lnTo>
              </a:path>
            </a:pathLst>
          </a:custGeom>
          <a:ln w="5075">
            <a:solidFill>
              <a:srgbClr val="FAB00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1" name="object 431"/>
          <p:cNvSpPr/>
          <p:nvPr/>
        </p:nvSpPr>
        <p:spPr>
          <a:xfrm>
            <a:off x="8604327" y="4746208"/>
            <a:ext cx="78740" cy="5080"/>
          </a:xfrm>
          <a:custGeom>
            <a:avLst/>
            <a:gdLst/>
            <a:ahLst/>
            <a:cxnLst/>
            <a:rect l="l" t="t" r="r" b="b"/>
            <a:pathLst>
              <a:path w="78740" h="5079">
                <a:moveTo>
                  <a:pt x="0" y="5075"/>
                </a:moveTo>
                <a:lnTo>
                  <a:pt x="78666" y="5075"/>
                </a:lnTo>
                <a:lnTo>
                  <a:pt x="78666" y="0"/>
                </a:lnTo>
                <a:lnTo>
                  <a:pt x="0" y="0"/>
                </a:lnTo>
                <a:lnTo>
                  <a:pt x="0" y="5075"/>
                </a:lnTo>
                <a:close/>
              </a:path>
            </a:pathLst>
          </a:custGeom>
          <a:solidFill>
            <a:srgbClr val="FAB00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2" name="object 432"/>
          <p:cNvSpPr/>
          <p:nvPr/>
        </p:nvSpPr>
        <p:spPr>
          <a:xfrm>
            <a:off x="8819350" y="4746469"/>
            <a:ext cx="52705" cy="10795"/>
          </a:xfrm>
          <a:custGeom>
            <a:avLst/>
            <a:gdLst/>
            <a:ahLst/>
            <a:cxnLst/>
            <a:rect l="l" t="t" r="r" b="b"/>
            <a:pathLst>
              <a:path w="52704" h="10795">
                <a:moveTo>
                  <a:pt x="52444" y="0"/>
                </a:moveTo>
                <a:lnTo>
                  <a:pt x="5244" y="0"/>
                </a:lnTo>
                <a:lnTo>
                  <a:pt x="0" y="5235"/>
                </a:lnTo>
                <a:lnTo>
                  <a:pt x="0" y="10471"/>
                </a:lnTo>
                <a:lnTo>
                  <a:pt x="47200" y="10471"/>
                </a:lnTo>
                <a:lnTo>
                  <a:pt x="47200" y="5235"/>
                </a:lnTo>
                <a:lnTo>
                  <a:pt x="52444" y="0"/>
                </a:lnTo>
                <a:close/>
              </a:path>
            </a:pathLst>
          </a:custGeom>
          <a:solidFill>
            <a:srgbClr val="FAB00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3" name="object 433"/>
          <p:cNvSpPr/>
          <p:nvPr/>
        </p:nvSpPr>
        <p:spPr>
          <a:xfrm>
            <a:off x="8609572" y="4735997"/>
            <a:ext cx="68580" cy="10795"/>
          </a:xfrm>
          <a:custGeom>
            <a:avLst/>
            <a:gdLst/>
            <a:ahLst/>
            <a:cxnLst/>
            <a:rect l="l" t="t" r="r" b="b"/>
            <a:pathLst>
              <a:path w="68579" h="10795">
                <a:moveTo>
                  <a:pt x="57688" y="0"/>
                </a:moveTo>
                <a:lnTo>
                  <a:pt x="5244" y="0"/>
                </a:lnTo>
                <a:lnTo>
                  <a:pt x="0" y="5235"/>
                </a:lnTo>
                <a:lnTo>
                  <a:pt x="0" y="10471"/>
                </a:lnTo>
                <a:lnTo>
                  <a:pt x="68177" y="10471"/>
                </a:lnTo>
                <a:lnTo>
                  <a:pt x="57688" y="0"/>
                </a:lnTo>
                <a:close/>
              </a:path>
            </a:pathLst>
          </a:custGeom>
          <a:solidFill>
            <a:srgbClr val="F6AD1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4" name="object 434"/>
          <p:cNvSpPr/>
          <p:nvPr/>
        </p:nvSpPr>
        <p:spPr>
          <a:xfrm>
            <a:off x="8824594" y="4735997"/>
            <a:ext cx="52705" cy="10795"/>
          </a:xfrm>
          <a:custGeom>
            <a:avLst/>
            <a:gdLst/>
            <a:ahLst/>
            <a:cxnLst/>
            <a:rect l="l" t="t" r="r" b="b"/>
            <a:pathLst>
              <a:path w="52704" h="10795">
                <a:moveTo>
                  <a:pt x="52444" y="0"/>
                </a:moveTo>
                <a:lnTo>
                  <a:pt x="0" y="0"/>
                </a:lnTo>
                <a:lnTo>
                  <a:pt x="0" y="10471"/>
                </a:lnTo>
                <a:lnTo>
                  <a:pt x="47200" y="10471"/>
                </a:lnTo>
                <a:lnTo>
                  <a:pt x="47200" y="5235"/>
                </a:lnTo>
                <a:lnTo>
                  <a:pt x="52444" y="5235"/>
                </a:lnTo>
                <a:lnTo>
                  <a:pt x="52444" y="0"/>
                </a:lnTo>
                <a:close/>
              </a:path>
            </a:pathLst>
          </a:custGeom>
          <a:solidFill>
            <a:srgbClr val="F6AD1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5" name="object 435"/>
          <p:cNvSpPr/>
          <p:nvPr/>
        </p:nvSpPr>
        <p:spPr>
          <a:xfrm>
            <a:off x="8620061" y="4730761"/>
            <a:ext cx="42545" cy="5715"/>
          </a:xfrm>
          <a:custGeom>
            <a:avLst/>
            <a:gdLst/>
            <a:ahLst/>
            <a:cxnLst/>
            <a:rect l="l" t="t" r="r" b="b"/>
            <a:pathLst>
              <a:path w="42545" h="5714">
                <a:moveTo>
                  <a:pt x="41955" y="0"/>
                </a:moveTo>
                <a:lnTo>
                  <a:pt x="0" y="0"/>
                </a:lnTo>
                <a:lnTo>
                  <a:pt x="0" y="5235"/>
                </a:lnTo>
                <a:lnTo>
                  <a:pt x="41955" y="5235"/>
                </a:lnTo>
                <a:lnTo>
                  <a:pt x="41955" y="0"/>
                </a:lnTo>
                <a:close/>
              </a:path>
            </a:pathLst>
          </a:custGeom>
          <a:solidFill>
            <a:srgbClr val="F3AC1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6" name="object 436"/>
          <p:cNvSpPr/>
          <p:nvPr/>
        </p:nvSpPr>
        <p:spPr>
          <a:xfrm>
            <a:off x="8824594" y="4725525"/>
            <a:ext cx="57785" cy="10795"/>
          </a:xfrm>
          <a:custGeom>
            <a:avLst/>
            <a:gdLst/>
            <a:ahLst/>
            <a:cxnLst/>
            <a:rect l="l" t="t" r="r" b="b"/>
            <a:pathLst>
              <a:path w="57784" h="10795">
                <a:moveTo>
                  <a:pt x="57688" y="0"/>
                </a:moveTo>
                <a:lnTo>
                  <a:pt x="0" y="0"/>
                </a:lnTo>
                <a:lnTo>
                  <a:pt x="0" y="10471"/>
                </a:lnTo>
                <a:lnTo>
                  <a:pt x="52444" y="10471"/>
                </a:lnTo>
                <a:lnTo>
                  <a:pt x="52444" y="5235"/>
                </a:lnTo>
                <a:lnTo>
                  <a:pt x="57688" y="5235"/>
                </a:lnTo>
                <a:lnTo>
                  <a:pt x="57688" y="0"/>
                </a:lnTo>
                <a:close/>
              </a:path>
            </a:pathLst>
          </a:custGeom>
          <a:solidFill>
            <a:srgbClr val="F3AC1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7" name="object 437"/>
          <p:cNvSpPr/>
          <p:nvPr/>
        </p:nvSpPr>
        <p:spPr>
          <a:xfrm>
            <a:off x="8824594" y="4715053"/>
            <a:ext cx="63500" cy="10795"/>
          </a:xfrm>
          <a:custGeom>
            <a:avLst/>
            <a:gdLst/>
            <a:ahLst/>
            <a:cxnLst/>
            <a:rect l="l" t="t" r="r" b="b"/>
            <a:pathLst>
              <a:path w="63500" h="10795">
                <a:moveTo>
                  <a:pt x="0" y="10471"/>
                </a:moveTo>
                <a:lnTo>
                  <a:pt x="0" y="0"/>
                </a:lnTo>
                <a:lnTo>
                  <a:pt x="62933" y="0"/>
                </a:lnTo>
                <a:lnTo>
                  <a:pt x="62933" y="10471"/>
                </a:lnTo>
                <a:lnTo>
                  <a:pt x="0" y="10471"/>
                </a:lnTo>
                <a:close/>
              </a:path>
            </a:pathLst>
          </a:custGeom>
          <a:solidFill>
            <a:srgbClr val="EEAA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8" name="object 438"/>
          <p:cNvSpPr/>
          <p:nvPr/>
        </p:nvSpPr>
        <p:spPr>
          <a:xfrm>
            <a:off x="8824594" y="4709817"/>
            <a:ext cx="68580" cy="5715"/>
          </a:xfrm>
          <a:custGeom>
            <a:avLst/>
            <a:gdLst/>
            <a:ahLst/>
            <a:cxnLst/>
            <a:rect l="l" t="t" r="r" b="b"/>
            <a:pathLst>
              <a:path w="68579" h="5714">
                <a:moveTo>
                  <a:pt x="68177" y="0"/>
                </a:moveTo>
                <a:lnTo>
                  <a:pt x="0" y="0"/>
                </a:lnTo>
                <a:lnTo>
                  <a:pt x="0" y="5235"/>
                </a:lnTo>
                <a:lnTo>
                  <a:pt x="62933" y="5235"/>
                </a:lnTo>
                <a:lnTo>
                  <a:pt x="68177" y="0"/>
                </a:lnTo>
                <a:close/>
              </a:path>
            </a:pathLst>
          </a:custGeom>
          <a:solidFill>
            <a:srgbClr val="EAA72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9" name="object 439"/>
          <p:cNvSpPr/>
          <p:nvPr/>
        </p:nvSpPr>
        <p:spPr>
          <a:xfrm>
            <a:off x="8824594" y="4699346"/>
            <a:ext cx="68580" cy="10795"/>
          </a:xfrm>
          <a:custGeom>
            <a:avLst/>
            <a:gdLst/>
            <a:ahLst/>
            <a:cxnLst/>
            <a:rect l="l" t="t" r="r" b="b"/>
            <a:pathLst>
              <a:path w="68579" h="10795">
                <a:moveTo>
                  <a:pt x="0" y="10471"/>
                </a:moveTo>
                <a:lnTo>
                  <a:pt x="0" y="0"/>
                </a:lnTo>
                <a:lnTo>
                  <a:pt x="68177" y="0"/>
                </a:lnTo>
                <a:lnTo>
                  <a:pt x="68177" y="10471"/>
                </a:lnTo>
                <a:lnTo>
                  <a:pt x="0" y="10471"/>
                </a:lnTo>
                <a:close/>
              </a:path>
            </a:pathLst>
          </a:custGeom>
          <a:solidFill>
            <a:srgbClr val="E4A22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0" name="object 440"/>
          <p:cNvSpPr/>
          <p:nvPr/>
        </p:nvSpPr>
        <p:spPr>
          <a:xfrm>
            <a:off x="8824594" y="4688874"/>
            <a:ext cx="73660" cy="10795"/>
          </a:xfrm>
          <a:custGeom>
            <a:avLst/>
            <a:gdLst/>
            <a:ahLst/>
            <a:cxnLst/>
            <a:rect l="l" t="t" r="r" b="b"/>
            <a:pathLst>
              <a:path w="73659" h="10795">
                <a:moveTo>
                  <a:pt x="73422" y="0"/>
                </a:moveTo>
                <a:lnTo>
                  <a:pt x="0" y="0"/>
                </a:lnTo>
                <a:lnTo>
                  <a:pt x="0" y="10471"/>
                </a:lnTo>
                <a:lnTo>
                  <a:pt x="68177" y="10471"/>
                </a:lnTo>
                <a:lnTo>
                  <a:pt x="73422" y="5235"/>
                </a:lnTo>
                <a:lnTo>
                  <a:pt x="73422" y="0"/>
                </a:lnTo>
                <a:close/>
              </a:path>
            </a:pathLst>
          </a:custGeom>
          <a:solidFill>
            <a:srgbClr val="DF9F2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1" name="object 441"/>
          <p:cNvSpPr/>
          <p:nvPr/>
        </p:nvSpPr>
        <p:spPr>
          <a:xfrm>
            <a:off x="8819350" y="4678402"/>
            <a:ext cx="78740" cy="10795"/>
          </a:xfrm>
          <a:custGeom>
            <a:avLst/>
            <a:gdLst/>
            <a:ahLst/>
            <a:cxnLst/>
            <a:rect l="l" t="t" r="r" b="b"/>
            <a:pathLst>
              <a:path w="78740" h="10795">
                <a:moveTo>
                  <a:pt x="78666" y="0"/>
                </a:moveTo>
                <a:lnTo>
                  <a:pt x="0" y="0"/>
                </a:lnTo>
                <a:lnTo>
                  <a:pt x="0" y="5235"/>
                </a:lnTo>
                <a:lnTo>
                  <a:pt x="5244" y="5235"/>
                </a:lnTo>
                <a:lnTo>
                  <a:pt x="5244" y="10471"/>
                </a:lnTo>
                <a:lnTo>
                  <a:pt x="78666" y="10471"/>
                </a:lnTo>
                <a:lnTo>
                  <a:pt x="78666" y="0"/>
                </a:lnTo>
                <a:close/>
              </a:path>
            </a:pathLst>
          </a:custGeom>
          <a:solidFill>
            <a:srgbClr val="DF9F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2" name="object 442"/>
          <p:cNvSpPr/>
          <p:nvPr/>
        </p:nvSpPr>
        <p:spPr>
          <a:xfrm>
            <a:off x="8819350" y="4673166"/>
            <a:ext cx="78740" cy="5715"/>
          </a:xfrm>
          <a:custGeom>
            <a:avLst/>
            <a:gdLst/>
            <a:ahLst/>
            <a:cxnLst/>
            <a:rect l="l" t="t" r="r" b="b"/>
            <a:pathLst>
              <a:path w="78740" h="5714">
                <a:moveTo>
                  <a:pt x="78666" y="0"/>
                </a:moveTo>
                <a:lnTo>
                  <a:pt x="0" y="0"/>
                </a:lnTo>
                <a:lnTo>
                  <a:pt x="0" y="5235"/>
                </a:lnTo>
                <a:lnTo>
                  <a:pt x="78666" y="5235"/>
                </a:lnTo>
                <a:lnTo>
                  <a:pt x="78666" y="0"/>
                </a:lnTo>
                <a:close/>
              </a:path>
            </a:pathLst>
          </a:custGeom>
          <a:solidFill>
            <a:srgbClr val="DC9E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3" name="object 443"/>
          <p:cNvSpPr/>
          <p:nvPr/>
        </p:nvSpPr>
        <p:spPr>
          <a:xfrm>
            <a:off x="8814105" y="4670548"/>
            <a:ext cx="89535" cy="0"/>
          </a:xfrm>
          <a:custGeom>
            <a:avLst/>
            <a:gdLst/>
            <a:ahLst/>
            <a:cxnLst/>
            <a:rect l="l" t="t" r="r" b="b"/>
            <a:pathLst>
              <a:path w="89534" h="0">
                <a:moveTo>
                  <a:pt x="0" y="0"/>
                </a:moveTo>
                <a:lnTo>
                  <a:pt x="89155" y="0"/>
                </a:lnTo>
              </a:path>
            </a:pathLst>
          </a:custGeom>
          <a:ln w="5235">
            <a:solidFill>
              <a:srgbClr val="DC9E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4" name="object 444"/>
          <p:cNvSpPr/>
          <p:nvPr/>
        </p:nvSpPr>
        <p:spPr>
          <a:xfrm>
            <a:off x="8814105" y="4665312"/>
            <a:ext cx="89535" cy="0"/>
          </a:xfrm>
          <a:custGeom>
            <a:avLst/>
            <a:gdLst/>
            <a:ahLst/>
            <a:cxnLst/>
            <a:rect l="l" t="t" r="r" b="b"/>
            <a:pathLst>
              <a:path w="89534" h="0">
                <a:moveTo>
                  <a:pt x="0" y="0"/>
                </a:moveTo>
                <a:lnTo>
                  <a:pt x="89155" y="0"/>
                </a:lnTo>
              </a:path>
            </a:pathLst>
          </a:custGeom>
          <a:ln w="5235">
            <a:solidFill>
              <a:srgbClr val="D69B3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5" name="object 445"/>
          <p:cNvSpPr/>
          <p:nvPr/>
        </p:nvSpPr>
        <p:spPr>
          <a:xfrm>
            <a:off x="8808860" y="4659919"/>
            <a:ext cx="94615" cy="0"/>
          </a:xfrm>
          <a:custGeom>
            <a:avLst/>
            <a:gdLst/>
            <a:ahLst/>
            <a:cxnLst/>
            <a:rect l="l" t="t" r="r" b="b"/>
            <a:pathLst>
              <a:path w="94615" h="0">
                <a:moveTo>
                  <a:pt x="0" y="0"/>
                </a:moveTo>
                <a:lnTo>
                  <a:pt x="94400" y="0"/>
                </a:lnTo>
              </a:path>
            </a:pathLst>
          </a:custGeom>
          <a:ln w="5075">
            <a:solidFill>
              <a:srgbClr val="CC964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6" name="object 446"/>
          <p:cNvSpPr/>
          <p:nvPr/>
        </p:nvSpPr>
        <p:spPr>
          <a:xfrm>
            <a:off x="8806241" y="4654843"/>
            <a:ext cx="97155" cy="0"/>
          </a:xfrm>
          <a:custGeom>
            <a:avLst/>
            <a:gdLst/>
            <a:ahLst/>
            <a:cxnLst/>
            <a:rect l="l" t="t" r="r" b="b"/>
            <a:pathLst>
              <a:path w="97154" h="0">
                <a:moveTo>
                  <a:pt x="0" y="0"/>
                </a:moveTo>
                <a:lnTo>
                  <a:pt x="97019" y="0"/>
                </a:lnTo>
              </a:path>
            </a:pathLst>
          </a:custGeom>
          <a:ln w="5075">
            <a:solidFill>
              <a:srgbClr val="CC964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7" name="object 447"/>
          <p:cNvSpPr/>
          <p:nvPr/>
        </p:nvSpPr>
        <p:spPr>
          <a:xfrm>
            <a:off x="8803616" y="4649767"/>
            <a:ext cx="99695" cy="0"/>
          </a:xfrm>
          <a:custGeom>
            <a:avLst/>
            <a:gdLst/>
            <a:ahLst/>
            <a:cxnLst/>
            <a:rect l="l" t="t" r="r" b="b"/>
            <a:pathLst>
              <a:path w="99695" h="0">
                <a:moveTo>
                  <a:pt x="0" y="0"/>
                </a:moveTo>
                <a:lnTo>
                  <a:pt x="99644" y="0"/>
                </a:lnTo>
              </a:path>
            </a:pathLst>
          </a:custGeom>
          <a:ln w="5075">
            <a:solidFill>
              <a:srgbClr val="B88F4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8" name="object 448"/>
          <p:cNvSpPr/>
          <p:nvPr/>
        </p:nvSpPr>
        <p:spPr>
          <a:xfrm>
            <a:off x="8798372" y="4644691"/>
            <a:ext cx="105410" cy="0"/>
          </a:xfrm>
          <a:custGeom>
            <a:avLst/>
            <a:gdLst/>
            <a:ahLst/>
            <a:cxnLst/>
            <a:rect l="l" t="t" r="r" b="b"/>
            <a:pathLst>
              <a:path w="105409" h="0">
                <a:moveTo>
                  <a:pt x="0" y="0"/>
                </a:moveTo>
                <a:lnTo>
                  <a:pt x="104888" y="0"/>
                </a:lnTo>
              </a:path>
            </a:pathLst>
          </a:custGeom>
          <a:ln w="5075">
            <a:solidFill>
              <a:srgbClr val="B88F4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9" name="object 449"/>
          <p:cNvSpPr/>
          <p:nvPr/>
        </p:nvSpPr>
        <p:spPr>
          <a:xfrm>
            <a:off x="8793127" y="4639616"/>
            <a:ext cx="110489" cy="0"/>
          </a:xfrm>
          <a:custGeom>
            <a:avLst/>
            <a:gdLst/>
            <a:ahLst/>
            <a:cxnLst/>
            <a:rect l="l" t="t" r="r" b="b"/>
            <a:pathLst>
              <a:path w="110490" h="0">
                <a:moveTo>
                  <a:pt x="0" y="0"/>
                </a:moveTo>
                <a:lnTo>
                  <a:pt x="110133" y="0"/>
                </a:lnTo>
              </a:path>
            </a:pathLst>
          </a:custGeom>
          <a:ln w="5075">
            <a:solidFill>
              <a:srgbClr val="A1824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0" name="object 450"/>
          <p:cNvSpPr/>
          <p:nvPr/>
        </p:nvSpPr>
        <p:spPr>
          <a:xfrm>
            <a:off x="8787882" y="4633905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 h="0">
                <a:moveTo>
                  <a:pt x="0" y="0"/>
                </a:moveTo>
                <a:lnTo>
                  <a:pt x="115377" y="0"/>
                </a:lnTo>
              </a:path>
            </a:pathLst>
          </a:custGeom>
          <a:ln w="6344">
            <a:solidFill>
              <a:srgbClr val="A1824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1" name="object 451"/>
          <p:cNvSpPr/>
          <p:nvPr/>
        </p:nvSpPr>
        <p:spPr>
          <a:xfrm>
            <a:off x="8782639" y="4628195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 h="0">
                <a:moveTo>
                  <a:pt x="0" y="0"/>
                </a:moveTo>
                <a:lnTo>
                  <a:pt x="115377" y="0"/>
                </a:lnTo>
              </a:path>
            </a:pathLst>
          </a:custGeom>
          <a:ln w="5075">
            <a:solidFill>
              <a:srgbClr val="8E754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2" name="object 452"/>
          <p:cNvSpPr/>
          <p:nvPr/>
        </p:nvSpPr>
        <p:spPr>
          <a:xfrm>
            <a:off x="8777394" y="4623119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 h="0">
                <a:moveTo>
                  <a:pt x="0" y="0"/>
                </a:moveTo>
                <a:lnTo>
                  <a:pt x="120622" y="0"/>
                </a:lnTo>
              </a:path>
            </a:pathLst>
          </a:custGeom>
          <a:ln w="5075">
            <a:solidFill>
              <a:srgbClr val="8E754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3" name="object 453"/>
          <p:cNvSpPr/>
          <p:nvPr/>
        </p:nvSpPr>
        <p:spPr>
          <a:xfrm>
            <a:off x="8772149" y="4618189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 h="0">
                <a:moveTo>
                  <a:pt x="0" y="0"/>
                </a:moveTo>
                <a:lnTo>
                  <a:pt x="125866" y="0"/>
                </a:lnTo>
              </a:path>
            </a:pathLst>
          </a:custGeom>
          <a:ln w="5235">
            <a:solidFill>
              <a:srgbClr val="74644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4" name="object 454"/>
          <p:cNvSpPr/>
          <p:nvPr/>
        </p:nvSpPr>
        <p:spPr>
          <a:xfrm>
            <a:off x="8751172" y="4610336"/>
            <a:ext cx="147320" cy="0"/>
          </a:xfrm>
          <a:custGeom>
            <a:avLst/>
            <a:gdLst/>
            <a:ahLst/>
            <a:cxnLst/>
            <a:rect l="l" t="t" r="r" b="b"/>
            <a:pathLst>
              <a:path w="147320" h="0">
                <a:moveTo>
                  <a:pt x="0" y="0"/>
                </a:moveTo>
                <a:lnTo>
                  <a:pt x="146844" y="0"/>
                </a:lnTo>
              </a:path>
            </a:pathLst>
          </a:custGeom>
          <a:ln w="10471">
            <a:solidFill>
              <a:srgbClr val="61564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5" name="object 455"/>
          <p:cNvSpPr/>
          <p:nvPr/>
        </p:nvSpPr>
        <p:spPr>
          <a:xfrm>
            <a:off x="8730194" y="4599864"/>
            <a:ext cx="163195" cy="0"/>
          </a:xfrm>
          <a:custGeom>
            <a:avLst/>
            <a:gdLst/>
            <a:ahLst/>
            <a:cxnLst/>
            <a:rect l="l" t="t" r="r" b="b"/>
            <a:pathLst>
              <a:path w="163195" h="0">
                <a:moveTo>
                  <a:pt x="0" y="0"/>
                </a:moveTo>
                <a:lnTo>
                  <a:pt x="162577" y="0"/>
                </a:lnTo>
              </a:path>
            </a:pathLst>
          </a:custGeom>
          <a:ln w="10471">
            <a:solidFill>
              <a:srgbClr val="4641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6" name="object 456"/>
          <p:cNvSpPr/>
          <p:nvPr/>
        </p:nvSpPr>
        <p:spPr>
          <a:xfrm>
            <a:off x="8698727" y="4589392"/>
            <a:ext cx="189230" cy="0"/>
          </a:xfrm>
          <a:custGeom>
            <a:avLst/>
            <a:gdLst/>
            <a:ahLst/>
            <a:cxnLst/>
            <a:rect l="l" t="t" r="r" b="b"/>
            <a:pathLst>
              <a:path w="189229" h="0">
                <a:moveTo>
                  <a:pt x="0" y="0"/>
                </a:moveTo>
                <a:lnTo>
                  <a:pt x="188800" y="0"/>
                </a:lnTo>
              </a:path>
            </a:pathLst>
          </a:custGeom>
          <a:ln w="10471">
            <a:solidFill>
              <a:srgbClr val="2F2D2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7" name="object 457"/>
          <p:cNvSpPr/>
          <p:nvPr/>
        </p:nvSpPr>
        <p:spPr>
          <a:xfrm>
            <a:off x="8688238" y="4581243"/>
            <a:ext cx="189230" cy="0"/>
          </a:xfrm>
          <a:custGeom>
            <a:avLst/>
            <a:gdLst/>
            <a:ahLst/>
            <a:cxnLst/>
            <a:rect l="l" t="t" r="r" b="b"/>
            <a:pathLst>
              <a:path w="189229" h="0">
                <a:moveTo>
                  <a:pt x="0" y="0"/>
                </a:moveTo>
                <a:lnTo>
                  <a:pt x="188800" y="0"/>
                </a:lnTo>
              </a:path>
            </a:pathLst>
          </a:custGeom>
          <a:ln w="5075">
            <a:solidFill>
              <a:srgbClr val="45434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8" name="object 458"/>
          <p:cNvSpPr/>
          <p:nvPr/>
        </p:nvSpPr>
        <p:spPr>
          <a:xfrm>
            <a:off x="8688238" y="4576167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 h="0">
                <a:moveTo>
                  <a:pt x="0" y="0"/>
                </a:moveTo>
                <a:lnTo>
                  <a:pt x="183555" y="0"/>
                </a:lnTo>
              </a:path>
            </a:pathLst>
          </a:custGeom>
          <a:ln w="5075">
            <a:solidFill>
              <a:srgbClr val="45434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9" name="object 459"/>
          <p:cNvSpPr/>
          <p:nvPr/>
        </p:nvSpPr>
        <p:spPr>
          <a:xfrm>
            <a:off x="8696080" y="4571091"/>
            <a:ext cx="173355" cy="0"/>
          </a:xfrm>
          <a:custGeom>
            <a:avLst/>
            <a:gdLst/>
            <a:ahLst/>
            <a:cxnLst/>
            <a:rect l="l" t="t" r="r" b="b"/>
            <a:pathLst>
              <a:path w="173354" h="0">
                <a:moveTo>
                  <a:pt x="0" y="0"/>
                </a:moveTo>
                <a:lnTo>
                  <a:pt x="173117" y="0"/>
                </a:lnTo>
              </a:path>
            </a:pathLst>
          </a:custGeom>
          <a:ln w="5075">
            <a:solidFill>
              <a:srgbClr val="8F867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0" name="object 460"/>
          <p:cNvSpPr/>
          <p:nvPr/>
        </p:nvSpPr>
        <p:spPr>
          <a:xfrm>
            <a:off x="8709216" y="4566016"/>
            <a:ext cx="154940" cy="0"/>
          </a:xfrm>
          <a:custGeom>
            <a:avLst/>
            <a:gdLst/>
            <a:ahLst/>
            <a:cxnLst/>
            <a:rect l="l" t="t" r="r" b="b"/>
            <a:pathLst>
              <a:path w="154940" h="0">
                <a:moveTo>
                  <a:pt x="0" y="0"/>
                </a:moveTo>
                <a:lnTo>
                  <a:pt x="154896" y="0"/>
                </a:lnTo>
              </a:path>
            </a:pathLst>
          </a:custGeom>
          <a:ln w="5075">
            <a:solidFill>
              <a:srgbClr val="8F867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1" name="object 461"/>
          <p:cNvSpPr/>
          <p:nvPr/>
        </p:nvSpPr>
        <p:spPr>
          <a:xfrm>
            <a:off x="8724949" y="4560594"/>
            <a:ext cx="131445" cy="0"/>
          </a:xfrm>
          <a:custGeom>
            <a:avLst/>
            <a:gdLst/>
            <a:ahLst/>
            <a:cxnLst/>
            <a:rect l="l" t="t" r="r" b="b"/>
            <a:pathLst>
              <a:path w="131445" h="0">
                <a:moveTo>
                  <a:pt x="0" y="0"/>
                </a:moveTo>
                <a:lnTo>
                  <a:pt x="131111" y="0"/>
                </a:lnTo>
              </a:path>
            </a:pathLst>
          </a:custGeom>
          <a:ln w="5235">
            <a:solidFill>
              <a:srgbClr val="FFEA9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2" name="object 462"/>
          <p:cNvSpPr/>
          <p:nvPr/>
        </p:nvSpPr>
        <p:spPr>
          <a:xfrm>
            <a:off x="8735438" y="4552741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 h="0">
                <a:moveTo>
                  <a:pt x="0" y="0"/>
                </a:moveTo>
                <a:lnTo>
                  <a:pt x="115377" y="0"/>
                </a:lnTo>
              </a:path>
            </a:pathLst>
          </a:custGeom>
          <a:ln w="10471">
            <a:solidFill>
              <a:srgbClr val="FFEA9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3" name="object 463"/>
          <p:cNvSpPr/>
          <p:nvPr/>
        </p:nvSpPr>
        <p:spPr>
          <a:xfrm>
            <a:off x="8751172" y="4537033"/>
            <a:ext cx="78740" cy="10795"/>
          </a:xfrm>
          <a:custGeom>
            <a:avLst/>
            <a:gdLst/>
            <a:ahLst/>
            <a:cxnLst/>
            <a:rect l="l" t="t" r="r" b="b"/>
            <a:pathLst>
              <a:path w="78740" h="10795">
                <a:moveTo>
                  <a:pt x="68177" y="0"/>
                </a:moveTo>
                <a:lnTo>
                  <a:pt x="5244" y="0"/>
                </a:lnTo>
                <a:lnTo>
                  <a:pt x="5244" y="5235"/>
                </a:lnTo>
                <a:lnTo>
                  <a:pt x="0" y="10471"/>
                </a:lnTo>
                <a:lnTo>
                  <a:pt x="78666" y="10471"/>
                </a:lnTo>
                <a:lnTo>
                  <a:pt x="78666" y="5235"/>
                </a:lnTo>
                <a:lnTo>
                  <a:pt x="68177" y="5235"/>
                </a:lnTo>
                <a:lnTo>
                  <a:pt x="68177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4" name="object 464"/>
          <p:cNvSpPr/>
          <p:nvPr/>
        </p:nvSpPr>
        <p:spPr>
          <a:xfrm>
            <a:off x="8761661" y="4526561"/>
            <a:ext cx="57785" cy="10795"/>
          </a:xfrm>
          <a:custGeom>
            <a:avLst/>
            <a:gdLst/>
            <a:ahLst/>
            <a:cxnLst/>
            <a:rect l="l" t="t" r="r" b="b"/>
            <a:pathLst>
              <a:path w="57784" h="10795">
                <a:moveTo>
                  <a:pt x="57688" y="0"/>
                </a:moveTo>
                <a:lnTo>
                  <a:pt x="5244" y="0"/>
                </a:lnTo>
                <a:lnTo>
                  <a:pt x="0" y="5235"/>
                </a:lnTo>
                <a:lnTo>
                  <a:pt x="0" y="10471"/>
                </a:lnTo>
                <a:lnTo>
                  <a:pt x="47200" y="10471"/>
                </a:lnTo>
                <a:lnTo>
                  <a:pt x="47200" y="5235"/>
                </a:lnTo>
                <a:lnTo>
                  <a:pt x="57688" y="5235"/>
                </a:lnTo>
                <a:lnTo>
                  <a:pt x="57688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5" name="object 465"/>
          <p:cNvSpPr/>
          <p:nvPr/>
        </p:nvSpPr>
        <p:spPr>
          <a:xfrm>
            <a:off x="8766905" y="4521325"/>
            <a:ext cx="63500" cy="5715"/>
          </a:xfrm>
          <a:custGeom>
            <a:avLst/>
            <a:gdLst/>
            <a:ahLst/>
            <a:cxnLst/>
            <a:rect l="l" t="t" r="r" b="b"/>
            <a:pathLst>
              <a:path w="63500" h="5714">
                <a:moveTo>
                  <a:pt x="62933" y="0"/>
                </a:moveTo>
                <a:lnTo>
                  <a:pt x="0" y="0"/>
                </a:lnTo>
                <a:lnTo>
                  <a:pt x="0" y="5235"/>
                </a:lnTo>
                <a:lnTo>
                  <a:pt x="57688" y="5235"/>
                </a:lnTo>
                <a:lnTo>
                  <a:pt x="62933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6" name="object 466"/>
          <p:cNvSpPr/>
          <p:nvPr/>
        </p:nvSpPr>
        <p:spPr>
          <a:xfrm>
            <a:off x="8772149" y="4510854"/>
            <a:ext cx="73660" cy="10795"/>
          </a:xfrm>
          <a:custGeom>
            <a:avLst/>
            <a:gdLst/>
            <a:ahLst/>
            <a:cxnLst/>
            <a:rect l="l" t="t" r="r" b="b"/>
            <a:pathLst>
              <a:path w="73659" h="10795">
                <a:moveTo>
                  <a:pt x="73422" y="0"/>
                </a:moveTo>
                <a:lnTo>
                  <a:pt x="0" y="0"/>
                </a:lnTo>
                <a:lnTo>
                  <a:pt x="0" y="10471"/>
                </a:lnTo>
                <a:lnTo>
                  <a:pt x="62933" y="10471"/>
                </a:lnTo>
                <a:lnTo>
                  <a:pt x="73422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7" name="object 467"/>
          <p:cNvSpPr/>
          <p:nvPr/>
        </p:nvSpPr>
        <p:spPr>
          <a:xfrm>
            <a:off x="8772149" y="4500382"/>
            <a:ext cx="84455" cy="10795"/>
          </a:xfrm>
          <a:custGeom>
            <a:avLst/>
            <a:gdLst/>
            <a:ahLst/>
            <a:cxnLst/>
            <a:rect l="l" t="t" r="r" b="b"/>
            <a:pathLst>
              <a:path w="84454" h="10795">
                <a:moveTo>
                  <a:pt x="83911" y="0"/>
                </a:moveTo>
                <a:lnTo>
                  <a:pt x="5244" y="0"/>
                </a:lnTo>
                <a:lnTo>
                  <a:pt x="5244" y="5235"/>
                </a:lnTo>
                <a:lnTo>
                  <a:pt x="0" y="10471"/>
                </a:lnTo>
                <a:lnTo>
                  <a:pt x="73422" y="10471"/>
                </a:lnTo>
                <a:lnTo>
                  <a:pt x="83911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8" name="object 468"/>
          <p:cNvSpPr/>
          <p:nvPr/>
        </p:nvSpPr>
        <p:spPr>
          <a:xfrm>
            <a:off x="8777394" y="4494954"/>
            <a:ext cx="84455" cy="5080"/>
          </a:xfrm>
          <a:custGeom>
            <a:avLst/>
            <a:gdLst/>
            <a:ahLst/>
            <a:cxnLst/>
            <a:rect l="l" t="t" r="r" b="b"/>
            <a:pathLst>
              <a:path w="84454" h="5079">
                <a:moveTo>
                  <a:pt x="0" y="5075"/>
                </a:moveTo>
                <a:lnTo>
                  <a:pt x="83911" y="5075"/>
                </a:lnTo>
                <a:lnTo>
                  <a:pt x="83911" y="0"/>
                </a:lnTo>
                <a:lnTo>
                  <a:pt x="0" y="0"/>
                </a:lnTo>
                <a:lnTo>
                  <a:pt x="0" y="5075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9" name="object 469"/>
          <p:cNvSpPr/>
          <p:nvPr/>
        </p:nvSpPr>
        <p:spPr>
          <a:xfrm>
            <a:off x="8777394" y="4492416"/>
            <a:ext cx="86995" cy="0"/>
          </a:xfrm>
          <a:custGeom>
            <a:avLst/>
            <a:gdLst/>
            <a:ahLst/>
            <a:cxnLst/>
            <a:rect l="l" t="t" r="r" b="b"/>
            <a:pathLst>
              <a:path w="86995" h="0">
                <a:moveTo>
                  <a:pt x="0" y="0"/>
                </a:moveTo>
                <a:lnTo>
                  <a:pt x="86645" y="0"/>
                </a:lnTo>
              </a:path>
            </a:pathLst>
          </a:custGeom>
          <a:ln w="5075">
            <a:solidFill>
              <a:srgbClr val="FFEA9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0" name="object 470"/>
          <p:cNvSpPr/>
          <p:nvPr/>
        </p:nvSpPr>
        <p:spPr>
          <a:xfrm>
            <a:off x="8777394" y="4487340"/>
            <a:ext cx="89535" cy="0"/>
          </a:xfrm>
          <a:custGeom>
            <a:avLst/>
            <a:gdLst/>
            <a:ahLst/>
            <a:cxnLst/>
            <a:rect l="l" t="t" r="r" b="b"/>
            <a:pathLst>
              <a:path w="89534" h="0">
                <a:moveTo>
                  <a:pt x="0" y="0"/>
                </a:moveTo>
                <a:lnTo>
                  <a:pt x="89155" y="0"/>
                </a:lnTo>
              </a:path>
            </a:pathLst>
          </a:custGeom>
          <a:ln w="5075">
            <a:solidFill>
              <a:srgbClr val="FFEA9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1" name="object 471"/>
          <p:cNvSpPr/>
          <p:nvPr/>
        </p:nvSpPr>
        <p:spPr>
          <a:xfrm>
            <a:off x="8777394" y="4482264"/>
            <a:ext cx="94615" cy="0"/>
          </a:xfrm>
          <a:custGeom>
            <a:avLst/>
            <a:gdLst/>
            <a:ahLst/>
            <a:cxnLst/>
            <a:rect l="l" t="t" r="r" b="b"/>
            <a:pathLst>
              <a:path w="94615" h="0">
                <a:moveTo>
                  <a:pt x="0" y="0"/>
                </a:moveTo>
                <a:lnTo>
                  <a:pt x="94400" y="0"/>
                </a:lnTo>
              </a:path>
            </a:pathLst>
          </a:custGeom>
          <a:ln w="5075">
            <a:solidFill>
              <a:srgbClr val="FFEA9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2" name="object 472"/>
          <p:cNvSpPr/>
          <p:nvPr/>
        </p:nvSpPr>
        <p:spPr>
          <a:xfrm>
            <a:off x="8777394" y="4476820"/>
            <a:ext cx="94615" cy="0"/>
          </a:xfrm>
          <a:custGeom>
            <a:avLst/>
            <a:gdLst/>
            <a:ahLst/>
            <a:cxnLst/>
            <a:rect l="l" t="t" r="r" b="b"/>
            <a:pathLst>
              <a:path w="94615" h="0">
                <a:moveTo>
                  <a:pt x="0" y="0"/>
                </a:moveTo>
                <a:lnTo>
                  <a:pt x="94400" y="0"/>
                </a:lnTo>
              </a:path>
            </a:pathLst>
          </a:custGeom>
          <a:ln w="5235">
            <a:solidFill>
              <a:srgbClr val="FFEA9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3" name="object 473"/>
          <p:cNvSpPr/>
          <p:nvPr/>
        </p:nvSpPr>
        <p:spPr>
          <a:xfrm>
            <a:off x="8777394" y="4468967"/>
            <a:ext cx="99695" cy="0"/>
          </a:xfrm>
          <a:custGeom>
            <a:avLst/>
            <a:gdLst/>
            <a:ahLst/>
            <a:cxnLst/>
            <a:rect l="l" t="t" r="r" b="b"/>
            <a:pathLst>
              <a:path w="99695" h="0">
                <a:moveTo>
                  <a:pt x="0" y="0"/>
                </a:moveTo>
                <a:lnTo>
                  <a:pt x="99644" y="0"/>
                </a:lnTo>
              </a:path>
            </a:pathLst>
          </a:custGeom>
          <a:ln w="10471">
            <a:solidFill>
              <a:srgbClr val="FFEA9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4" name="object 474"/>
          <p:cNvSpPr/>
          <p:nvPr/>
        </p:nvSpPr>
        <p:spPr>
          <a:xfrm>
            <a:off x="8614816" y="4453259"/>
            <a:ext cx="21590" cy="10795"/>
          </a:xfrm>
          <a:custGeom>
            <a:avLst/>
            <a:gdLst/>
            <a:ahLst/>
            <a:cxnLst/>
            <a:rect l="l" t="t" r="r" b="b"/>
            <a:pathLst>
              <a:path w="21590" h="10795">
                <a:moveTo>
                  <a:pt x="20977" y="0"/>
                </a:moveTo>
                <a:lnTo>
                  <a:pt x="5244" y="0"/>
                </a:lnTo>
                <a:lnTo>
                  <a:pt x="5244" y="5235"/>
                </a:lnTo>
                <a:lnTo>
                  <a:pt x="0" y="5235"/>
                </a:lnTo>
                <a:lnTo>
                  <a:pt x="5244" y="10471"/>
                </a:lnTo>
                <a:lnTo>
                  <a:pt x="15733" y="10471"/>
                </a:lnTo>
                <a:lnTo>
                  <a:pt x="15733" y="5235"/>
                </a:lnTo>
                <a:lnTo>
                  <a:pt x="20977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5" name="object 475"/>
          <p:cNvSpPr/>
          <p:nvPr/>
        </p:nvSpPr>
        <p:spPr>
          <a:xfrm>
            <a:off x="8774350" y="4460692"/>
            <a:ext cx="102870" cy="0"/>
          </a:xfrm>
          <a:custGeom>
            <a:avLst/>
            <a:gdLst/>
            <a:ahLst/>
            <a:cxnLst/>
            <a:rect l="l" t="t" r="r" b="b"/>
            <a:pathLst>
              <a:path w="102870" h="0">
                <a:moveTo>
                  <a:pt x="0" y="0"/>
                </a:moveTo>
                <a:lnTo>
                  <a:pt x="102688" y="0"/>
                </a:lnTo>
              </a:path>
            </a:pathLst>
          </a:custGeom>
          <a:ln w="5075">
            <a:solidFill>
              <a:srgbClr val="FFEA9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6" name="object 476"/>
          <p:cNvSpPr/>
          <p:nvPr/>
        </p:nvSpPr>
        <p:spPr>
          <a:xfrm>
            <a:off x="8772149" y="4455616"/>
            <a:ext cx="107950" cy="0"/>
          </a:xfrm>
          <a:custGeom>
            <a:avLst/>
            <a:gdLst/>
            <a:ahLst/>
            <a:cxnLst/>
            <a:rect l="l" t="t" r="r" b="b"/>
            <a:pathLst>
              <a:path w="107950" h="0">
                <a:moveTo>
                  <a:pt x="0" y="0"/>
                </a:moveTo>
                <a:lnTo>
                  <a:pt x="107772" y="0"/>
                </a:lnTo>
              </a:path>
            </a:pathLst>
          </a:custGeom>
          <a:ln w="5075">
            <a:solidFill>
              <a:srgbClr val="FFEA9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7" name="object 477"/>
          <p:cNvSpPr/>
          <p:nvPr/>
        </p:nvSpPr>
        <p:spPr>
          <a:xfrm>
            <a:off x="8620060" y="4442787"/>
            <a:ext cx="26670" cy="10795"/>
          </a:xfrm>
          <a:custGeom>
            <a:avLst/>
            <a:gdLst/>
            <a:ahLst/>
            <a:cxnLst/>
            <a:rect l="l" t="t" r="r" b="b"/>
            <a:pathLst>
              <a:path w="26670" h="10795">
                <a:moveTo>
                  <a:pt x="26222" y="0"/>
                </a:moveTo>
                <a:lnTo>
                  <a:pt x="5244" y="0"/>
                </a:lnTo>
                <a:lnTo>
                  <a:pt x="5244" y="5235"/>
                </a:lnTo>
                <a:lnTo>
                  <a:pt x="0" y="5235"/>
                </a:lnTo>
                <a:lnTo>
                  <a:pt x="0" y="10471"/>
                </a:lnTo>
                <a:lnTo>
                  <a:pt x="15733" y="10471"/>
                </a:lnTo>
                <a:lnTo>
                  <a:pt x="26222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8" name="object 478"/>
          <p:cNvSpPr/>
          <p:nvPr/>
        </p:nvSpPr>
        <p:spPr>
          <a:xfrm>
            <a:off x="8761660" y="4448023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 h="0">
                <a:moveTo>
                  <a:pt x="0" y="0"/>
                </a:moveTo>
                <a:lnTo>
                  <a:pt x="120622" y="0"/>
                </a:lnTo>
              </a:path>
            </a:pathLst>
          </a:custGeom>
          <a:ln w="10471">
            <a:solidFill>
              <a:srgbClr val="FFEA9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9" name="object 479"/>
          <p:cNvSpPr/>
          <p:nvPr/>
        </p:nvSpPr>
        <p:spPr>
          <a:xfrm>
            <a:off x="8625305" y="4432315"/>
            <a:ext cx="31750" cy="10795"/>
          </a:xfrm>
          <a:custGeom>
            <a:avLst/>
            <a:gdLst/>
            <a:ahLst/>
            <a:cxnLst/>
            <a:rect l="l" t="t" r="r" b="b"/>
            <a:pathLst>
              <a:path w="31750" h="10795">
                <a:moveTo>
                  <a:pt x="26222" y="5235"/>
                </a:moveTo>
                <a:lnTo>
                  <a:pt x="0" y="5235"/>
                </a:lnTo>
                <a:lnTo>
                  <a:pt x="0" y="10471"/>
                </a:lnTo>
                <a:lnTo>
                  <a:pt x="20977" y="10471"/>
                </a:lnTo>
                <a:lnTo>
                  <a:pt x="26222" y="5235"/>
                </a:lnTo>
                <a:close/>
              </a:path>
              <a:path w="31750" h="10795">
                <a:moveTo>
                  <a:pt x="31466" y="0"/>
                </a:moveTo>
                <a:lnTo>
                  <a:pt x="5244" y="0"/>
                </a:lnTo>
                <a:lnTo>
                  <a:pt x="5244" y="5235"/>
                </a:lnTo>
                <a:lnTo>
                  <a:pt x="31466" y="5235"/>
                </a:lnTo>
                <a:lnTo>
                  <a:pt x="31466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0" name="object 480"/>
          <p:cNvSpPr/>
          <p:nvPr/>
        </p:nvSpPr>
        <p:spPr>
          <a:xfrm>
            <a:off x="8761660" y="4440388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 h="0">
                <a:moveTo>
                  <a:pt x="0" y="0"/>
                </a:moveTo>
                <a:lnTo>
                  <a:pt x="120622" y="0"/>
                </a:lnTo>
              </a:path>
            </a:pathLst>
          </a:custGeom>
          <a:ln w="5075">
            <a:solidFill>
              <a:srgbClr val="FFEA9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1" name="object 481"/>
          <p:cNvSpPr/>
          <p:nvPr/>
        </p:nvSpPr>
        <p:spPr>
          <a:xfrm>
            <a:off x="8756416" y="4435312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 h="0">
                <a:moveTo>
                  <a:pt x="0" y="0"/>
                </a:moveTo>
                <a:lnTo>
                  <a:pt x="125866" y="0"/>
                </a:lnTo>
              </a:path>
            </a:pathLst>
          </a:custGeom>
          <a:ln w="5075">
            <a:solidFill>
              <a:srgbClr val="FFEA9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2" name="object 482"/>
          <p:cNvSpPr/>
          <p:nvPr/>
        </p:nvSpPr>
        <p:spPr>
          <a:xfrm>
            <a:off x="8630549" y="4427079"/>
            <a:ext cx="36830" cy="5715"/>
          </a:xfrm>
          <a:custGeom>
            <a:avLst/>
            <a:gdLst/>
            <a:ahLst/>
            <a:cxnLst/>
            <a:rect l="l" t="t" r="r" b="b"/>
            <a:pathLst>
              <a:path w="36829" h="5714">
                <a:moveTo>
                  <a:pt x="36711" y="0"/>
                </a:moveTo>
                <a:lnTo>
                  <a:pt x="5244" y="0"/>
                </a:lnTo>
                <a:lnTo>
                  <a:pt x="0" y="5235"/>
                </a:lnTo>
                <a:lnTo>
                  <a:pt x="31466" y="5235"/>
                </a:lnTo>
                <a:lnTo>
                  <a:pt x="36711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3" name="object 483"/>
          <p:cNvSpPr/>
          <p:nvPr/>
        </p:nvSpPr>
        <p:spPr>
          <a:xfrm>
            <a:off x="8745927" y="4429697"/>
            <a:ext cx="131445" cy="0"/>
          </a:xfrm>
          <a:custGeom>
            <a:avLst/>
            <a:gdLst/>
            <a:ahLst/>
            <a:cxnLst/>
            <a:rect l="l" t="t" r="r" b="b"/>
            <a:pathLst>
              <a:path w="131445" h="0">
                <a:moveTo>
                  <a:pt x="0" y="0"/>
                </a:moveTo>
                <a:lnTo>
                  <a:pt x="131111" y="0"/>
                </a:lnTo>
              </a:path>
            </a:pathLst>
          </a:custGeom>
          <a:ln w="5235">
            <a:solidFill>
              <a:srgbClr val="FFEA9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4" name="object 484"/>
          <p:cNvSpPr/>
          <p:nvPr/>
        </p:nvSpPr>
        <p:spPr>
          <a:xfrm>
            <a:off x="8635794" y="4416607"/>
            <a:ext cx="241300" cy="10795"/>
          </a:xfrm>
          <a:custGeom>
            <a:avLst/>
            <a:gdLst/>
            <a:ahLst/>
            <a:cxnLst/>
            <a:rect l="l" t="t" r="r" b="b"/>
            <a:pathLst>
              <a:path w="241300" h="10795">
                <a:moveTo>
                  <a:pt x="41955" y="5235"/>
                </a:moveTo>
                <a:lnTo>
                  <a:pt x="0" y="5235"/>
                </a:lnTo>
                <a:lnTo>
                  <a:pt x="0" y="10471"/>
                </a:lnTo>
                <a:lnTo>
                  <a:pt x="36711" y="10471"/>
                </a:lnTo>
                <a:lnTo>
                  <a:pt x="41955" y="5235"/>
                </a:lnTo>
                <a:close/>
              </a:path>
              <a:path w="241300" h="10795">
                <a:moveTo>
                  <a:pt x="241244" y="0"/>
                </a:moveTo>
                <a:lnTo>
                  <a:pt x="83911" y="0"/>
                </a:lnTo>
                <a:lnTo>
                  <a:pt x="89155" y="5235"/>
                </a:lnTo>
                <a:lnTo>
                  <a:pt x="99644" y="5235"/>
                </a:lnTo>
                <a:lnTo>
                  <a:pt x="104888" y="10471"/>
                </a:lnTo>
                <a:lnTo>
                  <a:pt x="241244" y="10471"/>
                </a:lnTo>
                <a:lnTo>
                  <a:pt x="241244" y="0"/>
                </a:lnTo>
                <a:close/>
              </a:path>
              <a:path w="241300" h="10795">
                <a:moveTo>
                  <a:pt x="57688" y="0"/>
                </a:moveTo>
                <a:lnTo>
                  <a:pt x="5244" y="0"/>
                </a:lnTo>
                <a:lnTo>
                  <a:pt x="5244" y="5235"/>
                </a:lnTo>
                <a:lnTo>
                  <a:pt x="52444" y="5235"/>
                </a:lnTo>
                <a:lnTo>
                  <a:pt x="57688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5" name="object 485"/>
          <p:cNvSpPr/>
          <p:nvPr/>
        </p:nvSpPr>
        <p:spPr>
          <a:xfrm>
            <a:off x="8643911" y="4413740"/>
            <a:ext cx="233679" cy="0"/>
          </a:xfrm>
          <a:custGeom>
            <a:avLst/>
            <a:gdLst/>
            <a:ahLst/>
            <a:cxnLst/>
            <a:rect l="l" t="t" r="r" b="b"/>
            <a:pathLst>
              <a:path w="233679" h="0">
                <a:moveTo>
                  <a:pt x="0" y="0"/>
                </a:moveTo>
                <a:lnTo>
                  <a:pt x="233127" y="0"/>
                </a:lnTo>
              </a:path>
            </a:pathLst>
          </a:custGeom>
          <a:ln w="5075">
            <a:solidFill>
              <a:srgbClr val="FFEA9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6" name="object 486"/>
          <p:cNvSpPr/>
          <p:nvPr/>
        </p:nvSpPr>
        <p:spPr>
          <a:xfrm>
            <a:off x="8646283" y="4408664"/>
            <a:ext cx="226060" cy="0"/>
          </a:xfrm>
          <a:custGeom>
            <a:avLst/>
            <a:gdLst/>
            <a:ahLst/>
            <a:cxnLst/>
            <a:rect l="l" t="t" r="r" b="b"/>
            <a:pathLst>
              <a:path w="226059" h="0">
                <a:moveTo>
                  <a:pt x="0" y="0"/>
                </a:moveTo>
                <a:lnTo>
                  <a:pt x="225511" y="0"/>
                </a:lnTo>
              </a:path>
            </a:pathLst>
          </a:custGeom>
          <a:ln w="5075">
            <a:solidFill>
              <a:srgbClr val="FFEA9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7" name="object 487"/>
          <p:cNvSpPr/>
          <p:nvPr/>
        </p:nvSpPr>
        <p:spPr>
          <a:xfrm>
            <a:off x="8651527" y="4348541"/>
            <a:ext cx="220345" cy="57785"/>
          </a:xfrm>
          <a:custGeom>
            <a:avLst/>
            <a:gdLst/>
            <a:ahLst/>
            <a:cxnLst/>
            <a:rect l="l" t="t" r="r" b="b"/>
            <a:pathLst>
              <a:path w="220345" h="57785">
                <a:moveTo>
                  <a:pt x="209777" y="36651"/>
                </a:moveTo>
                <a:lnTo>
                  <a:pt x="15733" y="36651"/>
                </a:lnTo>
                <a:lnTo>
                  <a:pt x="15733" y="41887"/>
                </a:lnTo>
                <a:lnTo>
                  <a:pt x="10488" y="47122"/>
                </a:lnTo>
                <a:lnTo>
                  <a:pt x="5244" y="47122"/>
                </a:lnTo>
                <a:lnTo>
                  <a:pt x="5244" y="52358"/>
                </a:lnTo>
                <a:lnTo>
                  <a:pt x="0" y="57594"/>
                </a:lnTo>
                <a:lnTo>
                  <a:pt x="220266" y="57594"/>
                </a:lnTo>
                <a:lnTo>
                  <a:pt x="215022" y="52358"/>
                </a:lnTo>
                <a:lnTo>
                  <a:pt x="215022" y="47123"/>
                </a:lnTo>
                <a:lnTo>
                  <a:pt x="209777" y="41887"/>
                </a:lnTo>
                <a:lnTo>
                  <a:pt x="209777" y="36651"/>
                </a:lnTo>
                <a:close/>
              </a:path>
              <a:path w="220345" h="57785">
                <a:moveTo>
                  <a:pt x="162577" y="5235"/>
                </a:moveTo>
                <a:lnTo>
                  <a:pt x="73422" y="5235"/>
                </a:lnTo>
                <a:lnTo>
                  <a:pt x="57688" y="10471"/>
                </a:lnTo>
                <a:lnTo>
                  <a:pt x="36711" y="20943"/>
                </a:lnTo>
                <a:lnTo>
                  <a:pt x="20977" y="36651"/>
                </a:lnTo>
                <a:lnTo>
                  <a:pt x="204533" y="36651"/>
                </a:lnTo>
                <a:lnTo>
                  <a:pt x="199288" y="31415"/>
                </a:lnTo>
                <a:lnTo>
                  <a:pt x="199288" y="26179"/>
                </a:lnTo>
                <a:lnTo>
                  <a:pt x="178311" y="15707"/>
                </a:lnTo>
                <a:lnTo>
                  <a:pt x="173066" y="10471"/>
                </a:lnTo>
                <a:lnTo>
                  <a:pt x="162577" y="5235"/>
                </a:lnTo>
                <a:close/>
              </a:path>
              <a:path w="220345" h="57785">
                <a:moveTo>
                  <a:pt x="141599" y="0"/>
                </a:moveTo>
                <a:lnTo>
                  <a:pt x="94399" y="0"/>
                </a:lnTo>
                <a:lnTo>
                  <a:pt x="83911" y="5235"/>
                </a:lnTo>
                <a:lnTo>
                  <a:pt x="152088" y="5235"/>
                </a:lnTo>
                <a:lnTo>
                  <a:pt x="141599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8" name="object 488"/>
          <p:cNvSpPr/>
          <p:nvPr/>
        </p:nvSpPr>
        <p:spPr>
          <a:xfrm>
            <a:off x="33528" y="5404103"/>
            <a:ext cx="9074150" cy="688975"/>
          </a:xfrm>
          <a:custGeom>
            <a:avLst/>
            <a:gdLst/>
            <a:ahLst/>
            <a:cxnLst/>
            <a:rect l="l" t="t" r="r" b="b"/>
            <a:pathLst>
              <a:path w="9074150" h="688975">
                <a:moveTo>
                  <a:pt x="0" y="114808"/>
                </a:moveTo>
                <a:lnTo>
                  <a:pt x="114807" y="0"/>
                </a:lnTo>
                <a:lnTo>
                  <a:pt x="8959088" y="0"/>
                </a:lnTo>
                <a:lnTo>
                  <a:pt x="9073896" y="114808"/>
                </a:lnTo>
                <a:lnTo>
                  <a:pt x="9073896" y="574040"/>
                </a:lnTo>
                <a:lnTo>
                  <a:pt x="8959088" y="688848"/>
                </a:lnTo>
                <a:lnTo>
                  <a:pt x="114807" y="688848"/>
                </a:lnTo>
                <a:lnTo>
                  <a:pt x="0" y="574040"/>
                </a:lnTo>
                <a:lnTo>
                  <a:pt x="0" y="114808"/>
                </a:lnTo>
                <a:close/>
              </a:path>
            </a:pathLst>
          </a:custGeom>
          <a:ln w="24384">
            <a:solidFill>
              <a:srgbClr val="4F81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9" name="object 489"/>
          <p:cNvSpPr/>
          <p:nvPr/>
        </p:nvSpPr>
        <p:spPr>
          <a:xfrm>
            <a:off x="8626419" y="6132974"/>
            <a:ext cx="73660" cy="5715"/>
          </a:xfrm>
          <a:custGeom>
            <a:avLst/>
            <a:gdLst/>
            <a:ahLst/>
            <a:cxnLst/>
            <a:rect l="l" t="t" r="r" b="b"/>
            <a:pathLst>
              <a:path w="73659" h="5714">
                <a:moveTo>
                  <a:pt x="73077" y="0"/>
                </a:moveTo>
                <a:lnTo>
                  <a:pt x="0" y="0"/>
                </a:lnTo>
                <a:lnTo>
                  <a:pt x="10439" y="5235"/>
                </a:lnTo>
                <a:lnTo>
                  <a:pt x="62638" y="5235"/>
                </a:lnTo>
                <a:lnTo>
                  <a:pt x="73077" y="0"/>
                </a:lnTo>
                <a:close/>
              </a:path>
            </a:pathLst>
          </a:custGeom>
          <a:solidFill>
            <a:srgbClr val="0D0D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0" name="object 490"/>
          <p:cNvSpPr/>
          <p:nvPr/>
        </p:nvSpPr>
        <p:spPr>
          <a:xfrm>
            <a:off x="8600320" y="6130356"/>
            <a:ext cx="125730" cy="0"/>
          </a:xfrm>
          <a:custGeom>
            <a:avLst/>
            <a:gdLst/>
            <a:ahLst/>
            <a:cxnLst/>
            <a:rect l="l" t="t" r="r" b="b"/>
            <a:pathLst>
              <a:path w="125729" h="0">
                <a:moveTo>
                  <a:pt x="0" y="0"/>
                </a:moveTo>
                <a:lnTo>
                  <a:pt x="125276" y="0"/>
                </a:lnTo>
              </a:path>
            </a:pathLst>
          </a:custGeom>
          <a:ln w="5236">
            <a:solidFill>
              <a:srgbClr val="0D0D0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1" name="object 491"/>
          <p:cNvSpPr/>
          <p:nvPr/>
        </p:nvSpPr>
        <p:spPr>
          <a:xfrm>
            <a:off x="8563781" y="6122502"/>
            <a:ext cx="198755" cy="0"/>
          </a:xfrm>
          <a:custGeom>
            <a:avLst/>
            <a:gdLst/>
            <a:ahLst/>
            <a:cxnLst/>
            <a:rect l="l" t="t" r="r" b="b"/>
            <a:pathLst>
              <a:path w="198754" h="0">
                <a:moveTo>
                  <a:pt x="0" y="0"/>
                </a:moveTo>
                <a:lnTo>
                  <a:pt x="198354" y="0"/>
                </a:lnTo>
              </a:path>
            </a:pathLst>
          </a:custGeom>
          <a:ln w="10471">
            <a:solidFill>
              <a:srgbClr val="0D0D0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2" name="object 492"/>
          <p:cNvSpPr/>
          <p:nvPr/>
        </p:nvSpPr>
        <p:spPr>
          <a:xfrm>
            <a:off x="8553341" y="6114648"/>
            <a:ext cx="219710" cy="0"/>
          </a:xfrm>
          <a:custGeom>
            <a:avLst/>
            <a:gdLst/>
            <a:ahLst/>
            <a:cxnLst/>
            <a:rect l="l" t="t" r="r" b="b"/>
            <a:pathLst>
              <a:path w="219709" h="0">
                <a:moveTo>
                  <a:pt x="0" y="0"/>
                </a:moveTo>
                <a:lnTo>
                  <a:pt x="219233" y="0"/>
                </a:lnTo>
              </a:path>
            </a:pathLst>
          </a:custGeom>
          <a:ln w="5235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3" name="object 493"/>
          <p:cNvSpPr/>
          <p:nvPr/>
        </p:nvSpPr>
        <p:spPr>
          <a:xfrm>
            <a:off x="8542901" y="6109412"/>
            <a:ext cx="240665" cy="0"/>
          </a:xfrm>
          <a:custGeom>
            <a:avLst/>
            <a:gdLst/>
            <a:ahLst/>
            <a:cxnLst/>
            <a:rect l="l" t="t" r="r" b="b"/>
            <a:pathLst>
              <a:path w="240665" h="0">
                <a:moveTo>
                  <a:pt x="0" y="0"/>
                </a:moveTo>
                <a:lnTo>
                  <a:pt x="240113" y="0"/>
                </a:lnTo>
              </a:path>
            </a:pathLst>
          </a:custGeom>
          <a:ln w="5235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4" name="object 494"/>
          <p:cNvSpPr/>
          <p:nvPr/>
        </p:nvSpPr>
        <p:spPr>
          <a:xfrm>
            <a:off x="8532462" y="6104176"/>
            <a:ext cx="261620" cy="0"/>
          </a:xfrm>
          <a:custGeom>
            <a:avLst/>
            <a:gdLst/>
            <a:ahLst/>
            <a:cxnLst/>
            <a:rect l="l" t="t" r="r" b="b"/>
            <a:pathLst>
              <a:path w="261620" h="0">
                <a:moveTo>
                  <a:pt x="0" y="0"/>
                </a:moveTo>
                <a:lnTo>
                  <a:pt x="260992" y="0"/>
                </a:lnTo>
              </a:path>
            </a:pathLst>
          </a:custGeom>
          <a:ln w="5235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5" name="object 495"/>
          <p:cNvSpPr/>
          <p:nvPr/>
        </p:nvSpPr>
        <p:spPr>
          <a:xfrm>
            <a:off x="8522022" y="6098940"/>
            <a:ext cx="281940" cy="0"/>
          </a:xfrm>
          <a:custGeom>
            <a:avLst/>
            <a:gdLst/>
            <a:ahLst/>
            <a:cxnLst/>
            <a:rect l="l" t="t" r="r" b="b"/>
            <a:pathLst>
              <a:path w="281940" h="0">
                <a:moveTo>
                  <a:pt x="0" y="0"/>
                </a:moveTo>
                <a:lnTo>
                  <a:pt x="281871" y="0"/>
                </a:lnTo>
              </a:path>
            </a:pathLst>
          </a:custGeom>
          <a:ln w="5235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6" name="object 496"/>
          <p:cNvSpPr/>
          <p:nvPr/>
        </p:nvSpPr>
        <p:spPr>
          <a:xfrm>
            <a:off x="8516802" y="6093704"/>
            <a:ext cx="292735" cy="0"/>
          </a:xfrm>
          <a:custGeom>
            <a:avLst/>
            <a:gdLst/>
            <a:ahLst/>
            <a:cxnLst/>
            <a:rect l="l" t="t" r="r" b="b"/>
            <a:pathLst>
              <a:path w="292734" h="0">
                <a:moveTo>
                  <a:pt x="0" y="0"/>
                </a:moveTo>
                <a:lnTo>
                  <a:pt x="292311" y="0"/>
                </a:lnTo>
              </a:path>
            </a:pathLst>
          </a:custGeom>
          <a:ln w="5235">
            <a:solidFill>
              <a:srgbClr val="1C1C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7" name="object 497"/>
          <p:cNvSpPr/>
          <p:nvPr/>
        </p:nvSpPr>
        <p:spPr>
          <a:xfrm>
            <a:off x="8511582" y="6088469"/>
            <a:ext cx="302895" cy="0"/>
          </a:xfrm>
          <a:custGeom>
            <a:avLst/>
            <a:gdLst/>
            <a:ahLst/>
            <a:cxnLst/>
            <a:rect l="l" t="t" r="r" b="b"/>
            <a:pathLst>
              <a:path w="302895" h="0">
                <a:moveTo>
                  <a:pt x="0" y="0"/>
                </a:moveTo>
                <a:lnTo>
                  <a:pt x="302751" y="0"/>
                </a:lnTo>
              </a:path>
            </a:pathLst>
          </a:custGeom>
          <a:ln w="5235">
            <a:solidFill>
              <a:srgbClr val="1C1C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8" name="object 498"/>
          <p:cNvSpPr/>
          <p:nvPr/>
        </p:nvSpPr>
        <p:spPr>
          <a:xfrm>
            <a:off x="8501143" y="6083232"/>
            <a:ext cx="323850" cy="0"/>
          </a:xfrm>
          <a:custGeom>
            <a:avLst/>
            <a:gdLst/>
            <a:ahLst/>
            <a:cxnLst/>
            <a:rect l="l" t="t" r="r" b="b"/>
            <a:pathLst>
              <a:path w="323850" h="0">
                <a:moveTo>
                  <a:pt x="0" y="0"/>
                </a:moveTo>
                <a:lnTo>
                  <a:pt x="323630" y="0"/>
                </a:lnTo>
              </a:path>
            </a:pathLst>
          </a:custGeom>
          <a:ln w="5235">
            <a:solidFill>
              <a:srgbClr val="1C1C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9" name="object 499"/>
          <p:cNvSpPr/>
          <p:nvPr/>
        </p:nvSpPr>
        <p:spPr>
          <a:xfrm>
            <a:off x="8495923" y="6077997"/>
            <a:ext cx="334645" cy="0"/>
          </a:xfrm>
          <a:custGeom>
            <a:avLst/>
            <a:gdLst/>
            <a:ahLst/>
            <a:cxnLst/>
            <a:rect l="l" t="t" r="r" b="b"/>
            <a:pathLst>
              <a:path w="334645" h="0">
                <a:moveTo>
                  <a:pt x="0" y="0"/>
                </a:moveTo>
                <a:lnTo>
                  <a:pt x="334070" y="0"/>
                </a:lnTo>
              </a:path>
            </a:pathLst>
          </a:custGeom>
          <a:ln w="5235">
            <a:solidFill>
              <a:srgbClr val="1C1C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0" name="object 500"/>
          <p:cNvSpPr/>
          <p:nvPr/>
        </p:nvSpPr>
        <p:spPr>
          <a:xfrm>
            <a:off x="8469824" y="6054437"/>
            <a:ext cx="386715" cy="20955"/>
          </a:xfrm>
          <a:custGeom>
            <a:avLst/>
            <a:gdLst/>
            <a:ahLst/>
            <a:cxnLst/>
            <a:rect l="l" t="t" r="r" b="b"/>
            <a:pathLst>
              <a:path w="386715" h="20954">
                <a:moveTo>
                  <a:pt x="365389" y="15706"/>
                </a:moveTo>
                <a:lnTo>
                  <a:pt x="20879" y="15706"/>
                </a:lnTo>
                <a:lnTo>
                  <a:pt x="20879" y="20942"/>
                </a:lnTo>
                <a:lnTo>
                  <a:pt x="365389" y="20942"/>
                </a:lnTo>
                <a:lnTo>
                  <a:pt x="365389" y="15706"/>
                </a:lnTo>
                <a:close/>
              </a:path>
              <a:path w="386715" h="20954">
                <a:moveTo>
                  <a:pt x="386268" y="0"/>
                </a:moveTo>
                <a:lnTo>
                  <a:pt x="0" y="0"/>
                </a:lnTo>
                <a:lnTo>
                  <a:pt x="15659" y="15706"/>
                </a:lnTo>
                <a:lnTo>
                  <a:pt x="370609" y="15706"/>
                </a:lnTo>
                <a:lnTo>
                  <a:pt x="386268" y="0"/>
                </a:lnTo>
                <a:close/>
              </a:path>
            </a:pathLst>
          </a:custGeom>
          <a:solidFill>
            <a:srgbClr val="22222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1" name="object 501"/>
          <p:cNvSpPr/>
          <p:nvPr/>
        </p:nvSpPr>
        <p:spPr>
          <a:xfrm>
            <a:off x="8448944" y="6043965"/>
            <a:ext cx="428625" cy="0"/>
          </a:xfrm>
          <a:custGeom>
            <a:avLst/>
            <a:gdLst/>
            <a:ahLst/>
            <a:cxnLst/>
            <a:rect l="l" t="t" r="r" b="b"/>
            <a:pathLst>
              <a:path w="428625" h="0">
                <a:moveTo>
                  <a:pt x="0" y="0"/>
                </a:moveTo>
                <a:lnTo>
                  <a:pt x="428027" y="0"/>
                </a:lnTo>
              </a:path>
            </a:pathLst>
          </a:custGeom>
          <a:ln w="20943">
            <a:solidFill>
              <a:srgbClr val="2A2A2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2" name="object 502"/>
          <p:cNvSpPr/>
          <p:nvPr/>
        </p:nvSpPr>
        <p:spPr>
          <a:xfrm>
            <a:off x="8433285" y="6023021"/>
            <a:ext cx="459740" cy="0"/>
          </a:xfrm>
          <a:custGeom>
            <a:avLst/>
            <a:gdLst/>
            <a:ahLst/>
            <a:cxnLst/>
            <a:rect l="l" t="t" r="r" b="b"/>
            <a:pathLst>
              <a:path w="459740" h="0">
                <a:moveTo>
                  <a:pt x="0" y="0"/>
                </a:moveTo>
                <a:lnTo>
                  <a:pt x="459346" y="0"/>
                </a:lnTo>
              </a:path>
            </a:pathLst>
          </a:custGeom>
          <a:ln w="20943">
            <a:solidFill>
              <a:srgbClr val="35353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3" name="object 503"/>
          <p:cNvSpPr/>
          <p:nvPr/>
        </p:nvSpPr>
        <p:spPr>
          <a:xfrm>
            <a:off x="8417625" y="5991606"/>
            <a:ext cx="490855" cy="20955"/>
          </a:xfrm>
          <a:custGeom>
            <a:avLst/>
            <a:gdLst/>
            <a:ahLst/>
            <a:cxnLst/>
            <a:rect l="l" t="t" r="r" b="b"/>
            <a:pathLst>
              <a:path w="490854" h="20954">
                <a:moveTo>
                  <a:pt x="0" y="20943"/>
                </a:moveTo>
                <a:lnTo>
                  <a:pt x="490665" y="20943"/>
                </a:lnTo>
                <a:lnTo>
                  <a:pt x="490665" y="0"/>
                </a:lnTo>
                <a:lnTo>
                  <a:pt x="0" y="0"/>
                </a:lnTo>
                <a:lnTo>
                  <a:pt x="0" y="20943"/>
                </a:lnTo>
                <a:close/>
              </a:path>
            </a:pathLst>
          </a:custGeom>
          <a:solidFill>
            <a:srgbClr val="3A3A3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4" name="object 504"/>
          <p:cNvSpPr/>
          <p:nvPr/>
        </p:nvSpPr>
        <p:spPr>
          <a:xfrm>
            <a:off x="8407186" y="5970662"/>
            <a:ext cx="511809" cy="20955"/>
          </a:xfrm>
          <a:custGeom>
            <a:avLst/>
            <a:gdLst/>
            <a:ahLst/>
            <a:cxnLst/>
            <a:rect l="l" t="t" r="r" b="b"/>
            <a:pathLst>
              <a:path w="511809" h="20954">
                <a:moveTo>
                  <a:pt x="0" y="20943"/>
                </a:moveTo>
                <a:lnTo>
                  <a:pt x="511545" y="20943"/>
                </a:lnTo>
                <a:lnTo>
                  <a:pt x="511545" y="0"/>
                </a:lnTo>
                <a:lnTo>
                  <a:pt x="0" y="0"/>
                </a:lnTo>
                <a:lnTo>
                  <a:pt x="0" y="20943"/>
                </a:lnTo>
                <a:close/>
              </a:path>
            </a:pathLst>
          </a:custGeom>
          <a:solidFill>
            <a:srgbClr val="403E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5" name="object 505"/>
          <p:cNvSpPr/>
          <p:nvPr/>
        </p:nvSpPr>
        <p:spPr>
          <a:xfrm>
            <a:off x="8391526" y="5949719"/>
            <a:ext cx="542925" cy="20955"/>
          </a:xfrm>
          <a:custGeom>
            <a:avLst/>
            <a:gdLst/>
            <a:ahLst/>
            <a:cxnLst/>
            <a:rect l="l" t="t" r="r" b="b"/>
            <a:pathLst>
              <a:path w="542925" h="20954">
                <a:moveTo>
                  <a:pt x="0" y="20943"/>
                </a:moveTo>
                <a:lnTo>
                  <a:pt x="542864" y="20943"/>
                </a:lnTo>
                <a:lnTo>
                  <a:pt x="542864" y="0"/>
                </a:lnTo>
                <a:lnTo>
                  <a:pt x="0" y="0"/>
                </a:lnTo>
                <a:lnTo>
                  <a:pt x="0" y="20943"/>
                </a:lnTo>
                <a:close/>
              </a:path>
            </a:pathLst>
          </a:custGeom>
          <a:solidFill>
            <a:srgbClr val="44444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6" name="object 506"/>
          <p:cNvSpPr/>
          <p:nvPr/>
        </p:nvSpPr>
        <p:spPr>
          <a:xfrm>
            <a:off x="8381086" y="5928775"/>
            <a:ext cx="563880" cy="20955"/>
          </a:xfrm>
          <a:custGeom>
            <a:avLst/>
            <a:gdLst/>
            <a:ahLst/>
            <a:cxnLst/>
            <a:rect l="l" t="t" r="r" b="b"/>
            <a:pathLst>
              <a:path w="563879" h="20954">
                <a:moveTo>
                  <a:pt x="0" y="20943"/>
                </a:moveTo>
                <a:lnTo>
                  <a:pt x="563743" y="20943"/>
                </a:lnTo>
                <a:lnTo>
                  <a:pt x="563743" y="0"/>
                </a:lnTo>
                <a:lnTo>
                  <a:pt x="0" y="0"/>
                </a:lnTo>
                <a:lnTo>
                  <a:pt x="0" y="20943"/>
                </a:lnTo>
                <a:close/>
              </a:path>
            </a:pathLst>
          </a:custGeom>
          <a:solidFill>
            <a:srgbClr val="47474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7" name="object 507"/>
          <p:cNvSpPr/>
          <p:nvPr/>
        </p:nvSpPr>
        <p:spPr>
          <a:xfrm>
            <a:off x="8751696" y="5907832"/>
            <a:ext cx="198755" cy="20955"/>
          </a:xfrm>
          <a:custGeom>
            <a:avLst/>
            <a:gdLst/>
            <a:ahLst/>
            <a:cxnLst/>
            <a:rect l="l" t="t" r="r" b="b"/>
            <a:pathLst>
              <a:path w="198754" h="20954">
                <a:moveTo>
                  <a:pt x="0" y="20943"/>
                </a:moveTo>
                <a:lnTo>
                  <a:pt x="198354" y="20943"/>
                </a:lnTo>
                <a:lnTo>
                  <a:pt x="198354" y="0"/>
                </a:lnTo>
                <a:lnTo>
                  <a:pt x="0" y="0"/>
                </a:lnTo>
                <a:lnTo>
                  <a:pt x="0" y="20943"/>
                </a:lnTo>
                <a:close/>
              </a:path>
            </a:pathLst>
          </a:custGeom>
          <a:solidFill>
            <a:srgbClr val="4E4D4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8" name="object 508"/>
          <p:cNvSpPr/>
          <p:nvPr/>
        </p:nvSpPr>
        <p:spPr>
          <a:xfrm>
            <a:off x="8375867" y="5907832"/>
            <a:ext cx="276860" cy="20955"/>
          </a:xfrm>
          <a:custGeom>
            <a:avLst/>
            <a:gdLst/>
            <a:ahLst/>
            <a:cxnLst/>
            <a:rect l="l" t="t" r="r" b="b"/>
            <a:pathLst>
              <a:path w="276859" h="20954">
                <a:moveTo>
                  <a:pt x="0" y="20943"/>
                </a:moveTo>
                <a:lnTo>
                  <a:pt x="276651" y="20943"/>
                </a:lnTo>
                <a:lnTo>
                  <a:pt x="276651" y="0"/>
                </a:lnTo>
                <a:lnTo>
                  <a:pt x="0" y="0"/>
                </a:lnTo>
                <a:lnTo>
                  <a:pt x="0" y="20943"/>
                </a:lnTo>
                <a:close/>
              </a:path>
            </a:pathLst>
          </a:custGeom>
          <a:solidFill>
            <a:srgbClr val="4E4D4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9" name="object 509"/>
          <p:cNvSpPr/>
          <p:nvPr/>
        </p:nvSpPr>
        <p:spPr>
          <a:xfrm>
            <a:off x="8751696" y="5886888"/>
            <a:ext cx="208915" cy="20955"/>
          </a:xfrm>
          <a:custGeom>
            <a:avLst/>
            <a:gdLst/>
            <a:ahLst/>
            <a:cxnLst/>
            <a:rect l="l" t="t" r="r" b="b"/>
            <a:pathLst>
              <a:path w="208915" h="20954">
                <a:moveTo>
                  <a:pt x="0" y="20943"/>
                </a:moveTo>
                <a:lnTo>
                  <a:pt x="208793" y="20943"/>
                </a:lnTo>
                <a:lnTo>
                  <a:pt x="208793" y="0"/>
                </a:lnTo>
                <a:lnTo>
                  <a:pt x="0" y="0"/>
                </a:lnTo>
                <a:lnTo>
                  <a:pt x="0" y="20943"/>
                </a:lnTo>
                <a:close/>
              </a:path>
            </a:pathLst>
          </a:custGeom>
          <a:solidFill>
            <a:srgbClr val="52515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0" name="object 510"/>
          <p:cNvSpPr/>
          <p:nvPr/>
        </p:nvSpPr>
        <p:spPr>
          <a:xfrm>
            <a:off x="8365427" y="5886888"/>
            <a:ext cx="287655" cy="20955"/>
          </a:xfrm>
          <a:custGeom>
            <a:avLst/>
            <a:gdLst/>
            <a:ahLst/>
            <a:cxnLst/>
            <a:rect l="l" t="t" r="r" b="b"/>
            <a:pathLst>
              <a:path w="287654" h="20954">
                <a:moveTo>
                  <a:pt x="0" y="20943"/>
                </a:moveTo>
                <a:lnTo>
                  <a:pt x="287091" y="20943"/>
                </a:lnTo>
                <a:lnTo>
                  <a:pt x="287091" y="0"/>
                </a:lnTo>
                <a:lnTo>
                  <a:pt x="0" y="0"/>
                </a:lnTo>
                <a:lnTo>
                  <a:pt x="0" y="20943"/>
                </a:lnTo>
                <a:close/>
              </a:path>
            </a:pathLst>
          </a:custGeom>
          <a:solidFill>
            <a:srgbClr val="52515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1" name="object 511"/>
          <p:cNvSpPr/>
          <p:nvPr/>
        </p:nvSpPr>
        <p:spPr>
          <a:xfrm>
            <a:off x="8360207" y="5865945"/>
            <a:ext cx="605790" cy="20955"/>
          </a:xfrm>
          <a:custGeom>
            <a:avLst/>
            <a:gdLst/>
            <a:ahLst/>
            <a:cxnLst/>
            <a:rect l="l" t="t" r="r" b="b"/>
            <a:pathLst>
              <a:path w="605790" h="20954">
                <a:moveTo>
                  <a:pt x="0" y="20943"/>
                </a:moveTo>
                <a:lnTo>
                  <a:pt x="605502" y="20943"/>
                </a:lnTo>
                <a:lnTo>
                  <a:pt x="605502" y="0"/>
                </a:lnTo>
                <a:lnTo>
                  <a:pt x="0" y="0"/>
                </a:lnTo>
                <a:lnTo>
                  <a:pt x="0" y="20943"/>
                </a:lnTo>
                <a:close/>
              </a:path>
            </a:pathLst>
          </a:custGeom>
          <a:solidFill>
            <a:srgbClr val="5554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2" name="object 512"/>
          <p:cNvSpPr/>
          <p:nvPr/>
        </p:nvSpPr>
        <p:spPr>
          <a:xfrm>
            <a:off x="8354986" y="5845001"/>
            <a:ext cx="615950" cy="20955"/>
          </a:xfrm>
          <a:custGeom>
            <a:avLst/>
            <a:gdLst/>
            <a:ahLst/>
            <a:cxnLst/>
            <a:rect l="l" t="t" r="r" b="b"/>
            <a:pathLst>
              <a:path w="615950" h="20954">
                <a:moveTo>
                  <a:pt x="0" y="20943"/>
                </a:moveTo>
                <a:lnTo>
                  <a:pt x="615942" y="20943"/>
                </a:lnTo>
                <a:lnTo>
                  <a:pt x="615942" y="0"/>
                </a:lnTo>
                <a:lnTo>
                  <a:pt x="0" y="0"/>
                </a:lnTo>
                <a:lnTo>
                  <a:pt x="0" y="20943"/>
                </a:lnTo>
                <a:close/>
              </a:path>
            </a:pathLst>
          </a:custGeom>
          <a:solidFill>
            <a:srgbClr val="5A585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3" name="object 513"/>
          <p:cNvSpPr/>
          <p:nvPr/>
        </p:nvSpPr>
        <p:spPr>
          <a:xfrm>
            <a:off x="8349767" y="5824058"/>
            <a:ext cx="626745" cy="20955"/>
          </a:xfrm>
          <a:custGeom>
            <a:avLst/>
            <a:gdLst/>
            <a:ahLst/>
            <a:cxnLst/>
            <a:rect l="l" t="t" r="r" b="b"/>
            <a:pathLst>
              <a:path w="626745" h="20954">
                <a:moveTo>
                  <a:pt x="0" y="20943"/>
                </a:moveTo>
                <a:lnTo>
                  <a:pt x="626381" y="20943"/>
                </a:lnTo>
                <a:lnTo>
                  <a:pt x="626381" y="0"/>
                </a:lnTo>
                <a:lnTo>
                  <a:pt x="0" y="0"/>
                </a:lnTo>
                <a:lnTo>
                  <a:pt x="0" y="20943"/>
                </a:lnTo>
                <a:close/>
              </a:path>
            </a:pathLst>
          </a:custGeom>
          <a:solidFill>
            <a:srgbClr val="5E5D5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4" name="object 514"/>
          <p:cNvSpPr/>
          <p:nvPr/>
        </p:nvSpPr>
        <p:spPr>
          <a:xfrm>
            <a:off x="8344547" y="5803114"/>
            <a:ext cx="636905" cy="20955"/>
          </a:xfrm>
          <a:custGeom>
            <a:avLst/>
            <a:gdLst/>
            <a:ahLst/>
            <a:cxnLst/>
            <a:rect l="l" t="t" r="r" b="b"/>
            <a:pathLst>
              <a:path w="636904" h="20954">
                <a:moveTo>
                  <a:pt x="0" y="20943"/>
                </a:moveTo>
                <a:lnTo>
                  <a:pt x="636821" y="20943"/>
                </a:lnTo>
                <a:lnTo>
                  <a:pt x="636821" y="0"/>
                </a:lnTo>
                <a:lnTo>
                  <a:pt x="0" y="0"/>
                </a:lnTo>
                <a:lnTo>
                  <a:pt x="0" y="20943"/>
                </a:lnTo>
                <a:close/>
              </a:path>
            </a:pathLst>
          </a:custGeom>
          <a:solidFill>
            <a:srgbClr val="60606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5" name="object 515"/>
          <p:cNvSpPr/>
          <p:nvPr/>
        </p:nvSpPr>
        <p:spPr>
          <a:xfrm>
            <a:off x="8344547" y="5782170"/>
            <a:ext cx="636905" cy="20955"/>
          </a:xfrm>
          <a:custGeom>
            <a:avLst/>
            <a:gdLst/>
            <a:ahLst/>
            <a:cxnLst/>
            <a:rect l="l" t="t" r="r" b="b"/>
            <a:pathLst>
              <a:path w="636904" h="20954">
                <a:moveTo>
                  <a:pt x="0" y="20943"/>
                </a:moveTo>
                <a:lnTo>
                  <a:pt x="636821" y="20943"/>
                </a:lnTo>
                <a:lnTo>
                  <a:pt x="636821" y="0"/>
                </a:lnTo>
                <a:lnTo>
                  <a:pt x="0" y="0"/>
                </a:lnTo>
                <a:lnTo>
                  <a:pt x="0" y="20943"/>
                </a:lnTo>
                <a:close/>
              </a:path>
            </a:pathLst>
          </a:custGeom>
          <a:solidFill>
            <a:srgbClr val="67676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6" name="object 516"/>
          <p:cNvSpPr/>
          <p:nvPr/>
        </p:nvSpPr>
        <p:spPr>
          <a:xfrm>
            <a:off x="8339327" y="5761227"/>
            <a:ext cx="647700" cy="20955"/>
          </a:xfrm>
          <a:custGeom>
            <a:avLst/>
            <a:gdLst/>
            <a:ahLst/>
            <a:cxnLst/>
            <a:rect l="l" t="t" r="r" b="b"/>
            <a:pathLst>
              <a:path w="647700" h="20954">
                <a:moveTo>
                  <a:pt x="0" y="20943"/>
                </a:moveTo>
                <a:lnTo>
                  <a:pt x="647261" y="20943"/>
                </a:lnTo>
                <a:lnTo>
                  <a:pt x="647261" y="0"/>
                </a:lnTo>
                <a:lnTo>
                  <a:pt x="0" y="0"/>
                </a:lnTo>
                <a:lnTo>
                  <a:pt x="0" y="20943"/>
                </a:lnTo>
                <a:close/>
              </a:path>
            </a:pathLst>
          </a:custGeom>
          <a:solidFill>
            <a:srgbClr val="69696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7" name="object 517"/>
          <p:cNvSpPr/>
          <p:nvPr/>
        </p:nvSpPr>
        <p:spPr>
          <a:xfrm>
            <a:off x="8339327" y="5740283"/>
            <a:ext cx="647700" cy="20955"/>
          </a:xfrm>
          <a:custGeom>
            <a:avLst/>
            <a:gdLst/>
            <a:ahLst/>
            <a:cxnLst/>
            <a:rect l="l" t="t" r="r" b="b"/>
            <a:pathLst>
              <a:path w="647700" h="20954">
                <a:moveTo>
                  <a:pt x="0" y="20943"/>
                </a:moveTo>
                <a:lnTo>
                  <a:pt x="647261" y="20943"/>
                </a:lnTo>
                <a:lnTo>
                  <a:pt x="647261" y="0"/>
                </a:lnTo>
                <a:lnTo>
                  <a:pt x="0" y="0"/>
                </a:lnTo>
                <a:lnTo>
                  <a:pt x="0" y="20943"/>
                </a:lnTo>
                <a:close/>
              </a:path>
            </a:pathLst>
          </a:custGeom>
          <a:solidFill>
            <a:srgbClr val="6E6E6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8" name="object 518"/>
          <p:cNvSpPr/>
          <p:nvPr/>
        </p:nvSpPr>
        <p:spPr>
          <a:xfrm>
            <a:off x="8339327" y="5719340"/>
            <a:ext cx="647700" cy="20955"/>
          </a:xfrm>
          <a:custGeom>
            <a:avLst/>
            <a:gdLst/>
            <a:ahLst/>
            <a:cxnLst/>
            <a:rect l="l" t="t" r="r" b="b"/>
            <a:pathLst>
              <a:path w="647700" h="20954">
                <a:moveTo>
                  <a:pt x="0" y="20943"/>
                </a:moveTo>
                <a:lnTo>
                  <a:pt x="647261" y="20943"/>
                </a:lnTo>
                <a:lnTo>
                  <a:pt x="647261" y="0"/>
                </a:lnTo>
                <a:lnTo>
                  <a:pt x="0" y="0"/>
                </a:lnTo>
                <a:lnTo>
                  <a:pt x="0" y="20943"/>
                </a:lnTo>
                <a:close/>
              </a:path>
            </a:pathLst>
          </a:custGeom>
          <a:solidFill>
            <a:srgbClr val="70707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9" name="object 519"/>
          <p:cNvSpPr/>
          <p:nvPr/>
        </p:nvSpPr>
        <p:spPr>
          <a:xfrm>
            <a:off x="8339327" y="5698396"/>
            <a:ext cx="647700" cy="20955"/>
          </a:xfrm>
          <a:custGeom>
            <a:avLst/>
            <a:gdLst/>
            <a:ahLst/>
            <a:cxnLst/>
            <a:rect l="l" t="t" r="r" b="b"/>
            <a:pathLst>
              <a:path w="647700" h="20954">
                <a:moveTo>
                  <a:pt x="0" y="20943"/>
                </a:moveTo>
                <a:lnTo>
                  <a:pt x="647261" y="20943"/>
                </a:lnTo>
                <a:lnTo>
                  <a:pt x="647261" y="0"/>
                </a:lnTo>
                <a:lnTo>
                  <a:pt x="0" y="0"/>
                </a:lnTo>
                <a:lnTo>
                  <a:pt x="0" y="20943"/>
                </a:lnTo>
                <a:close/>
              </a:path>
            </a:pathLst>
          </a:custGeom>
          <a:solidFill>
            <a:srgbClr val="78787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0" name="object 520"/>
          <p:cNvSpPr/>
          <p:nvPr/>
        </p:nvSpPr>
        <p:spPr>
          <a:xfrm>
            <a:off x="8339327" y="5677453"/>
            <a:ext cx="647700" cy="20955"/>
          </a:xfrm>
          <a:custGeom>
            <a:avLst/>
            <a:gdLst/>
            <a:ahLst/>
            <a:cxnLst/>
            <a:rect l="l" t="t" r="r" b="b"/>
            <a:pathLst>
              <a:path w="647700" h="20954">
                <a:moveTo>
                  <a:pt x="0" y="20943"/>
                </a:moveTo>
                <a:lnTo>
                  <a:pt x="647261" y="20943"/>
                </a:lnTo>
                <a:lnTo>
                  <a:pt x="647261" y="0"/>
                </a:lnTo>
                <a:lnTo>
                  <a:pt x="0" y="0"/>
                </a:lnTo>
                <a:lnTo>
                  <a:pt x="0" y="20943"/>
                </a:lnTo>
                <a:close/>
              </a:path>
            </a:pathLst>
          </a:custGeom>
          <a:solidFill>
            <a:srgbClr val="7A7A7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1" name="object 521"/>
          <p:cNvSpPr/>
          <p:nvPr/>
        </p:nvSpPr>
        <p:spPr>
          <a:xfrm>
            <a:off x="8339327" y="5656509"/>
            <a:ext cx="647700" cy="20955"/>
          </a:xfrm>
          <a:custGeom>
            <a:avLst/>
            <a:gdLst/>
            <a:ahLst/>
            <a:cxnLst/>
            <a:rect l="l" t="t" r="r" b="b"/>
            <a:pathLst>
              <a:path w="647700" h="20954">
                <a:moveTo>
                  <a:pt x="0" y="20943"/>
                </a:moveTo>
                <a:lnTo>
                  <a:pt x="647261" y="20943"/>
                </a:lnTo>
                <a:lnTo>
                  <a:pt x="647261" y="0"/>
                </a:lnTo>
                <a:lnTo>
                  <a:pt x="0" y="0"/>
                </a:lnTo>
                <a:lnTo>
                  <a:pt x="0" y="20943"/>
                </a:lnTo>
                <a:close/>
              </a:path>
            </a:pathLst>
          </a:custGeom>
          <a:solidFill>
            <a:srgbClr val="81818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2" name="object 522"/>
          <p:cNvSpPr/>
          <p:nvPr/>
        </p:nvSpPr>
        <p:spPr>
          <a:xfrm>
            <a:off x="8344547" y="5635566"/>
            <a:ext cx="636905" cy="20955"/>
          </a:xfrm>
          <a:custGeom>
            <a:avLst/>
            <a:gdLst/>
            <a:ahLst/>
            <a:cxnLst/>
            <a:rect l="l" t="t" r="r" b="b"/>
            <a:pathLst>
              <a:path w="636904" h="20954">
                <a:moveTo>
                  <a:pt x="0" y="20943"/>
                </a:moveTo>
                <a:lnTo>
                  <a:pt x="636821" y="20943"/>
                </a:lnTo>
                <a:lnTo>
                  <a:pt x="636821" y="0"/>
                </a:lnTo>
                <a:lnTo>
                  <a:pt x="0" y="0"/>
                </a:lnTo>
                <a:lnTo>
                  <a:pt x="0" y="20943"/>
                </a:lnTo>
                <a:close/>
              </a:path>
            </a:pathLst>
          </a:custGeom>
          <a:solidFill>
            <a:srgbClr val="87878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3" name="object 523"/>
          <p:cNvSpPr/>
          <p:nvPr/>
        </p:nvSpPr>
        <p:spPr>
          <a:xfrm>
            <a:off x="8344547" y="5614622"/>
            <a:ext cx="636905" cy="20955"/>
          </a:xfrm>
          <a:custGeom>
            <a:avLst/>
            <a:gdLst/>
            <a:ahLst/>
            <a:cxnLst/>
            <a:rect l="l" t="t" r="r" b="b"/>
            <a:pathLst>
              <a:path w="636904" h="20954">
                <a:moveTo>
                  <a:pt x="0" y="20943"/>
                </a:moveTo>
                <a:lnTo>
                  <a:pt x="636821" y="20943"/>
                </a:lnTo>
                <a:lnTo>
                  <a:pt x="636821" y="0"/>
                </a:lnTo>
                <a:lnTo>
                  <a:pt x="0" y="0"/>
                </a:lnTo>
                <a:lnTo>
                  <a:pt x="0" y="20943"/>
                </a:lnTo>
                <a:close/>
              </a:path>
            </a:pathLst>
          </a:custGeom>
          <a:solidFill>
            <a:srgbClr val="8B8B8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4" name="object 524"/>
          <p:cNvSpPr/>
          <p:nvPr/>
        </p:nvSpPr>
        <p:spPr>
          <a:xfrm>
            <a:off x="8349767" y="5593679"/>
            <a:ext cx="626745" cy="20955"/>
          </a:xfrm>
          <a:custGeom>
            <a:avLst/>
            <a:gdLst/>
            <a:ahLst/>
            <a:cxnLst/>
            <a:rect l="l" t="t" r="r" b="b"/>
            <a:pathLst>
              <a:path w="626745" h="20954">
                <a:moveTo>
                  <a:pt x="0" y="20943"/>
                </a:moveTo>
                <a:lnTo>
                  <a:pt x="626381" y="20943"/>
                </a:lnTo>
                <a:lnTo>
                  <a:pt x="626381" y="0"/>
                </a:lnTo>
                <a:lnTo>
                  <a:pt x="0" y="0"/>
                </a:lnTo>
                <a:lnTo>
                  <a:pt x="0" y="20943"/>
                </a:lnTo>
                <a:close/>
              </a:path>
            </a:pathLst>
          </a:custGeom>
          <a:solidFill>
            <a:srgbClr val="8F8F9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5" name="object 525"/>
          <p:cNvSpPr/>
          <p:nvPr/>
        </p:nvSpPr>
        <p:spPr>
          <a:xfrm>
            <a:off x="8354986" y="5572735"/>
            <a:ext cx="615950" cy="20955"/>
          </a:xfrm>
          <a:custGeom>
            <a:avLst/>
            <a:gdLst/>
            <a:ahLst/>
            <a:cxnLst/>
            <a:rect l="l" t="t" r="r" b="b"/>
            <a:pathLst>
              <a:path w="615950" h="20954">
                <a:moveTo>
                  <a:pt x="0" y="20943"/>
                </a:moveTo>
                <a:lnTo>
                  <a:pt x="615942" y="20943"/>
                </a:lnTo>
                <a:lnTo>
                  <a:pt x="615942" y="0"/>
                </a:lnTo>
                <a:lnTo>
                  <a:pt x="0" y="0"/>
                </a:lnTo>
                <a:lnTo>
                  <a:pt x="0" y="20943"/>
                </a:lnTo>
                <a:close/>
              </a:path>
            </a:pathLst>
          </a:custGeom>
          <a:solidFill>
            <a:srgbClr val="9494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6" name="object 526"/>
          <p:cNvSpPr/>
          <p:nvPr/>
        </p:nvSpPr>
        <p:spPr>
          <a:xfrm>
            <a:off x="8360206" y="5551791"/>
            <a:ext cx="605790" cy="20955"/>
          </a:xfrm>
          <a:custGeom>
            <a:avLst/>
            <a:gdLst/>
            <a:ahLst/>
            <a:cxnLst/>
            <a:rect l="l" t="t" r="r" b="b"/>
            <a:pathLst>
              <a:path w="605790" h="20954">
                <a:moveTo>
                  <a:pt x="0" y="20943"/>
                </a:moveTo>
                <a:lnTo>
                  <a:pt x="605502" y="20943"/>
                </a:lnTo>
                <a:lnTo>
                  <a:pt x="605502" y="0"/>
                </a:lnTo>
                <a:lnTo>
                  <a:pt x="0" y="0"/>
                </a:lnTo>
                <a:lnTo>
                  <a:pt x="0" y="20943"/>
                </a:lnTo>
                <a:close/>
              </a:path>
            </a:pathLst>
          </a:custGeom>
          <a:solidFill>
            <a:srgbClr val="9696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7" name="object 527"/>
          <p:cNvSpPr/>
          <p:nvPr/>
        </p:nvSpPr>
        <p:spPr>
          <a:xfrm>
            <a:off x="8365426" y="5530848"/>
            <a:ext cx="595630" cy="20955"/>
          </a:xfrm>
          <a:custGeom>
            <a:avLst/>
            <a:gdLst/>
            <a:ahLst/>
            <a:cxnLst/>
            <a:rect l="l" t="t" r="r" b="b"/>
            <a:pathLst>
              <a:path w="595629" h="20954">
                <a:moveTo>
                  <a:pt x="0" y="20943"/>
                </a:moveTo>
                <a:lnTo>
                  <a:pt x="595062" y="20943"/>
                </a:lnTo>
                <a:lnTo>
                  <a:pt x="595062" y="0"/>
                </a:lnTo>
                <a:lnTo>
                  <a:pt x="0" y="0"/>
                </a:lnTo>
                <a:lnTo>
                  <a:pt x="0" y="20943"/>
                </a:lnTo>
                <a:close/>
              </a:path>
            </a:pathLst>
          </a:custGeom>
          <a:solidFill>
            <a:srgbClr val="9C9C9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8" name="object 528"/>
          <p:cNvSpPr/>
          <p:nvPr/>
        </p:nvSpPr>
        <p:spPr>
          <a:xfrm>
            <a:off x="8375866" y="5509904"/>
            <a:ext cx="574675" cy="20955"/>
          </a:xfrm>
          <a:custGeom>
            <a:avLst/>
            <a:gdLst/>
            <a:ahLst/>
            <a:cxnLst/>
            <a:rect l="l" t="t" r="r" b="b"/>
            <a:pathLst>
              <a:path w="574675" h="20954">
                <a:moveTo>
                  <a:pt x="0" y="20943"/>
                </a:moveTo>
                <a:lnTo>
                  <a:pt x="574183" y="20943"/>
                </a:lnTo>
                <a:lnTo>
                  <a:pt x="574183" y="0"/>
                </a:lnTo>
                <a:lnTo>
                  <a:pt x="0" y="0"/>
                </a:lnTo>
                <a:lnTo>
                  <a:pt x="0" y="20943"/>
                </a:lnTo>
                <a:close/>
              </a:path>
            </a:pathLst>
          </a:custGeom>
          <a:solidFill>
            <a:srgbClr val="9F9FA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9" name="object 529"/>
          <p:cNvSpPr/>
          <p:nvPr/>
        </p:nvSpPr>
        <p:spPr>
          <a:xfrm>
            <a:off x="8381086" y="5488961"/>
            <a:ext cx="563880" cy="20955"/>
          </a:xfrm>
          <a:custGeom>
            <a:avLst/>
            <a:gdLst/>
            <a:ahLst/>
            <a:cxnLst/>
            <a:rect l="l" t="t" r="r" b="b"/>
            <a:pathLst>
              <a:path w="563879" h="20954">
                <a:moveTo>
                  <a:pt x="0" y="20943"/>
                </a:moveTo>
                <a:lnTo>
                  <a:pt x="563743" y="20943"/>
                </a:lnTo>
                <a:lnTo>
                  <a:pt x="563743" y="0"/>
                </a:lnTo>
                <a:lnTo>
                  <a:pt x="0" y="0"/>
                </a:lnTo>
                <a:lnTo>
                  <a:pt x="0" y="20943"/>
                </a:lnTo>
                <a:close/>
              </a:path>
            </a:pathLst>
          </a:custGeom>
          <a:solidFill>
            <a:srgbClr val="A7A7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0" name="object 530"/>
          <p:cNvSpPr/>
          <p:nvPr/>
        </p:nvSpPr>
        <p:spPr>
          <a:xfrm>
            <a:off x="8391525" y="5468017"/>
            <a:ext cx="542925" cy="20955"/>
          </a:xfrm>
          <a:custGeom>
            <a:avLst/>
            <a:gdLst/>
            <a:ahLst/>
            <a:cxnLst/>
            <a:rect l="l" t="t" r="r" b="b"/>
            <a:pathLst>
              <a:path w="542925" h="20954">
                <a:moveTo>
                  <a:pt x="0" y="20943"/>
                </a:moveTo>
                <a:lnTo>
                  <a:pt x="542864" y="20943"/>
                </a:lnTo>
                <a:lnTo>
                  <a:pt x="542864" y="0"/>
                </a:lnTo>
                <a:lnTo>
                  <a:pt x="0" y="0"/>
                </a:lnTo>
                <a:lnTo>
                  <a:pt x="0" y="20943"/>
                </a:lnTo>
                <a:close/>
              </a:path>
            </a:pathLst>
          </a:custGeom>
          <a:solidFill>
            <a:srgbClr val="ABABA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1" name="object 531"/>
          <p:cNvSpPr/>
          <p:nvPr/>
        </p:nvSpPr>
        <p:spPr>
          <a:xfrm>
            <a:off x="8407185" y="5447074"/>
            <a:ext cx="511809" cy="20955"/>
          </a:xfrm>
          <a:custGeom>
            <a:avLst/>
            <a:gdLst/>
            <a:ahLst/>
            <a:cxnLst/>
            <a:rect l="l" t="t" r="r" b="b"/>
            <a:pathLst>
              <a:path w="511809" h="20954">
                <a:moveTo>
                  <a:pt x="0" y="20943"/>
                </a:moveTo>
                <a:lnTo>
                  <a:pt x="511545" y="20943"/>
                </a:lnTo>
                <a:lnTo>
                  <a:pt x="511545" y="0"/>
                </a:lnTo>
                <a:lnTo>
                  <a:pt x="0" y="0"/>
                </a:lnTo>
                <a:lnTo>
                  <a:pt x="0" y="20943"/>
                </a:lnTo>
                <a:close/>
              </a:path>
            </a:pathLst>
          </a:custGeom>
          <a:solidFill>
            <a:srgbClr val="AEAEB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2" name="object 532"/>
          <p:cNvSpPr/>
          <p:nvPr/>
        </p:nvSpPr>
        <p:spPr>
          <a:xfrm>
            <a:off x="8417624" y="5426102"/>
            <a:ext cx="490855" cy="21590"/>
          </a:xfrm>
          <a:custGeom>
            <a:avLst/>
            <a:gdLst/>
            <a:ahLst/>
            <a:cxnLst/>
            <a:rect l="l" t="t" r="r" b="b"/>
            <a:pathLst>
              <a:path w="490854" h="21589">
                <a:moveTo>
                  <a:pt x="0" y="20971"/>
                </a:moveTo>
                <a:lnTo>
                  <a:pt x="490665" y="20971"/>
                </a:lnTo>
                <a:lnTo>
                  <a:pt x="490665" y="0"/>
                </a:lnTo>
                <a:lnTo>
                  <a:pt x="0" y="0"/>
                </a:lnTo>
                <a:lnTo>
                  <a:pt x="0" y="20971"/>
                </a:lnTo>
                <a:close/>
              </a:path>
            </a:pathLst>
          </a:custGeom>
          <a:solidFill>
            <a:srgbClr val="B3B3B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3" name="object 533"/>
          <p:cNvSpPr/>
          <p:nvPr/>
        </p:nvSpPr>
        <p:spPr>
          <a:xfrm>
            <a:off x="8433284" y="5415630"/>
            <a:ext cx="459740" cy="0"/>
          </a:xfrm>
          <a:custGeom>
            <a:avLst/>
            <a:gdLst/>
            <a:ahLst/>
            <a:cxnLst/>
            <a:rect l="l" t="t" r="r" b="b"/>
            <a:pathLst>
              <a:path w="459740" h="0">
                <a:moveTo>
                  <a:pt x="0" y="0"/>
                </a:moveTo>
                <a:lnTo>
                  <a:pt x="459346" y="0"/>
                </a:lnTo>
              </a:path>
            </a:pathLst>
          </a:custGeom>
          <a:ln w="20943">
            <a:solidFill>
              <a:srgbClr val="B7B7B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4" name="object 534"/>
          <p:cNvSpPr/>
          <p:nvPr/>
        </p:nvSpPr>
        <p:spPr>
          <a:xfrm>
            <a:off x="8454416" y="5399670"/>
            <a:ext cx="417195" cy="0"/>
          </a:xfrm>
          <a:custGeom>
            <a:avLst/>
            <a:gdLst/>
            <a:ahLst/>
            <a:cxnLst/>
            <a:rect l="l" t="t" r="r" b="b"/>
            <a:pathLst>
              <a:path w="417195" h="0">
                <a:moveTo>
                  <a:pt x="0" y="0"/>
                </a:moveTo>
                <a:lnTo>
                  <a:pt x="417083" y="0"/>
                </a:lnTo>
              </a:path>
            </a:pathLst>
          </a:custGeom>
          <a:ln w="10175">
            <a:solidFill>
              <a:srgbClr val="BABA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5" name="object 535"/>
          <p:cNvSpPr/>
          <p:nvPr/>
        </p:nvSpPr>
        <p:spPr>
          <a:xfrm>
            <a:off x="8459383" y="5392038"/>
            <a:ext cx="407670" cy="0"/>
          </a:xfrm>
          <a:custGeom>
            <a:avLst/>
            <a:gdLst/>
            <a:ahLst/>
            <a:cxnLst/>
            <a:rect l="l" t="t" r="r" b="b"/>
            <a:pathLst>
              <a:path w="407670" h="0">
                <a:moveTo>
                  <a:pt x="0" y="0"/>
                </a:moveTo>
                <a:lnTo>
                  <a:pt x="407148" y="0"/>
                </a:lnTo>
              </a:path>
            </a:pathLst>
          </a:custGeom>
          <a:ln w="5087">
            <a:solidFill>
              <a:srgbClr val="BABA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6" name="object 536"/>
          <p:cNvSpPr/>
          <p:nvPr/>
        </p:nvSpPr>
        <p:spPr>
          <a:xfrm>
            <a:off x="8464603" y="5386833"/>
            <a:ext cx="396875" cy="0"/>
          </a:xfrm>
          <a:custGeom>
            <a:avLst/>
            <a:gdLst/>
            <a:ahLst/>
            <a:cxnLst/>
            <a:rect l="l" t="t" r="r" b="b"/>
            <a:pathLst>
              <a:path w="396875" h="0">
                <a:moveTo>
                  <a:pt x="0" y="0"/>
                </a:moveTo>
                <a:lnTo>
                  <a:pt x="396708" y="0"/>
                </a:lnTo>
              </a:path>
            </a:pathLst>
          </a:custGeom>
          <a:ln w="5235">
            <a:solidFill>
              <a:srgbClr val="BABA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7" name="object 537"/>
          <p:cNvSpPr/>
          <p:nvPr/>
        </p:nvSpPr>
        <p:spPr>
          <a:xfrm>
            <a:off x="8469823" y="5373743"/>
            <a:ext cx="386715" cy="0"/>
          </a:xfrm>
          <a:custGeom>
            <a:avLst/>
            <a:gdLst/>
            <a:ahLst/>
            <a:cxnLst/>
            <a:rect l="l" t="t" r="r" b="b"/>
            <a:pathLst>
              <a:path w="386715" h="0">
                <a:moveTo>
                  <a:pt x="0" y="0"/>
                </a:moveTo>
                <a:lnTo>
                  <a:pt x="386268" y="0"/>
                </a:lnTo>
              </a:path>
            </a:pathLst>
          </a:custGeom>
          <a:ln w="20943">
            <a:solidFill>
              <a:srgbClr val="BEBEC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8" name="object 538"/>
          <p:cNvSpPr/>
          <p:nvPr/>
        </p:nvSpPr>
        <p:spPr>
          <a:xfrm>
            <a:off x="8490702" y="5360653"/>
            <a:ext cx="344805" cy="0"/>
          </a:xfrm>
          <a:custGeom>
            <a:avLst/>
            <a:gdLst/>
            <a:ahLst/>
            <a:cxnLst/>
            <a:rect l="l" t="t" r="r" b="b"/>
            <a:pathLst>
              <a:path w="344804" h="0">
                <a:moveTo>
                  <a:pt x="0" y="0"/>
                </a:moveTo>
                <a:lnTo>
                  <a:pt x="344509" y="0"/>
                </a:lnTo>
              </a:path>
            </a:pathLst>
          </a:custGeom>
          <a:ln w="5235">
            <a:solidFill>
              <a:srgbClr val="C2C2C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9" name="object 539"/>
          <p:cNvSpPr/>
          <p:nvPr/>
        </p:nvSpPr>
        <p:spPr>
          <a:xfrm>
            <a:off x="8501142" y="5352800"/>
            <a:ext cx="323850" cy="0"/>
          </a:xfrm>
          <a:custGeom>
            <a:avLst/>
            <a:gdLst/>
            <a:ahLst/>
            <a:cxnLst/>
            <a:rect l="l" t="t" r="r" b="b"/>
            <a:pathLst>
              <a:path w="323850" h="0">
                <a:moveTo>
                  <a:pt x="0" y="0"/>
                </a:moveTo>
                <a:lnTo>
                  <a:pt x="323630" y="0"/>
                </a:lnTo>
              </a:path>
            </a:pathLst>
          </a:custGeom>
          <a:ln w="10471">
            <a:solidFill>
              <a:srgbClr val="C2C2C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0" name="object 540"/>
          <p:cNvSpPr/>
          <p:nvPr/>
        </p:nvSpPr>
        <p:spPr>
          <a:xfrm>
            <a:off x="8516801" y="5344946"/>
            <a:ext cx="292735" cy="0"/>
          </a:xfrm>
          <a:custGeom>
            <a:avLst/>
            <a:gdLst/>
            <a:ahLst/>
            <a:cxnLst/>
            <a:rect l="l" t="t" r="r" b="b"/>
            <a:pathLst>
              <a:path w="292734" h="0">
                <a:moveTo>
                  <a:pt x="0" y="0"/>
                </a:moveTo>
                <a:lnTo>
                  <a:pt x="292311" y="0"/>
                </a:lnTo>
              </a:path>
            </a:pathLst>
          </a:custGeom>
          <a:ln w="5235">
            <a:solidFill>
              <a:srgbClr val="C2C2C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1" name="object 541"/>
          <p:cNvSpPr/>
          <p:nvPr/>
        </p:nvSpPr>
        <p:spPr>
          <a:xfrm>
            <a:off x="8522021" y="5339710"/>
            <a:ext cx="281940" cy="0"/>
          </a:xfrm>
          <a:custGeom>
            <a:avLst/>
            <a:gdLst/>
            <a:ahLst/>
            <a:cxnLst/>
            <a:rect l="l" t="t" r="r" b="b"/>
            <a:pathLst>
              <a:path w="281940" h="0">
                <a:moveTo>
                  <a:pt x="0" y="0"/>
                </a:moveTo>
                <a:lnTo>
                  <a:pt x="281871" y="0"/>
                </a:lnTo>
              </a:path>
            </a:pathLst>
          </a:custGeom>
          <a:ln w="5235">
            <a:solidFill>
              <a:srgbClr val="C6C6C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2" name="object 542"/>
          <p:cNvSpPr/>
          <p:nvPr/>
        </p:nvSpPr>
        <p:spPr>
          <a:xfrm>
            <a:off x="8532461" y="5334474"/>
            <a:ext cx="261620" cy="0"/>
          </a:xfrm>
          <a:custGeom>
            <a:avLst/>
            <a:gdLst/>
            <a:ahLst/>
            <a:cxnLst/>
            <a:rect l="l" t="t" r="r" b="b"/>
            <a:pathLst>
              <a:path w="261620" h="0">
                <a:moveTo>
                  <a:pt x="0" y="0"/>
                </a:moveTo>
                <a:lnTo>
                  <a:pt x="260992" y="0"/>
                </a:lnTo>
              </a:path>
            </a:pathLst>
          </a:custGeom>
          <a:ln w="5235">
            <a:solidFill>
              <a:srgbClr val="C6C6C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3" name="object 543"/>
          <p:cNvSpPr/>
          <p:nvPr/>
        </p:nvSpPr>
        <p:spPr>
          <a:xfrm>
            <a:off x="8542901" y="5329238"/>
            <a:ext cx="240665" cy="0"/>
          </a:xfrm>
          <a:custGeom>
            <a:avLst/>
            <a:gdLst/>
            <a:ahLst/>
            <a:cxnLst/>
            <a:rect l="l" t="t" r="r" b="b"/>
            <a:pathLst>
              <a:path w="240665" h="0">
                <a:moveTo>
                  <a:pt x="0" y="0"/>
                </a:moveTo>
                <a:lnTo>
                  <a:pt x="240113" y="0"/>
                </a:lnTo>
              </a:path>
            </a:pathLst>
          </a:custGeom>
          <a:ln w="5235">
            <a:solidFill>
              <a:srgbClr val="C6C6C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4" name="object 544"/>
          <p:cNvSpPr/>
          <p:nvPr/>
        </p:nvSpPr>
        <p:spPr>
          <a:xfrm>
            <a:off x="8553341" y="5324002"/>
            <a:ext cx="219710" cy="0"/>
          </a:xfrm>
          <a:custGeom>
            <a:avLst/>
            <a:gdLst/>
            <a:ahLst/>
            <a:cxnLst/>
            <a:rect l="l" t="t" r="r" b="b"/>
            <a:pathLst>
              <a:path w="219709" h="0">
                <a:moveTo>
                  <a:pt x="0" y="0"/>
                </a:moveTo>
                <a:lnTo>
                  <a:pt x="219233" y="0"/>
                </a:lnTo>
              </a:path>
            </a:pathLst>
          </a:custGeom>
          <a:ln w="5235">
            <a:solidFill>
              <a:srgbClr val="C6C6C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5" name="object 545"/>
          <p:cNvSpPr/>
          <p:nvPr/>
        </p:nvSpPr>
        <p:spPr>
          <a:xfrm>
            <a:off x="8563781" y="5316148"/>
            <a:ext cx="198755" cy="0"/>
          </a:xfrm>
          <a:custGeom>
            <a:avLst/>
            <a:gdLst/>
            <a:ahLst/>
            <a:cxnLst/>
            <a:rect l="l" t="t" r="r" b="b"/>
            <a:pathLst>
              <a:path w="198754" h="0">
                <a:moveTo>
                  <a:pt x="0" y="0"/>
                </a:moveTo>
                <a:lnTo>
                  <a:pt x="198354" y="0"/>
                </a:lnTo>
              </a:path>
            </a:pathLst>
          </a:custGeom>
          <a:ln w="10471">
            <a:solidFill>
              <a:srgbClr val="CACAC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6" name="object 546"/>
          <p:cNvSpPr/>
          <p:nvPr/>
        </p:nvSpPr>
        <p:spPr>
          <a:xfrm>
            <a:off x="8600320" y="5308294"/>
            <a:ext cx="125730" cy="0"/>
          </a:xfrm>
          <a:custGeom>
            <a:avLst/>
            <a:gdLst/>
            <a:ahLst/>
            <a:cxnLst/>
            <a:rect l="l" t="t" r="r" b="b"/>
            <a:pathLst>
              <a:path w="125729" h="0">
                <a:moveTo>
                  <a:pt x="0" y="0"/>
                </a:moveTo>
                <a:lnTo>
                  <a:pt x="125276" y="0"/>
                </a:lnTo>
              </a:path>
            </a:pathLst>
          </a:custGeom>
          <a:ln w="5235">
            <a:solidFill>
              <a:srgbClr val="CACAC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7" name="object 547"/>
          <p:cNvSpPr/>
          <p:nvPr/>
        </p:nvSpPr>
        <p:spPr>
          <a:xfrm>
            <a:off x="8626419" y="5300441"/>
            <a:ext cx="73660" cy="5715"/>
          </a:xfrm>
          <a:custGeom>
            <a:avLst/>
            <a:gdLst/>
            <a:ahLst/>
            <a:cxnLst/>
            <a:rect l="l" t="t" r="r" b="b"/>
            <a:pathLst>
              <a:path w="73659" h="5714">
                <a:moveTo>
                  <a:pt x="62638" y="0"/>
                </a:moveTo>
                <a:lnTo>
                  <a:pt x="10439" y="0"/>
                </a:lnTo>
                <a:lnTo>
                  <a:pt x="0" y="5235"/>
                </a:lnTo>
                <a:lnTo>
                  <a:pt x="73077" y="5235"/>
                </a:lnTo>
                <a:lnTo>
                  <a:pt x="62638" y="0"/>
                </a:lnTo>
                <a:close/>
              </a:path>
            </a:pathLst>
          </a:custGeom>
          <a:solidFill>
            <a:srgbClr val="CACAC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8" name="object 548"/>
          <p:cNvSpPr/>
          <p:nvPr/>
        </p:nvSpPr>
        <p:spPr>
          <a:xfrm>
            <a:off x="8370646" y="5331856"/>
            <a:ext cx="584835" cy="775335"/>
          </a:xfrm>
          <a:custGeom>
            <a:avLst/>
            <a:gdLst/>
            <a:ahLst/>
            <a:cxnLst/>
            <a:rect l="l" t="t" r="r" b="b"/>
            <a:pathLst>
              <a:path w="584834" h="775335">
                <a:moveTo>
                  <a:pt x="323630" y="0"/>
                </a:moveTo>
                <a:lnTo>
                  <a:pt x="260992" y="0"/>
                </a:lnTo>
                <a:lnTo>
                  <a:pt x="234892" y="5235"/>
                </a:lnTo>
                <a:lnTo>
                  <a:pt x="203573" y="15707"/>
                </a:lnTo>
                <a:lnTo>
                  <a:pt x="177474" y="26179"/>
                </a:lnTo>
                <a:lnTo>
                  <a:pt x="151375" y="47122"/>
                </a:lnTo>
                <a:lnTo>
                  <a:pt x="130495" y="62830"/>
                </a:lnTo>
                <a:lnTo>
                  <a:pt x="83517" y="109981"/>
                </a:lnTo>
                <a:lnTo>
                  <a:pt x="67857" y="141396"/>
                </a:lnTo>
                <a:lnTo>
                  <a:pt x="46978" y="167576"/>
                </a:lnTo>
                <a:lnTo>
                  <a:pt x="36538" y="204227"/>
                </a:lnTo>
                <a:lnTo>
                  <a:pt x="20879" y="235642"/>
                </a:lnTo>
                <a:lnTo>
                  <a:pt x="10439" y="272294"/>
                </a:lnTo>
                <a:lnTo>
                  <a:pt x="0" y="345596"/>
                </a:lnTo>
                <a:lnTo>
                  <a:pt x="0" y="429370"/>
                </a:lnTo>
                <a:lnTo>
                  <a:pt x="10439" y="502673"/>
                </a:lnTo>
                <a:lnTo>
                  <a:pt x="20879" y="539324"/>
                </a:lnTo>
                <a:lnTo>
                  <a:pt x="36539" y="570739"/>
                </a:lnTo>
                <a:lnTo>
                  <a:pt x="46978" y="607390"/>
                </a:lnTo>
                <a:lnTo>
                  <a:pt x="67858" y="633570"/>
                </a:lnTo>
                <a:lnTo>
                  <a:pt x="83517" y="664985"/>
                </a:lnTo>
                <a:lnTo>
                  <a:pt x="130496" y="712108"/>
                </a:lnTo>
                <a:lnTo>
                  <a:pt x="151375" y="727816"/>
                </a:lnTo>
                <a:lnTo>
                  <a:pt x="177475" y="748758"/>
                </a:lnTo>
                <a:lnTo>
                  <a:pt x="203574" y="759230"/>
                </a:lnTo>
                <a:lnTo>
                  <a:pt x="234893" y="769702"/>
                </a:lnTo>
                <a:lnTo>
                  <a:pt x="260992" y="774937"/>
                </a:lnTo>
                <a:lnTo>
                  <a:pt x="323630" y="774937"/>
                </a:lnTo>
                <a:lnTo>
                  <a:pt x="349730" y="769702"/>
                </a:lnTo>
                <a:lnTo>
                  <a:pt x="381049" y="759230"/>
                </a:lnTo>
                <a:lnTo>
                  <a:pt x="407148" y="748758"/>
                </a:lnTo>
                <a:lnTo>
                  <a:pt x="433247" y="727816"/>
                </a:lnTo>
                <a:lnTo>
                  <a:pt x="454127" y="712108"/>
                </a:lnTo>
                <a:lnTo>
                  <a:pt x="501105" y="664985"/>
                </a:lnTo>
                <a:lnTo>
                  <a:pt x="516765" y="633570"/>
                </a:lnTo>
                <a:lnTo>
                  <a:pt x="537644" y="607390"/>
                </a:lnTo>
                <a:lnTo>
                  <a:pt x="548084" y="570739"/>
                </a:lnTo>
                <a:lnTo>
                  <a:pt x="563743" y="539324"/>
                </a:lnTo>
                <a:lnTo>
                  <a:pt x="574183" y="502673"/>
                </a:lnTo>
                <a:lnTo>
                  <a:pt x="584623" y="429370"/>
                </a:lnTo>
                <a:lnTo>
                  <a:pt x="584622" y="345596"/>
                </a:lnTo>
                <a:lnTo>
                  <a:pt x="574183" y="272294"/>
                </a:lnTo>
                <a:lnTo>
                  <a:pt x="563743" y="235642"/>
                </a:lnTo>
                <a:lnTo>
                  <a:pt x="548083" y="204227"/>
                </a:lnTo>
                <a:lnTo>
                  <a:pt x="537644" y="167576"/>
                </a:lnTo>
                <a:lnTo>
                  <a:pt x="516764" y="141396"/>
                </a:lnTo>
                <a:lnTo>
                  <a:pt x="501105" y="109981"/>
                </a:lnTo>
                <a:lnTo>
                  <a:pt x="454126" y="62830"/>
                </a:lnTo>
                <a:lnTo>
                  <a:pt x="433247" y="47122"/>
                </a:lnTo>
                <a:lnTo>
                  <a:pt x="407147" y="26179"/>
                </a:lnTo>
                <a:lnTo>
                  <a:pt x="381048" y="15707"/>
                </a:lnTo>
                <a:lnTo>
                  <a:pt x="349729" y="5235"/>
                </a:lnTo>
                <a:lnTo>
                  <a:pt x="323630" y="0"/>
                </a:lnTo>
                <a:close/>
              </a:path>
            </a:pathLst>
          </a:custGeom>
          <a:solidFill>
            <a:srgbClr val="74747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9" name="object 549"/>
          <p:cNvSpPr/>
          <p:nvPr/>
        </p:nvSpPr>
        <p:spPr>
          <a:xfrm>
            <a:off x="8490703" y="5996842"/>
            <a:ext cx="344805" cy="89535"/>
          </a:xfrm>
          <a:custGeom>
            <a:avLst/>
            <a:gdLst/>
            <a:ahLst/>
            <a:cxnLst/>
            <a:rect l="l" t="t" r="r" b="b"/>
            <a:pathLst>
              <a:path w="344804" h="89535">
                <a:moveTo>
                  <a:pt x="187914" y="83772"/>
                </a:moveTo>
                <a:lnTo>
                  <a:pt x="161815" y="83772"/>
                </a:lnTo>
                <a:lnTo>
                  <a:pt x="172255" y="89008"/>
                </a:lnTo>
                <a:lnTo>
                  <a:pt x="187914" y="83772"/>
                </a:lnTo>
                <a:close/>
              </a:path>
              <a:path w="344804" h="89535">
                <a:moveTo>
                  <a:pt x="31319" y="0"/>
                </a:moveTo>
                <a:lnTo>
                  <a:pt x="0" y="0"/>
                </a:lnTo>
                <a:lnTo>
                  <a:pt x="20879" y="20943"/>
                </a:lnTo>
                <a:lnTo>
                  <a:pt x="31319" y="26179"/>
                </a:lnTo>
                <a:lnTo>
                  <a:pt x="36538" y="36651"/>
                </a:lnTo>
                <a:lnTo>
                  <a:pt x="46978" y="41887"/>
                </a:lnTo>
                <a:lnTo>
                  <a:pt x="57418" y="52358"/>
                </a:lnTo>
                <a:lnTo>
                  <a:pt x="88737" y="68066"/>
                </a:lnTo>
                <a:lnTo>
                  <a:pt x="104397" y="73301"/>
                </a:lnTo>
                <a:lnTo>
                  <a:pt x="125276" y="83772"/>
                </a:lnTo>
                <a:lnTo>
                  <a:pt x="219233" y="83772"/>
                </a:lnTo>
                <a:lnTo>
                  <a:pt x="234893" y="78536"/>
                </a:lnTo>
                <a:lnTo>
                  <a:pt x="266211" y="62830"/>
                </a:lnTo>
                <a:lnTo>
                  <a:pt x="146155" y="62830"/>
                </a:lnTo>
                <a:lnTo>
                  <a:pt x="135716" y="57594"/>
                </a:lnTo>
                <a:lnTo>
                  <a:pt x="125276" y="57594"/>
                </a:lnTo>
                <a:lnTo>
                  <a:pt x="114836" y="52358"/>
                </a:lnTo>
                <a:lnTo>
                  <a:pt x="109616" y="52358"/>
                </a:lnTo>
                <a:lnTo>
                  <a:pt x="88737" y="41887"/>
                </a:lnTo>
                <a:lnTo>
                  <a:pt x="83517" y="36651"/>
                </a:lnTo>
                <a:lnTo>
                  <a:pt x="62638" y="26179"/>
                </a:lnTo>
                <a:lnTo>
                  <a:pt x="57418" y="20943"/>
                </a:lnTo>
                <a:lnTo>
                  <a:pt x="46978" y="15707"/>
                </a:lnTo>
                <a:lnTo>
                  <a:pt x="41758" y="5235"/>
                </a:lnTo>
                <a:lnTo>
                  <a:pt x="31319" y="0"/>
                </a:lnTo>
                <a:close/>
              </a:path>
              <a:path w="344804" h="89535">
                <a:moveTo>
                  <a:pt x="344509" y="0"/>
                </a:moveTo>
                <a:lnTo>
                  <a:pt x="313190" y="0"/>
                </a:lnTo>
                <a:lnTo>
                  <a:pt x="292311" y="20943"/>
                </a:lnTo>
                <a:lnTo>
                  <a:pt x="281871" y="26179"/>
                </a:lnTo>
                <a:lnTo>
                  <a:pt x="276651" y="31415"/>
                </a:lnTo>
                <a:lnTo>
                  <a:pt x="255772" y="41887"/>
                </a:lnTo>
                <a:lnTo>
                  <a:pt x="250552" y="47122"/>
                </a:lnTo>
                <a:lnTo>
                  <a:pt x="240113" y="52358"/>
                </a:lnTo>
                <a:lnTo>
                  <a:pt x="229673" y="52358"/>
                </a:lnTo>
                <a:lnTo>
                  <a:pt x="219233" y="57594"/>
                </a:lnTo>
                <a:lnTo>
                  <a:pt x="214013" y="57594"/>
                </a:lnTo>
                <a:lnTo>
                  <a:pt x="203574" y="62830"/>
                </a:lnTo>
                <a:lnTo>
                  <a:pt x="266211" y="62830"/>
                </a:lnTo>
                <a:lnTo>
                  <a:pt x="287091" y="52358"/>
                </a:lnTo>
                <a:lnTo>
                  <a:pt x="297531" y="41887"/>
                </a:lnTo>
                <a:lnTo>
                  <a:pt x="307971" y="36651"/>
                </a:lnTo>
                <a:lnTo>
                  <a:pt x="318410" y="26179"/>
                </a:lnTo>
                <a:lnTo>
                  <a:pt x="328850" y="20943"/>
                </a:lnTo>
                <a:lnTo>
                  <a:pt x="339290" y="10471"/>
                </a:lnTo>
                <a:lnTo>
                  <a:pt x="344509" y="0"/>
                </a:lnTo>
                <a:close/>
              </a:path>
            </a:pathLst>
          </a:custGeom>
          <a:solidFill>
            <a:srgbClr val="FFB3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0" name="object 550"/>
          <p:cNvSpPr/>
          <p:nvPr/>
        </p:nvSpPr>
        <p:spPr>
          <a:xfrm>
            <a:off x="8480263" y="5981134"/>
            <a:ext cx="41910" cy="15875"/>
          </a:xfrm>
          <a:custGeom>
            <a:avLst/>
            <a:gdLst/>
            <a:ahLst/>
            <a:cxnLst/>
            <a:rect l="l" t="t" r="r" b="b"/>
            <a:pathLst>
              <a:path w="41909" h="15875">
                <a:moveTo>
                  <a:pt x="41758" y="10471"/>
                </a:moveTo>
                <a:lnTo>
                  <a:pt x="10439" y="10471"/>
                </a:lnTo>
                <a:lnTo>
                  <a:pt x="10439" y="15707"/>
                </a:lnTo>
                <a:lnTo>
                  <a:pt x="41758" y="15707"/>
                </a:lnTo>
                <a:lnTo>
                  <a:pt x="41758" y="10471"/>
                </a:lnTo>
                <a:close/>
              </a:path>
              <a:path w="41909" h="15875">
                <a:moveTo>
                  <a:pt x="31319" y="0"/>
                </a:moveTo>
                <a:lnTo>
                  <a:pt x="0" y="0"/>
                </a:lnTo>
                <a:lnTo>
                  <a:pt x="5219" y="5235"/>
                </a:lnTo>
                <a:lnTo>
                  <a:pt x="5219" y="10471"/>
                </a:lnTo>
                <a:lnTo>
                  <a:pt x="36538" y="10471"/>
                </a:lnTo>
                <a:lnTo>
                  <a:pt x="31319" y="5235"/>
                </a:lnTo>
                <a:lnTo>
                  <a:pt x="31319" y="0"/>
                </a:lnTo>
                <a:close/>
              </a:path>
            </a:pathLst>
          </a:custGeom>
          <a:solidFill>
            <a:srgbClr val="FFB30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1" name="object 551"/>
          <p:cNvSpPr/>
          <p:nvPr/>
        </p:nvSpPr>
        <p:spPr>
          <a:xfrm>
            <a:off x="8803894" y="5981134"/>
            <a:ext cx="41910" cy="15875"/>
          </a:xfrm>
          <a:custGeom>
            <a:avLst/>
            <a:gdLst/>
            <a:ahLst/>
            <a:cxnLst/>
            <a:rect l="l" t="t" r="r" b="b"/>
            <a:pathLst>
              <a:path w="41909" h="15875">
                <a:moveTo>
                  <a:pt x="41758" y="0"/>
                </a:moveTo>
                <a:lnTo>
                  <a:pt x="15659" y="0"/>
                </a:lnTo>
                <a:lnTo>
                  <a:pt x="0" y="15707"/>
                </a:lnTo>
                <a:lnTo>
                  <a:pt x="31319" y="15707"/>
                </a:lnTo>
                <a:lnTo>
                  <a:pt x="41758" y="5235"/>
                </a:lnTo>
                <a:lnTo>
                  <a:pt x="41758" y="0"/>
                </a:lnTo>
                <a:close/>
              </a:path>
            </a:pathLst>
          </a:custGeom>
          <a:solidFill>
            <a:srgbClr val="FFB30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2" name="object 552"/>
          <p:cNvSpPr/>
          <p:nvPr/>
        </p:nvSpPr>
        <p:spPr>
          <a:xfrm>
            <a:off x="8469824" y="5965426"/>
            <a:ext cx="41910" cy="15875"/>
          </a:xfrm>
          <a:custGeom>
            <a:avLst/>
            <a:gdLst/>
            <a:ahLst/>
            <a:cxnLst/>
            <a:rect l="l" t="t" r="r" b="b"/>
            <a:pathLst>
              <a:path w="41909" h="15875">
                <a:moveTo>
                  <a:pt x="31319" y="0"/>
                </a:moveTo>
                <a:lnTo>
                  <a:pt x="0" y="5235"/>
                </a:lnTo>
                <a:lnTo>
                  <a:pt x="5219" y="5235"/>
                </a:lnTo>
                <a:lnTo>
                  <a:pt x="5219" y="10471"/>
                </a:lnTo>
                <a:lnTo>
                  <a:pt x="10439" y="15707"/>
                </a:lnTo>
                <a:lnTo>
                  <a:pt x="41758" y="15707"/>
                </a:lnTo>
                <a:lnTo>
                  <a:pt x="31319" y="5235"/>
                </a:lnTo>
                <a:lnTo>
                  <a:pt x="31319" y="0"/>
                </a:lnTo>
                <a:close/>
              </a:path>
            </a:pathLst>
          </a:custGeom>
          <a:solidFill>
            <a:srgbClr val="FAB00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3" name="object 553"/>
          <p:cNvSpPr/>
          <p:nvPr/>
        </p:nvSpPr>
        <p:spPr>
          <a:xfrm>
            <a:off x="8819553" y="5965426"/>
            <a:ext cx="36830" cy="15875"/>
          </a:xfrm>
          <a:custGeom>
            <a:avLst/>
            <a:gdLst/>
            <a:ahLst/>
            <a:cxnLst/>
            <a:rect l="l" t="t" r="r" b="b"/>
            <a:pathLst>
              <a:path w="36829" h="15875">
                <a:moveTo>
                  <a:pt x="10439" y="0"/>
                </a:moveTo>
                <a:lnTo>
                  <a:pt x="5219" y="5235"/>
                </a:lnTo>
                <a:lnTo>
                  <a:pt x="5219" y="10471"/>
                </a:lnTo>
                <a:lnTo>
                  <a:pt x="0" y="10471"/>
                </a:lnTo>
                <a:lnTo>
                  <a:pt x="0" y="15707"/>
                </a:lnTo>
                <a:lnTo>
                  <a:pt x="31319" y="15707"/>
                </a:lnTo>
                <a:lnTo>
                  <a:pt x="31319" y="10471"/>
                </a:lnTo>
                <a:lnTo>
                  <a:pt x="36538" y="5235"/>
                </a:lnTo>
                <a:lnTo>
                  <a:pt x="10439" y="0"/>
                </a:lnTo>
                <a:close/>
              </a:path>
            </a:pathLst>
          </a:custGeom>
          <a:solidFill>
            <a:srgbClr val="FAB00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4" name="object 554"/>
          <p:cNvSpPr/>
          <p:nvPr/>
        </p:nvSpPr>
        <p:spPr>
          <a:xfrm>
            <a:off x="8464604" y="5954955"/>
            <a:ext cx="36830" cy="15875"/>
          </a:xfrm>
          <a:custGeom>
            <a:avLst/>
            <a:gdLst/>
            <a:ahLst/>
            <a:cxnLst/>
            <a:rect l="l" t="t" r="r" b="b"/>
            <a:pathLst>
              <a:path w="36829" h="15875">
                <a:moveTo>
                  <a:pt x="26099" y="0"/>
                </a:moveTo>
                <a:lnTo>
                  <a:pt x="0" y="0"/>
                </a:lnTo>
                <a:lnTo>
                  <a:pt x="0" y="5235"/>
                </a:lnTo>
                <a:lnTo>
                  <a:pt x="5219" y="10471"/>
                </a:lnTo>
                <a:lnTo>
                  <a:pt x="5219" y="15707"/>
                </a:lnTo>
                <a:lnTo>
                  <a:pt x="36538" y="10471"/>
                </a:lnTo>
                <a:lnTo>
                  <a:pt x="31319" y="10471"/>
                </a:lnTo>
                <a:lnTo>
                  <a:pt x="31319" y="5235"/>
                </a:lnTo>
                <a:lnTo>
                  <a:pt x="26099" y="0"/>
                </a:lnTo>
                <a:close/>
              </a:path>
            </a:pathLst>
          </a:custGeom>
          <a:solidFill>
            <a:srgbClr val="F6AD1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5" name="object 555"/>
          <p:cNvSpPr/>
          <p:nvPr/>
        </p:nvSpPr>
        <p:spPr>
          <a:xfrm>
            <a:off x="8829993" y="5954955"/>
            <a:ext cx="36830" cy="15875"/>
          </a:xfrm>
          <a:custGeom>
            <a:avLst/>
            <a:gdLst/>
            <a:ahLst/>
            <a:cxnLst/>
            <a:rect l="l" t="t" r="r" b="b"/>
            <a:pathLst>
              <a:path w="36829" h="15875">
                <a:moveTo>
                  <a:pt x="36538" y="0"/>
                </a:moveTo>
                <a:lnTo>
                  <a:pt x="5219" y="0"/>
                </a:lnTo>
                <a:lnTo>
                  <a:pt x="5219" y="5235"/>
                </a:lnTo>
                <a:lnTo>
                  <a:pt x="0" y="10471"/>
                </a:lnTo>
                <a:lnTo>
                  <a:pt x="26099" y="15707"/>
                </a:lnTo>
                <a:lnTo>
                  <a:pt x="31319" y="10471"/>
                </a:lnTo>
                <a:lnTo>
                  <a:pt x="31319" y="5235"/>
                </a:lnTo>
                <a:lnTo>
                  <a:pt x="36538" y="0"/>
                </a:lnTo>
                <a:close/>
              </a:path>
            </a:pathLst>
          </a:custGeom>
          <a:solidFill>
            <a:srgbClr val="F6AD1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6" name="object 556"/>
          <p:cNvSpPr/>
          <p:nvPr/>
        </p:nvSpPr>
        <p:spPr>
          <a:xfrm>
            <a:off x="8454164" y="5939247"/>
            <a:ext cx="36830" cy="15875"/>
          </a:xfrm>
          <a:custGeom>
            <a:avLst/>
            <a:gdLst/>
            <a:ahLst/>
            <a:cxnLst/>
            <a:rect l="l" t="t" r="r" b="b"/>
            <a:pathLst>
              <a:path w="36829" h="15875">
                <a:moveTo>
                  <a:pt x="26099" y="0"/>
                </a:moveTo>
                <a:lnTo>
                  <a:pt x="0" y="0"/>
                </a:lnTo>
                <a:lnTo>
                  <a:pt x="0" y="5235"/>
                </a:lnTo>
                <a:lnTo>
                  <a:pt x="5219" y="10471"/>
                </a:lnTo>
                <a:lnTo>
                  <a:pt x="5219" y="15707"/>
                </a:lnTo>
                <a:lnTo>
                  <a:pt x="36538" y="15707"/>
                </a:lnTo>
                <a:lnTo>
                  <a:pt x="31319" y="10471"/>
                </a:lnTo>
                <a:lnTo>
                  <a:pt x="31319" y="5235"/>
                </a:lnTo>
                <a:lnTo>
                  <a:pt x="26099" y="5235"/>
                </a:lnTo>
                <a:lnTo>
                  <a:pt x="26099" y="0"/>
                </a:lnTo>
                <a:close/>
              </a:path>
            </a:pathLst>
          </a:custGeom>
          <a:solidFill>
            <a:srgbClr val="F3AC1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7" name="object 557"/>
          <p:cNvSpPr/>
          <p:nvPr/>
        </p:nvSpPr>
        <p:spPr>
          <a:xfrm>
            <a:off x="8840433" y="5939247"/>
            <a:ext cx="36830" cy="15875"/>
          </a:xfrm>
          <a:custGeom>
            <a:avLst/>
            <a:gdLst/>
            <a:ahLst/>
            <a:cxnLst/>
            <a:rect l="l" t="t" r="r" b="b"/>
            <a:pathLst>
              <a:path w="36829" h="15875">
                <a:moveTo>
                  <a:pt x="36538" y="0"/>
                </a:moveTo>
                <a:lnTo>
                  <a:pt x="10439" y="0"/>
                </a:lnTo>
                <a:lnTo>
                  <a:pt x="0" y="10471"/>
                </a:lnTo>
                <a:lnTo>
                  <a:pt x="0" y="15707"/>
                </a:lnTo>
                <a:lnTo>
                  <a:pt x="26099" y="15707"/>
                </a:lnTo>
                <a:lnTo>
                  <a:pt x="31319" y="10471"/>
                </a:lnTo>
                <a:lnTo>
                  <a:pt x="31319" y="5235"/>
                </a:lnTo>
                <a:lnTo>
                  <a:pt x="36538" y="0"/>
                </a:lnTo>
                <a:close/>
              </a:path>
            </a:pathLst>
          </a:custGeom>
          <a:solidFill>
            <a:srgbClr val="F3AC1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8" name="object 558"/>
          <p:cNvSpPr/>
          <p:nvPr/>
        </p:nvSpPr>
        <p:spPr>
          <a:xfrm>
            <a:off x="8443724" y="5923539"/>
            <a:ext cx="36830" cy="15875"/>
          </a:xfrm>
          <a:custGeom>
            <a:avLst/>
            <a:gdLst/>
            <a:ahLst/>
            <a:cxnLst/>
            <a:rect l="l" t="t" r="r" b="b"/>
            <a:pathLst>
              <a:path w="36829" h="15875">
                <a:moveTo>
                  <a:pt x="26099" y="0"/>
                </a:moveTo>
                <a:lnTo>
                  <a:pt x="0" y="0"/>
                </a:lnTo>
                <a:lnTo>
                  <a:pt x="0" y="5235"/>
                </a:lnTo>
                <a:lnTo>
                  <a:pt x="5219" y="5235"/>
                </a:lnTo>
                <a:lnTo>
                  <a:pt x="5219" y="10471"/>
                </a:lnTo>
                <a:lnTo>
                  <a:pt x="10439" y="15707"/>
                </a:lnTo>
                <a:lnTo>
                  <a:pt x="36538" y="15707"/>
                </a:lnTo>
                <a:lnTo>
                  <a:pt x="31319" y="10471"/>
                </a:lnTo>
                <a:lnTo>
                  <a:pt x="31319" y="5235"/>
                </a:lnTo>
                <a:lnTo>
                  <a:pt x="26099" y="0"/>
                </a:lnTo>
                <a:close/>
              </a:path>
            </a:pathLst>
          </a:custGeom>
          <a:solidFill>
            <a:srgbClr val="EEAA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9" name="object 559"/>
          <p:cNvSpPr/>
          <p:nvPr/>
        </p:nvSpPr>
        <p:spPr>
          <a:xfrm>
            <a:off x="8850872" y="5923539"/>
            <a:ext cx="31750" cy="15875"/>
          </a:xfrm>
          <a:custGeom>
            <a:avLst/>
            <a:gdLst/>
            <a:ahLst/>
            <a:cxnLst/>
            <a:rect l="l" t="t" r="r" b="b"/>
            <a:pathLst>
              <a:path w="31750" h="15875">
                <a:moveTo>
                  <a:pt x="31319" y="0"/>
                </a:moveTo>
                <a:lnTo>
                  <a:pt x="5219" y="0"/>
                </a:lnTo>
                <a:lnTo>
                  <a:pt x="5219" y="5235"/>
                </a:lnTo>
                <a:lnTo>
                  <a:pt x="0" y="5235"/>
                </a:lnTo>
                <a:lnTo>
                  <a:pt x="0" y="15707"/>
                </a:lnTo>
                <a:lnTo>
                  <a:pt x="26099" y="15707"/>
                </a:lnTo>
                <a:lnTo>
                  <a:pt x="26099" y="10471"/>
                </a:lnTo>
                <a:lnTo>
                  <a:pt x="31319" y="5235"/>
                </a:lnTo>
                <a:lnTo>
                  <a:pt x="31319" y="0"/>
                </a:lnTo>
                <a:close/>
              </a:path>
            </a:pathLst>
          </a:custGeom>
          <a:solidFill>
            <a:srgbClr val="EEAA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0" name="object 560"/>
          <p:cNvSpPr/>
          <p:nvPr/>
        </p:nvSpPr>
        <p:spPr>
          <a:xfrm>
            <a:off x="8438505" y="5907832"/>
            <a:ext cx="31750" cy="15875"/>
          </a:xfrm>
          <a:custGeom>
            <a:avLst/>
            <a:gdLst/>
            <a:ahLst/>
            <a:cxnLst/>
            <a:rect l="l" t="t" r="r" b="b"/>
            <a:pathLst>
              <a:path w="31750" h="15875">
                <a:moveTo>
                  <a:pt x="26099" y="0"/>
                </a:moveTo>
                <a:lnTo>
                  <a:pt x="0" y="0"/>
                </a:lnTo>
                <a:lnTo>
                  <a:pt x="0" y="5235"/>
                </a:lnTo>
                <a:lnTo>
                  <a:pt x="5219" y="10471"/>
                </a:lnTo>
                <a:lnTo>
                  <a:pt x="5219" y="15707"/>
                </a:lnTo>
                <a:lnTo>
                  <a:pt x="31319" y="15707"/>
                </a:lnTo>
                <a:lnTo>
                  <a:pt x="31319" y="10471"/>
                </a:lnTo>
                <a:lnTo>
                  <a:pt x="26099" y="5235"/>
                </a:lnTo>
                <a:lnTo>
                  <a:pt x="26099" y="0"/>
                </a:lnTo>
                <a:close/>
              </a:path>
            </a:pathLst>
          </a:custGeom>
          <a:solidFill>
            <a:srgbClr val="EAA72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1" name="object 561"/>
          <p:cNvSpPr/>
          <p:nvPr/>
        </p:nvSpPr>
        <p:spPr>
          <a:xfrm>
            <a:off x="8856092" y="5907832"/>
            <a:ext cx="36830" cy="15875"/>
          </a:xfrm>
          <a:custGeom>
            <a:avLst/>
            <a:gdLst/>
            <a:ahLst/>
            <a:cxnLst/>
            <a:rect l="l" t="t" r="r" b="b"/>
            <a:pathLst>
              <a:path w="36829" h="15875">
                <a:moveTo>
                  <a:pt x="36538" y="0"/>
                </a:moveTo>
                <a:lnTo>
                  <a:pt x="10439" y="0"/>
                </a:lnTo>
                <a:lnTo>
                  <a:pt x="5219" y="5235"/>
                </a:lnTo>
                <a:lnTo>
                  <a:pt x="5219" y="10471"/>
                </a:lnTo>
                <a:lnTo>
                  <a:pt x="0" y="15707"/>
                </a:lnTo>
                <a:lnTo>
                  <a:pt x="26099" y="15707"/>
                </a:lnTo>
                <a:lnTo>
                  <a:pt x="31319" y="10471"/>
                </a:lnTo>
                <a:lnTo>
                  <a:pt x="31319" y="5235"/>
                </a:lnTo>
                <a:lnTo>
                  <a:pt x="36538" y="0"/>
                </a:lnTo>
                <a:close/>
              </a:path>
            </a:pathLst>
          </a:custGeom>
          <a:solidFill>
            <a:srgbClr val="EAA72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2" name="object 562"/>
          <p:cNvSpPr/>
          <p:nvPr/>
        </p:nvSpPr>
        <p:spPr>
          <a:xfrm>
            <a:off x="8433285" y="5897360"/>
            <a:ext cx="31750" cy="10795"/>
          </a:xfrm>
          <a:custGeom>
            <a:avLst/>
            <a:gdLst/>
            <a:ahLst/>
            <a:cxnLst/>
            <a:rect l="l" t="t" r="r" b="b"/>
            <a:pathLst>
              <a:path w="31750" h="10795">
                <a:moveTo>
                  <a:pt x="26099" y="0"/>
                </a:moveTo>
                <a:lnTo>
                  <a:pt x="0" y="0"/>
                </a:lnTo>
                <a:lnTo>
                  <a:pt x="0" y="5235"/>
                </a:lnTo>
                <a:lnTo>
                  <a:pt x="5219" y="10471"/>
                </a:lnTo>
                <a:lnTo>
                  <a:pt x="31319" y="10471"/>
                </a:lnTo>
                <a:lnTo>
                  <a:pt x="26099" y="5235"/>
                </a:lnTo>
                <a:lnTo>
                  <a:pt x="26099" y="0"/>
                </a:lnTo>
                <a:close/>
              </a:path>
            </a:pathLst>
          </a:custGeom>
          <a:solidFill>
            <a:srgbClr val="E4A22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3" name="object 563"/>
          <p:cNvSpPr/>
          <p:nvPr/>
        </p:nvSpPr>
        <p:spPr>
          <a:xfrm>
            <a:off x="8866532" y="5897360"/>
            <a:ext cx="31750" cy="10795"/>
          </a:xfrm>
          <a:custGeom>
            <a:avLst/>
            <a:gdLst/>
            <a:ahLst/>
            <a:cxnLst/>
            <a:rect l="l" t="t" r="r" b="b"/>
            <a:pathLst>
              <a:path w="31750" h="10795">
                <a:moveTo>
                  <a:pt x="31319" y="0"/>
                </a:moveTo>
                <a:lnTo>
                  <a:pt x="0" y="0"/>
                </a:lnTo>
                <a:lnTo>
                  <a:pt x="0" y="10471"/>
                </a:lnTo>
                <a:lnTo>
                  <a:pt x="26099" y="10471"/>
                </a:lnTo>
                <a:lnTo>
                  <a:pt x="26099" y="5235"/>
                </a:lnTo>
                <a:lnTo>
                  <a:pt x="31319" y="0"/>
                </a:lnTo>
                <a:close/>
              </a:path>
            </a:pathLst>
          </a:custGeom>
          <a:solidFill>
            <a:srgbClr val="E4A22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4" name="object 564"/>
          <p:cNvSpPr/>
          <p:nvPr/>
        </p:nvSpPr>
        <p:spPr>
          <a:xfrm>
            <a:off x="8428065" y="5881652"/>
            <a:ext cx="31750" cy="15875"/>
          </a:xfrm>
          <a:custGeom>
            <a:avLst/>
            <a:gdLst/>
            <a:ahLst/>
            <a:cxnLst/>
            <a:rect l="l" t="t" r="r" b="b"/>
            <a:pathLst>
              <a:path w="31750" h="15875">
                <a:moveTo>
                  <a:pt x="26099" y="0"/>
                </a:moveTo>
                <a:lnTo>
                  <a:pt x="0" y="0"/>
                </a:lnTo>
                <a:lnTo>
                  <a:pt x="0" y="10471"/>
                </a:lnTo>
                <a:lnTo>
                  <a:pt x="5219" y="15707"/>
                </a:lnTo>
                <a:lnTo>
                  <a:pt x="31319" y="15707"/>
                </a:lnTo>
                <a:lnTo>
                  <a:pt x="26099" y="10471"/>
                </a:lnTo>
                <a:lnTo>
                  <a:pt x="26099" y="0"/>
                </a:lnTo>
                <a:close/>
              </a:path>
            </a:pathLst>
          </a:custGeom>
          <a:solidFill>
            <a:srgbClr val="DF9F2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5" name="object 565"/>
          <p:cNvSpPr/>
          <p:nvPr/>
        </p:nvSpPr>
        <p:spPr>
          <a:xfrm>
            <a:off x="8871752" y="5881652"/>
            <a:ext cx="31750" cy="15875"/>
          </a:xfrm>
          <a:custGeom>
            <a:avLst/>
            <a:gdLst/>
            <a:ahLst/>
            <a:cxnLst/>
            <a:rect l="l" t="t" r="r" b="b"/>
            <a:pathLst>
              <a:path w="31750" h="15875">
                <a:moveTo>
                  <a:pt x="31319" y="0"/>
                </a:moveTo>
                <a:lnTo>
                  <a:pt x="5219" y="0"/>
                </a:lnTo>
                <a:lnTo>
                  <a:pt x="0" y="5235"/>
                </a:lnTo>
                <a:lnTo>
                  <a:pt x="0" y="15707"/>
                </a:lnTo>
                <a:lnTo>
                  <a:pt x="26099" y="15707"/>
                </a:lnTo>
                <a:lnTo>
                  <a:pt x="26099" y="10471"/>
                </a:lnTo>
                <a:lnTo>
                  <a:pt x="31319" y="5235"/>
                </a:lnTo>
                <a:lnTo>
                  <a:pt x="31319" y="0"/>
                </a:lnTo>
                <a:close/>
              </a:path>
            </a:pathLst>
          </a:custGeom>
          <a:solidFill>
            <a:srgbClr val="DF9F2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6" name="object 566"/>
          <p:cNvSpPr/>
          <p:nvPr/>
        </p:nvSpPr>
        <p:spPr>
          <a:xfrm>
            <a:off x="8422845" y="5865945"/>
            <a:ext cx="31750" cy="15875"/>
          </a:xfrm>
          <a:custGeom>
            <a:avLst/>
            <a:gdLst/>
            <a:ahLst/>
            <a:cxnLst/>
            <a:rect l="l" t="t" r="r" b="b"/>
            <a:pathLst>
              <a:path w="31750" h="15875">
                <a:moveTo>
                  <a:pt x="20879" y="0"/>
                </a:moveTo>
                <a:lnTo>
                  <a:pt x="0" y="0"/>
                </a:lnTo>
                <a:lnTo>
                  <a:pt x="0" y="15707"/>
                </a:lnTo>
                <a:lnTo>
                  <a:pt x="31319" y="15707"/>
                </a:lnTo>
                <a:lnTo>
                  <a:pt x="26099" y="10471"/>
                </a:lnTo>
                <a:lnTo>
                  <a:pt x="26099" y="5235"/>
                </a:lnTo>
                <a:lnTo>
                  <a:pt x="20879" y="0"/>
                </a:lnTo>
                <a:close/>
              </a:path>
            </a:pathLst>
          </a:custGeom>
          <a:solidFill>
            <a:srgbClr val="DF9F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7" name="object 567"/>
          <p:cNvSpPr/>
          <p:nvPr/>
        </p:nvSpPr>
        <p:spPr>
          <a:xfrm>
            <a:off x="8876972" y="5865945"/>
            <a:ext cx="31750" cy="15875"/>
          </a:xfrm>
          <a:custGeom>
            <a:avLst/>
            <a:gdLst/>
            <a:ahLst/>
            <a:cxnLst/>
            <a:rect l="l" t="t" r="r" b="b"/>
            <a:pathLst>
              <a:path w="31750" h="15875">
                <a:moveTo>
                  <a:pt x="31319" y="0"/>
                </a:moveTo>
                <a:lnTo>
                  <a:pt x="5219" y="0"/>
                </a:lnTo>
                <a:lnTo>
                  <a:pt x="5219" y="5235"/>
                </a:lnTo>
                <a:lnTo>
                  <a:pt x="0" y="10471"/>
                </a:lnTo>
                <a:lnTo>
                  <a:pt x="0" y="15707"/>
                </a:lnTo>
                <a:lnTo>
                  <a:pt x="26099" y="15707"/>
                </a:lnTo>
                <a:lnTo>
                  <a:pt x="26099" y="5235"/>
                </a:lnTo>
                <a:lnTo>
                  <a:pt x="31319" y="5235"/>
                </a:lnTo>
                <a:lnTo>
                  <a:pt x="31319" y="0"/>
                </a:lnTo>
                <a:close/>
              </a:path>
            </a:pathLst>
          </a:custGeom>
          <a:solidFill>
            <a:srgbClr val="DF9F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8" name="object 568"/>
          <p:cNvSpPr/>
          <p:nvPr/>
        </p:nvSpPr>
        <p:spPr>
          <a:xfrm>
            <a:off x="8417625" y="5850237"/>
            <a:ext cx="26670" cy="15875"/>
          </a:xfrm>
          <a:custGeom>
            <a:avLst/>
            <a:gdLst/>
            <a:ahLst/>
            <a:cxnLst/>
            <a:rect l="l" t="t" r="r" b="b"/>
            <a:pathLst>
              <a:path w="26670" h="15875">
                <a:moveTo>
                  <a:pt x="26099" y="0"/>
                </a:moveTo>
                <a:lnTo>
                  <a:pt x="0" y="0"/>
                </a:lnTo>
                <a:lnTo>
                  <a:pt x="0" y="10471"/>
                </a:lnTo>
                <a:lnTo>
                  <a:pt x="5219" y="15707"/>
                </a:lnTo>
                <a:lnTo>
                  <a:pt x="26099" y="15707"/>
                </a:lnTo>
                <a:lnTo>
                  <a:pt x="26099" y="0"/>
                </a:lnTo>
                <a:close/>
              </a:path>
            </a:pathLst>
          </a:custGeom>
          <a:solidFill>
            <a:srgbClr val="DC9E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9" name="object 569"/>
          <p:cNvSpPr/>
          <p:nvPr/>
        </p:nvSpPr>
        <p:spPr>
          <a:xfrm>
            <a:off x="8882191" y="5850237"/>
            <a:ext cx="31750" cy="15875"/>
          </a:xfrm>
          <a:custGeom>
            <a:avLst/>
            <a:gdLst/>
            <a:ahLst/>
            <a:cxnLst/>
            <a:rect l="l" t="t" r="r" b="b"/>
            <a:pathLst>
              <a:path w="31750" h="15875">
                <a:moveTo>
                  <a:pt x="31319" y="0"/>
                </a:moveTo>
                <a:lnTo>
                  <a:pt x="5219" y="0"/>
                </a:lnTo>
                <a:lnTo>
                  <a:pt x="5219" y="5235"/>
                </a:lnTo>
                <a:lnTo>
                  <a:pt x="0" y="10471"/>
                </a:lnTo>
                <a:lnTo>
                  <a:pt x="0" y="15707"/>
                </a:lnTo>
                <a:lnTo>
                  <a:pt x="26099" y="15707"/>
                </a:lnTo>
                <a:lnTo>
                  <a:pt x="26099" y="5235"/>
                </a:lnTo>
                <a:lnTo>
                  <a:pt x="31319" y="0"/>
                </a:lnTo>
                <a:close/>
              </a:path>
            </a:pathLst>
          </a:custGeom>
          <a:solidFill>
            <a:srgbClr val="DC9E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0" name="object 570"/>
          <p:cNvSpPr/>
          <p:nvPr/>
        </p:nvSpPr>
        <p:spPr>
          <a:xfrm>
            <a:off x="8412405" y="5834529"/>
            <a:ext cx="31750" cy="15875"/>
          </a:xfrm>
          <a:custGeom>
            <a:avLst/>
            <a:gdLst/>
            <a:ahLst/>
            <a:cxnLst/>
            <a:rect l="l" t="t" r="r" b="b"/>
            <a:pathLst>
              <a:path w="31750" h="15875">
                <a:moveTo>
                  <a:pt x="26099" y="0"/>
                </a:moveTo>
                <a:lnTo>
                  <a:pt x="0" y="5235"/>
                </a:lnTo>
                <a:lnTo>
                  <a:pt x="0" y="10471"/>
                </a:lnTo>
                <a:lnTo>
                  <a:pt x="5219" y="15707"/>
                </a:lnTo>
                <a:lnTo>
                  <a:pt x="31319" y="15707"/>
                </a:lnTo>
                <a:lnTo>
                  <a:pt x="26099" y="10471"/>
                </a:lnTo>
                <a:lnTo>
                  <a:pt x="26099" y="0"/>
                </a:lnTo>
                <a:close/>
              </a:path>
            </a:pathLst>
          </a:custGeom>
          <a:solidFill>
            <a:srgbClr val="D69B3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1" name="object 571"/>
          <p:cNvSpPr/>
          <p:nvPr/>
        </p:nvSpPr>
        <p:spPr>
          <a:xfrm>
            <a:off x="8887411" y="5834529"/>
            <a:ext cx="26670" cy="15875"/>
          </a:xfrm>
          <a:custGeom>
            <a:avLst/>
            <a:gdLst/>
            <a:ahLst/>
            <a:cxnLst/>
            <a:rect l="l" t="t" r="r" b="b"/>
            <a:pathLst>
              <a:path w="26670" h="15875">
                <a:moveTo>
                  <a:pt x="5219" y="0"/>
                </a:moveTo>
                <a:lnTo>
                  <a:pt x="0" y="5235"/>
                </a:lnTo>
                <a:lnTo>
                  <a:pt x="0" y="15707"/>
                </a:lnTo>
                <a:lnTo>
                  <a:pt x="26099" y="15707"/>
                </a:lnTo>
                <a:lnTo>
                  <a:pt x="26099" y="5235"/>
                </a:lnTo>
                <a:lnTo>
                  <a:pt x="5219" y="0"/>
                </a:lnTo>
                <a:close/>
              </a:path>
            </a:pathLst>
          </a:custGeom>
          <a:solidFill>
            <a:srgbClr val="D69B3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2" name="object 572"/>
          <p:cNvSpPr/>
          <p:nvPr/>
        </p:nvSpPr>
        <p:spPr>
          <a:xfrm>
            <a:off x="8412405" y="5824058"/>
            <a:ext cx="26670" cy="15875"/>
          </a:xfrm>
          <a:custGeom>
            <a:avLst/>
            <a:gdLst/>
            <a:ahLst/>
            <a:cxnLst/>
            <a:rect l="l" t="t" r="r" b="b"/>
            <a:pathLst>
              <a:path w="26670" h="15875">
                <a:moveTo>
                  <a:pt x="20879" y="0"/>
                </a:moveTo>
                <a:lnTo>
                  <a:pt x="0" y="0"/>
                </a:lnTo>
                <a:lnTo>
                  <a:pt x="0" y="15707"/>
                </a:lnTo>
                <a:lnTo>
                  <a:pt x="26099" y="10471"/>
                </a:lnTo>
                <a:lnTo>
                  <a:pt x="26099" y="5235"/>
                </a:lnTo>
                <a:lnTo>
                  <a:pt x="20879" y="0"/>
                </a:lnTo>
                <a:close/>
              </a:path>
            </a:pathLst>
          </a:custGeom>
          <a:solidFill>
            <a:srgbClr val="CC9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3" name="object 573"/>
          <p:cNvSpPr/>
          <p:nvPr/>
        </p:nvSpPr>
        <p:spPr>
          <a:xfrm>
            <a:off x="8892631" y="5824058"/>
            <a:ext cx="26670" cy="15875"/>
          </a:xfrm>
          <a:custGeom>
            <a:avLst/>
            <a:gdLst/>
            <a:ahLst/>
            <a:cxnLst/>
            <a:rect l="l" t="t" r="r" b="b"/>
            <a:pathLst>
              <a:path w="26670" h="15875">
                <a:moveTo>
                  <a:pt x="26099" y="0"/>
                </a:moveTo>
                <a:lnTo>
                  <a:pt x="0" y="0"/>
                </a:lnTo>
                <a:lnTo>
                  <a:pt x="0" y="10471"/>
                </a:lnTo>
                <a:lnTo>
                  <a:pt x="20879" y="15707"/>
                </a:lnTo>
                <a:lnTo>
                  <a:pt x="26099" y="10471"/>
                </a:lnTo>
                <a:lnTo>
                  <a:pt x="26099" y="0"/>
                </a:lnTo>
                <a:close/>
              </a:path>
            </a:pathLst>
          </a:custGeom>
          <a:solidFill>
            <a:srgbClr val="CC9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4" name="object 574"/>
          <p:cNvSpPr/>
          <p:nvPr/>
        </p:nvSpPr>
        <p:spPr>
          <a:xfrm>
            <a:off x="8407186" y="5808350"/>
            <a:ext cx="26670" cy="15875"/>
          </a:xfrm>
          <a:custGeom>
            <a:avLst/>
            <a:gdLst/>
            <a:ahLst/>
            <a:cxnLst/>
            <a:rect l="l" t="t" r="r" b="b"/>
            <a:pathLst>
              <a:path w="26670" h="15875">
                <a:moveTo>
                  <a:pt x="0" y="15707"/>
                </a:moveTo>
                <a:lnTo>
                  <a:pt x="0" y="0"/>
                </a:lnTo>
                <a:lnTo>
                  <a:pt x="26099" y="0"/>
                </a:lnTo>
                <a:lnTo>
                  <a:pt x="26099" y="15707"/>
                </a:lnTo>
                <a:lnTo>
                  <a:pt x="0" y="15707"/>
                </a:lnTo>
                <a:close/>
              </a:path>
            </a:pathLst>
          </a:custGeom>
          <a:solidFill>
            <a:srgbClr val="B88F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5" name="object 575"/>
          <p:cNvSpPr/>
          <p:nvPr/>
        </p:nvSpPr>
        <p:spPr>
          <a:xfrm>
            <a:off x="8892631" y="5808350"/>
            <a:ext cx="26670" cy="15875"/>
          </a:xfrm>
          <a:custGeom>
            <a:avLst/>
            <a:gdLst/>
            <a:ahLst/>
            <a:cxnLst/>
            <a:rect l="l" t="t" r="r" b="b"/>
            <a:pathLst>
              <a:path w="26670" h="15875">
                <a:moveTo>
                  <a:pt x="26099" y="0"/>
                </a:moveTo>
                <a:lnTo>
                  <a:pt x="5219" y="0"/>
                </a:lnTo>
                <a:lnTo>
                  <a:pt x="5219" y="5235"/>
                </a:lnTo>
                <a:lnTo>
                  <a:pt x="0" y="10471"/>
                </a:lnTo>
                <a:lnTo>
                  <a:pt x="0" y="15707"/>
                </a:lnTo>
                <a:lnTo>
                  <a:pt x="26099" y="15707"/>
                </a:lnTo>
                <a:lnTo>
                  <a:pt x="26099" y="0"/>
                </a:lnTo>
                <a:close/>
              </a:path>
            </a:pathLst>
          </a:custGeom>
          <a:solidFill>
            <a:srgbClr val="B88F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6" name="object 576"/>
          <p:cNvSpPr/>
          <p:nvPr/>
        </p:nvSpPr>
        <p:spPr>
          <a:xfrm>
            <a:off x="8401966" y="5792642"/>
            <a:ext cx="31750" cy="15875"/>
          </a:xfrm>
          <a:custGeom>
            <a:avLst/>
            <a:gdLst/>
            <a:ahLst/>
            <a:cxnLst/>
            <a:rect l="l" t="t" r="r" b="b"/>
            <a:pathLst>
              <a:path w="31750" h="15875">
                <a:moveTo>
                  <a:pt x="26099" y="0"/>
                </a:moveTo>
                <a:lnTo>
                  <a:pt x="0" y="0"/>
                </a:lnTo>
                <a:lnTo>
                  <a:pt x="5219" y="5235"/>
                </a:lnTo>
                <a:lnTo>
                  <a:pt x="5219" y="15707"/>
                </a:lnTo>
                <a:lnTo>
                  <a:pt x="31319" y="15707"/>
                </a:lnTo>
                <a:lnTo>
                  <a:pt x="26099" y="10471"/>
                </a:lnTo>
                <a:lnTo>
                  <a:pt x="26099" y="0"/>
                </a:lnTo>
                <a:close/>
              </a:path>
            </a:pathLst>
          </a:custGeom>
          <a:solidFill>
            <a:srgbClr val="A1824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7" name="object 577"/>
          <p:cNvSpPr/>
          <p:nvPr/>
        </p:nvSpPr>
        <p:spPr>
          <a:xfrm>
            <a:off x="8897851" y="5792642"/>
            <a:ext cx="26670" cy="15875"/>
          </a:xfrm>
          <a:custGeom>
            <a:avLst/>
            <a:gdLst/>
            <a:ahLst/>
            <a:cxnLst/>
            <a:rect l="l" t="t" r="r" b="b"/>
            <a:pathLst>
              <a:path w="26670" h="15875">
                <a:moveTo>
                  <a:pt x="0" y="15707"/>
                </a:moveTo>
                <a:lnTo>
                  <a:pt x="0" y="0"/>
                </a:lnTo>
                <a:lnTo>
                  <a:pt x="26099" y="0"/>
                </a:lnTo>
                <a:lnTo>
                  <a:pt x="26099" y="15707"/>
                </a:lnTo>
                <a:lnTo>
                  <a:pt x="0" y="15707"/>
                </a:lnTo>
                <a:close/>
              </a:path>
            </a:pathLst>
          </a:custGeom>
          <a:solidFill>
            <a:srgbClr val="A1824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8" name="object 578"/>
          <p:cNvSpPr/>
          <p:nvPr/>
        </p:nvSpPr>
        <p:spPr>
          <a:xfrm>
            <a:off x="8401966" y="5776934"/>
            <a:ext cx="26670" cy="15875"/>
          </a:xfrm>
          <a:custGeom>
            <a:avLst/>
            <a:gdLst/>
            <a:ahLst/>
            <a:cxnLst/>
            <a:rect l="l" t="t" r="r" b="b"/>
            <a:pathLst>
              <a:path w="26670" h="15875">
                <a:moveTo>
                  <a:pt x="0" y="15707"/>
                </a:moveTo>
                <a:lnTo>
                  <a:pt x="0" y="0"/>
                </a:lnTo>
                <a:lnTo>
                  <a:pt x="26099" y="0"/>
                </a:lnTo>
                <a:lnTo>
                  <a:pt x="26099" y="15707"/>
                </a:lnTo>
                <a:lnTo>
                  <a:pt x="0" y="15707"/>
                </a:lnTo>
                <a:close/>
              </a:path>
            </a:pathLst>
          </a:custGeom>
          <a:solidFill>
            <a:srgbClr val="8E754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9" name="object 579"/>
          <p:cNvSpPr/>
          <p:nvPr/>
        </p:nvSpPr>
        <p:spPr>
          <a:xfrm>
            <a:off x="8897851" y="5776934"/>
            <a:ext cx="26670" cy="15875"/>
          </a:xfrm>
          <a:custGeom>
            <a:avLst/>
            <a:gdLst/>
            <a:ahLst/>
            <a:cxnLst/>
            <a:rect l="l" t="t" r="r" b="b"/>
            <a:pathLst>
              <a:path w="26670" h="15875">
                <a:moveTo>
                  <a:pt x="26099" y="0"/>
                </a:moveTo>
                <a:lnTo>
                  <a:pt x="5219" y="0"/>
                </a:lnTo>
                <a:lnTo>
                  <a:pt x="5219" y="10471"/>
                </a:lnTo>
                <a:lnTo>
                  <a:pt x="0" y="15707"/>
                </a:lnTo>
                <a:lnTo>
                  <a:pt x="26099" y="15707"/>
                </a:lnTo>
                <a:lnTo>
                  <a:pt x="26099" y="0"/>
                </a:lnTo>
                <a:close/>
              </a:path>
            </a:pathLst>
          </a:custGeom>
          <a:solidFill>
            <a:srgbClr val="8E754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0" name="object 580"/>
          <p:cNvSpPr/>
          <p:nvPr/>
        </p:nvSpPr>
        <p:spPr>
          <a:xfrm>
            <a:off x="8401966" y="5761227"/>
            <a:ext cx="26670" cy="15875"/>
          </a:xfrm>
          <a:custGeom>
            <a:avLst/>
            <a:gdLst/>
            <a:ahLst/>
            <a:cxnLst/>
            <a:rect l="l" t="t" r="r" b="b"/>
            <a:pathLst>
              <a:path w="26670" h="15875">
                <a:moveTo>
                  <a:pt x="20879" y="0"/>
                </a:moveTo>
                <a:lnTo>
                  <a:pt x="0" y="0"/>
                </a:lnTo>
                <a:lnTo>
                  <a:pt x="0" y="15707"/>
                </a:lnTo>
                <a:lnTo>
                  <a:pt x="26099" y="15707"/>
                </a:lnTo>
                <a:lnTo>
                  <a:pt x="26099" y="10471"/>
                </a:lnTo>
                <a:lnTo>
                  <a:pt x="20879" y="5235"/>
                </a:lnTo>
                <a:lnTo>
                  <a:pt x="20879" y="0"/>
                </a:lnTo>
                <a:close/>
              </a:path>
            </a:pathLst>
          </a:custGeom>
          <a:solidFill>
            <a:srgbClr val="7464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1" name="object 581"/>
          <p:cNvSpPr/>
          <p:nvPr/>
        </p:nvSpPr>
        <p:spPr>
          <a:xfrm>
            <a:off x="8903071" y="5761227"/>
            <a:ext cx="26670" cy="15875"/>
          </a:xfrm>
          <a:custGeom>
            <a:avLst/>
            <a:gdLst/>
            <a:ahLst/>
            <a:cxnLst/>
            <a:rect l="l" t="t" r="r" b="b"/>
            <a:pathLst>
              <a:path w="26670" h="15875">
                <a:moveTo>
                  <a:pt x="0" y="15707"/>
                </a:moveTo>
                <a:lnTo>
                  <a:pt x="0" y="0"/>
                </a:lnTo>
                <a:lnTo>
                  <a:pt x="26099" y="0"/>
                </a:lnTo>
                <a:lnTo>
                  <a:pt x="26099" y="15707"/>
                </a:lnTo>
                <a:lnTo>
                  <a:pt x="0" y="15707"/>
                </a:lnTo>
                <a:close/>
              </a:path>
            </a:pathLst>
          </a:custGeom>
          <a:solidFill>
            <a:srgbClr val="7464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2" name="object 582"/>
          <p:cNvSpPr/>
          <p:nvPr/>
        </p:nvSpPr>
        <p:spPr>
          <a:xfrm>
            <a:off x="8401966" y="5750755"/>
            <a:ext cx="20955" cy="10795"/>
          </a:xfrm>
          <a:custGeom>
            <a:avLst/>
            <a:gdLst/>
            <a:ahLst/>
            <a:cxnLst/>
            <a:rect l="l" t="t" r="r" b="b"/>
            <a:pathLst>
              <a:path w="20954" h="10795">
                <a:moveTo>
                  <a:pt x="20879" y="0"/>
                </a:moveTo>
                <a:lnTo>
                  <a:pt x="0" y="0"/>
                </a:lnTo>
                <a:lnTo>
                  <a:pt x="0" y="10471"/>
                </a:lnTo>
                <a:lnTo>
                  <a:pt x="20879" y="10471"/>
                </a:lnTo>
                <a:lnTo>
                  <a:pt x="20879" y="0"/>
                </a:lnTo>
                <a:close/>
              </a:path>
            </a:pathLst>
          </a:custGeom>
          <a:solidFill>
            <a:srgbClr val="61564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3" name="object 583"/>
          <p:cNvSpPr/>
          <p:nvPr/>
        </p:nvSpPr>
        <p:spPr>
          <a:xfrm>
            <a:off x="8903071" y="5750755"/>
            <a:ext cx="26670" cy="10795"/>
          </a:xfrm>
          <a:custGeom>
            <a:avLst/>
            <a:gdLst/>
            <a:ahLst/>
            <a:cxnLst/>
            <a:rect l="l" t="t" r="r" b="b"/>
            <a:pathLst>
              <a:path w="26670" h="10795">
                <a:moveTo>
                  <a:pt x="0" y="10471"/>
                </a:moveTo>
                <a:lnTo>
                  <a:pt x="0" y="0"/>
                </a:lnTo>
                <a:lnTo>
                  <a:pt x="26099" y="0"/>
                </a:lnTo>
                <a:lnTo>
                  <a:pt x="26099" y="10471"/>
                </a:lnTo>
                <a:lnTo>
                  <a:pt x="0" y="10471"/>
                </a:lnTo>
                <a:close/>
              </a:path>
            </a:pathLst>
          </a:custGeom>
          <a:solidFill>
            <a:srgbClr val="61564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4" name="object 584"/>
          <p:cNvSpPr/>
          <p:nvPr/>
        </p:nvSpPr>
        <p:spPr>
          <a:xfrm>
            <a:off x="8396745" y="5735048"/>
            <a:ext cx="26670" cy="15875"/>
          </a:xfrm>
          <a:custGeom>
            <a:avLst/>
            <a:gdLst/>
            <a:ahLst/>
            <a:cxnLst/>
            <a:rect l="l" t="t" r="r" b="b"/>
            <a:pathLst>
              <a:path w="26670" h="15875">
                <a:moveTo>
                  <a:pt x="0" y="15707"/>
                </a:moveTo>
                <a:lnTo>
                  <a:pt x="0" y="0"/>
                </a:lnTo>
                <a:lnTo>
                  <a:pt x="26099" y="0"/>
                </a:lnTo>
                <a:lnTo>
                  <a:pt x="26099" y="15707"/>
                </a:lnTo>
                <a:lnTo>
                  <a:pt x="0" y="15707"/>
                </a:lnTo>
                <a:close/>
              </a:path>
            </a:pathLst>
          </a:custGeom>
          <a:solidFill>
            <a:srgbClr val="46413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5" name="object 585"/>
          <p:cNvSpPr/>
          <p:nvPr/>
        </p:nvSpPr>
        <p:spPr>
          <a:xfrm>
            <a:off x="8903071" y="5735048"/>
            <a:ext cx="26670" cy="15875"/>
          </a:xfrm>
          <a:custGeom>
            <a:avLst/>
            <a:gdLst/>
            <a:ahLst/>
            <a:cxnLst/>
            <a:rect l="l" t="t" r="r" b="b"/>
            <a:pathLst>
              <a:path w="26670" h="15875">
                <a:moveTo>
                  <a:pt x="0" y="15707"/>
                </a:moveTo>
                <a:lnTo>
                  <a:pt x="0" y="0"/>
                </a:lnTo>
                <a:lnTo>
                  <a:pt x="26099" y="0"/>
                </a:lnTo>
                <a:lnTo>
                  <a:pt x="26099" y="15707"/>
                </a:lnTo>
                <a:lnTo>
                  <a:pt x="0" y="15707"/>
                </a:lnTo>
                <a:close/>
              </a:path>
            </a:pathLst>
          </a:custGeom>
          <a:solidFill>
            <a:srgbClr val="46413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6" name="object 586"/>
          <p:cNvSpPr/>
          <p:nvPr/>
        </p:nvSpPr>
        <p:spPr>
          <a:xfrm>
            <a:off x="8396745" y="5719340"/>
            <a:ext cx="26670" cy="15875"/>
          </a:xfrm>
          <a:custGeom>
            <a:avLst/>
            <a:gdLst/>
            <a:ahLst/>
            <a:cxnLst/>
            <a:rect l="l" t="t" r="r" b="b"/>
            <a:pathLst>
              <a:path w="26670" h="15875">
                <a:moveTo>
                  <a:pt x="0" y="15707"/>
                </a:moveTo>
                <a:lnTo>
                  <a:pt x="0" y="0"/>
                </a:lnTo>
                <a:lnTo>
                  <a:pt x="26099" y="0"/>
                </a:lnTo>
                <a:lnTo>
                  <a:pt x="26099" y="15707"/>
                </a:lnTo>
                <a:lnTo>
                  <a:pt x="0" y="15707"/>
                </a:lnTo>
                <a:close/>
              </a:path>
            </a:pathLst>
          </a:custGeom>
          <a:solidFill>
            <a:srgbClr val="2F2D2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7" name="object 587"/>
          <p:cNvSpPr/>
          <p:nvPr/>
        </p:nvSpPr>
        <p:spPr>
          <a:xfrm>
            <a:off x="8903071" y="5719340"/>
            <a:ext cx="26670" cy="15875"/>
          </a:xfrm>
          <a:custGeom>
            <a:avLst/>
            <a:gdLst/>
            <a:ahLst/>
            <a:cxnLst/>
            <a:rect l="l" t="t" r="r" b="b"/>
            <a:pathLst>
              <a:path w="26670" h="15875">
                <a:moveTo>
                  <a:pt x="0" y="15707"/>
                </a:moveTo>
                <a:lnTo>
                  <a:pt x="0" y="0"/>
                </a:lnTo>
                <a:lnTo>
                  <a:pt x="26099" y="0"/>
                </a:lnTo>
                <a:lnTo>
                  <a:pt x="26099" y="15707"/>
                </a:lnTo>
                <a:lnTo>
                  <a:pt x="0" y="15707"/>
                </a:lnTo>
                <a:close/>
              </a:path>
            </a:pathLst>
          </a:custGeom>
          <a:solidFill>
            <a:srgbClr val="2F2D2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8" name="object 588"/>
          <p:cNvSpPr/>
          <p:nvPr/>
        </p:nvSpPr>
        <p:spPr>
          <a:xfrm>
            <a:off x="8396745" y="5703632"/>
            <a:ext cx="26670" cy="15875"/>
          </a:xfrm>
          <a:custGeom>
            <a:avLst/>
            <a:gdLst/>
            <a:ahLst/>
            <a:cxnLst/>
            <a:rect l="l" t="t" r="r" b="b"/>
            <a:pathLst>
              <a:path w="26670" h="15875">
                <a:moveTo>
                  <a:pt x="0" y="15707"/>
                </a:moveTo>
                <a:lnTo>
                  <a:pt x="0" y="0"/>
                </a:lnTo>
                <a:lnTo>
                  <a:pt x="26099" y="0"/>
                </a:lnTo>
                <a:lnTo>
                  <a:pt x="26099" y="15707"/>
                </a:lnTo>
                <a:lnTo>
                  <a:pt x="0" y="15707"/>
                </a:lnTo>
                <a:close/>
              </a:path>
            </a:pathLst>
          </a:custGeom>
          <a:solidFill>
            <a:srgbClr val="4543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9" name="object 589"/>
          <p:cNvSpPr/>
          <p:nvPr/>
        </p:nvSpPr>
        <p:spPr>
          <a:xfrm>
            <a:off x="8903071" y="5703632"/>
            <a:ext cx="26670" cy="15875"/>
          </a:xfrm>
          <a:custGeom>
            <a:avLst/>
            <a:gdLst/>
            <a:ahLst/>
            <a:cxnLst/>
            <a:rect l="l" t="t" r="r" b="b"/>
            <a:pathLst>
              <a:path w="26670" h="15875">
                <a:moveTo>
                  <a:pt x="0" y="15707"/>
                </a:moveTo>
                <a:lnTo>
                  <a:pt x="0" y="0"/>
                </a:lnTo>
                <a:lnTo>
                  <a:pt x="26099" y="0"/>
                </a:lnTo>
                <a:lnTo>
                  <a:pt x="26099" y="15707"/>
                </a:lnTo>
                <a:lnTo>
                  <a:pt x="0" y="15707"/>
                </a:lnTo>
                <a:close/>
              </a:path>
            </a:pathLst>
          </a:custGeom>
          <a:solidFill>
            <a:srgbClr val="4543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0" name="object 590"/>
          <p:cNvSpPr/>
          <p:nvPr/>
        </p:nvSpPr>
        <p:spPr>
          <a:xfrm>
            <a:off x="8396745" y="5687924"/>
            <a:ext cx="26670" cy="15875"/>
          </a:xfrm>
          <a:custGeom>
            <a:avLst/>
            <a:gdLst/>
            <a:ahLst/>
            <a:cxnLst/>
            <a:rect l="l" t="t" r="r" b="b"/>
            <a:pathLst>
              <a:path w="26670" h="15875">
                <a:moveTo>
                  <a:pt x="0" y="15707"/>
                </a:moveTo>
                <a:lnTo>
                  <a:pt x="0" y="0"/>
                </a:lnTo>
                <a:lnTo>
                  <a:pt x="26099" y="0"/>
                </a:lnTo>
                <a:lnTo>
                  <a:pt x="26099" y="15707"/>
                </a:lnTo>
                <a:lnTo>
                  <a:pt x="0" y="15707"/>
                </a:lnTo>
                <a:close/>
              </a:path>
            </a:pathLst>
          </a:custGeom>
          <a:solidFill>
            <a:srgbClr val="8F867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1" name="object 591"/>
          <p:cNvSpPr/>
          <p:nvPr/>
        </p:nvSpPr>
        <p:spPr>
          <a:xfrm>
            <a:off x="8903071" y="5687924"/>
            <a:ext cx="26670" cy="15875"/>
          </a:xfrm>
          <a:custGeom>
            <a:avLst/>
            <a:gdLst/>
            <a:ahLst/>
            <a:cxnLst/>
            <a:rect l="l" t="t" r="r" b="b"/>
            <a:pathLst>
              <a:path w="26670" h="15875">
                <a:moveTo>
                  <a:pt x="0" y="15707"/>
                </a:moveTo>
                <a:lnTo>
                  <a:pt x="0" y="0"/>
                </a:lnTo>
                <a:lnTo>
                  <a:pt x="26099" y="0"/>
                </a:lnTo>
                <a:lnTo>
                  <a:pt x="26099" y="15707"/>
                </a:lnTo>
                <a:lnTo>
                  <a:pt x="0" y="15707"/>
                </a:lnTo>
                <a:close/>
              </a:path>
            </a:pathLst>
          </a:custGeom>
          <a:solidFill>
            <a:srgbClr val="8F867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2" name="object 592"/>
          <p:cNvSpPr/>
          <p:nvPr/>
        </p:nvSpPr>
        <p:spPr>
          <a:xfrm>
            <a:off x="8401965" y="5677453"/>
            <a:ext cx="20955" cy="10795"/>
          </a:xfrm>
          <a:custGeom>
            <a:avLst/>
            <a:gdLst/>
            <a:ahLst/>
            <a:cxnLst/>
            <a:rect l="l" t="t" r="r" b="b"/>
            <a:pathLst>
              <a:path w="20954" h="10795">
                <a:moveTo>
                  <a:pt x="20879" y="0"/>
                </a:moveTo>
                <a:lnTo>
                  <a:pt x="0" y="0"/>
                </a:lnTo>
                <a:lnTo>
                  <a:pt x="0" y="10471"/>
                </a:lnTo>
                <a:lnTo>
                  <a:pt x="20879" y="10471"/>
                </a:lnTo>
                <a:lnTo>
                  <a:pt x="20879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3" name="object 593"/>
          <p:cNvSpPr/>
          <p:nvPr/>
        </p:nvSpPr>
        <p:spPr>
          <a:xfrm>
            <a:off x="8903071" y="5677453"/>
            <a:ext cx="26670" cy="10795"/>
          </a:xfrm>
          <a:custGeom>
            <a:avLst/>
            <a:gdLst/>
            <a:ahLst/>
            <a:cxnLst/>
            <a:rect l="l" t="t" r="r" b="b"/>
            <a:pathLst>
              <a:path w="26670" h="10795">
                <a:moveTo>
                  <a:pt x="0" y="10471"/>
                </a:moveTo>
                <a:lnTo>
                  <a:pt x="0" y="0"/>
                </a:lnTo>
                <a:lnTo>
                  <a:pt x="26099" y="0"/>
                </a:lnTo>
                <a:lnTo>
                  <a:pt x="26099" y="10471"/>
                </a:lnTo>
                <a:lnTo>
                  <a:pt x="0" y="10471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4" name="object 594"/>
          <p:cNvSpPr/>
          <p:nvPr/>
        </p:nvSpPr>
        <p:spPr>
          <a:xfrm>
            <a:off x="8401965" y="5661745"/>
            <a:ext cx="26670" cy="15875"/>
          </a:xfrm>
          <a:custGeom>
            <a:avLst/>
            <a:gdLst/>
            <a:ahLst/>
            <a:cxnLst/>
            <a:rect l="l" t="t" r="r" b="b"/>
            <a:pathLst>
              <a:path w="26670" h="15875">
                <a:moveTo>
                  <a:pt x="26099" y="0"/>
                </a:moveTo>
                <a:lnTo>
                  <a:pt x="0" y="0"/>
                </a:lnTo>
                <a:lnTo>
                  <a:pt x="0" y="15707"/>
                </a:lnTo>
                <a:lnTo>
                  <a:pt x="20879" y="15707"/>
                </a:lnTo>
                <a:lnTo>
                  <a:pt x="20879" y="10471"/>
                </a:lnTo>
                <a:lnTo>
                  <a:pt x="26099" y="5235"/>
                </a:lnTo>
                <a:lnTo>
                  <a:pt x="26099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5" name="object 595"/>
          <p:cNvSpPr/>
          <p:nvPr/>
        </p:nvSpPr>
        <p:spPr>
          <a:xfrm>
            <a:off x="8903071" y="5661745"/>
            <a:ext cx="26670" cy="15875"/>
          </a:xfrm>
          <a:custGeom>
            <a:avLst/>
            <a:gdLst/>
            <a:ahLst/>
            <a:cxnLst/>
            <a:rect l="l" t="t" r="r" b="b"/>
            <a:pathLst>
              <a:path w="26670" h="15875">
                <a:moveTo>
                  <a:pt x="0" y="15707"/>
                </a:moveTo>
                <a:lnTo>
                  <a:pt x="0" y="0"/>
                </a:lnTo>
                <a:lnTo>
                  <a:pt x="26099" y="0"/>
                </a:lnTo>
                <a:lnTo>
                  <a:pt x="26099" y="15707"/>
                </a:lnTo>
                <a:lnTo>
                  <a:pt x="0" y="15707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6" name="object 596"/>
          <p:cNvSpPr/>
          <p:nvPr/>
        </p:nvSpPr>
        <p:spPr>
          <a:xfrm>
            <a:off x="8401965" y="5646037"/>
            <a:ext cx="26670" cy="15875"/>
          </a:xfrm>
          <a:custGeom>
            <a:avLst/>
            <a:gdLst/>
            <a:ahLst/>
            <a:cxnLst/>
            <a:rect l="l" t="t" r="r" b="b"/>
            <a:pathLst>
              <a:path w="26670" h="15875">
                <a:moveTo>
                  <a:pt x="0" y="15707"/>
                </a:moveTo>
                <a:lnTo>
                  <a:pt x="0" y="0"/>
                </a:lnTo>
                <a:lnTo>
                  <a:pt x="26099" y="0"/>
                </a:lnTo>
                <a:lnTo>
                  <a:pt x="26099" y="15707"/>
                </a:lnTo>
                <a:lnTo>
                  <a:pt x="0" y="15707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7" name="object 597"/>
          <p:cNvSpPr/>
          <p:nvPr/>
        </p:nvSpPr>
        <p:spPr>
          <a:xfrm>
            <a:off x="8897851" y="5646037"/>
            <a:ext cx="31750" cy="15875"/>
          </a:xfrm>
          <a:custGeom>
            <a:avLst/>
            <a:gdLst/>
            <a:ahLst/>
            <a:cxnLst/>
            <a:rect l="l" t="t" r="r" b="b"/>
            <a:pathLst>
              <a:path w="31750" h="15875">
                <a:moveTo>
                  <a:pt x="26099" y="0"/>
                </a:moveTo>
                <a:lnTo>
                  <a:pt x="0" y="0"/>
                </a:lnTo>
                <a:lnTo>
                  <a:pt x="5219" y="5235"/>
                </a:lnTo>
                <a:lnTo>
                  <a:pt x="5219" y="15707"/>
                </a:lnTo>
                <a:lnTo>
                  <a:pt x="31319" y="15707"/>
                </a:lnTo>
                <a:lnTo>
                  <a:pt x="26099" y="10471"/>
                </a:lnTo>
                <a:lnTo>
                  <a:pt x="26099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8" name="object 598"/>
          <p:cNvSpPr/>
          <p:nvPr/>
        </p:nvSpPr>
        <p:spPr>
          <a:xfrm>
            <a:off x="8401965" y="5630329"/>
            <a:ext cx="31750" cy="15875"/>
          </a:xfrm>
          <a:custGeom>
            <a:avLst/>
            <a:gdLst/>
            <a:ahLst/>
            <a:cxnLst/>
            <a:rect l="l" t="t" r="r" b="b"/>
            <a:pathLst>
              <a:path w="31750" h="15875">
                <a:moveTo>
                  <a:pt x="31319" y="0"/>
                </a:moveTo>
                <a:lnTo>
                  <a:pt x="5219" y="0"/>
                </a:lnTo>
                <a:lnTo>
                  <a:pt x="5219" y="10471"/>
                </a:lnTo>
                <a:lnTo>
                  <a:pt x="0" y="10471"/>
                </a:lnTo>
                <a:lnTo>
                  <a:pt x="0" y="15707"/>
                </a:lnTo>
                <a:lnTo>
                  <a:pt x="26099" y="15707"/>
                </a:lnTo>
                <a:lnTo>
                  <a:pt x="26099" y="5235"/>
                </a:lnTo>
                <a:lnTo>
                  <a:pt x="31319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9" name="object 599"/>
          <p:cNvSpPr/>
          <p:nvPr/>
        </p:nvSpPr>
        <p:spPr>
          <a:xfrm>
            <a:off x="8897851" y="5630329"/>
            <a:ext cx="26670" cy="15875"/>
          </a:xfrm>
          <a:custGeom>
            <a:avLst/>
            <a:gdLst/>
            <a:ahLst/>
            <a:cxnLst/>
            <a:rect l="l" t="t" r="r" b="b"/>
            <a:pathLst>
              <a:path w="26670" h="15875">
                <a:moveTo>
                  <a:pt x="0" y="15707"/>
                </a:moveTo>
                <a:lnTo>
                  <a:pt x="0" y="0"/>
                </a:lnTo>
                <a:lnTo>
                  <a:pt x="26099" y="0"/>
                </a:lnTo>
                <a:lnTo>
                  <a:pt x="26099" y="15707"/>
                </a:lnTo>
                <a:lnTo>
                  <a:pt x="0" y="15707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0" name="object 600"/>
          <p:cNvSpPr/>
          <p:nvPr/>
        </p:nvSpPr>
        <p:spPr>
          <a:xfrm>
            <a:off x="8407185" y="5619858"/>
            <a:ext cx="26670" cy="10795"/>
          </a:xfrm>
          <a:custGeom>
            <a:avLst/>
            <a:gdLst/>
            <a:ahLst/>
            <a:cxnLst/>
            <a:rect l="l" t="t" r="r" b="b"/>
            <a:pathLst>
              <a:path w="26670" h="10795">
                <a:moveTo>
                  <a:pt x="0" y="10471"/>
                </a:moveTo>
                <a:lnTo>
                  <a:pt x="0" y="0"/>
                </a:lnTo>
                <a:lnTo>
                  <a:pt x="26099" y="0"/>
                </a:lnTo>
                <a:lnTo>
                  <a:pt x="26099" y="10471"/>
                </a:lnTo>
                <a:lnTo>
                  <a:pt x="0" y="10471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1" name="object 601"/>
          <p:cNvSpPr/>
          <p:nvPr/>
        </p:nvSpPr>
        <p:spPr>
          <a:xfrm>
            <a:off x="8897851" y="5619858"/>
            <a:ext cx="26670" cy="10795"/>
          </a:xfrm>
          <a:custGeom>
            <a:avLst/>
            <a:gdLst/>
            <a:ahLst/>
            <a:cxnLst/>
            <a:rect l="l" t="t" r="r" b="b"/>
            <a:pathLst>
              <a:path w="26670" h="10795">
                <a:moveTo>
                  <a:pt x="20879" y="0"/>
                </a:moveTo>
                <a:lnTo>
                  <a:pt x="0" y="0"/>
                </a:lnTo>
                <a:lnTo>
                  <a:pt x="0" y="10471"/>
                </a:lnTo>
                <a:lnTo>
                  <a:pt x="26099" y="10471"/>
                </a:lnTo>
                <a:lnTo>
                  <a:pt x="20879" y="5235"/>
                </a:lnTo>
                <a:lnTo>
                  <a:pt x="20879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2" name="object 602"/>
          <p:cNvSpPr/>
          <p:nvPr/>
        </p:nvSpPr>
        <p:spPr>
          <a:xfrm>
            <a:off x="8407185" y="5604150"/>
            <a:ext cx="31750" cy="15875"/>
          </a:xfrm>
          <a:custGeom>
            <a:avLst/>
            <a:gdLst/>
            <a:ahLst/>
            <a:cxnLst/>
            <a:rect l="l" t="t" r="r" b="b"/>
            <a:pathLst>
              <a:path w="31750" h="15875">
                <a:moveTo>
                  <a:pt x="31319" y="0"/>
                </a:moveTo>
                <a:lnTo>
                  <a:pt x="5219" y="0"/>
                </a:lnTo>
                <a:lnTo>
                  <a:pt x="5219" y="5235"/>
                </a:lnTo>
                <a:lnTo>
                  <a:pt x="0" y="10471"/>
                </a:lnTo>
                <a:lnTo>
                  <a:pt x="0" y="15707"/>
                </a:lnTo>
                <a:lnTo>
                  <a:pt x="26099" y="15707"/>
                </a:lnTo>
                <a:lnTo>
                  <a:pt x="26099" y="5235"/>
                </a:lnTo>
                <a:lnTo>
                  <a:pt x="31319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3" name="object 603"/>
          <p:cNvSpPr/>
          <p:nvPr/>
        </p:nvSpPr>
        <p:spPr>
          <a:xfrm>
            <a:off x="8892631" y="5604150"/>
            <a:ext cx="26670" cy="15875"/>
          </a:xfrm>
          <a:custGeom>
            <a:avLst/>
            <a:gdLst/>
            <a:ahLst/>
            <a:cxnLst/>
            <a:rect l="l" t="t" r="r" b="b"/>
            <a:pathLst>
              <a:path w="26670" h="15875">
                <a:moveTo>
                  <a:pt x="0" y="15707"/>
                </a:moveTo>
                <a:lnTo>
                  <a:pt x="0" y="0"/>
                </a:lnTo>
                <a:lnTo>
                  <a:pt x="26099" y="0"/>
                </a:lnTo>
                <a:lnTo>
                  <a:pt x="26099" y="15707"/>
                </a:lnTo>
                <a:lnTo>
                  <a:pt x="0" y="15707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4" name="object 604"/>
          <p:cNvSpPr/>
          <p:nvPr/>
        </p:nvSpPr>
        <p:spPr>
          <a:xfrm>
            <a:off x="8412405" y="5588442"/>
            <a:ext cx="31750" cy="15875"/>
          </a:xfrm>
          <a:custGeom>
            <a:avLst/>
            <a:gdLst/>
            <a:ahLst/>
            <a:cxnLst/>
            <a:rect l="l" t="t" r="r" b="b"/>
            <a:pathLst>
              <a:path w="31750" h="15875">
                <a:moveTo>
                  <a:pt x="31319" y="0"/>
                </a:moveTo>
                <a:lnTo>
                  <a:pt x="5219" y="0"/>
                </a:lnTo>
                <a:lnTo>
                  <a:pt x="5219" y="5235"/>
                </a:lnTo>
                <a:lnTo>
                  <a:pt x="0" y="5235"/>
                </a:lnTo>
                <a:lnTo>
                  <a:pt x="0" y="15707"/>
                </a:lnTo>
                <a:lnTo>
                  <a:pt x="26099" y="15707"/>
                </a:lnTo>
                <a:lnTo>
                  <a:pt x="26099" y="5235"/>
                </a:lnTo>
                <a:lnTo>
                  <a:pt x="31319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5" name="object 605"/>
          <p:cNvSpPr/>
          <p:nvPr/>
        </p:nvSpPr>
        <p:spPr>
          <a:xfrm>
            <a:off x="8887411" y="5588442"/>
            <a:ext cx="31750" cy="15875"/>
          </a:xfrm>
          <a:custGeom>
            <a:avLst/>
            <a:gdLst/>
            <a:ahLst/>
            <a:cxnLst/>
            <a:rect l="l" t="t" r="r" b="b"/>
            <a:pathLst>
              <a:path w="31750" h="15875">
                <a:moveTo>
                  <a:pt x="26099" y="0"/>
                </a:moveTo>
                <a:lnTo>
                  <a:pt x="0" y="0"/>
                </a:lnTo>
                <a:lnTo>
                  <a:pt x="0" y="5235"/>
                </a:lnTo>
                <a:lnTo>
                  <a:pt x="5219" y="10471"/>
                </a:lnTo>
                <a:lnTo>
                  <a:pt x="5219" y="15707"/>
                </a:lnTo>
                <a:lnTo>
                  <a:pt x="31319" y="15707"/>
                </a:lnTo>
                <a:lnTo>
                  <a:pt x="26099" y="10471"/>
                </a:lnTo>
                <a:lnTo>
                  <a:pt x="26099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6" name="object 606"/>
          <p:cNvSpPr/>
          <p:nvPr/>
        </p:nvSpPr>
        <p:spPr>
          <a:xfrm>
            <a:off x="8417624" y="5572735"/>
            <a:ext cx="26670" cy="15875"/>
          </a:xfrm>
          <a:custGeom>
            <a:avLst/>
            <a:gdLst/>
            <a:ahLst/>
            <a:cxnLst/>
            <a:rect l="l" t="t" r="r" b="b"/>
            <a:pathLst>
              <a:path w="26670" h="15875">
                <a:moveTo>
                  <a:pt x="26099" y="0"/>
                </a:moveTo>
                <a:lnTo>
                  <a:pt x="5219" y="0"/>
                </a:lnTo>
                <a:lnTo>
                  <a:pt x="0" y="5235"/>
                </a:lnTo>
                <a:lnTo>
                  <a:pt x="0" y="15707"/>
                </a:lnTo>
                <a:lnTo>
                  <a:pt x="26099" y="15707"/>
                </a:lnTo>
                <a:lnTo>
                  <a:pt x="26099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7" name="object 607"/>
          <p:cNvSpPr/>
          <p:nvPr/>
        </p:nvSpPr>
        <p:spPr>
          <a:xfrm>
            <a:off x="8882191" y="5572735"/>
            <a:ext cx="31750" cy="15875"/>
          </a:xfrm>
          <a:custGeom>
            <a:avLst/>
            <a:gdLst/>
            <a:ahLst/>
            <a:cxnLst/>
            <a:rect l="l" t="t" r="r" b="b"/>
            <a:pathLst>
              <a:path w="31750" h="15875">
                <a:moveTo>
                  <a:pt x="31319" y="10471"/>
                </a:moveTo>
                <a:lnTo>
                  <a:pt x="5219" y="10471"/>
                </a:lnTo>
                <a:lnTo>
                  <a:pt x="5219" y="15707"/>
                </a:lnTo>
                <a:lnTo>
                  <a:pt x="31319" y="15707"/>
                </a:lnTo>
                <a:lnTo>
                  <a:pt x="31319" y="10471"/>
                </a:lnTo>
                <a:close/>
              </a:path>
              <a:path w="31750" h="15875">
                <a:moveTo>
                  <a:pt x="26099" y="0"/>
                </a:moveTo>
                <a:lnTo>
                  <a:pt x="0" y="0"/>
                </a:lnTo>
                <a:lnTo>
                  <a:pt x="0" y="10471"/>
                </a:lnTo>
                <a:lnTo>
                  <a:pt x="26099" y="10471"/>
                </a:lnTo>
                <a:lnTo>
                  <a:pt x="26099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8" name="object 608"/>
          <p:cNvSpPr/>
          <p:nvPr/>
        </p:nvSpPr>
        <p:spPr>
          <a:xfrm>
            <a:off x="8422844" y="5557027"/>
            <a:ext cx="26670" cy="15875"/>
          </a:xfrm>
          <a:custGeom>
            <a:avLst/>
            <a:gdLst/>
            <a:ahLst/>
            <a:cxnLst/>
            <a:rect l="l" t="t" r="r" b="b"/>
            <a:pathLst>
              <a:path w="26670" h="15875">
                <a:moveTo>
                  <a:pt x="26099" y="0"/>
                </a:moveTo>
                <a:lnTo>
                  <a:pt x="0" y="0"/>
                </a:lnTo>
                <a:lnTo>
                  <a:pt x="0" y="15707"/>
                </a:lnTo>
                <a:lnTo>
                  <a:pt x="20879" y="15707"/>
                </a:lnTo>
                <a:lnTo>
                  <a:pt x="26099" y="10471"/>
                </a:lnTo>
                <a:lnTo>
                  <a:pt x="26099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9" name="object 609"/>
          <p:cNvSpPr/>
          <p:nvPr/>
        </p:nvSpPr>
        <p:spPr>
          <a:xfrm>
            <a:off x="8876972" y="5557027"/>
            <a:ext cx="31750" cy="15875"/>
          </a:xfrm>
          <a:custGeom>
            <a:avLst/>
            <a:gdLst/>
            <a:ahLst/>
            <a:cxnLst/>
            <a:rect l="l" t="t" r="r" b="b"/>
            <a:pathLst>
              <a:path w="31750" h="15875">
                <a:moveTo>
                  <a:pt x="26099" y="0"/>
                </a:moveTo>
                <a:lnTo>
                  <a:pt x="0" y="0"/>
                </a:lnTo>
                <a:lnTo>
                  <a:pt x="0" y="5235"/>
                </a:lnTo>
                <a:lnTo>
                  <a:pt x="5219" y="10471"/>
                </a:lnTo>
                <a:lnTo>
                  <a:pt x="5219" y="15707"/>
                </a:lnTo>
                <a:lnTo>
                  <a:pt x="31319" y="15707"/>
                </a:lnTo>
                <a:lnTo>
                  <a:pt x="31319" y="10471"/>
                </a:lnTo>
                <a:lnTo>
                  <a:pt x="26099" y="10471"/>
                </a:lnTo>
                <a:lnTo>
                  <a:pt x="26099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0" name="object 610"/>
          <p:cNvSpPr/>
          <p:nvPr/>
        </p:nvSpPr>
        <p:spPr>
          <a:xfrm>
            <a:off x="8428064" y="5546556"/>
            <a:ext cx="26670" cy="10795"/>
          </a:xfrm>
          <a:custGeom>
            <a:avLst/>
            <a:gdLst/>
            <a:ahLst/>
            <a:cxnLst/>
            <a:rect l="l" t="t" r="r" b="b"/>
            <a:pathLst>
              <a:path w="26670" h="10795">
                <a:moveTo>
                  <a:pt x="26099" y="0"/>
                </a:moveTo>
                <a:lnTo>
                  <a:pt x="0" y="0"/>
                </a:lnTo>
                <a:lnTo>
                  <a:pt x="0" y="10471"/>
                </a:lnTo>
                <a:lnTo>
                  <a:pt x="26099" y="10471"/>
                </a:lnTo>
                <a:lnTo>
                  <a:pt x="26099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1" name="object 611"/>
          <p:cNvSpPr/>
          <p:nvPr/>
        </p:nvSpPr>
        <p:spPr>
          <a:xfrm>
            <a:off x="8871752" y="5546556"/>
            <a:ext cx="31750" cy="10795"/>
          </a:xfrm>
          <a:custGeom>
            <a:avLst/>
            <a:gdLst/>
            <a:ahLst/>
            <a:cxnLst/>
            <a:rect l="l" t="t" r="r" b="b"/>
            <a:pathLst>
              <a:path w="31750" h="10795">
                <a:moveTo>
                  <a:pt x="26099" y="0"/>
                </a:moveTo>
                <a:lnTo>
                  <a:pt x="0" y="0"/>
                </a:lnTo>
                <a:lnTo>
                  <a:pt x="0" y="5235"/>
                </a:lnTo>
                <a:lnTo>
                  <a:pt x="5219" y="10471"/>
                </a:lnTo>
                <a:lnTo>
                  <a:pt x="31319" y="10471"/>
                </a:lnTo>
                <a:lnTo>
                  <a:pt x="31319" y="5235"/>
                </a:lnTo>
                <a:lnTo>
                  <a:pt x="26099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2" name="object 612"/>
          <p:cNvSpPr/>
          <p:nvPr/>
        </p:nvSpPr>
        <p:spPr>
          <a:xfrm>
            <a:off x="8433284" y="5530848"/>
            <a:ext cx="26670" cy="15875"/>
          </a:xfrm>
          <a:custGeom>
            <a:avLst/>
            <a:gdLst/>
            <a:ahLst/>
            <a:cxnLst/>
            <a:rect l="l" t="t" r="r" b="b"/>
            <a:pathLst>
              <a:path w="26670" h="15875">
                <a:moveTo>
                  <a:pt x="26099" y="0"/>
                </a:moveTo>
                <a:lnTo>
                  <a:pt x="0" y="0"/>
                </a:lnTo>
                <a:lnTo>
                  <a:pt x="0" y="15707"/>
                </a:lnTo>
                <a:lnTo>
                  <a:pt x="26099" y="15707"/>
                </a:lnTo>
                <a:lnTo>
                  <a:pt x="26099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3" name="object 613"/>
          <p:cNvSpPr/>
          <p:nvPr/>
        </p:nvSpPr>
        <p:spPr>
          <a:xfrm>
            <a:off x="8866532" y="5530848"/>
            <a:ext cx="31750" cy="15875"/>
          </a:xfrm>
          <a:custGeom>
            <a:avLst/>
            <a:gdLst/>
            <a:ahLst/>
            <a:cxnLst/>
            <a:rect l="l" t="t" r="r" b="b"/>
            <a:pathLst>
              <a:path w="31750" h="15875">
                <a:moveTo>
                  <a:pt x="26099" y="0"/>
                </a:moveTo>
                <a:lnTo>
                  <a:pt x="0" y="0"/>
                </a:lnTo>
                <a:lnTo>
                  <a:pt x="0" y="5235"/>
                </a:lnTo>
                <a:lnTo>
                  <a:pt x="5219" y="10471"/>
                </a:lnTo>
                <a:lnTo>
                  <a:pt x="5219" y="15707"/>
                </a:lnTo>
                <a:lnTo>
                  <a:pt x="31319" y="15707"/>
                </a:lnTo>
                <a:lnTo>
                  <a:pt x="31319" y="10471"/>
                </a:lnTo>
                <a:lnTo>
                  <a:pt x="26099" y="5235"/>
                </a:lnTo>
                <a:lnTo>
                  <a:pt x="26099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4" name="object 614"/>
          <p:cNvSpPr/>
          <p:nvPr/>
        </p:nvSpPr>
        <p:spPr>
          <a:xfrm>
            <a:off x="8438504" y="5515140"/>
            <a:ext cx="31750" cy="15875"/>
          </a:xfrm>
          <a:custGeom>
            <a:avLst/>
            <a:gdLst/>
            <a:ahLst/>
            <a:cxnLst/>
            <a:rect l="l" t="t" r="r" b="b"/>
            <a:pathLst>
              <a:path w="31750" h="15875">
                <a:moveTo>
                  <a:pt x="26099" y="5235"/>
                </a:moveTo>
                <a:lnTo>
                  <a:pt x="0" y="5235"/>
                </a:lnTo>
                <a:lnTo>
                  <a:pt x="0" y="15707"/>
                </a:lnTo>
                <a:lnTo>
                  <a:pt x="26099" y="15707"/>
                </a:lnTo>
                <a:lnTo>
                  <a:pt x="26099" y="5235"/>
                </a:lnTo>
                <a:close/>
              </a:path>
              <a:path w="31750" h="15875">
                <a:moveTo>
                  <a:pt x="31319" y="0"/>
                </a:moveTo>
                <a:lnTo>
                  <a:pt x="5219" y="0"/>
                </a:lnTo>
                <a:lnTo>
                  <a:pt x="5219" y="5235"/>
                </a:lnTo>
                <a:lnTo>
                  <a:pt x="31319" y="5235"/>
                </a:lnTo>
                <a:lnTo>
                  <a:pt x="31319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5" name="object 615"/>
          <p:cNvSpPr/>
          <p:nvPr/>
        </p:nvSpPr>
        <p:spPr>
          <a:xfrm>
            <a:off x="8856092" y="5515140"/>
            <a:ext cx="36830" cy="15875"/>
          </a:xfrm>
          <a:custGeom>
            <a:avLst/>
            <a:gdLst/>
            <a:ahLst/>
            <a:cxnLst/>
            <a:rect l="l" t="t" r="r" b="b"/>
            <a:pathLst>
              <a:path w="36829" h="15875">
                <a:moveTo>
                  <a:pt x="26099" y="0"/>
                </a:moveTo>
                <a:lnTo>
                  <a:pt x="0" y="0"/>
                </a:lnTo>
                <a:lnTo>
                  <a:pt x="5219" y="5235"/>
                </a:lnTo>
                <a:lnTo>
                  <a:pt x="5219" y="10471"/>
                </a:lnTo>
                <a:lnTo>
                  <a:pt x="10439" y="15707"/>
                </a:lnTo>
                <a:lnTo>
                  <a:pt x="36538" y="15707"/>
                </a:lnTo>
                <a:lnTo>
                  <a:pt x="31319" y="10471"/>
                </a:lnTo>
                <a:lnTo>
                  <a:pt x="31319" y="5235"/>
                </a:lnTo>
                <a:lnTo>
                  <a:pt x="26099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6" name="object 616"/>
          <p:cNvSpPr/>
          <p:nvPr/>
        </p:nvSpPr>
        <p:spPr>
          <a:xfrm>
            <a:off x="8443724" y="5499432"/>
            <a:ext cx="36830" cy="15875"/>
          </a:xfrm>
          <a:custGeom>
            <a:avLst/>
            <a:gdLst/>
            <a:ahLst/>
            <a:cxnLst/>
            <a:rect l="l" t="t" r="r" b="b"/>
            <a:pathLst>
              <a:path w="36829" h="15875">
                <a:moveTo>
                  <a:pt x="36538" y="0"/>
                </a:moveTo>
                <a:lnTo>
                  <a:pt x="10439" y="0"/>
                </a:lnTo>
                <a:lnTo>
                  <a:pt x="5219" y="5235"/>
                </a:lnTo>
                <a:lnTo>
                  <a:pt x="5219" y="10471"/>
                </a:lnTo>
                <a:lnTo>
                  <a:pt x="0" y="10471"/>
                </a:lnTo>
                <a:lnTo>
                  <a:pt x="0" y="15707"/>
                </a:lnTo>
                <a:lnTo>
                  <a:pt x="26099" y="15707"/>
                </a:lnTo>
                <a:lnTo>
                  <a:pt x="31319" y="10471"/>
                </a:lnTo>
                <a:lnTo>
                  <a:pt x="31319" y="5235"/>
                </a:lnTo>
                <a:lnTo>
                  <a:pt x="36538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7" name="object 617"/>
          <p:cNvSpPr/>
          <p:nvPr/>
        </p:nvSpPr>
        <p:spPr>
          <a:xfrm>
            <a:off x="8850872" y="5499432"/>
            <a:ext cx="31750" cy="15875"/>
          </a:xfrm>
          <a:custGeom>
            <a:avLst/>
            <a:gdLst/>
            <a:ahLst/>
            <a:cxnLst/>
            <a:rect l="l" t="t" r="r" b="b"/>
            <a:pathLst>
              <a:path w="31750" h="15875">
                <a:moveTo>
                  <a:pt x="26099" y="0"/>
                </a:moveTo>
                <a:lnTo>
                  <a:pt x="0" y="0"/>
                </a:lnTo>
                <a:lnTo>
                  <a:pt x="0" y="5235"/>
                </a:lnTo>
                <a:lnTo>
                  <a:pt x="5219" y="10471"/>
                </a:lnTo>
                <a:lnTo>
                  <a:pt x="5219" y="15707"/>
                </a:lnTo>
                <a:lnTo>
                  <a:pt x="31319" y="15707"/>
                </a:lnTo>
                <a:lnTo>
                  <a:pt x="31319" y="10471"/>
                </a:lnTo>
                <a:lnTo>
                  <a:pt x="26099" y="5235"/>
                </a:lnTo>
                <a:lnTo>
                  <a:pt x="26099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8" name="object 618"/>
          <p:cNvSpPr/>
          <p:nvPr/>
        </p:nvSpPr>
        <p:spPr>
          <a:xfrm>
            <a:off x="8454163" y="5483725"/>
            <a:ext cx="36830" cy="15875"/>
          </a:xfrm>
          <a:custGeom>
            <a:avLst/>
            <a:gdLst/>
            <a:ahLst/>
            <a:cxnLst/>
            <a:rect l="l" t="t" r="r" b="b"/>
            <a:pathLst>
              <a:path w="36829" h="15875">
                <a:moveTo>
                  <a:pt x="36538" y="0"/>
                </a:moveTo>
                <a:lnTo>
                  <a:pt x="5219" y="0"/>
                </a:lnTo>
                <a:lnTo>
                  <a:pt x="5219" y="5235"/>
                </a:lnTo>
                <a:lnTo>
                  <a:pt x="0" y="10471"/>
                </a:lnTo>
                <a:lnTo>
                  <a:pt x="0" y="15707"/>
                </a:lnTo>
                <a:lnTo>
                  <a:pt x="26099" y="15707"/>
                </a:lnTo>
                <a:lnTo>
                  <a:pt x="31319" y="10471"/>
                </a:lnTo>
                <a:lnTo>
                  <a:pt x="31319" y="5235"/>
                </a:lnTo>
                <a:lnTo>
                  <a:pt x="36538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9" name="object 619"/>
          <p:cNvSpPr/>
          <p:nvPr/>
        </p:nvSpPr>
        <p:spPr>
          <a:xfrm>
            <a:off x="8840432" y="5483725"/>
            <a:ext cx="36830" cy="15875"/>
          </a:xfrm>
          <a:custGeom>
            <a:avLst/>
            <a:gdLst/>
            <a:ahLst/>
            <a:cxnLst/>
            <a:rect l="l" t="t" r="r" b="b"/>
            <a:pathLst>
              <a:path w="36829" h="15875">
                <a:moveTo>
                  <a:pt x="26099" y="0"/>
                </a:moveTo>
                <a:lnTo>
                  <a:pt x="0" y="0"/>
                </a:lnTo>
                <a:lnTo>
                  <a:pt x="0" y="5235"/>
                </a:lnTo>
                <a:lnTo>
                  <a:pt x="5219" y="10471"/>
                </a:lnTo>
                <a:lnTo>
                  <a:pt x="5219" y="15707"/>
                </a:lnTo>
                <a:lnTo>
                  <a:pt x="36538" y="15707"/>
                </a:lnTo>
                <a:lnTo>
                  <a:pt x="36538" y="10471"/>
                </a:lnTo>
                <a:lnTo>
                  <a:pt x="31319" y="10471"/>
                </a:lnTo>
                <a:lnTo>
                  <a:pt x="31319" y="5235"/>
                </a:lnTo>
                <a:lnTo>
                  <a:pt x="26099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0" name="object 620"/>
          <p:cNvSpPr/>
          <p:nvPr/>
        </p:nvSpPr>
        <p:spPr>
          <a:xfrm>
            <a:off x="8464603" y="5473253"/>
            <a:ext cx="31750" cy="10795"/>
          </a:xfrm>
          <a:custGeom>
            <a:avLst/>
            <a:gdLst/>
            <a:ahLst/>
            <a:cxnLst/>
            <a:rect l="l" t="t" r="r" b="b"/>
            <a:pathLst>
              <a:path w="31750" h="10795">
                <a:moveTo>
                  <a:pt x="31319" y="0"/>
                </a:moveTo>
                <a:lnTo>
                  <a:pt x="0" y="0"/>
                </a:lnTo>
                <a:lnTo>
                  <a:pt x="0" y="10471"/>
                </a:lnTo>
                <a:lnTo>
                  <a:pt x="26099" y="10471"/>
                </a:lnTo>
                <a:lnTo>
                  <a:pt x="26099" y="5235"/>
                </a:lnTo>
                <a:lnTo>
                  <a:pt x="31319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1" name="object 621"/>
          <p:cNvSpPr/>
          <p:nvPr/>
        </p:nvSpPr>
        <p:spPr>
          <a:xfrm>
            <a:off x="8835212" y="5473253"/>
            <a:ext cx="31750" cy="10795"/>
          </a:xfrm>
          <a:custGeom>
            <a:avLst/>
            <a:gdLst/>
            <a:ahLst/>
            <a:cxnLst/>
            <a:rect l="l" t="t" r="r" b="b"/>
            <a:pathLst>
              <a:path w="31750" h="10795">
                <a:moveTo>
                  <a:pt x="26099" y="0"/>
                </a:moveTo>
                <a:lnTo>
                  <a:pt x="0" y="0"/>
                </a:lnTo>
                <a:lnTo>
                  <a:pt x="0" y="10471"/>
                </a:lnTo>
                <a:lnTo>
                  <a:pt x="31319" y="10471"/>
                </a:lnTo>
                <a:lnTo>
                  <a:pt x="26099" y="5235"/>
                </a:lnTo>
                <a:lnTo>
                  <a:pt x="26099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2" name="object 622"/>
          <p:cNvSpPr/>
          <p:nvPr/>
        </p:nvSpPr>
        <p:spPr>
          <a:xfrm>
            <a:off x="8469823" y="5457545"/>
            <a:ext cx="41910" cy="15875"/>
          </a:xfrm>
          <a:custGeom>
            <a:avLst/>
            <a:gdLst/>
            <a:ahLst/>
            <a:cxnLst/>
            <a:rect l="l" t="t" r="r" b="b"/>
            <a:pathLst>
              <a:path w="41909" h="15875">
                <a:moveTo>
                  <a:pt x="41758" y="0"/>
                </a:moveTo>
                <a:lnTo>
                  <a:pt x="10439" y="0"/>
                </a:lnTo>
                <a:lnTo>
                  <a:pt x="0" y="10471"/>
                </a:lnTo>
                <a:lnTo>
                  <a:pt x="0" y="15707"/>
                </a:lnTo>
                <a:lnTo>
                  <a:pt x="26099" y="15707"/>
                </a:lnTo>
                <a:lnTo>
                  <a:pt x="41758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3" name="object 623"/>
          <p:cNvSpPr/>
          <p:nvPr/>
        </p:nvSpPr>
        <p:spPr>
          <a:xfrm>
            <a:off x="8819553" y="5457545"/>
            <a:ext cx="41910" cy="15875"/>
          </a:xfrm>
          <a:custGeom>
            <a:avLst/>
            <a:gdLst/>
            <a:ahLst/>
            <a:cxnLst/>
            <a:rect l="l" t="t" r="r" b="b"/>
            <a:pathLst>
              <a:path w="41909" h="15875">
                <a:moveTo>
                  <a:pt x="36538" y="5235"/>
                </a:moveTo>
                <a:lnTo>
                  <a:pt x="5219" y="5235"/>
                </a:lnTo>
                <a:lnTo>
                  <a:pt x="10439" y="10471"/>
                </a:lnTo>
                <a:lnTo>
                  <a:pt x="10439" y="15707"/>
                </a:lnTo>
                <a:lnTo>
                  <a:pt x="41758" y="15707"/>
                </a:lnTo>
                <a:lnTo>
                  <a:pt x="36538" y="10471"/>
                </a:lnTo>
                <a:lnTo>
                  <a:pt x="36538" y="5235"/>
                </a:lnTo>
                <a:close/>
              </a:path>
              <a:path w="41909" h="15875">
                <a:moveTo>
                  <a:pt x="31319" y="0"/>
                </a:moveTo>
                <a:lnTo>
                  <a:pt x="0" y="0"/>
                </a:lnTo>
                <a:lnTo>
                  <a:pt x="0" y="5235"/>
                </a:lnTo>
                <a:lnTo>
                  <a:pt x="31319" y="5235"/>
                </a:lnTo>
                <a:lnTo>
                  <a:pt x="31319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4" name="object 624"/>
          <p:cNvSpPr/>
          <p:nvPr/>
        </p:nvSpPr>
        <p:spPr>
          <a:xfrm>
            <a:off x="8480262" y="5441837"/>
            <a:ext cx="41910" cy="15875"/>
          </a:xfrm>
          <a:custGeom>
            <a:avLst/>
            <a:gdLst/>
            <a:ahLst/>
            <a:cxnLst/>
            <a:rect l="l" t="t" r="r" b="b"/>
            <a:pathLst>
              <a:path w="41909" h="15875">
                <a:moveTo>
                  <a:pt x="31319" y="10471"/>
                </a:moveTo>
                <a:lnTo>
                  <a:pt x="0" y="10471"/>
                </a:lnTo>
                <a:lnTo>
                  <a:pt x="0" y="15707"/>
                </a:lnTo>
                <a:lnTo>
                  <a:pt x="31319" y="15707"/>
                </a:lnTo>
                <a:lnTo>
                  <a:pt x="31319" y="10471"/>
                </a:lnTo>
                <a:close/>
              </a:path>
              <a:path w="41909" h="15875">
                <a:moveTo>
                  <a:pt x="41758" y="0"/>
                </a:moveTo>
                <a:lnTo>
                  <a:pt x="10439" y="0"/>
                </a:lnTo>
                <a:lnTo>
                  <a:pt x="10439" y="5235"/>
                </a:lnTo>
                <a:lnTo>
                  <a:pt x="5219" y="10471"/>
                </a:lnTo>
                <a:lnTo>
                  <a:pt x="36538" y="10471"/>
                </a:lnTo>
                <a:lnTo>
                  <a:pt x="41758" y="5235"/>
                </a:lnTo>
                <a:lnTo>
                  <a:pt x="41758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5" name="object 625"/>
          <p:cNvSpPr/>
          <p:nvPr/>
        </p:nvSpPr>
        <p:spPr>
          <a:xfrm>
            <a:off x="8803893" y="5441837"/>
            <a:ext cx="46990" cy="15875"/>
          </a:xfrm>
          <a:custGeom>
            <a:avLst/>
            <a:gdLst/>
            <a:ahLst/>
            <a:cxnLst/>
            <a:rect l="l" t="t" r="r" b="b"/>
            <a:pathLst>
              <a:path w="46990" h="15875">
                <a:moveTo>
                  <a:pt x="31319" y="0"/>
                </a:moveTo>
                <a:lnTo>
                  <a:pt x="0" y="0"/>
                </a:lnTo>
                <a:lnTo>
                  <a:pt x="15659" y="15707"/>
                </a:lnTo>
                <a:lnTo>
                  <a:pt x="46978" y="15707"/>
                </a:lnTo>
                <a:lnTo>
                  <a:pt x="41758" y="10471"/>
                </a:lnTo>
                <a:lnTo>
                  <a:pt x="36538" y="10471"/>
                </a:lnTo>
                <a:lnTo>
                  <a:pt x="36538" y="5235"/>
                </a:lnTo>
                <a:lnTo>
                  <a:pt x="31319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6" name="object 626"/>
          <p:cNvSpPr/>
          <p:nvPr/>
        </p:nvSpPr>
        <p:spPr>
          <a:xfrm>
            <a:off x="8490702" y="5352800"/>
            <a:ext cx="344805" cy="89535"/>
          </a:xfrm>
          <a:custGeom>
            <a:avLst/>
            <a:gdLst/>
            <a:ahLst/>
            <a:cxnLst/>
            <a:rect l="l" t="t" r="r" b="b"/>
            <a:pathLst>
              <a:path w="344804" h="89535">
                <a:moveTo>
                  <a:pt x="219233" y="5235"/>
                </a:moveTo>
                <a:lnTo>
                  <a:pt x="125276" y="5235"/>
                </a:lnTo>
                <a:lnTo>
                  <a:pt x="104396" y="15707"/>
                </a:lnTo>
                <a:lnTo>
                  <a:pt x="88737" y="20943"/>
                </a:lnTo>
                <a:lnTo>
                  <a:pt x="57418" y="36651"/>
                </a:lnTo>
                <a:lnTo>
                  <a:pt x="46978" y="47122"/>
                </a:lnTo>
                <a:lnTo>
                  <a:pt x="36538" y="52358"/>
                </a:lnTo>
                <a:lnTo>
                  <a:pt x="31319" y="62830"/>
                </a:lnTo>
                <a:lnTo>
                  <a:pt x="20879" y="68066"/>
                </a:lnTo>
                <a:lnTo>
                  <a:pt x="0" y="89038"/>
                </a:lnTo>
                <a:lnTo>
                  <a:pt x="31319" y="89038"/>
                </a:lnTo>
                <a:lnTo>
                  <a:pt x="41758" y="83774"/>
                </a:lnTo>
                <a:lnTo>
                  <a:pt x="46978" y="73302"/>
                </a:lnTo>
                <a:lnTo>
                  <a:pt x="57418" y="68066"/>
                </a:lnTo>
                <a:lnTo>
                  <a:pt x="62638" y="62830"/>
                </a:lnTo>
                <a:lnTo>
                  <a:pt x="83517" y="52358"/>
                </a:lnTo>
                <a:lnTo>
                  <a:pt x="88737" y="47122"/>
                </a:lnTo>
                <a:lnTo>
                  <a:pt x="109616" y="36651"/>
                </a:lnTo>
                <a:lnTo>
                  <a:pt x="114836" y="36651"/>
                </a:lnTo>
                <a:lnTo>
                  <a:pt x="125276" y="31415"/>
                </a:lnTo>
                <a:lnTo>
                  <a:pt x="135716" y="31415"/>
                </a:lnTo>
                <a:lnTo>
                  <a:pt x="146155" y="26179"/>
                </a:lnTo>
                <a:lnTo>
                  <a:pt x="266212" y="26179"/>
                </a:lnTo>
                <a:lnTo>
                  <a:pt x="234893" y="10471"/>
                </a:lnTo>
                <a:lnTo>
                  <a:pt x="219233" y="5235"/>
                </a:lnTo>
                <a:close/>
              </a:path>
              <a:path w="344804" h="89535">
                <a:moveTo>
                  <a:pt x="266212" y="26179"/>
                </a:moveTo>
                <a:lnTo>
                  <a:pt x="203574" y="26179"/>
                </a:lnTo>
                <a:lnTo>
                  <a:pt x="214013" y="31415"/>
                </a:lnTo>
                <a:lnTo>
                  <a:pt x="219233" y="31415"/>
                </a:lnTo>
                <a:lnTo>
                  <a:pt x="229673" y="36651"/>
                </a:lnTo>
                <a:lnTo>
                  <a:pt x="240112" y="36651"/>
                </a:lnTo>
                <a:lnTo>
                  <a:pt x="250552" y="41887"/>
                </a:lnTo>
                <a:lnTo>
                  <a:pt x="255772" y="47122"/>
                </a:lnTo>
                <a:lnTo>
                  <a:pt x="276651" y="57594"/>
                </a:lnTo>
                <a:lnTo>
                  <a:pt x="281871" y="62830"/>
                </a:lnTo>
                <a:lnTo>
                  <a:pt x="292311" y="68066"/>
                </a:lnTo>
                <a:lnTo>
                  <a:pt x="313190" y="89038"/>
                </a:lnTo>
                <a:lnTo>
                  <a:pt x="344509" y="89038"/>
                </a:lnTo>
                <a:lnTo>
                  <a:pt x="339290" y="78538"/>
                </a:lnTo>
                <a:lnTo>
                  <a:pt x="328850" y="68066"/>
                </a:lnTo>
                <a:lnTo>
                  <a:pt x="318410" y="62830"/>
                </a:lnTo>
                <a:lnTo>
                  <a:pt x="307971" y="52358"/>
                </a:lnTo>
                <a:lnTo>
                  <a:pt x="297531" y="47122"/>
                </a:lnTo>
                <a:lnTo>
                  <a:pt x="287091" y="36651"/>
                </a:lnTo>
                <a:lnTo>
                  <a:pt x="266212" y="26179"/>
                </a:lnTo>
                <a:close/>
              </a:path>
              <a:path w="344804" h="89535">
                <a:moveTo>
                  <a:pt x="172254" y="0"/>
                </a:moveTo>
                <a:lnTo>
                  <a:pt x="161815" y="5235"/>
                </a:lnTo>
                <a:lnTo>
                  <a:pt x="187914" y="5235"/>
                </a:lnTo>
                <a:lnTo>
                  <a:pt x="172254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7" name="object 627"/>
          <p:cNvSpPr/>
          <p:nvPr/>
        </p:nvSpPr>
        <p:spPr>
          <a:xfrm>
            <a:off x="8563781" y="5483725"/>
            <a:ext cx="187914" cy="2041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28" name="object 628"/>
          <p:cNvSpPr/>
          <p:nvPr/>
        </p:nvSpPr>
        <p:spPr>
          <a:xfrm>
            <a:off x="8501143" y="5687924"/>
            <a:ext cx="292735" cy="262255"/>
          </a:xfrm>
          <a:custGeom>
            <a:avLst/>
            <a:gdLst/>
            <a:ahLst/>
            <a:cxnLst/>
            <a:rect l="l" t="t" r="r" b="b"/>
            <a:pathLst>
              <a:path w="292734" h="262254">
                <a:moveTo>
                  <a:pt x="250552" y="157076"/>
                </a:moveTo>
                <a:lnTo>
                  <a:pt x="151375" y="157076"/>
                </a:lnTo>
                <a:lnTo>
                  <a:pt x="151375" y="261794"/>
                </a:lnTo>
                <a:lnTo>
                  <a:pt x="250552" y="261794"/>
                </a:lnTo>
                <a:lnTo>
                  <a:pt x="250552" y="157076"/>
                </a:lnTo>
                <a:close/>
              </a:path>
              <a:path w="292734" h="262254">
                <a:moveTo>
                  <a:pt x="88737" y="0"/>
                </a:moveTo>
                <a:lnTo>
                  <a:pt x="62638" y="0"/>
                </a:lnTo>
                <a:lnTo>
                  <a:pt x="0" y="89010"/>
                </a:lnTo>
                <a:lnTo>
                  <a:pt x="0" y="157076"/>
                </a:lnTo>
                <a:lnTo>
                  <a:pt x="292311" y="157076"/>
                </a:lnTo>
                <a:lnTo>
                  <a:pt x="292311" y="89010"/>
                </a:lnTo>
                <a:lnTo>
                  <a:pt x="20879" y="89010"/>
                </a:lnTo>
                <a:lnTo>
                  <a:pt x="88737" y="0"/>
                </a:lnTo>
                <a:close/>
              </a:path>
              <a:path w="292734" h="262254">
                <a:moveTo>
                  <a:pt x="250552" y="0"/>
                </a:moveTo>
                <a:lnTo>
                  <a:pt x="151375" y="0"/>
                </a:lnTo>
                <a:lnTo>
                  <a:pt x="151375" y="89010"/>
                </a:lnTo>
                <a:lnTo>
                  <a:pt x="250552" y="89010"/>
                </a:lnTo>
                <a:lnTo>
                  <a:pt x="250552" y="0"/>
                </a:lnTo>
                <a:close/>
              </a:path>
            </a:pathLst>
          </a:custGeom>
          <a:solidFill>
            <a:srgbClr val="0D0D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9" name="object 629"/>
          <p:cNvSpPr/>
          <p:nvPr/>
        </p:nvSpPr>
        <p:spPr>
          <a:xfrm>
            <a:off x="8563781" y="5457545"/>
            <a:ext cx="187914" cy="2041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30" name="object 630"/>
          <p:cNvSpPr/>
          <p:nvPr/>
        </p:nvSpPr>
        <p:spPr>
          <a:xfrm>
            <a:off x="8501143" y="5661745"/>
            <a:ext cx="292735" cy="262255"/>
          </a:xfrm>
          <a:custGeom>
            <a:avLst/>
            <a:gdLst/>
            <a:ahLst/>
            <a:cxnLst/>
            <a:rect l="l" t="t" r="r" b="b"/>
            <a:pathLst>
              <a:path w="292734" h="262254">
                <a:moveTo>
                  <a:pt x="250552" y="162312"/>
                </a:moveTo>
                <a:lnTo>
                  <a:pt x="151375" y="162312"/>
                </a:lnTo>
                <a:lnTo>
                  <a:pt x="151375" y="261794"/>
                </a:lnTo>
                <a:lnTo>
                  <a:pt x="250552" y="261794"/>
                </a:lnTo>
                <a:lnTo>
                  <a:pt x="250552" y="162312"/>
                </a:lnTo>
                <a:close/>
              </a:path>
              <a:path w="292734" h="262254">
                <a:moveTo>
                  <a:pt x="88737" y="0"/>
                </a:moveTo>
                <a:lnTo>
                  <a:pt x="62638" y="0"/>
                </a:lnTo>
                <a:lnTo>
                  <a:pt x="0" y="94245"/>
                </a:lnTo>
                <a:lnTo>
                  <a:pt x="0" y="162312"/>
                </a:lnTo>
                <a:lnTo>
                  <a:pt x="292311" y="162312"/>
                </a:lnTo>
                <a:lnTo>
                  <a:pt x="292311" y="94245"/>
                </a:lnTo>
                <a:lnTo>
                  <a:pt x="20879" y="94245"/>
                </a:lnTo>
                <a:lnTo>
                  <a:pt x="88737" y="0"/>
                </a:lnTo>
                <a:close/>
              </a:path>
              <a:path w="292734" h="262254">
                <a:moveTo>
                  <a:pt x="250552" y="0"/>
                </a:moveTo>
                <a:lnTo>
                  <a:pt x="151375" y="0"/>
                </a:lnTo>
                <a:lnTo>
                  <a:pt x="151375" y="94245"/>
                </a:lnTo>
                <a:lnTo>
                  <a:pt x="250552" y="94245"/>
                </a:lnTo>
                <a:lnTo>
                  <a:pt x="2505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1" name="object 631"/>
          <p:cNvSpPr/>
          <p:nvPr/>
        </p:nvSpPr>
        <p:spPr>
          <a:xfrm>
            <a:off x="8652518" y="5910450"/>
            <a:ext cx="99695" cy="0"/>
          </a:xfrm>
          <a:custGeom>
            <a:avLst/>
            <a:gdLst/>
            <a:ahLst/>
            <a:cxnLst/>
            <a:rect l="l" t="t" r="r" b="b"/>
            <a:pathLst>
              <a:path w="99695" h="0">
                <a:moveTo>
                  <a:pt x="0" y="0"/>
                </a:moveTo>
                <a:lnTo>
                  <a:pt x="99177" y="0"/>
                </a:lnTo>
              </a:path>
            </a:pathLst>
          </a:custGeom>
          <a:ln w="57594">
            <a:solidFill>
              <a:srgbClr val="FFB3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2" name="object 632"/>
          <p:cNvSpPr/>
          <p:nvPr/>
        </p:nvSpPr>
        <p:spPr>
          <a:xfrm>
            <a:off x="8652518" y="5879034"/>
            <a:ext cx="99695" cy="0"/>
          </a:xfrm>
          <a:custGeom>
            <a:avLst/>
            <a:gdLst/>
            <a:ahLst/>
            <a:cxnLst/>
            <a:rect l="l" t="t" r="r" b="b"/>
            <a:pathLst>
              <a:path w="99695" h="0">
                <a:moveTo>
                  <a:pt x="0" y="0"/>
                </a:moveTo>
                <a:lnTo>
                  <a:pt x="99177" y="0"/>
                </a:lnTo>
              </a:path>
            </a:pathLst>
          </a:custGeom>
          <a:ln w="5235">
            <a:solidFill>
              <a:srgbClr val="FFB30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3" name="object 633"/>
          <p:cNvSpPr/>
          <p:nvPr/>
        </p:nvSpPr>
        <p:spPr>
          <a:xfrm>
            <a:off x="8652518" y="5871180"/>
            <a:ext cx="99695" cy="0"/>
          </a:xfrm>
          <a:custGeom>
            <a:avLst/>
            <a:gdLst/>
            <a:ahLst/>
            <a:cxnLst/>
            <a:rect l="l" t="t" r="r" b="b"/>
            <a:pathLst>
              <a:path w="99695" h="0">
                <a:moveTo>
                  <a:pt x="0" y="0"/>
                </a:moveTo>
                <a:lnTo>
                  <a:pt x="99177" y="0"/>
                </a:lnTo>
              </a:path>
            </a:pathLst>
          </a:custGeom>
          <a:ln w="10471">
            <a:solidFill>
              <a:srgbClr val="FAB00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4" name="object 634"/>
          <p:cNvSpPr/>
          <p:nvPr/>
        </p:nvSpPr>
        <p:spPr>
          <a:xfrm>
            <a:off x="8652518" y="5860709"/>
            <a:ext cx="99695" cy="0"/>
          </a:xfrm>
          <a:custGeom>
            <a:avLst/>
            <a:gdLst/>
            <a:ahLst/>
            <a:cxnLst/>
            <a:rect l="l" t="t" r="r" b="b"/>
            <a:pathLst>
              <a:path w="99695" h="0">
                <a:moveTo>
                  <a:pt x="0" y="0"/>
                </a:moveTo>
                <a:lnTo>
                  <a:pt x="99177" y="0"/>
                </a:lnTo>
              </a:path>
            </a:pathLst>
          </a:custGeom>
          <a:ln w="10471">
            <a:solidFill>
              <a:srgbClr val="F6AD1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5" name="object 635"/>
          <p:cNvSpPr/>
          <p:nvPr/>
        </p:nvSpPr>
        <p:spPr>
          <a:xfrm>
            <a:off x="8652518" y="5850237"/>
            <a:ext cx="99695" cy="0"/>
          </a:xfrm>
          <a:custGeom>
            <a:avLst/>
            <a:gdLst/>
            <a:ahLst/>
            <a:cxnLst/>
            <a:rect l="l" t="t" r="r" b="b"/>
            <a:pathLst>
              <a:path w="99695" h="0">
                <a:moveTo>
                  <a:pt x="0" y="0"/>
                </a:moveTo>
                <a:lnTo>
                  <a:pt x="99177" y="0"/>
                </a:lnTo>
              </a:path>
            </a:pathLst>
          </a:custGeom>
          <a:ln w="10471">
            <a:solidFill>
              <a:srgbClr val="F3AC1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6" name="object 636"/>
          <p:cNvSpPr/>
          <p:nvPr/>
        </p:nvSpPr>
        <p:spPr>
          <a:xfrm>
            <a:off x="8652518" y="5839765"/>
            <a:ext cx="99695" cy="0"/>
          </a:xfrm>
          <a:custGeom>
            <a:avLst/>
            <a:gdLst/>
            <a:ahLst/>
            <a:cxnLst/>
            <a:rect l="l" t="t" r="r" b="b"/>
            <a:pathLst>
              <a:path w="99695" h="0">
                <a:moveTo>
                  <a:pt x="0" y="0"/>
                </a:moveTo>
                <a:lnTo>
                  <a:pt x="99177" y="0"/>
                </a:lnTo>
              </a:path>
            </a:pathLst>
          </a:custGeom>
          <a:ln w="10471">
            <a:solidFill>
              <a:srgbClr val="EEAA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7" name="object 637"/>
          <p:cNvSpPr/>
          <p:nvPr/>
        </p:nvSpPr>
        <p:spPr>
          <a:xfrm>
            <a:off x="8501143" y="5831911"/>
            <a:ext cx="292735" cy="0"/>
          </a:xfrm>
          <a:custGeom>
            <a:avLst/>
            <a:gdLst/>
            <a:ahLst/>
            <a:cxnLst/>
            <a:rect l="l" t="t" r="r" b="b"/>
            <a:pathLst>
              <a:path w="292734" h="0">
                <a:moveTo>
                  <a:pt x="0" y="0"/>
                </a:moveTo>
                <a:lnTo>
                  <a:pt x="292311" y="0"/>
                </a:lnTo>
              </a:path>
            </a:pathLst>
          </a:custGeom>
          <a:ln w="5235">
            <a:solidFill>
              <a:srgbClr val="EAA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8" name="object 638"/>
          <p:cNvSpPr/>
          <p:nvPr/>
        </p:nvSpPr>
        <p:spPr>
          <a:xfrm>
            <a:off x="8501143" y="5824058"/>
            <a:ext cx="292735" cy="0"/>
          </a:xfrm>
          <a:custGeom>
            <a:avLst/>
            <a:gdLst/>
            <a:ahLst/>
            <a:cxnLst/>
            <a:rect l="l" t="t" r="r" b="b"/>
            <a:pathLst>
              <a:path w="292734" h="0">
                <a:moveTo>
                  <a:pt x="0" y="0"/>
                </a:moveTo>
                <a:lnTo>
                  <a:pt x="292311" y="0"/>
                </a:lnTo>
              </a:path>
            </a:pathLst>
          </a:custGeom>
          <a:ln w="10471">
            <a:solidFill>
              <a:srgbClr val="E4A22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9" name="object 639"/>
          <p:cNvSpPr/>
          <p:nvPr/>
        </p:nvSpPr>
        <p:spPr>
          <a:xfrm>
            <a:off x="8501143" y="5813586"/>
            <a:ext cx="292735" cy="0"/>
          </a:xfrm>
          <a:custGeom>
            <a:avLst/>
            <a:gdLst/>
            <a:ahLst/>
            <a:cxnLst/>
            <a:rect l="l" t="t" r="r" b="b"/>
            <a:pathLst>
              <a:path w="292734" h="0">
                <a:moveTo>
                  <a:pt x="0" y="0"/>
                </a:moveTo>
                <a:lnTo>
                  <a:pt x="292311" y="0"/>
                </a:lnTo>
              </a:path>
            </a:pathLst>
          </a:custGeom>
          <a:ln w="10471">
            <a:solidFill>
              <a:srgbClr val="DF9F2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40" name="object 640"/>
          <p:cNvSpPr/>
          <p:nvPr/>
        </p:nvSpPr>
        <p:spPr>
          <a:xfrm>
            <a:off x="8501143" y="5803114"/>
            <a:ext cx="292735" cy="0"/>
          </a:xfrm>
          <a:custGeom>
            <a:avLst/>
            <a:gdLst/>
            <a:ahLst/>
            <a:cxnLst/>
            <a:rect l="l" t="t" r="r" b="b"/>
            <a:pathLst>
              <a:path w="292734" h="0">
                <a:moveTo>
                  <a:pt x="0" y="0"/>
                </a:moveTo>
                <a:lnTo>
                  <a:pt x="292311" y="0"/>
                </a:lnTo>
              </a:path>
            </a:pathLst>
          </a:custGeom>
          <a:ln w="10471">
            <a:solidFill>
              <a:srgbClr val="DF9F3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41" name="object 641"/>
          <p:cNvSpPr/>
          <p:nvPr/>
        </p:nvSpPr>
        <p:spPr>
          <a:xfrm>
            <a:off x="8501143" y="5795260"/>
            <a:ext cx="292735" cy="0"/>
          </a:xfrm>
          <a:custGeom>
            <a:avLst/>
            <a:gdLst/>
            <a:ahLst/>
            <a:cxnLst/>
            <a:rect l="l" t="t" r="r" b="b"/>
            <a:pathLst>
              <a:path w="292734" h="0">
                <a:moveTo>
                  <a:pt x="0" y="0"/>
                </a:moveTo>
                <a:lnTo>
                  <a:pt x="292311" y="0"/>
                </a:lnTo>
              </a:path>
            </a:pathLst>
          </a:custGeom>
          <a:ln w="5235">
            <a:solidFill>
              <a:srgbClr val="DC9E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42" name="object 642"/>
          <p:cNvSpPr/>
          <p:nvPr/>
        </p:nvSpPr>
        <p:spPr>
          <a:xfrm>
            <a:off x="8501143" y="5787406"/>
            <a:ext cx="292735" cy="0"/>
          </a:xfrm>
          <a:custGeom>
            <a:avLst/>
            <a:gdLst/>
            <a:ahLst/>
            <a:cxnLst/>
            <a:rect l="l" t="t" r="r" b="b"/>
            <a:pathLst>
              <a:path w="292734" h="0">
                <a:moveTo>
                  <a:pt x="0" y="0"/>
                </a:moveTo>
                <a:lnTo>
                  <a:pt x="292311" y="0"/>
                </a:lnTo>
              </a:path>
            </a:pathLst>
          </a:custGeom>
          <a:ln w="10471">
            <a:solidFill>
              <a:srgbClr val="D69B3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43" name="object 643"/>
          <p:cNvSpPr/>
          <p:nvPr/>
        </p:nvSpPr>
        <p:spPr>
          <a:xfrm>
            <a:off x="8501143" y="5776934"/>
            <a:ext cx="292735" cy="0"/>
          </a:xfrm>
          <a:custGeom>
            <a:avLst/>
            <a:gdLst/>
            <a:ahLst/>
            <a:cxnLst/>
            <a:rect l="l" t="t" r="r" b="b"/>
            <a:pathLst>
              <a:path w="292734" h="0">
                <a:moveTo>
                  <a:pt x="0" y="0"/>
                </a:moveTo>
                <a:lnTo>
                  <a:pt x="292311" y="0"/>
                </a:lnTo>
              </a:path>
            </a:pathLst>
          </a:custGeom>
          <a:ln w="10471">
            <a:solidFill>
              <a:srgbClr val="CC964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44" name="object 644"/>
          <p:cNvSpPr/>
          <p:nvPr/>
        </p:nvSpPr>
        <p:spPr>
          <a:xfrm>
            <a:off x="8501143" y="5768535"/>
            <a:ext cx="292735" cy="0"/>
          </a:xfrm>
          <a:custGeom>
            <a:avLst/>
            <a:gdLst/>
            <a:ahLst/>
            <a:cxnLst/>
            <a:rect l="l" t="t" r="r" b="b"/>
            <a:pathLst>
              <a:path w="292734" h="0">
                <a:moveTo>
                  <a:pt x="0" y="0"/>
                </a:moveTo>
                <a:lnTo>
                  <a:pt x="292311" y="0"/>
                </a:lnTo>
              </a:path>
            </a:pathLst>
          </a:custGeom>
          <a:ln w="5087">
            <a:solidFill>
              <a:srgbClr val="B88F4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45" name="object 645"/>
          <p:cNvSpPr/>
          <p:nvPr/>
        </p:nvSpPr>
        <p:spPr>
          <a:xfrm>
            <a:off x="8501143" y="5473253"/>
            <a:ext cx="250552" cy="29320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46" name="object 646"/>
          <p:cNvSpPr/>
          <p:nvPr/>
        </p:nvSpPr>
        <p:spPr>
          <a:xfrm>
            <a:off x="0" y="5471159"/>
            <a:ext cx="8330565" cy="576580"/>
          </a:xfrm>
          <a:custGeom>
            <a:avLst/>
            <a:gdLst/>
            <a:ahLst/>
            <a:cxnLst/>
            <a:rect l="l" t="t" r="r" b="b"/>
            <a:pathLst>
              <a:path w="8330565" h="576579">
                <a:moveTo>
                  <a:pt x="0" y="576071"/>
                </a:moveTo>
                <a:lnTo>
                  <a:pt x="8330183" y="576071"/>
                </a:lnTo>
                <a:lnTo>
                  <a:pt x="8330183" y="0"/>
                </a:lnTo>
                <a:lnTo>
                  <a:pt x="0" y="0"/>
                </a:lnTo>
                <a:lnTo>
                  <a:pt x="0" y="57607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7" name="object 647"/>
          <p:cNvSpPr/>
          <p:nvPr/>
        </p:nvSpPr>
        <p:spPr>
          <a:xfrm>
            <a:off x="0" y="5471159"/>
            <a:ext cx="8330565" cy="576580"/>
          </a:xfrm>
          <a:custGeom>
            <a:avLst/>
            <a:gdLst/>
            <a:ahLst/>
            <a:cxnLst/>
            <a:rect l="l" t="t" r="r" b="b"/>
            <a:pathLst>
              <a:path w="8330565" h="576579">
                <a:moveTo>
                  <a:pt x="0" y="576071"/>
                </a:moveTo>
                <a:lnTo>
                  <a:pt x="8330183" y="576071"/>
                </a:lnTo>
                <a:lnTo>
                  <a:pt x="8330183" y="0"/>
                </a:lnTo>
                <a:lnTo>
                  <a:pt x="0" y="0"/>
                </a:lnTo>
              </a:path>
            </a:pathLst>
          </a:custGeom>
          <a:ln w="24384">
            <a:solidFill>
              <a:srgbClr val="4F81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48" name="object 648"/>
          <p:cNvSpPr txBox="1"/>
          <p:nvPr/>
        </p:nvSpPr>
        <p:spPr>
          <a:xfrm>
            <a:off x="194868" y="1937715"/>
            <a:ext cx="8143240" cy="4011929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52400">
              <a:lnSpc>
                <a:spcPct val="100000"/>
              </a:lnSpc>
              <a:spcBef>
                <a:spcPts val="110"/>
              </a:spcBef>
            </a:pPr>
            <a:r>
              <a:rPr dirty="0" sz="2800" spc="-305" b="1">
                <a:latin typeface="Arial"/>
                <a:cs typeface="Arial"/>
              </a:rPr>
              <a:t>.تاريغتملا </a:t>
            </a:r>
            <a:r>
              <a:rPr dirty="0" sz="2800" spc="-20" b="1">
                <a:latin typeface="Arial"/>
                <a:cs typeface="Arial"/>
              </a:rPr>
              <a:t>عم </a:t>
            </a:r>
            <a:r>
              <a:rPr dirty="0" sz="2800" spc="-285" b="1">
                <a:latin typeface="Arial"/>
                <a:cs typeface="Arial"/>
              </a:rPr>
              <a:t>لماعتلا </a:t>
            </a:r>
            <a:r>
              <a:rPr dirty="0" sz="2800" spc="-130" b="1">
                <a:latin typeface="Arial"/>
                <a:cs typeface="Arial"/>
              </a:rPr>
              <a:t>ةرورضو </a:t>
            </a:r>
            <a:r>
              <a:rPr dirty="0" sz="2800" spc="-235" b="1">
                <a:latin typeface="Arial"/>
                <a:cs typeface="Arial"/>
              </a:rPr>
              <a:t>هعقاو </a:t>
            </a:r>
            <a:r>
              <a:rPr dirty="0" sz="2800" spc="-520" b="1">
                <a:latin typeface="Arial"/>
                <a:cs typeface="Arial"/>
              </a:rPr>
              <a:t>ةقيقح </a:t>
            </a:r>
            <a:r>
              <a:rPr dirty="0" sz="2800" spc="-385" b="1">
                <a:latin typeface="Arial"/>
                <a:cs typeface="Arial"/>
              </a:rPr>
              <a:t>هرابتعاب </a:t>
            </a:r>
            <a:r>
              <a:rPr dirty="0" sz="2800" spc="-610" b="1">
                <a:latin typeface="Arial"/>
                <a:cs typeface="Arial"/>
              </a:rPr>
              <a:t>رييغتلا</a:t>
            </a:r>
            <a:r>
              <a:rPr dirty="0" sz="2800" spc="-495" b="1">
                <a:latin typeface="Arial"/>
                <a:cs typeface="Arial"/>
              </a:rPr>
              <a:t> </a:t>
            </a:r>
            <a:r>
              <a:rPr dirty="0" sz="2800" spc="-480" b="1">
                <a:latin typeface="Arial"/>
                <a:cs typeface="Arial"/>
              </a:rPr>
              <a:t>لوبق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950">
              <a:latin typeface="Times New Roman"/>
              <a:cs typeface="Times New Roman"/>
            </a:endParaRPr>
          </a:p>
          <a:p>
            <a:pPr algn="r" marR="15240">
              <a:lnSpc>
                <a:spcPct val="100000"/>
              </a:lnSpc>
            </a:pPr>
            <a:r>
              <a:rPr dirty="0" sz="2800" spc="-130" b="1">
                <a:latin typeface="Arial"/>
                <a:cs typeface="Arial"/>
              </a:rPr>
              <a:t>اهللاخ </a:t>
            </a:r>
            <a:r>
              <a:rPr dirty="0" sz="2800" spc="75" b="1">
                <a:latin typeface="Arial"/>
                <a:cs typeface="Arial"/>
              </a:rPr>
              <a:t>نم </a:t>
            </a:r>
            <a:r>
              <a:rPr dirty="0" sz="2800" spc="-350" b="1">
                <a:latin typeface="Arial"/>
                <a:cs typeface="Arial"/>
              </a:rPr>
              <a:t>نكمي  </a:t>
            </a:r>
            <a:r>
              <a:rPr dirty="0" sz="2800" spc="-450" b="1">
                <a:latin typeface="Arial"/>
                <a:cs typeface="Arial"/>
              </a:rPr>
              <a:t>ةيحص  </a:t>
            </a:r>
            <a:r>
              <a:rPr dirty="0" sz="2800" spc="55" b="1">
                <a:latin typeface="Arial"/>
                <a:cs typeface="Arial"/>
              </a:rPr>
              <a:t>لمع </a:t>
            </a:r>
            <a:r>
              <a:rPr dirty="0" sz="2800" spc="-735" b="1">
                <a:latin typeface="Arial"/>
                <a:cs typeface="Arial"/>
              </a:rPr>
              <a:t>ةئيب                  </a:t>
            </a:r>
            <a:r>
              <a:rPr dirty="0" sz="2800" spc="-250" b="1">
                <a:latin typeface="Arial"/>
                <a:cs typeface="Arial"/>
              </a:rPr>
              <a:t>دجاوت </a:t>
            </a:r>
            <a:r>
              <a:rPr dirty="0" sz="2800" spc="-135" b="1">
                <a:latin typeface="Arial"/>
                <a:cs typeface="Arial"/>
              </a:rPr>
              <a:t>ةرورضو </a:t>
            </a:r>
            <a:r>
              <a:rPr dirty="0" sz="2800" spc="-220" b="1">
                <a:latin typeface="Arial"/>
                <a:cs typeface="Arial"/>
              </a:rPr>
              <a:t>ةيمهأب </a:t>
            </a:r>
            <a:r>
              <a:rPr dirty="0" sz="2800" spc="-210" b="1">
                <a:latin typeface="Arial"/>
                <a:cs typeface="Arial"/>
              </a:rPr>
              <a:t>ةماتلا </a:t>
            </a:r>
            <a:r>
              <a:rPr dirty="0" sz="2800" spc="-95" b="1">
                <a:latin typeface="Arial"/>
                <a:cs typeface="Arial"/>
              </a:rPr>
              <a:t> </a:t>
            </a:r>
            <a:r>
              <a:rPr dirty="0" sz="2800" spc="-280" b="1">
                <a:latin typeface="Arial"/>
                <a:cs typeface="Arial"/>
              </a:rPr>
              <a:t>ةعانقلا</a:t>
            </a:r>
            <a:endParaRPr sz="28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</a:pPr>
            <a:r>
              <a:rPr dirty="0" sz="2800" spc="-150" b="1">
                <a:latin typeface="Arial"/>
                <a:cs typeface="Arial"/>
              </a:rPr>
              <a:t>.يلاع </a:t>
            </a:r>
            <a:r>
              <a:rPr dirty="0" sz="2800" spc="-365" b="1">
                <a:latin typeface="Arial"/>
                <a:cs typeface="Arial"/>
              </a:rPr>
              <a:t>اضربو  </a:t>
            </a:r>
            <a:r>
              <a:rPr dirty="0" sz="2800" spc="-395" b="1">
                <a:latin typeface="Arial"/>
                <a:cs typeface="Arial"/>
              </a:rPr>
              <a:t>ةيجاتنإ  </a:t>
            </a:r>
            <a:r>
              <a:rPr dirty="0" sz="2800" spc="-380" b="1">
                <a:latin typeface="Arial"/>
                <a:cs typeface="Arial"/>
              </a:rPr>
              <a:t>ىلعأب  </a:t>
            </a:r>
            <a:r>
              <a:rPr dirty="0" sz="2800" spc="-15" b="1">
                <a:latin typeface="Arial"/>
                <a:cs typeface="Arial"/>
              </a:rPr>
              <a:t>مهلامعأ </a:t>
            </a:r>
            <a:r>
              <a:rPr dirty="0" sz="2800" b="1">
                <a:latin typeface="Arial"/>
                <a:cs typeface="Arial"/>
              </a:rPr>
              <a:t>ءادأ</a:t>
            </a:r>
            <a:r>
              <a:rPr dirty="0" sz="2800" spc="95" b="1">
                <a:latin typeface="Arial"/>
                <a:cs typeface="Arial"/>
              </a:rPr>
              <a:t> </a:t>
            </a:r>
            <a:r>
              <a:rPr dirty="0" sz="2800" spc="-395" b="1">
                <a:latin typeface="Arial"/>
                <a:cs typeface="Arial"/>
              </a:rPr>
              <a:t>نيلماعلل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850">
              <a:latin typeface="Times New Roman"/>
              <a:cs typeface="Times New Roman"/>
            </a:endParaRPr>
          </a:p>
          <a:p>
            <a:pPr algn="r" marR="93980">
              <a:lnSpc>
                <a:spcPct val="100000"/>
              </a:lnSpc>
            </a:pPr>
            <a:r>
              <a:rPr dirty="0" sz="2800" spc="-530" b="1">
                <a:latin typeface="Arial"/>
                <a:cs typeface="Arial"/>
              </a:rPr>
              <a:t>.رييغتلا   </a:t>
            </a:r>
            <a:r>
              <a:rPr dirty="0" sz="2800" spc="-725" b="1">
                <a:latin typeface="Arial"/>
                <a:cs typeface="Arial"/>
              </a:rPr>
              <a:t>يف              </a:t>
            </a:r>
            <a:r>
              <a:rPr dirty="0" sz="2800" spc="-225" b="1">
                <a:latin typeface="Arial"/>
                <a:cs typeface="Arial"/>
              </a:rPr>
              <a:t>رثؤم  </a:t>
            </a:r>
            <a:r>
              <a:rPr dirty="0" sz="2800" spc="-515" b="1">
                <a:latin typeface="Arial"/>
                <a:cs typeface="Arial"/>
              </a:rPr>
              <a:t>رصنعك   </a:t>
            </a:r>
            <a:r>
              <a:rPr dirty="0" sz="2800" spc="-380" b="1">
                <a:latin typeface="Arial"/>
                <a:cs typeface="Arial"/>
              </a:rPr>
              <a:t>ةثيدحلا  </a:t>
            </a:r>
            <a:r>
              <a:rPr dirty="0" sz="2800" spc="-430" b="1">
                <a:latin typeface="Arial"/>
                <a:cs typeface="Arial"/>
              </a:rPr>
              <a:t>ايجولونكتلا  </a:t>
            </a:r>
            <a:r>
              <a:rPr dirty="0" sz="2800" spc="-484" b="1">
                <a:latin typeface="Arial"/>
                <a:cs typeface="Arial"/>
              </a:rPr>
              <a:t>باعيتسا</a:t>
            </a:r>
            <a:r>
              <a:rPr dirty="0" sz="2800" spc="-315" b="1">
                <a:latin typeface="Arial"/>
                <a:cs typeface="Arial"/>
              </a:rPr>
              <a:t> </a:t>
            </a:r>
            <a:r>
              <a:rPr dirty="0" sz="2800" spc="-160" b="1">
                <a:latin typeface="Arial"/>
                <a:cs typeface="Arial"/>
              </a:rPr>
              <a:t>ةرورض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100">
              <a:latin typeface="Times New Roman"/>
              <a:cs typeface="Times New Roman"/>
            </a:endParaRPr>
          </a:p>
          <a:p>
            <a:pPr algn="r" marR="99695">
              <a:lnSpc>
                <a:spcPct val="100000"/>
              </a:lnSpc>
              <a:spcBef>
                <a:spcPts val="1980"/>
              </a:spcBef>
            </a:pPr>
            <a:r>
              <a:rPr dirty="0" sz="2800" spc="-360" b="1">
                <a:latin typeface="Arial"/>
                <a:cs typeface="Arial"/>
              </a:rPr>
              <a:t>.زيمتلا  </a:t>
            </a:r>
            <a:r>
              <a:rPr dirty="0" sz="2800" spc="-290" b="1">
                <a:latin typeface="Arial"/>
                <a:cs typeface="Arial"/>
              </a:rPr>
              <a:t>ىلإ </a:t>
            </a:r>
            <a:r>
              <a:rPr dirty="0" sz="2800" spc="-340" b="1">
                <a:latin typeface="Arial"/>
                <a:cs typeface="Arial"/>
              </a:rPr>
              <a:t>لوصولل </a:t>
            </a:r>
            <a:r>
              <a:rPr dirty="0" sz="2800" spc="-135" b="1">
                <a:latin typeface="Arial"/>
                <a:cs typeface="Arial"/>
              </a:rPr>
              <a:t>يرورضو </a:t>
            </a:r>
            <a:r>
              <a:rPr dirty="0" sz="2800" spc="145" b="1">
                <a:latin typeface="Arial"/>
                <a:cs typeface="Arial"/>
              </a:rPr>
              <a:t>مهم </a:t>
            </a:r>
            <a:r>
              <a:rPr dirty="0" sz="2800" spc="-315" b="1">
                <a:latin typeface="Arial"/>
                <a:cs typeface="Arial"/>
              </a:rPr>
              <a:t>عقاوك  </a:t>
            </a:r>
            <a:r>
              <a:rPr dirty="0" sz="2800" spc="-395" b="1">
                <a:latin typeface="Arial"/>
                <a:cs typeface="Arial"/>
              </a:rPr>
              <a:t>ةيباجيلإا  </a:t>
            </a:r>
            <a:r>
              <a:rPr dirty="0" sz="2800" spc="-380" b="1">
                <a:latin typeface="Arial"/>
                <a:cs typeface="Arial"/>
              </a:rPr>
              <a:t>ةسفانملا  </a:t>
            </a:r>
            <a:r>
              <a:rPr dirty="0" sz="2800" spc="-229" b="1">
                <a:latin typeface="Arial"/>
                <a:cs typeface="Arial"/>
              </a:rPr>
              <a:t>أدبم</a:t>
            </a:r>
            <a:r>
              <a:rPr dirty="0" sz="2800" spc="229" b="1">
                <a:latin typeface="Arial"/>
                <a:cs typeface="Arial"/>
              </a:rPr>
              <a:t> </a:t>
            </a:r>
            <a:r>
              <a:rPr dirty="0" sz="2800" spc="-480" b="1">
                <a:latin typeface="Arial"/>
                <a:cs typeface="Arial"/>
              </a:rPr>
              <a:t>لوبق</a:t>
            </a:r>
            <a:endParaRPr sz="2800">
              <a:latin typeface="Arial"/>
              <a:cs typeface="Arial"/>
            </a:endParaRPr>
          </a:p>
        </p:txBody>
      </p:sp>
      <p:sp>
        <p:nvSpPr>
          <p:cNvPr id="649" name="object 649"/>
          <p:cNvSpPr txBox="1"/>
          <p:nvPr/>
        </p:nvSpPr>
        <p:spPr>
          <a:xfrm>
            <a:off x="8418068" y="6434734"/>
            <a:ext cx="1962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888888"/>
                </a:solidFill>
                <a:latin typeface="Arial"/>
                <a:cs typeface="Arial"/>
              </a:rPr>
              <a:t>93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14397"/>
            <a:ext cx="9144000" cy="105410"/>
          </a:xfrm>
          <a:custGeom>
            <a:avLst/>
            <a:gdLst/>
            <a:ahLst/>
            <a:cxnLst/>
            <a:rect l="l" t="t" r="r" b="b"/>
            <a:pathLst>
              <a:path w="9144000" h="105409">
                <a:moveTo>
                  <a:pt x="31893" y="22978"/>
                </a:moveTo>
                <a:lnTo>
                  <a:pt x="0" y="55047"/>
                </a:lnTo>
                <a:lnTo>
                  <a:pt x="0" y="73335"/>
                </a:lnTo>
                <a:lnTo>
                  <a:pt x="32114" y="105274"/>
                </a:lnTo>
                <a:lnTo>
                  <a:pt x="59397" y="77842"/>
                </a:lnTo>
                <a:lnTo>
                  <a:pt x="32040" y="77842"/>
                </a:lnTo>
                <a:lnTo>
                  <a:pt x="31967" y="50410"/>
                </a:lnTo>
                <a:lnTo>
                  <a:pt x="59401" y="50337"/>
                </a:lnTo>
                <a:lnTo>
                  <a:pt x="31893" y="22978"/>
                </a:lnTo>
                <a:close/>
              </a:path>
              <a:path w="9144000" h="105409">
                <a:moveTo>
                  <a:pt x="9143999" y="53462"/>
                </a:moveTo>
                <a:lnTo>
                  <a:pt x="9118131" y="53532"/>
                </a:lnTo>
                <a:lnTo>
                  <a:pt x="9143999" y="79249"/>
                </a:lnTo>
                <a:lnTo>
                  <a:pt x="9143999" y="53462"/>
                </a:lnTo>
                <a:close/>
              </a:path>
              <a:path w="9144000" h="105409">
                <a:moveTo>
                  <a:pt x="59401" y="50337"/>
                </a:moveTo>
                <a:lnTo>
                  <a:pt x="31967" y="50410"/>
                </a:lnTo>
                <a:lnTo>
                  <a:pt x="32040" y="77842"/>
                </a:lnTo>
                <a:lnTo>
                  <a:pt x="59470" y="77769"/>
                </a:lnTo>
                <a:lnTo>
                  <a:pt x="73152" y="64012"/>
                </a:lnTo>
                <a:lnTo>
                  <a:pt x="59401" y="50337"/>
                </a:lnTo>
                <a:close/>
              </a:path>
              <a:path w="9144000" h="105409">
                <a:moveTo>
                  <a:pt x="59470" y="77769"/>
                </a:moveTo>
                <a:lnTo>
                  <a:pt x="32040" y="77842"/>
                </a:lnTo>
                <a:lnTo>
                  <a:pt x="59397" y="77842"/>
                </a:lnTo>
                <a:close/>
              </a:path>
              <a:path w="9144000" h="105409">
                <a:moveTo>
                  <a:pt x="9118052" y="26100"/>
                </a:moveTo>
                <a:lnTo>
                  <a:pt x="59401" y="50337"/>
                </a:lnTo>
                <a:lnTo>
                  <a:pt x="73152" y="64012"/>
                </a:lnTo>
                <a:lnTo>
                  <a:pt x="59470" y="77769"/>
                </a:lnTo>
                <a:lnTo>
                  <a:pt x="9118131" y="53532"/>
                </a:lnTo>
                <a:lnTo>
                  <a:pt x="9104376" y="39857"/>
                </a:lnTo>
                <a:lnTo>
                  <a:pt x="9118052" y="26100"/>
                </a:lnTo>
                <a:close/>
              </a:path>
              <a:path w="9144000" h="105409">
                <a:moveTo>
                  <a:pt x="9143999" y="26030"/>
                </a:moveTo>
                <a:lnTo>
                  <a:pt x="9118052" y="26100"/>
                </a:lnTo>
                <a:lnTo>
                  <a:pt x="9104376" y="39857"/>
                </a:lnTo>
                <a:lnTo>
                  <a:pt x="9118131" y="53532"/>
                </a:lnTo>
                <a:lnTo>
                  <a:pt x="9143999" y="53462"/>
                </a:lnTo>
                <a:lnTo>
                  <a:pt x="9143999" y="26030"/>
                </a:lnTo>
                <a:close/>
              </a:path>
              <a:path w="9144000" h="105409">
                <a:moveTo>
                  <a:pt x="9143999" y="0"/>
                </a:moveTo>
                <a:lnTo>
                  <a:pt x="9118052" y="26100"/>
                </a:lnTo>
                <a:lnTo>
                  <a:pt x="9143999" y="26030"/>
                </a:lnTo>
                <a:lnTo>
                  <a:pt x="9143999" y="0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44651" y="358140"/>
            <a:ext cx="7428230" cy="866140"/>
          </a:xfrm>
          <a:custGeom>
            <a:avLst/>
            <a:gdLst/>
            <a:ahLst/>
            <a:cxnLst/>
            <a:rect l="l" t="t" r="r" b="b"/>
            <a:pathLst>
              <a:path w="7428230" h="866140">
                <a:moveTo>
                  <a:pt x="0" y="865631"/>
                </a:moveTo>
                <a:lnTo>
                  <a:pt x="7427976" y="865631"/>
                </a:lnTo>
                <a:lnTo>
                  <a:pt x="7427976" y="0"/>
                </a:lnTo>
                <a:lnTo>
                  <a:pt x="0" y="0"/>
                </a:lnTo>
                <a:lnTo>
                  <a:pt x="0" y="865631"/>
                </a:lnTo>
                <a:close/>
              </a:path>
            </a:pathLst>
          </a:custGeom>
          <a:ln w="9144">
            <a:solidFill>
              <a:srgbClr val="DB090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46454" y="0"/>
            <a:ext cx="6429375" cy="103251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6600" spc="-185" b="0">
                <a:latin typeface="Times New Roman"/>
                <a:cs typeface="Times New Roman"/>
              </a:rPr>
              <a:t>ةرادلإ</a:t>
            </a:r>
            <a:r>
              <a:rPr dirty="0" sz="6600" spc="60" b="0">
                <a:latin typeface="Times New Roman"/>
                <a:cs typeface="Times New Roman"/>
              </a:rPr>
              <a:t> </a:t>
            </a:r>
            <a:r>
              <a:rPr dirty="0" sz="6600" spc="-1265" b="0">
                <a:latin typeface="Times New Roman"/>
                <a:cs typeface="Times New Roman"/>
              </a:rPr>
              <a:t>ةيركفلا </a:t>
            </a:r>
            <a:r>
              <a:rPr dirty="0" sz="6600" spc="-830" b="0">
                <a:latin typeface="Times New Roman"/>
                <a:cs typeface="Times New Roman"/>
              </a:rPr>
              <a:t>تاقلطنملا</a:t>
            </a:r>
            <a:endParaRPr sz="6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09517" y="749249"/>
            <a:ext cx="1700530" cy="1031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600" spc="-5">
                <a:latin typeface="Times New Roman"/>
                <a:cs typeface="Times New Roman"/>
              </a:rPr>
              <a:t>ةد</a:t>
            </a:r>
            <a:r>
              <a:rPr dirty="0" sz="6600" spc="10">
                <a:latin typeface="Times New Roman"/>
                <a:cs typeface="Times New Roman"/>
              </a:rPr>
              <a:t>و</a:t>
            </a:r>
            <a:r>
              <a:rPr dirty="0" sz="6600" spc="-735">
                <a:latin typeface="Times New Roman"/>
                <a:cs typeface="Times New Roman"/>
              </a:rPr>
              <a:t>جلا</a:t>
            </a:r>
            <a:endParaRPr sz="6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519" y="2180610"/>
            <a:ext cx="9033792" cy="9008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585100" y="3072803"/>
            <a:ext cx="73660" cy="5715"/>
          </a:xfrm>
          <a:custGeom>
            <a:avLst/>
            <a:gdLst/>
            <a:ahLst/>
            <a:cxnLst/>
            <a:rect l="l" t="t" r="r" b="b"/>
            <a:pathLst>
              <a:path w="73659" h="5714">
                <a:moveTo>
                  <a:pt x="73422" y="0"/>
                </a:moveTo>
                <a:lnTo>
                  <a:pt x="0" y="0"/>
                </a:lnTo>
                <a:lnTo>
                  <a:pt x="10488" y="5216"/>
                </a:lnTo>
                <a:lnTo>
                  <a:pt x="62933" y="5216"/>
                </a:lnTo>
                <a:lnTo>
                  <a:pt x="73422" y="0"/>
                </a:lnTo>
                <a:close/>
              </a:path>
            </a:pathLst>
          </a:custGeom>
          <a:solidFill>
            <a:srgbClr val="0D0D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8558878" y="3070194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 h="0">
                <a:moveTo>
                  <a:pt x="0" y="0"/>
                </a:moveTo>
                <a:lnTo>
                  <a:pt x="125866" y="0"/>
                </a:lnTo>
              </a:path>
            </a:pathLst>
          </a:custGeom>
          <a:ln w="5217">
            <a:solidFill>
              <a:srgbClr val="0D0D0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8522167" y="3062369"/>
            <a:ext cx="199390" cy="0"/>
          </a:xfrm>
          <a:custGeom>
            <a:avLst/>
            <a:gdLst/>
            <a:ahLst/>
            <a:cxnLst/>
            <a:rect l="l" t="t" r="r" b="b"/>
            <a:pathLst>
              <a:path w="199390" h="0">
                <a:moveTo>
                  <a:pt x="0" y="0"/>
                </a:moveTo>
                <a:lnTo>
                  <a:pt x="199288" y="0"/>
                </a:lnTo>
              </a:path>
            </a:pathLst>
          </a:custGeom>
          <a:ln w="10433">
            <a:solidFill>
              <a:srgbClr val="0D0D0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8511678" y="3054543"/>
            <a:ext cx="220345" cy="0"/>
          </a:xfrm>
          <a:custGeom>
            <a:avLst/>
            <a:gdLst/>
            <a:ahLst/>
            <a:cxnLst/>
            <a:rect l="l" t="t" r="r" b="b"/>
            <a:pathLst>
              <a:path w="220345" h="0">
                <a:moveTo>
                  <a:pt x="0" y="0"/>
                </a:moveTo>
                <a:lnTo>
                  <a:pt x="220266" y="0"/>
                </a:lnTo>
              </a:path>
            </a:pathLst>
          </a:custGeom>
          <a:ln w="5216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8501189" y="3049327"/>
            <a:ext cx="241300" cy="0"/>
          </a:xfrm>
          <a:custGeom>
            <a:avLst/>
            <a:gdLst/>
            <a:ahLst/>
            <a:cxnLst/>
            <a:rect l="l" t="t" r="r" b="b"/>
            <a:pathLst>
              <a:path w="241300" h="0">
                <a:moveTo>
                  <a:pt x="0" y="0"/>
                </a:moveTo>
                <a:lnTo>
                  <a:pt x="241244" y="0"/>
                </a:lnTo>
              </a:path>
            </a:pathLst>
          </a:custGeom>
          <a:ln w="5216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8490700" y="3044110"/>
            <a:ext cx="262255" cy="0"/>
          </a:xfrm>
          <a:custGeom>
            <a:avLst/>
            <a:gdLst/>
            <a:ahLst/>
            <a:cxnLst/>
            <a:rect l="l" t="t" r="r" b="b"/>
            <a:pathLst>
              <a:path w="262254" h="0">
                <a:moveTo>
                  <a:pt x="0" y="0"/>
                </a:moveTo>
                <a:lnTo>
                  <a:pt x="262222" y="0"/>
                </a:lnTo>
              </a:path>
            </a:pathLst>
          </a:custGeom>
          <a:ln w="5216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8480211" y="3038893"/>
            <a:ext cx="283210" cy="0"/>
          </a:xfrm>
          <a:custGeom>
            <a:avLst/>
            <a:gdLst/>
            <a:ahLst/>
            <a:cxnLst/>
            <a:rect l="l" t="t" r="r" b="b"/>
            <a:pathLst>
              <a:path w="283209" h="0">
                <a:moveTo>
                  <a:pt x="0" y="0"/>
                </a:moveTo>
                <a:lnTo>
                  <a:pt x="283200" y="0"/>
                </a:lnTo>
              </a:path>
            </a:pathLst>
          </a:custGeom>
          <a:ln w="5216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8474967" y="3033676"/>
            <a:ext cx="294005" cy="0"/>
          </a:xfrm>
          <a:custGeom>
            <a:avLst/>
            <a:gdLst/>
            <a:ahLst/>
            <a:cxnLst/>
            <a:rect l="l" t="t" r="r" b="b"/>
            <a:pathLst>
              <a:path w="294004" h="0">
                <a:moveTo>
                  <a:pt x="0" y="0"/>
                </a:moveTo>
                <a:lnTo>
                  <a:pt x="293688" y="0"/>
                </a:lnTo>
              </a:path>
            </a:pathLst>
          </a:custGeom>
          <a:ln w="5216">
            <a:solidFill>
              <a:srgbClr val="1C1C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8469722" y="3028459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 h="0">
                <a:moveTo>
                  <a:pt x="0" y="0"/>
                </a:moveTo>
                <a:lnTo>
                  <a:pt x="304177" y="0"/>
                </a:lnTo>
              </a:path>
            </a:pathLst>
          </a:custGeom>
          <a:ln w="5216">
            <a:solidFill>
              <a:srgbClr val="1C1C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8459234" y="3023243"/>
            <a:ext cx="325755" cy="0"/>
          </a:xfrm>
          <a:custGeom>
            <a:avLst/>
            <a:gdLst/>
            <a:ahLst/>
            <a:cxnLst/>
            <a:rect l="l" t="t" r="r" b="b"/>
            <a:pathLst>
              <a:path w="325754" h="0">
                <a:moveTo>
                  <a:pt x="0" y="0"/>
                </a:moveTo>
                <a:lnTo>
                  <a:pt x="325155" y="0"/>
                </a:lnTo>
              </a:path>
            </a:pathLst>
          </a:custGeom>
          <a:ln w="5216">
            <a:solidFill>
              <a:srgbClr val="1C1C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8453989" y="3018026"/>
            <a:ext cx="335915" cy="0"/>
          </a:xfrm>
          <a:custGeom>
            <a:avLst/>
            <a:gdLst/>
            <a:ahLst/>
            <a:cxnLst/>
            <a:rect l="l" t="t" r="r" b="b"/>
            <a:pathLst>
              <a:path w="335915" h="0">
                <a:moveTo>
                  <a:pt x="0" y="0"/>
                </a:moveTo>
                <a:lnTo>
                  <a:pt x="335644" y="0"/>
                </a:lnTo>
              </a:path>
            </a:pathLst>
          </a:custGeom>
          <a:ln w="5216">
            <a:solidFill>
              <a:srgbClr val="1C1C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8427766" y="2994552"/>
            <a:ext cx="388620" cy="20955"/>
          </a:xfrm>
          <a:custGeom>
            <a:avLst/>
            <a:gdLst/>
            <a:ahLst/>
            <a:cxnLst/>
            <a:rect l="l" t="t" r="r" b="b"/>
            <a:pathLst>
              <a:path w="388620" h="20955">
                <a:moveTo>
                  <a:pt x="367111" y="15649"/>
                </a:moveTo>
                <a:lnTo>
                  <a:pt x="20977" y="15649"/>
                </a:lnTo>
                <a:lnTo>
                  <a:pt x="20977" y="20865"/>
                </a:lnTo>
                <a:lnTo>
                  <a:pt x="367111" y="20866"/>
                </a:lnTo>
                <a:lnTo>
                  <a:pt x="367111" y="15649"/>
                </a:lnTo>
                <a:close/>
              </a:path>
              <a:path w="388620" h="20955">
                <a:moveTo>
                  <a:pt x="388088" y="0"/>
                </a:moveTo>
                <a:lnTo>
                  <a:pt x="0" y="0"/>
                </a:lnTo>
                <a:lnTo>
                  <a:pt x="15733" y="15649"/>
                </a:lnTo>
                <a:lnTo>
                  <a:pt x="372355" y="15649"/>
                </a:lnTo>
                <a:lnTo>
                  <a:pt x="388088" y="0"/>
                </a:lnTo>
                <a:close/>
              </a:path>
            </a:pathLst>
          </a:custGeom>
          <a:solidFill>
            <a:srgbClr val="22222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8406789" y="2984118"/>
            <a:ext cx="430530" cy="0"/>
          </a:xfrm>
          <a:custGeom>
            <a:avLst/>
            <a:gdLst/>
            <a:ahLst/>
            <a:cxnLst/>
            <a:rect l="l" t="t" r="r" b="b"/>
            <a:pathLst>
              <a:path w="430529" h="0">
                <a:moveTo>
                  <a:pt x="0" y="0"/>
                </a:moveTo>
                <a:lnTo>
                  <a:pt x="430044" y="0"/>
                </a:lnTo>
              </a:path>
            </a:pathLst>
          </a:custGeom>
          <a:ln w="20867">
            <a:solidFill>
              <a:srgbClr val="2A2A2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8391056" y="2963251"/>
            <a:ext cx="461645" cy="0"/>
          </a:xfrm>
          <a:custGeom>
            <a:avLst/>
            <a:gdLst/>
            <a:ahLst/>
            <a:cxnLst/>
            <a:rect l="l" t="t" r="r" b="b"/>
            <a:pathLst>
              <a:path w="461645" h="0">
                <a:moveTo>
                  <a:pt x="0" y="0"/>
                </a:moveTo>
                <a:lnTo>
                  <a:pt x="461511" y="0"/>
                </a:lnTo>
              </a:path>
            </a:pathLst>
          </a:custGeom>
          <a:ln w="20867">
            <a:solidFill>
              <a:srgbClr val="35353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8375322" y="2931950"/>
            <a:ext cx="493395" cy="20955"/>
          </a:xfrm>
          <a:custGeom>
            <a:avLst/>
            <a:gdLst/>
            <a:ahLst/>
            <a:cxnLst/>
            <a:rect l="l" t="t" r="r" b="b"/>
            <a:pathLst>
              <a:path w="493395" h="20955">
                <a:moveTo>
                  <a:pt x="0" y="20867"/>
                </a:moveTo>
                <a:lnTo>
                  <a:pt x="492977" y="20867"/>
                </a:lnTo>
                <a:lnTo>
                  <a:pt x="492977" y="0"/>
                </a:lnTo>
                <a:lnTo>
                  <a:pt x="0" y="0"/>
                </a:lnTo>
                <a:lnTo>
                  <a:pt x="0" y="20867"/>
                </a:lnTo>
                <a:close/>
              </a:path>
            </a:pathLst>
          </a:custGeom>
          <a:solidFill>
            <a:srgbClr val="3A3A3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8364833" y="2911082"/>
            <a:ext cx="514350" cy="20955"/>
          </a:xfrm>
          <a:custGeom>
            <a:avLst/>
            <a:gdLst/>
            <a:ahLst/>
            <a:cxnLst/>
            <a:rect l="l" t="t" r="r" b="b"/>
            <a:pathLst>
              <a:path w="514350" h="20955">
                <a:moveTo>
                  <a:pt x="0" y="20867"/>
                </a:moveTo>
                <a:lnTo>
                  <a:pt x="513955" y="20867"/>
                </a:lnTo>
                <a:lnTo>
                  <a:pt x="513955" y="0"/>
                </a:lnTo>
                <a:lnTo>
                  <a:pt x="0" y="0"/>
                </a:lnTo>
                <a:lnTo>
                  <a:pt x="0" y="20867"/>
                </a:lnTo>
                <a:close/>
              </a:path>
            </a:pathLst>
          </a:custGeom>
          <a:solidFill>
            <a:srgbClr val="403E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8349100" y="2890215"/>
            <a:ext cx="545465" cy="20955"/>
          </a:xfrm>
          <a:custGeom>
            <a:avLst/>
            <a:gdLst/>
            <a:ahLst/>
            <a:cxnLst/>
            <a:rect l="l" t="t" r="r" b="b"/>
            <a:pathLst>
              <a:path w="545465" h="20955">
                <a:moveTo>
                  <a:pt x="0" y="20867"/>
                </a:moveTo>
                <a:lnTo>
                  <a:pt x="545422" y="20867"/>
                </a:lnTo>
                <a:lnTo>
                  <a:pt x="545422" y="0"/>
                </a:lnTo>
                <a:lnTo>
                  <a:pt x="0" y="0"/>
                </a:lnTo>
                <a:lnTo>
                  <a:pt x="0" y="20867"/>
                </a:lnTo>
                <a:close/>
              </a:path>
            </a:pathLst>
          </a:custGeom>
          <a:solidFill>
            <a:srgbClr val="44444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8345423" y="2869348"/>
            <a:ext cx="560070" cy="20955"/>
          </a:xfrm>
          <a:custGeom>
            <a:avLst/>
            <a:gdLst/>
            <a:ahLst/>
            <a:cxnLst/>
            <a:rect l="l" t="t" r="r" b="b"/>
            <a:pathLst>
              <a:path w="560070" h="20955">
                <a:moveTo>
                  <a:pt x="0" y="20867"/>
                </a:moveTo>
                <a:lnTo>
                  <a:pt x="559587" y="20867"/>
                </a:lnTo>
                <a:lnTo>
                  <a:pt x="559587" y="0"/>
                </a:lnTo>
                <a:lnTo>
                  <a:pt x="0" y="0"/>
                </a:lnTo>
                <a:lnTo>
                  <a:pt x="0" y="20867"/>
                </a:lnTo>
                <a:close/>
              </a:path>
            </a:pathLst>
          </a:custGeom>
          <a:solidFill>
            <a:srgbClr val="47474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8345423" y="2848481"/>
            <a:ext cx="565150" cy="20955"/>
          </a:xfrm>
          <a:custGeom>
            <a:avLst/>
            <a:gdLst/>
            <a:ahLst/>
            <a:cxnLst/>
            <a:rect l="l" t="t" r="r" b="b"/>
            <a:pathLst>
              <a:path w="565150" h="20955">
                <a:moveTo>
                  <a:pt x="0" y="20867"/>
                </a:moveTo>
                <a:lnTo>
                  <a:pt x="564831" y="20867"/>
                </a:lnTo>
                <a:lnTo>
                  <a:pt x="564831" y="0"/>
                </a:lnTo>
                <a:lnTo>
                  <a:pt x="0" y="0"/>
                </a:lnTo>
                <a:lnTo>
                  <a:pt x="0" y="20867"/>
                </a:lnTo>
                <a:close/>
              </a:path>
            </a:pathLst>
          </a:custGeom>
          <a:solidFill>
            <a:srgbClr val="4E4D4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8345423" y="2827614"/>
            <a:ext cx="575945" cy="20955"/>
          </a:xfrm>
          <a:custGeom>
            <a:avLst/>
            <a:gdLst/>
            <a:ahLst/>
            <a:cxnLst/>
            <a:rect l="l" t="t" r="r" b="b"/>
            <a:pathLst>
              <a:path w="575945" h="20955">
                <a:moveTo>
                  <a:pt x="0" y="20867"/>
                </a:moveTo>
                <a:lnTo>
                  <a:pt x="575320" y="20867"/>
                </a:lnTo>
                <a:lnTo>
                  <a:pt x="575320" y="0"/>
                </a:lnTo>
                <a:lnTo>
                  <a:pt x="0" y="0"/>
                </a:lnTo>
                <a:lnTo>
                  <a:pt x="0" y="20867"/>
                </a:lnTo>
                <a:close/>
              </a:path>
            </a:pathLst>
          </a:custGeom>
          <a:solidFill>
            <a:srgbClr val="52515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8345423" y="2806746"/>
            <a:ext cx="581025" cy="20955"/>
          </a:xfrm>
          <a:custGeom>
            <a:avLst/>
            <a:gdLst/>
            <a:ahLst/>
            <a:cxnLst/>
            <a:rect l="l" t="t" r="r" b="b"/>
            <a:pathLst>
              <a:path w="581025" h="20955">
                <a:moveTo>
                  <a:pt x="0" y="20867"/>
                </a:moveTo>
                <a:lnTo>
                  <a:pt x="580565" y="20867"/>
                </a:lnTo>
                <a:lnTo>
                  <a:pt x="580565" y="0"/>
                </a:lnTo>
                <a:lnTo>
                  <a:pt x="0" y="0"/>
                </a:lnTo>
                <a:lnTo>
                  <a:pt x="0" y="20867"/>
                </a:lnTo>
                <a:close/>
              </a:path>
            </a:pathLst>
          </a:custGeom>
          <a:solidFill>
            <a:srgbClr val="5554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8345423" y="2785879"/>
            <a:ext cx="586105" cy="20955"/>
          </a:xfrm>
          <a:custGeom>
            <a:avLst/>
            <a:gdLst/>
            <a:ahLst/>
            <a:cxnLst/>
            <a:rect l="l" t="t" r="r" b="b"/>
            <a:pathLst>
              <a:path w="586104" h="20955">
                <a:moveTo>
                  <a:pt x="0" y="20867"/>
                </a:moveTo>
                <a:lnTo>
                  <a:pt x="585809" y="20867"/>
                </a:lnTo>
                <a:lnTo>
                  <a:pt x="585809" y="0"/>
                </a:lnTo>
                <a:lnTo>
                  <a:pt x="0" y="0"/>
                </a:lnTo>
                <a:lnTo>
                  <a:pt x="0" y="20867"/>
                </a:lnTo>
                <a:close/>
              </a:path>
            </a:pathLst>
          </a:custGeom>
          <a:solidFill>
            <a:srgbClr val="5A585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8345423" y="2765012"/>
            <a:ext cx="591185" cy="20955"/>
          </a:xfrm>
          <a:custGeom>
            <a:avLst/>
            <a:gdLst/>
            <a:ahLst/>
            <a:cxnLst/>
            <a:rect l="l" t="t" r="r" b="b"/>
            <a:pathLst>
              <a:path w="591184" h="20955">
                <a:moveTo>
                  <a:pt x="0" y="20867"/>
                </a:moveTo>
                <a:lnTo>
                  <a:pt x="591054" y="20867"/>
                </a:lnTo>
                <a:lnTo>
                  <a:pt x="591054" y="0"/>
                </a:lnTo>
                <a:lnTo>
                  <a:pt x="0" y="0"/>
                </a:lnTo>
                <a:lnTo>
                  <a:pt x="0" y="20867"/>
                </a:lnTo>
                <a:close/>
              </a:path>
            </a:pathLst>
          </a:custGeom>
          <a:solidFill>
            <a:srgbClr val="5E5D5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8345423" y="2744145"/>
            <a:ext cx="596900" cy="20955"/>
          </a:xfrm>
          <a:custGeom>
            <a:avLst/>
            <a:gdLst/>
            <a:ahLst/>
            <a:cxnLst/>
            <a:rect l="l" t="t" r="r" b="b"/>
            <a:pathLst>
              <a:path w="596900" h="20955">
                <a:moveTo>
                  <a:pt x="0" y="20867"/>
                </a:moveTo>
                <a:lnTo>
                  <a:pt x="596298" y="20867"/>
                </a:lnTo>
                <a:lnTo>
                  <a:pt x="596298" y="0"/>
                </a:lnTo>
                <a:lnTo>
                  <a:pt x="0" y="0"/>
                </a:lnTo>
                <a:lnTo>
                  <a:pt x="0" y="20867"/>
                </a:lnTo>
                <a:close/>
              </a:path>
            </a:pathLst>
          </a:custGeom>
          <a:solidFill>
            <a:srgbClr val="60606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8345423" y="2723277"/>
            <a:ext cx="596900" cy="20955"/>
          </a:xfrm>
          <a:custGeom>
            <a:avLst/>
            <a:gdLst/>
            <a:ahLst/>
            <a:cxnLst/>
            <a:rect l="l" t="t" r="r" b="b"/>
            <a:pathLst>
              <a:path w="596900" h="20955">
                <a:moveTo>
                  <a:pt x="0" y="20867"/>
                </a:moveTo>
                <a:lnTo>
                  <a:pt x="596298" y="20867"/>
                </a:lnTo>
                <a:lnTo>
                  <a:pt x="596298" y="0"/>
                </a:lnTo>
                <a:lnTo>
                  <a:pt x="0" y="0"/>
                </a:lnTo>
                <a:lnTo>
                  <a:pt x="0" y="20867"/>
                </a:lnTo>
                <a:close/>
              </a:path>
            </a:pathLst>
          </a:custGeom>
          <a:solidFill>
            <a:srgbClr val="67676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8345423" y="2702410"/>
            <a:ext cx="601980" cy="20955"/>
          </a:xfrm>
          <a:custGeom>
            <a:avLst/>
            <a:gdLst/>
            <a:ahLst/>
            <a:cxnLst/>
            <a:rect l="l" t="t" r="r" b="b"/>
            <a:pathLst>
              <a:path w="601979" h="20955">
                <a:moveTo>
                  <a:pt x="0" y="20867"/>
                </a:moveTo>
                <a:lnTo>
                  <a:pt x="601542" y="20867"/>
                </a:lnTo>
                <a:lnTo>
                  <a:pt x="601542" y="0"/>
                </a:lnTo>
                <a:lnTo>
                  <a:pt x="0" y="0"/>
                </a:lnTo>
                <a:lnTo>
                  <a:pt x="0" y="20867"/>
                </a:lnTo>
                <a:close/>
              </a:path>
            </a:pathLst>
          </a:custGeom>
          <a:solidFill>
            <a:srgbClr val="69696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8345423" y="2681543"/>
            <a:ext cx="601980" cy="20955"/>
          </a:xfrm>
          <a:custGeom>
            <a:avLst/>
            <a:gdLst/>
            <a:ahLst/>
            <a:cxnLst/>
            <a:rect l="l" t="t" r="r" b="b"/>
            <a:pathLst>
              <a:path w="601979" h="20955">
                <a:moveTo>
                  <a:pt x="0" y="20867"/>
                </a:moveTo>
                <a:lnTo>
                  <a:pt x="601542" y="20867"/>
                </a:lnTo>
                <a:lnTo>
                  <a:pt x="601542" y="0"/>
                </a:lnTo>
                <a:lnTo>
                  <a:pt x="0" y="0"/>
                </a:lnTo>
                <a:lnTo>
                  <a:pt x="0" y="20867"/>
                </a:lnTo>
                <a:close/>
              </a:path>
            </a:pathLst>
          </a:custGeom>
          <a:solidFill>
            <a:srgbClr val="6E6E6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8345423" y="2660676"/>
            <a:ext cx="601980" cy="20955"/>
          </a:xfrm>
          <a:custGeom>
            <a:avLst/>
            <a:gdLst/>
            <a:ahLst/>
            <a:cxnLst/>
            <a:rect l="l" t="t" r="r" b="b"/>
            <a:pathLst>
              <a:path w="601979" h="20955">
                <a:moveTo>
                  <a:pt x="0" y="20867"/>
                </a:moveTo>
                <a:lnTo>
                  <a:pt x="601542" y="20867"/>
                </a:lnTo>
                <a:lnTo>
                  <a:pt x="601542" y="0"/>
                </a:lnTo>
                <a:lnTo>
                  <a:pt x="0" y="0"/>
                </a:lnTo>
                <a:lnTo>
                  <a:pt x="0" y="20867"/>
                </a:lnTo>
                <a:close/>
              </a:path>
            </a:pathLst>
          </a:custGeom>
          <a:solidFill>
            <a:srgbClr val="70707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8345423" y="2639808"/>
            <a:ext cx="601980" cy="20955"/>
          </a:xfrm>
          <a:custGeom>
            <a:avLst/>
            <a:gdLst/>
            <a:ahLst/>
            <a:cxnLst/>
            <a:rect l="l" t="t" r="r" b="b"/>
            <a:pathLst>
              <a:path w="601979" h="20955">
                <a:moveTo>
                  <a:pt x="0" y="20867"/>
                </a:moveTo>
                <a:lnTo>
                  <a:pt x="601542" y="20867"/>
                </a:lnTo>
                <a:lnTo>
                  <a:pt x="601542" y="0"/>
                </a:lnTo>
                <a:lnTo>
                  <a:pt x="0" y="0"/>
                </a:lnTo>
                <a:lnTo>
                  <a:pt x="0" y="20867"/>
                </a:lnTo>
                <a:close/>
              </a:path>
            </a:pathLst>
          </a:custGeom>
          <a:solidFill>
            <a:srgbClr val="78787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8345423" y="2618941"/>
            <a:ext cx="601980" cy="20955"/>
          </a:xfrm>
          <a:custGeom>
            <a:avLst/>
            <a:gdLst/>
            <a:ahLst/>
            <a:cxnLst/>
            <a:rect l="l" t="t" r="r" b="b"/>
            <a:pathLst>
              <a:path w="601979" h="20955">
                <a:moveTo>
                  <a:pt x="0" y="20867"/>
                </a:moveTo>
                <a:lnTo>
                  <a:pt x="601542" y="20867"/>
                </a:lnTo>
                <a:lnTo>
                  <a:pt x="601542" y="0"/>
                </a:lnTo>
                <a:lnTo>
                  <a:pt x="0" y="0"/>
                </a:lnTo>
                <a:lnTo>
                  <a:pt x="0" y="20867"/>
                </a:lnTo>
                <a:close/>
              </a:path>
            </a:pathLst>
          </a:custGeom>
          <a:solidFill>
            <a:srgbClr val="7A7A7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8345423" y="2598074"/>
            <a:ext cx="601980" cy="20955"/>
          </a:xfrm>
          <a:custGeom>
            <a:avLst/>
            <a:gdLst/>
            <a:ahLst/>
            <a:cxnLst/>
            <a:rect l="l" t="t" r="r" b="b"/>
            <a:pathLst>
              <a:path w="601979" h="20955">
                <a:moveTo>
                  <a:pt x="0" y="20867"/>
                </a:moveTo>
                <a:lnTo>
                  <a:pt x="601542" y="20867"/>
                </a:lnTo>
                <a:lnTo>
                  <a:pt x="601542" y="0"/>
                </a:lnTo>
                <a:lnTo>
                  <a:pt x="0" y="0"/>
                </a:lnTo>
                <a:lnTo>
                  <a:pt x="0" y="20867"/>
                </a:lnTo>
                <a:close/>
              </a:path>
            </a:pathLst>
          </a:custGeom>
          <a:solidFill>
            <a:srgbClr val="81818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8345423" y="2577207"/>
            <a:ext cx="596900" cy="20955"/>
          </a:xfrm>
          <a:custGeom>
            <a:avLst/>
            <a:gdLst/>
            <a:ahLst/>
            <a:cxnLst/>
            <a:rect l="l" t="t" r="r" b="b"/>
            <a:pathLst>
              <a:path w="596900" h="20955">
                <a:moveTo>
                  <a:pt x="0" y="20867"/>
                </a:moveTo>
                <a:lnTo>
                  <a:pt x="596298" y="20867"/>
                </a:lnTo>
                <a:lnTo>
                  <a:pt x="596298" y="0"/>
                </a:lnTo>
                <a:lnTo>
                  <a:pt x="0" y="0"/>
                </a:lnTo>
                <a:lnTo>
                  <a:pt x="0" y="20867"/>
                </a:lnTo>
                <a:close/>
              </a:path>
            </a:pathLst>
          </a:custGeom>
          <a:solidFill>
            <a:srgbClr val="87878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8345423" y="2556339"/>
            <a:ext cx="596900" cy="20955"/>
          </a:xfrm>
          <a:custGeom>
            <a:avLst/>
            <a:gdLst/>
            <a:ahLst/>
            <a:cxnLst/>
            <a:rect l="l" t="t" r="r" b="b"/>
            <a:pathLst>
              <a:path w="596900" h="20955">
                <a:moveTo>
                  <a:pt x="0" y="20867"/>
                </a:moveTo>
                <a:lnTo>
                  <a:pt x="596298" y="20867"/>
                </a:lnTo>
                <a:lnTo>
                  <a:pt x="596298" y="0"/>
                </a:lnTo>
                <a:lnTo>
                  <a:pt x="0" y="0"/>
                </a:lnTo>
                <a:lnTo>
                  <a:pt x="0" y="20867"/>
                </a:lnTo>
                <a:close/>
              </a:path>
            </a:pathLst>
          </a:custGeom>
          <a:solidFill>
            <a:srgbClr val="8B8B8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8345423" y="2535472"/>
            <a:ext cx="591185" cy="20955"/>
          </a:xfrm>
          <a:custGeom>
            <a:avLst/>
            <a:gdLst/>
            <a:ahLst/>
            <a:cxnLst/>
            <a:rect l="l" t="t" r="r" b="b"/>
            <a:pathLst>
              <a:path w="591184" h="20955">
                <a:moveTo>
                  <a:pt x="0" y="20867"/>
                </a:moveTo>
                <a:lnTo>
                  <a:pt x="591053" y="20867"/>
                </a:lnTo>
                <a:lnTo>
                  <a:pt x="591053" y="0"/>
                </a:lnTo>
                <a:lnTo>
                  <a:pt x="0" y="0"/>
                </a:lnTo>
                <a:lnTo>
                  <a:pt x="0" y="20867"/>
                </a:lnTo>
                <a:close/>
              </a:path>
            </a:pathLst>
          </a:custGeom>
          <a:solidFill>
            <a:srgbClr val="8F8F9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8345423" y="2514605"/>
            <a:ext cx="586105" cy="20955"/>
          </a:xfrm>
          <a:custGeom>
            <a:avLst/>
            <a:gdLst/>
            <a:ahLst/>
            <a:cxnLst/>
            <a:rect l="l" t="t" r="r" b="b"/>
            <a:pathLst>
              <a:path w="586104" h="20955">
                <a:moveTo>
                  <a:pt x="0" y="20867"/>
                </a:moveTo>
                <a:lnTo>
                  <a:pt x="585809" y="20867"/>
                </a:lnTo>
                <a:lnTo>
                  <a:pt x="585809" y="0"/>
                </a:lnTo>
                <a:lnTo>
                  <a:pt x="0" y="0"/>
                </a:lnTo>
                <a:lnTo>
                  <a:pt x="0" y="20867"/>
                </a:lnTo>
                <a:close/>
              </a:path>
            </a:pathLst>
          </a:custGeom>
          <a:solidFill>
            <a:srgbClr val="9494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8345423" y="2493738"/>
            <a:ext cx="581025" cy="20955"/>
          </a:xfrm>
          <a:custGeom>
            <a:avLst/>
            <a:gdLst/>
            <a:ahLst/>
            <a:cxnLst/>
            <a:rect l="l" t="t" r="r" b="b"/>
            <a:pathLst>
              <a:path w="581025" h="20955">
                <a:moveTo>
                  <a:pt x="0" y="20867"/>
                </a:moveTo>
                <a:lnTo>
                  <a:pt x="580564" y="20867"/>
                </a:lnTo>
                <a:lnTo>
                  <a:pt x="580564" y="0"/>
                </a:lnTo>
                <a:lnTo>
                  <a:pt x="0" y="0"/>
                </a:lnTo>
                <a:lnTo>
                  <a:pt x="0" y="20867"/>
                </a:lnTo>
                <a:close/>
              </a:path>
            </a:pathLst>
          </a:custGeom>
          <a:solidFill>
            <a:srgbClr val="9696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8345423" y="2472870"/>
            <a:ext cx="575945" cy="20955"/>
          </a:xfrm>
          <a:custGeom>
            <a:avLst/>
            <a:gdLst/>
            <a:ahLst/>
            <a:cxnLst/>
            <a:rect l="l" t="t" r="r" b="b"/>
            <a:pathLst>
              <a:path w="575945" h="20955">
                <a:moveTo>
                  <a:pt x="0" y="20867"/>
                </a:moveTo>
                <a:lnTo>
                  <a:pt x="575320" y="20867"/>
                </a:lnTo>
                <a:lnTo>
                  <a:pt x="575320" y="0"/>
                </a:lnTo>
                <a:lnTo>
                  <a:pt x="0" y="0"/>
                </a:lnTo>
                <a:lnTo>
                  <a:pt x="0" y="20867"/>
                </a:lnTo>
                <a:close/>
              </a:path>
            </a:pathLst>
          </a:custGeom>
          <a:solidFill>
            <a:srgbClr val="9C9C9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8345423" y="2452003"/>
            <a:ext cx="565150" cy="20955"/>
          </a:xfrm>
          <a:custGeom>
            <a:avLst/>
            <a:gdLst/>
            <a:ahLst/>
            <a:cxnLst/>
            <a:rect l="l" t="t" r="r" b="b"/>
            <a:pathLst>
              <a:path w="565150" h="20955">
                <a:moveTo>
                  <a:pt x="0" y="20867"/>
                </a:moveTo>
                <a:lnTo>
                  <a:pt x="564831" y="20867"/>
                </a:lnTo>
                <a:lnTo>
                  <a:pt x="564831" y="0"/>
                </a:lnTo>
                <a:lnTo>
                  <a:pt x="0" y="0"/>
                </a:lnTo>
                <a:lnTo>
                  <a:pt x="0" y="20867"/>
                </a:lnTo>
                <a:close/>
              </a:path>
            </a:pathLst>
          </a:custGeom>
          <a:solidFill>
            <a:srgbClr val="9F9FA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8345423" y="2431136"/>
            <a:ext cx="560070" cy="20955"/>
          </a:xfrm>
          <a:custGeom>
            <a:avLst/>
            <a:gdLst/>
            <a:ahLst/>
            <a:cxnLst/>
            <a:rect l="l" t="t" r="r" b="b"/>
            <a:pathLst>
              <a:path w="560070" h="20955">
                <a:moveTo>
                  <a:pt x="0" y="20867"/>
                </a:moveTo>
                <a:lnTo>
                  <a:pt x="559587" y="20867"/>
                </a:lnTo>
                <a:lnTo>
                  <a:pt x="559587" y="0"/>
                </a:lnTo>
                <a:lnTo>
                  <a:pt x="0" y="0"/>
                </a:lnTo>
                <a:lnTo>
                  <a:pt x="0" y="20867"/>
                </a:lnTo>
                <a:close/>
              </a:path>
            </a:pathLst>
          </a:custGeom>
          <a:solidFill>
            <a:srgbClr val="A7A7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8349099" y="2410269"/>
            <a:ext cx="545465" cy="20955"/>
          </a:xfrm>
          <a:custGeom>
            <a:avLst/>
            <a:gdLst/>
            <a:ahLst/>
            <a:cxnLst/>
            <a:rect l="l" t="t" r="r" b="b"/>
            <a:pathLst>
              <a:path w="545465" h="20955">
                <a:moveTo>
                  <a:pt x="0" y="20867"/>
                </a:moveTo>
                <a:lnTo>
                  <a:pt x="545422" y="20867"/>
                </a:lnTo>
                <a:lnTo>
                  <a:pt x="545422" y="0"/>
                </a:lnTo>
                <a:lnTo>
                  <a:pt x="0" y="0"/>
                </a:lnTo>
                <a:lnTo>
                  <a:pt x="0" y="20867"/>
                </a:lnTo>
                <a:close/>
              </a:path>
            </a:pathLst>
          </a:custGeom>
          <a:solidFill>
            <a:srgbClr val="ABABA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8364833" y="2389402"/>
            <a:ext cx="514350" cy="20955"/>
          </a:xfrm>
          <a:custGeom>
            <a:avLst/>
            <a:gdLst/>
            <a:ahLst/>
            <a:cxnLst/>
            <a:rect l="l" t="t" r="r" b="b"/>
            <a:pathLst>
              <a:path w="514350" h="20955">
                <a:moveTo>
                  <a:pt x="0" y="20867"/>
                </a:moveTo>
                <a:lnTo>
                  <a:pt x="513955" y="20867"/>
                </a:lnTo>
                <a:lnTo>
                  <a:pt x="513955" y="0"/>
                </a:lnTo>
                <a:lnTo>
                  <a:pt x="0" y="0"/>
                </a:lnTo>
                <a:lnTo>
                  <a:pt x="0" y="20867"/>
                </a:lnTo>
                <a:close/>
              </a:path>
            </a:pathLst>
          </a:custGeom>
          <a:solidFill>
            <a:srgbClr val="AEAEB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8375322" y="2368506"/>
            <a:ext cx="493395" cy="20955"/>
          </a:xfrm>
          <a:custGeom>
            <a:avLst/>
            <a:gdLst/>
            <a:ahLst/>
            <a:cxnLst/>
            <a:rect l="l" t="t" r="r" b="b"/>
            <a:pathLst>
              <a:path w="493395" h="20955">
                <a:moveTo>
                  <a:pt x="0" y="20895"/>
                </a:moveTo>
                <a:lnTo>
                  <a:pt x="492977" y="20895"/>
                </a:lnTo>
                <a:lnTo>
                  <a:pt x="492977" y="0"/>
                </a:lnTo>
                <a:lnTo>
                  <a:pt x="0" y="0"/>
                </a:lnTo>
                <a:lnTo>
                  <a:pt x="0" y="20895"/>
                </a:lnTo>
                <a:close/>
              </a:path>
            </a:pathLst>
          </a:custGeom>
          <a:solidFill>
            <a:srgbClr val="B3B3B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8391055" y="2358073"/>
            <a:ext cx="461645" cy="0"/>
          </a:xfrm>
          <a:custGeom>
            <a:avLst/>
            <a:gdLst/>
            <a:ahLst/>
            <a:cxnLst/>
            <a:rect l="l" t="t" r="r" b="b"/>
            <a:pathLst>
              <a:path w="461645" h="0">
                <a:moveTo>
                  <a:pt x="0" y="0"/>
                </a:moveTo>
                <a:lnTo>
                  <a:pt x="461511" y="0"/>
                </a:lnTo>
              </a:path>
            </a:pathLst>
          </a:custGeom>
          <a:ln w="20867">
            <a:solidFill>
              <a:srgbClr val="B7B7B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8411895" y="2342559"/>
            <a:ext cx="420370" cy="0"/>
          </a:xfrm>
          <a:custGeom>
            <a:avLst/>
            <a:gdLst/>
            <a:ahLst/>
            <a:cxnLst/>
            <a:rect l="l" t="t" r="r" b="b"/>
            <a:pathLst>
              <a:path w="420370" h="0">
                <a:moveTo>
                  <a:pt x="0" y="0"/>
                </a:moveTo>
                <a:lnTo>
                  <a:pt x="419829" y="0"/>
                </a:lnTo>
              </a:path>
            </a:pathLst>
          </a:custGeom>
          <a:ln w="10133">
            <a:solidFill>
              <a:srgbClr val="BABA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8417277" y="2334959"/>
            <a:ext cx="409575" cy="0"/>
          </a:xfrm>
          <a:custGeom>
            <a:avLst/>
            <a:gdLst/>
            <a:ahLst/>
            <a:cxnLst/>
            <a:rect l="l" t="t" r="r" b="b"/>
            <a:pathLst>
              <a:path w="409575" h="0">
                <a:moveTo>
                  <a:pt x="0" y="0"/>
                </a:moveTo>
                <a:lnTo>
                  <a:pt x="409066" y="0"/>
                </a:lnTo>
              </a:path>
            </a:pathLst>
          </a:custGeom>
          <a:ln w="5066">
            <a:solidFill>
              <a:srgbClr val="BABA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8422522" y="2329381"/>
            <a:ext cx="398780" cy="0"/>
          </a:xfrm>
          <a:custGeom>
            <a:avLst/>
            <a:gdLst/>
            <a:ahLst/>
            <a:cxnLst/>
            <a:rect l="l" t="t" r="r" b="b"/>
            <a:pathLst>
              <a:path w="398779" h="0">
                <a:moveTo>
                  <a:pt x="0" y="0"/>
                </a:moveTo>
                <a:lnTo>
                  <a:pt x="398577" y="0"/>
                </a:lnTo>
              </a:path>
            </a:pathLst>
          </a:custGeom>
          <a:ln w="5217">
            <a:solidFill>
              <a:srgbClr val="BABA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8427766" y="2316339"/>
            <a:ext cx="388620" cy="0"/>
          </a:xfrm>
          <a:custGeom>
            <a:avLst/>
            <a:gdLst/>
            <a:ahLst/>
            <a:cxnLst/>
            <a:rect l="l" t="t" r="r" b="b"/>
            <a:pathLst>
              <a:path w="388620" h="0">
                <a:moveTo>
                  <a:pt x="0" y="0"/>
                </a:moveTo>
                <a:lnTo>
                  <a:pt x="388088" y="0"/>
                </a:lnTo>
              </a:path>
            </a:pathLst>
          </a:custGeom>
          <a:ln w="20867">
            <a:solidFill>
              <a:srgbClr val="BEBEC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8448743" y="2303297"/>
            <a:ext cx="346710" cy="0"/>
          </a:xfrm>
          <a:custGeom>
            <a:avLst/>
            <a:gdLst/>
            <a:ahLst/>
            <a:cxnLst/>
            <a:rect l="l" t="t" r="r" b="b"/>
            <a:pathLst>
              <a:path w="346709" h="0">
                <a:moveTo>
                  <a:pt x="0" y="0"/>
                </a:moveTo>
                <a:lnTo>
                  <a:pt x="346133" y="0"/>
                </a:lnTo>
              </a:path>
            </a:pathLst>
          </a:custGeom>
          <a:ln w="5216">
            <a:solidFill>
              <a:srgbClr val="C2C2C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8459233" y="2295471"/>
            <a:ext cx="325755" cy="0"/>
          </a:xfrm>
          <a:custGeom>
            <a:avLst/>
            <a:gdLst/>
            <a:ahLst/>
            <a:cxnLst/>
            <a:rect l="l" t="t" r="r" b="b"/>
            <a:pathLst>
              <a:path w="325754" h="0">
                <a:moveTo>
                  <a:pt x="0" y="0"/>
                </a:moveTo>
                <a:lnTo>
                  <a:pt x="325155" y="0"/>
                </a:lnTo>
              </a:path>
            </a:pathLst>
          </a:custGeom>
          <a:ln w="10433">
            <a:solidFill>
              <a:srgbClr val="C2C2C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8474966" y="2287646"/>
            <a:ext cx="294005" cy="0"/>
          </a:xfrm>
          <a:custGeom>
            <a:avLst/>
            <a:gdLst/>
            <a:ahLst/>
            <a:cxnLst/>
            <a:rect l="l" t="t" r="r" b="b"/>
            <a:pathLst>
              <a:path w="294004" h="0">
                <a:moveTo>
                  <a:pt x="0" y="0"/>
                </a:moveTo>
                <a:lnTo>
                  <a:pt x="293688" y="0"/>
                </a:lnTo>
              </a:path>
            </a:pathLst>
          </a:custGeom>
          <a:ln w="5216">
            <a:solidFill>
              <a:srgbClr val="C2C2C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8480211" y="2282429"/>
            <a:ext cx="283210" cy="0"/>
          </a:xfrm>
          <a:custGeom>
            <a:avLst/>
            <a:gdLst/>
            <a:ahLst/>
            <a:cxnLst/>
            <a:rect l="l" t="t" r="r" b="b"/>
            <a:pathLst>
              <a:path w="283209" h="0">
                <a:moveTo>
                  <a:pt x="0" y="0"/>
                </a:moveTo>
                <a:lnTo>
                  <a:pt x="283200" y="0"/>
                </a:lnTo>
              </a:path>
            </a:pathLst>
          </a:custGeom>
          <a:ln w="5216">
            <a:solidFill>
              <a:srgbClr val="C6C6C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8490699" y="2277212"/>
            <a:ext cx="262255" cy="0"/>
          </a:xfrm>
          <a:custGeom>
            <a:avLst/>
            <a:gdLst/>
            <a:ahLst/>
            <a:cxnLst/>
            <a:rect l="l" t="t" r="r" b="b"/>
            <a:pathLst>
              <a:path w="262254" h="0">
                <a:moveTo>
                  <a:pt x="0" y="0"/>
                </a:moveTo>
                <a:lnTo>
                  <a:pt x="262222" y="0"/>
                </a:lnTo>
              </a:path>
            </a:pathLst>
          </a:custGeom>
          <a:ln w="5216">
            <a:solidFill>
              <a:srgbClr val="C6C6C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8501188" y="2271996"/>
            <a:ext cx="241300" cy="0"/>
          </a:xfrm>
          <a:custGeom>
            <a:avLst/>
            <a:gdLst/>
            <a:ahLst/>
            <a:cxnLst/>
            <a:rect l="l" t="t" r="r" b="b"/>
            <a:pathLst>
              <a:path w="241300" h="0">
                <a:moveTo>
                  <a:pt x="0" y="0"/>
                </a:moveTo>
                <a:lnTo>
                  <a:pt x="241244" y="0"/>
                </a:lnTo>
              </a:path>
            </a:pathLst>
          </a:custGeom>
          <a:ln w="5216">
            <a:solidFill>
              <a:srgbClr val="C6C6C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8511677" y="2266779"/>
            <a:ext cx="220345" cy="0"/>
          </a:xfrm>
          <a:custGeom>
            <a:avLst/>
            <a:gdLst/>
            <a:ahLst/>
            <a:cxnLst/>
            <a:rect l="l" t="t" r="r" b="b"/>
            <a:pathLst>
              <a:path w="220345" h="0">
                <a:moveTo>
                  <a:pt x="0" y="0"/>
                </a:moveTo>
                <a:lnTo>
                  <a:pt x="220266" y="0"/>
                </a:lnTo>
              </a:path>
            </a:pathLst>
          </a:custGeom>
          <a:ln w="5216">
            <a:solidFill>
              <a:srgbClr val="C6C6C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8522166" y="2258954"/>
            <a:ext cx="199390" cy="0"/>
          </a:xfrm>
          <a:custGeom>
            <a:avLst/>
            <a:gdLst/>
            <a:ahLst/>
            <a:cxnLst/>
            <a:rect l="l" t="t" r="r" b="b"/>
            <a:pathLst>
              <a:path w="199390" h="0">
                <a:moveTo>
                  <a:pt x="0" y="0"/>
                </a:moveTo>
                <a:lnTo>
                  <a:pt x="199288" y="0"/>
                </a:lnTo>
              </a:path>
            </a:pathLst>
          </a:custGeom>
          <a:ln w="10433">
            <a:solidFill>
              <a:srgbClr val="CACAC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8558877" y="2251128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 h="0">
                <a:moveTo>
                  <a:pt x="0" y="0"/>
                </a:moveTo>
                <a:lnTo>
                  <a:pt x="125866" y="0"/>
                </a:lnTo>
              </a:path>
            </a:pathLst>
          </a:custGeom>
          <a:ln w="5216">
            <a:solidFill>
              <a:srgbClr val="CACAC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8585100" y="2243303"/>
            <a:ext cx="73660" cy="5715"/>
          </a:xfrm>
          <a:custGeom>
            <a:avLst/>
            <a:gdLst/>
            <a:ahLst/>
            <a:cxnLst/>
            <a:rect l="l" t="t" r="r" b="b"/>
            <a:pathLst>
              <a:path w="73659" h="5714">
                <a:moveTo>
                  <a:pt x="62933" y="0"/>
                </a:moveTo>
                <a:lnTo>
                  <a:pt x="10488" y="0"/>
                </a:lnTo>
                <a:lnTo>
                  <a:pt x="0" y="5216"/>
                </a:lnTo>
                <a:lnTo>
                  <a:pt x="73422" y="5216"/>
                </a:lnTo>
                <a:lnTo>
                  <a:pt x="62933" y="0"/>
                </a:lnTo>
                <a:close/>
              </a:path>
            </a:pathLst>
          </a:custGeom>
          <a:solidFill>
            <a:srgbClr val="CACAC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8328122" y="2274604"/>
            <a:ext cx="587375" cy="772160"/>
          </a:xfrm>
          <a:custGeom>
            <a:avLst/>
            <a:gdLst/>
            <a:ahLst/>
            <a:cxnLst/>
            <a:rect l="l" t="t" r="r" b="b"/>
            <a:pathLst>
              <a:path w="587375" h="772160">
                <a:moveTo>
                  <a:pt x="325155" y="0"/>
                </a:moveTo>
                <a:lnTo>
                  <a:pt x="262221" y="0"/>
                </a:lnTo>
                <a:lnTo>
                  <a:pt x="204533" y="15650"/>
                </a:lnTo>
                <a:lnTo>
                  <a:pt x="152088" y="46951"/>
                </a:lnTo>
                <a:lnTo>
                  <a:pt x="131110" y="62601"/>
                </a:lnTo>
                <a:lnTo>
                  <a:pt x="83910" y="109580"/>
                </a:lnTo>
                <a:lnTo>
                  <a:pt x="68177" y="140881"/>
                </a:lnTo>
                <a:lnTo>
                  <a:pt x="47199" y="166965"/>
                </a:lnTo>
                <a:lnTo>
                  <a:pt x="36710" y="203483"/>
                </a:lnTo>
                <a:lnTo>
                  <a:pt x="20977" y="234784"/>
                </a:lnTo>
                <a:lnTo>
                  <a:pt x="10488" y="271301"/>
                </a:lnTo>
                <a:lnTo>
                  <a:pt x="0" y="344337"/>
                </a:lnTo>
                <a:lnTo>
                  <a:pt x="0" y="427806"/>
                </a:lnTo>
                <a:lnTo>
                  <a:pt x="10489" y="500841"/>
                </a:lnTo>
                <a:lnTo>
                  <a:pt x="20977" y="537359"/>
                </a:lnTo>
                <a:lnTo>
                  <a:pt x="36711" y="568660"/>
                </a:lnTo>
                <a:lnTo>
                  <a:pt x="47200" y="605177"/>
                </a:lnTo>
                <a:lnTo>
                  <a:pt x="68178" y="631261"/>
                </a:lnTo>
                <a:lnTo>
                  <a:pt x="83911" y="662562"/>
                </a:lnTo>
                <a:lnTo>
                  <a:pt x="131111" y="709513"/>
                </a:lnTo>
                <a:lnTo>
                  <a:pt x="152089" y="725164"/>
                </a:lnTo>
                <a:lnTo>
                  <a:pt x="178311" y="746030"/>
                </a:lnTo>
                <a:lnTo>
                  <a:pt x="204533" y="756463"/>
                </a:lnTo>
                <a:lnTo>
                  <a:pt x="236000" y="766897"/>
                </a:lnTo>
                <a:lnTo>
                  <a:pt x="262222" y="772114"/>
                </a:lnTo>
                <a:lnTo>
                  <a:pt x="325155" y="772114"/>
                </a:lnTo>
                <a:lnTo>
                  <a:pt x="351378" y="766897"/>
                </a:lnTo>
                <a:lnTo>
                  <a:pt x="382844" y="756463"/>
                </a:lnTo>
                <a:lnTo>
                  <a:pt x="409067" y="746030"/>
                </a:lnTo>
                <a:lnTo>
                  <a:pt x="435289" y="725164"/>
                </a:lnTo>
                <a:lnTo>
                  <a:pt x="456267" y="709514"/>
                </a:lnTo>
                <a:lnTo>
                  <a:pt x="503466" y="662562"/>
                </a:lnTo>
                <a:lnTo>
                  <a:pt x="519200" y="631261"/>
                </a:lnTo>
                <a:lnTo>
                  <a:pt x="540178" y="605177"/>
                </a:lnTo>
                <a:lnTo>
                  <a:pt x="550666" y="568660"/>
                </a:lnTo>
                <a:lnTo>
                  <a:pt x="566400" y="537359"/>
                </a:lnTo>
                <a:lnTo>
                  <a:pt x="576889" y="500841"/>
                </a:lnTo>
                <a:lnTo>
                  <a:pt x="587377" y="427806"/>
                </a:lnTo>
                <a:lnTo>
                  <a:pt x="587377" y="344337"/>
                </a:lnTo>
                <a:lnTo>
                  <a:pt x="576888" y="271302"/>
                </a:lnTo>
                <a:lnTo>
                  <a:pt x="566399" y="234784"/>
                </a:lnTo>
                <a:lnTo>
                  <a:pt x="550666" y="203483"/>
                </a:lnTo>
                <a:lnTo>
                  <a:pt x="540177" y="166965"/>
                </a:lnTo>
                <a:lnTo>
                  <a:pt x="519199" y="140881"/>
                </a:lnTo>
                <a:lnTo>
                  <a:pt x="503466" y="109580"/>
                </a:lnTo>
                <a:lnTo>
                  <a:pt x="456266" y="62601"/>
                </a:lnTo>
                <a:lnTo>
                  <a:pt x="435288" y="46951"/>
                </a:lnTo>
                <a:lnTo>
                  <a:pt x="409066" y="26084"/>
                </a:lnTo>
                <a:lnTo>
                  <a:pt x="382844" y="15650"/>
                </a:lnTo>
                <a:lnTo>
                  <a:pt x="351377" y="5216"/>
                </a:lnTo>
                <a:lnTo>
                  <a:pt x="325155" y="0"/>
                </a:lnTo>
                <a:close/>
              </a:path>
            </a:pathLst>
          </a:custGeom>
          <a:solidFill>
            <a:srgbClr val="74747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8448744" y="2937167"/>
            <a:ext cx="346710" cy="88900"/>
          </a:xfrm>
          <a:custGeom>
            <a:avLst/>
            <a:gdLst/>
            <a:ahLst/>
            <a:cxnLst/>
            <a:rect l="l" t="t" r="r" b="b"/>
            <a:pathLst>
              <a:path w="346709" h="88900">
                <a:moveTo>
                  <a:pt x="188800" y="83467"/>
                </a:moveTo>
                <a:lnTo>
                  <a:pt x="162577" y="83467"/>
                </a:lnTo>
                <a:lnTo>
                  <a:pt x="173066" y="88684"/>
                </a:lnTo>
                <a:lnTo>
                  <a:pt x="188800" y="83467"/>
                </a:lnTo>
                <a:close/>
              </a:path>
              <a:path w="346709" h="88900">
                <a:moveTo>
                  <a:pt x="31466" y="0"/>
                </a:moveTo>
                <a:lnTo>
                  <a:pt x="0" y="0"/>
                </a:lnTo>
                <a:lnTo>
                  <a:pt x="20977" y="20867"/>
                </a:lnTo>
                <a:lnTo>
                  <a:pt x="31466" y="26084"/>
                </a:lnTo>
                <a:lnTo>
                  <a:pt x="36711" y="36517"/>
                </a:lnTo>
                <a:lnTo>
                  <a:pt x="47200" y="41734"/>
                </a:lnTo>
                <a:lnTo>
                  <a:pt x="57688" y="52168"/>
                </a:lnTo>
                <a:lnTo>
                  <a:pt x="89155" y="67818"/>
                </a:lnTo>
                <a:lnTo>
                  <a:pt x="104888" y="73034"/>
                </a:lnTo>
                <a:lnTo>
                  <a:pt x="125866" y="83467"/>
                </a:lnTo>
                <a:lnTo>
                  <a:pt x="220266" y="83467"/>
                </a:lnTo>
                <a:lnTo>
                  <a:pt x="236000" y="78250"/>
                </a:lnTo>
                <a:lnTo>
                  <a:pt x="267465" y="62601"/>
                </a:lnTo>
                <a:lnTo>
                  <a:pt x="146844" y="62601"/>
                </a:lnTo>
                <a:lnTo>
                  <a:pt x="136355" y="57384"/>
                </a:lnTo>
                <a:lnTo>
                  <a:pt x="125866" y="57384"/>
                </a:lnTo>
                <a:lnTo>
                  <a:pt x="115377" y="52168"/>
                </a:lnTo>
                <a:lnTo>
                  <a:pt x="110133" y="52168"/>
                </a:lnTo>
                <a:lnTo>
                  <a:pt x="89155" y="41734"/>
                </a:lnTo>
                <a:lnTo>
                  <a:pt x="83911" y="36517"/>
                </a:lnTo>
                <a:lnTo>
                  <a:pt x="62933" y="26084"/>
                </a:lnTo>
                <a:lnTo>
                  <a:pt x="57688" y="20867"/>
                </a:lnTo>
                <a:lnTo>
                  <a:pt x="47200" y="15650"/>
                </a:lnTo>
                <a:lnTo>
                  <a:pt x="41955" y="5216"/>
                </a:lnTo>
                <a:lnTo>
                  <a:pt x="31466" y="0"/>
                </a:lnTo>
                <a:close/>
              </a:path>
              <a:path w="346709" h="88900">
                <a:moveTo>
                  <a:pt x="346133" y="0"/>
                </a:moveTo>
                <a:lnTo>
                  <a:pt x="314666" y="0"/>
                </a:lnTo>
                <a:lnTo>
                  <a:pt x="293688" y="20867"/>
                </a:lnTo>
                <a:lnTo>
                  <a:pt x="283200" y="26084"/>
                </a:lnTo>
                <a:lnTo>
                  <a:pt x="277955" y="31301"/>
                </a:lnTo>
                <a:lnTo>
                  <a:pt x="256977" y="41734"/>
                </a:lnTo>
                <a:lnTo>
                  <a:pt x="251733" y="46951"/>
                </a:lnTo>
                <a:lnTo>
                  <a:pt x="241244" y="52168"/>
                </a:lnTo>
                <a:lnTo>
                  <a:pt x="230755" y="52168"/>
                </a:lnTo>
                <a:lnTo>
                  <a:pt x="220266" y="57385"/>
                </a:lnTo>
                <a:lnTo>
                  <a:pt x="215022" y="57385"/>
                </a:lnTo>
                <a:lnTo>
                  <a:pt x="204533" y="62601"/>
                </a:lnTo>
                <a:lnTo>
                  <a:pt x="267465" y="62601"/>
                </a:lnTo>
                <a:lnTo>
                  <a:pt x="288444" y="52168"/>
                </a:lnTo>
                <a:lnTo>
                  <a:pt x="298933" y="41734"/>
                </a:lnTo>
                <a:lnTo>
                  <a:pt x="309422" y="36517"/>
                </a:lnTo>
                <a:lnTo>
                  <a:pt x="319911" y="26084"/>
                </a:lnTo>
                <a:lnTo>
                  <a:pt x="330400" y="20867"/>
                </a:lnTo>
                <a:lnTo>
                  <a:pt x="340888" y="10433"/>
                </a:lnTo>
                <a:lnTo>
                  <a:pt x="346133" y="0"/>
                </a:lnTo>
                <a:close/>
              </a:path>
            </a:pathLst>
          </a:custGeom>
          <a:solidFill>
            <a:srgbClr val="FFB3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8438256" y="2921516"/>
            <a:ext cx="42545" cy="15875"/>
          </a:xfrm>
          <a:custGeom>
            <a:avLst/>
            <a:gdLst/>
            <a:ahLst/>
            <a:cxnLst/>
            <a:rect l="l" t="t" r="r" b="b"/>
            <a:pathLst>
              <a:path w="42545" h="15875">
                <a:moveTo>
                  <a:pt x="41955" y="10433"/>
                </a:moveTo>
                <a:lnTo>
                  <a:pt x="10488" y="10433"/>
                </a:lnTo>
                <a:lnTo>
                  <a:pt x="10488" y="15650"/>
                </a:lnTo>
                <a:lnTo>
                  <a:pt x="41955" y="15650"/>
                </a:lnTo>
                <a:lnTo>
                  <a:pt x="41955" y="10433"/>
                </a:lnTo>
                <a:close/>
              </a:path>
              <a:path w="42545" h="15875">
                <a:moveTo>
                  <a:pt x="31466" y="0"/>
                </a:moveTo>
                <a:lnTo>
                  <a:pt x="0" y="0"/>
                </a:lnTo>
                <a:lnTo>
                  <a:pt x="5244" y="5216"/>
                </a:lnTo>
                <a:lnTo>
                  <a:pt x="5244" y="10433"/>
                </a:lnTo>
                <a:lnTo>
                  <a:pt x="36711" y="10433"/>
                </a:lnTo>
                <a:lnTo>
                  <a:pt x="31466" y="5216"/>
                </a:lnTo>
                <a:lnTo>
                  <a:pt x="31466" y="0"/>
                </a:lnTo>
                <a:close/>
              </a:path>
            </a:pathLst>
          </a:custGeom>
          <a:solidFill>
            <a:srgbClr val="FFB30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8763411" y="2921516"/>
            <a:ext cx="42545" cy="15875"/>
          </a:xfrm>
          <a:custGeom>
            <a:avLst/>
            <a:gdLst/>
            <a:ahLst/>
            <a:cxnLst/>
            <a:rect l="l" t="t" r="r" b="b"/>
            <a:pathLst>
              <a:path w="42545" h="15875">
                <a:moveTo>
                  <a:pt x="41955" y="0"/>
                </a:moveTo>
                <a:lnTo>
                  <a:pt x="15733" y="0"/>
                </a:lnTo>
                <a:lnTo>
                  <a:pt x="0" y="15650"/>
                </a:lnTo>
                <a:lnTo>
                  <a:pt x="31466" y="15650"/>
                </a:lnTo>
                <a:lnTo>
                  <a:pt x="41955" y="5216"/>
                </a:lnTo>
                <a:lnTo>
                  <a:pt x="41955" y="0"/>
                </a:lnTo>
                <a:close/>
              </a:path>
            </a:pathLst>
          </a:custGeom>
          <a:solidFill>
            <a:srgbClr val="FFB30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8427766" y="2905866"/>
            <a:ext cx="42545" cy="15875"/>
          </a:xfrm>
          <a:custGeom>
            <a:avLst/>
            <a:gdLst/>
            <a:ahLst/>
            <a:cxnLst/>
            <a:rect l="l" t="t" r="r" b="b"/>
            <a:pathLst>
              <a:path w="42545" h="15875">
                <a:moveTo>
                  <a:pt x="31466" y="0"/>
                </a:moveTo>
                <a:lnTo>
                  <a:pt x="0" y="5216"/>
                </a:lnTo>
                <a:lnTo>
                  <a:pt x="5244" y="5216"/>
                </a:lnTo>
                <a:lnTo>
                  <a:pt x="5244" y="10433"/>
                </a:lnTo>
                <a:lnTo>
                  <a:pt x="10488" y="15650"/>
                </a:lnTo>
                <a:lnTo>
                  <a:pt x="41955" y="15650"/>
                </a:lnTo>
                <a:lnTo>
                  <a:pt x="31466" y="5216"/>
                </a:lnTo>
                <a:lnTo>
                  <a:pt x="31466" y="0"/>
                </a:lnTo>
                <a:close/>
              </a:path>
            </a:pathLst>
          </a:custGeom>
          <a:solidFill>
            <a:srgbClr val="FAB00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8779144" y="2905866"/>
            <a:ext cx="36830" cy="15875"/>
          </a:xfrm>
          <a:custGeom>
            <a:avLst/>
            <a:gdLst/>
            <a:ahLst/>
            <a:cxnLst/>
            <a:rect l="l" t="t" r="r" b="b"/>
            <a:pathLst>
              <a:path w="36829" h="15875">
                <a:moveTo>
                  <a:pt x="10488" y="0"/>
                </a:moveTo>
                <a:lnTo>
                  <a:pt x="5244" y="5216"/>
                </a:lnTo>
                <a:lnTo>
                  <a:pt x="5244" y="10433"/>
                </a:lnTo>
                <a:lnTo>
                  <a:pt x="0" y="10433"/>
                </a:lnTo>
                <a:lnTo>
                  <a:pt x="0" y="15650"/>
                </a:lnTo>
                <a:lnTo>
                  <a:pt x="31466" y="15650"/>
                </a:lnTo>
                <a:lnTo>
                  <a:pt x="31466" y="10433"/>
                </a:lnTo>
                <a:lnTo>
                  <a:pt x="36711" y="5216"/>
                </a:lnTo>
                <a:lnTo>
                  <a:pt x="10488" y="0"/>
                </a:lnTo>
                <a:close/>
              </a:path>
            </a:pathLst>
          </a:custGeom>
          <a:solidFill>
            <a:srgbClr val="FAB00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8422522" y="2895432"/>
            <a:ext cx="36830" cy="15875"/>
          </a:xfrm>
          <a:custGeom>
            <a:avLst/>
            <a:gdLst/>
            <a:ahLst/>
            <a:cxnLst/>
            <a:rect l="l" t="t" r="r" b="b"/>
            <a:pathLst>
              <a:path w="36829" h="15875">
                <a:moveTo>
                  <a:pt x="26222" y="0"/>
                </a:moveTo>
                <a:lnTo>
                  <a:pt x="0" y="0"/>
                </a:lnTo>
                <a:lnTo>
                  <a:pt x="0" y="5216"/>
                </a:lnTo>
                <a:lnTo>
                  <a:pt x="5244" y="10433"/>
                </a:lnTo>
                <a:lnTo>
                  <a:pt x="5244" y="15650"/>
                </a:lnTo>
                <a:lnTo>
                  <a:pt x="36711" y="10433"/>
                </a:lnTo>
                <a:lnTo>
                  <a:pt x="31466" y="10433"/>
                </a:lnTo>
                <a:lnTo>
                  <a:pt x="31466" y="5216"/>
                </a:lnTo>
                <a:lnTo>
                  <a:pt x="26222" y="0"/>
                </a:lnTo>
                <a:close/>
              </a:path>
            </a:pathLst>
          </a:custGeom>
          <a:solidFill>
            <a:srgbClr val="F6AD1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8789634" y="2895432"/>
            <a:ext cx="36830" cy="15875"/>
          </a:xfrm>
          <a:custGeom>
            <a:avLst/>
            <a:gdLst/>
            <a:ahLst/>
            <a:cxnLst/>
            <a:rect l="l" t="t" r="r" b="b"/>
            <a:pathLst>
              <a:path w="36829" h="15875">
                <a:moveTo>
                  <a:pt x="36711" y="0"/>
                </a:moveTo>
                <a:lnTo>
                  <a:pt x="5244" y="0"/>
                </a:lnTo>
                <a:lnTo>
                  <a:pt x="5244" y="5216"/>
                </a:lnTo>
                <a:lnTo>
                  <a:pt x="0" y="10433"/>
                </a:lnTo>
                <a:lnTo>
                  <a:pt x="26222" y="15650"/>
                </a:lnTo>
                <a:lnTo>
                  <a:pt x="31466" y="10433"/>
                </a:lnTo>
                <a:lnTo>
                  <a:pt x="31466" y="5216"/>
                </a:lnTo>
                <a:lnTo>
                  <a:pt x="36711" y="0"/>
                </a:lnTo>
                <a:close/>
              </a:path>
            </a:pathLst>
          </a:custGeom>
          <a:solidFill>
            <a:srgbClr val="F6AD1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8412033" y="2879782"/>
            <a:ext cx="36830" cy="15875"/>
          </a:xfrm>
          <a:custGeom>
            <a:avLst/>
            <a:gdLst/>
            <a:ahLst/>
            <a:cxnLst/>
            <a:rect l="l" t="t" r="r" b="b"/>
            <a:pathLst>
              <a:path w="36829" h="15875">
                <a:moveTo>
                  <a:pt x="26222" y="0"/>
                </a:moveTo>
                <a:lnTo>
                  <a:pt x="0" y="0"/>
                </a:lnTo>
                <a:lnTo>
                  <a:pt x="0" y="5216"/>
                </a:lnTo>
                <a:lnTo>
                  <a:pt x="5244" y="10433"/>
                </a:lnTo>
                <a:lnTo>
                  <a:pt x="5244" y="15650"/>
                </a:lnTo>
                <a:lnTo>
                  <a:pt x="36711" y="15650"/>
                </a:lnTo>
                <a:lnTo>
                  <a:pt x="31466" y="10433"/>
                </a:lnTo>
                <a:lnTo>
                  <a:pt x="31466" y="5216"/>
                </a:lnTo>
                <a:lnTo>
                  <a:pt x="26222" y="5216"/>
                </a:lnTo>
                <a:lnTo>
                  <a:pt x="26222" y="0"/>
                </a:lnTo>
                <a:close/>
              </a:path>
            </a:pathLst>
          </a:custGeom>
          <a:solidFill>
            <a:srgbClr val="F3AC1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8800122" y="2879782"/>
            <a:ext cx="36830" cy="15875"/>
          </a:xfrm>
          <a:custGeom>
            <a:avLst/>
            <a:gdLst/>
            <a:ahLst/>
            <a:cxnLst/>
            <a:rect l="l" t="t" r="r" b="b"/>
            <a:pathLst>
              <a:path w="36829" h="15875">
                <a:moveTo>
                  <a:pt x="36711" y="0"/>
                </a:moveTo>
                <a:lnTo>
                  <a:pt x="10488" y="0"/>
                </a:lnTo>
                <a:lnTo>
                  <a:pt x="0" y="10433"/>
                </a:lnTo>
                <a:lnTo>
                  <a:pt x="0" y="15650"/>
                </a:lnTo>
                <a:lnTo>
                  <a:pt x="26222" y="15650"/>
                </a:lnTo>
                <a:lnTo>
                  <a:pt x="31466" y="10433"/>
                </a:lnTo>
                <a:lnTo>
                  <a:pt x="31466" y="5216"/>
                </a:lnTo>
                <a:lnTo>
                  <a:pt x="36711" y="0"/>
                </a:lnTo>
                <a:close/>
              </a:path>
            </a:pathLst>
          </a:custGeom>
          <a:solidFill>
            <a:srgbClr val="F3AC1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8401544" y="2864131"/>
            <a:ext cx="36830" cy="15875"/>
          </a:xfrm>
          <a:custGeom>
            <a:avLst/>
            <a:gdLst/>
            <a:ahLst/>
            <a:cxnLst/>
            <a:rect l="l" t="t" r="r" b="b"/>
            <a:pathLst>
              <a:path w="36829" h="15875">
                <a:moveTo>
                  <a:pt x="26222" y="0"/>
                </a:moveTo>
                <a:lnTo>
                  <a:pt x="0" y="0"/>
                </a:lnTo>
                <a:lnTo>
                  <a:pt x="0" y="5216"/>
                </a:lnTo>
                <a:lnTo>
                  <a:pt x="5244" y="5216"/>
                </a:lnTo>
                <a:lnTo>
                  <a:pt x="5244" y="10433"/>
                </a:lnTo>
                <a:lnTo>
                  <a:pt x="10488" y="15650"/>
                </a:lnTo>
                <a:lnTo>
                  <a:pt x="36711" y="15650"/>
                </a:lnTo>
                <a:lnTo>
                  <a:pt x="31466" y="10433"/>
                </a:lnTo>
                <a:lnTo>
                  <a:pt x="31466" y="5216"/>
                </a:lnTo>
                <a:lnTo>
                  <a:pt x="26222" y="0"/>
                </a:lnTo>
                <a:close/>
              </a:path>
            </a:pathLst>
          </a:custGeom>
          <a:solidFill>
            <a:srgbClr val="EEAA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8810611" y="2864131"/>
            <a:ext cx="31750" cy="15875"/>
          </a:xfrm>
          <a:custGeom>
            <a:avLst/>
            <a:gdLst/>
            <a:ahLst/>
            <a:cxnLst/>
            <a:rect l="l" t="t" r="r" b="b"/>
            <a:pathLst>
              <a:path w="31750" h="15875">
                <a:moveTo>
                  <a:pt x="31466" y="0"/>
                </a:moveTo>
                <a:lnTo>
                  <a:pt x="5244" y="0"/>
                </a:lnTo>
                <a:lnTo>
                  <a:pt x="5244" y="5216"/>
                </a:lnTo>
                <a:lnTo>
                  <a:pt x="0" y="5216"/>
                </a:lnTo>
                <a:lnTo>
                  <a:pt x="0" y="15650"/>
                </a:lnTo>
                <a:lnTo>
                  <a:pt x="26222" y="15650"/>
                </a:lnTo>
                <a:lnTo>
                  <a:pt x="26222" y="10433"/>
                </a:lnTo>
                <a:lnTo>
                  <a:pt x="31466" y="5216"/>
                </a:lnTo>
                <a:lnTo>
                  <a:pt x="31466" y="0"/>
                </a:lnTo>
                <a:close/>
              </a:path>
            </a:pathLst>
          </a:custGeom>
          <a:solidFill>
            <a:srgbClr val="EEAA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8396299" y="2848481"/>
            <a:ext cx="31750" cy="15875"/>
          </a:xfrm>
          <a:custGeom>
            <a:avLst/>
            <a:gdLst/>
            <a:ahLst/>
            <a:cxnLst/>
            <a:rect l="l" t="t" r="r" b="b"/>
            <a:pathLst>
              <a:path w="31750" h="15875">
                <a:moveTo>
                  <a:pt x="26222" y="0"/>
                </a:moveTo>
                <a:lnTo>
                  <a:pt x="0" y="0"/>
                </a:lnTo>
                <a:lnTo>
                  <a:pt x="0" y="5216"/>
                </a:lnTo>
                <a:lnTo>
                  <a:pt x="5244" y="10433"/>
                </a:lnTo>
                <a:lnTo>
                  <a:pt x="5244" y="15650"/>
                </a:lnTo>
                <a:lnTo>
                  <a:pt x="31466" y="15650"/>
                </a:lnTo>
                <a:lnTo>
                  <a:pt x="31466" y="10433"/>
                </a:lnTo>
                <a:lnTo>
                  <a:pt x="26222" y="5216"/>
                </a:lnTo>
                <a:lnTo>
                  <a:pt x="26222" y="0"/>
                </a:lnTo>
                <a:close/>
              </a:path>
            </a:pathLst>
          </a:custGeom>
          <a:solidFill>
            <a:srgbClr val="EAA72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8815855" y="2848481"/>
            <a:ext cx="36830" cy="15875"/>
          </a:xfrm>
          <a:custGeom>
            <a:avLst/>
            <a:gdLst/>
            <a:ahLst/>
            <a:cxnLst/>
            <a:rect l="l" t="t" r="r" b="b"/>
            <a:pathLst>
              <a:path w="36829" h="15875">
                <a:moveTo>
                  <a:pt x="36711" y="0"/>
                </a:moveTo>
                <a:lnTo>
                  <a:pt x="10488" y="0"/>
                </a:lnTo>
                <a:lnTo>
                  <a:pt x="5244" y="5216"/>
                </a:lnTo>
                <a:lnTo>
                  <a:pt x="5244" y="10433"/>
                </a:lnTo>
                <a:lnTo>
                  <a:pt x="0" y="15650"/>
                </a:lnTo>
                <a:lnTo>
                  <a:pt x="26222" y="15650"/>
                </a:lnTo>
                <a:lnTo>
                  <a:pt x="31466" y="10433"/>
                </a:lnTo>
                <a:lnTo>
                  <a:pt x="31466" y="5216"/>
                </a:lnTo>
                <a:lnTo>
                  <a:pt x="36711" y="0"/>
                </a:lnTo>
                <a:close/>
              </a:path>
            </a:pathLst>
          </a:custGeom>
          <a:solidFill>
            <a:srgbClr val="EAA72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8391056" y="2838047"/>
            <a:ext cx="31750" cy="10795"/>
          </a:xfrm>
          <a:custGeom>
            <a:avLst/>
            <a:gdLst/>
            <a:ahLst/>
            <a:cxnLst/>
            <a:rect l="l" t="t" r="r" b="b"/>
            <a:pathLst>
              <a:path w="31750" h="10794">
                <a:moveTo>
                  <a:pt x="26222" y="0"/>
                </a:moveTo>
                <a:lnTo>
                  <a:pt x="0" y="0"/>
                </a:lnTo>
                <a:lnTo>
                  <a:pt x="0" y="5216"/>
                </a:lnTo>
                <a:lnTo>
                  <a:pt x="5244" y="10433"/>
                </a:lnTo>
                <a:lnTo>
                  <a:pt x="31466" y="10433"/>
                </a:lnTo>
                <a:lnTo>
                  <a:pt x="26222" y="5216"/>
                </a:lnTo>
                <a:lnTo>
                  <a:pt x="26222" y="0"/>
                </a:lnTo>
                <a:close/>
              </a:path>
            </a:pathLst>
          </a:custGeom>
          <a:solidFill>
            <a:srgbClr val="E4A22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8826344" y="2838047"/>
            <a:ext cx="31750" cy="10795"/>
          </a:xfrm>
          <a:custGeom>
            <a:avLst/>
            <a:gdLst/>
            <a:ahLst/>
            <a:cxnLst/>
            <a:rect l="l" t="t" r="r" b="b"/>
            <a:pathLst>
              <a:path w="31750" h="10794">
                <a:moveTo>
                  <a:pt x="31466" y="0"/>
                </a:moveTo>
                <a:lnTo>
                  <a:pt x="0" y="0"/>
                </a:lnTo>
                <a:lnTo>
                  <a:pt x="0" y="10433"/>
                </a:lnTo>
                <a:lnTo>
                  <a:pt x="26222" y="10433"/>
                </a:lnTo>
                <a:lnTo>
                  <a:pt x="26222" y="5216"/>
                </a:lnTo>
                <a:lnTo>
                  <a:pt x="31466" y="0"/>
                </a:lnTo>
                <a:close/>
              </a:path>
            </a:pathLst>
          </a:custGeom>
          <a:solidFill>
            <a:srgbClr val="E4A22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8385811" y="2822397"/>
            <a:ext cx="31750" cy="15875"/>
          </a:xfrm>
          <a:custGeom>
            <a:avLst/>
            <a:gdLst/>
            <a:ahLst/>
            <a:cxnLst/>
            <a:rect l="l" t="t" r="r" b="b"/>
            <a:pathLst>
              <a:path w="31750" h="15875">
                <a:moveTo>
                  <a:pt x="26222" y="0"/>
                </a:moveTo>
                <a:lnTo>
                  <a:pt x="0" y="0"/>
                </a:lnTo>
                <a:lnTo>
                  <a:pt x="0" y="10433"/>
                </a:lnTo>
                <a:lnTo>
                  <a:pt x="5244" y="15650"/>
                </a:lnTo>
                <a:lnTo>
                  <a:pt x="31466" y="15650"/>
                </a:lnTo>
                <a:lnTo>
                  <a:pt x="26222" y="10433"/>
                </a:lnTo>
                <a:lnTo>
                  <a:pt x="26222" y="0"/>
                </a:lnTo>
                <a:close/>
              </a:path>
            </a:pathLst>
          </a:custGeom>
          <a:solidFill>
            <a:srgbClr val="DF9F2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8831588" y="2822397"/>
            <a:ext cx="31750" cy="15875"/>
          </a:xfrm>
          <a:custGeom>
            <a:avLst/>
            <a:gdLst/>
            <a:ahLst/>
            <a:cxnLst/>
            <a:rect l="l" t="t" r="r" b="b"/>
            <a:pathLst>
              <a:path w="31750" h="15875">
                <a:moveTo>
                  <a:pt x="31466" y="0"/>
                </a:moveTo>
                <a:lnTo>
                  <a:pt x="5244" y="0"/>
                </a:lnTo>
                <a:lnTo>
                  <a:pt x="0" y="5216"/>
                </a:lnTo>
                <a:lnTo>
                  <a:pt x="0" y="15650"/>
                </a:lnTo>
                <a:lnTo>
                  <a:pt x="26222" y="15650"/>
                </a:lnTo>
                <a:lnTo>
                  <a:pt x="26222" y="10433"/>
                </a:lnTo>
                <a:lnTo>
                  <a:pt x="31466" y="5216"/>
                </a:lnTo>
                <a:lnTo>
                  <a:pt x="31466" y="0"/>
                </a:lnTo>
                <a:close/>
              </a:path>
            </a:pathLst>
          </a:custGeom>
          <a:solidFill>
            <a:srgbClr val="DF9F2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8380566" y="2806746"/>
            <a:ext cx="31750" cy="15875"/>
          </a:xfrm>
          <a:custGeom>
            <a:avLst/>
            <a:gdLst/>
            <a:ahLst/>
            <a:cxnLst/>
            <a:rect l="l" t="t" r="r" b="b"/>
            <a:pathLst>
              <a:path w="31750" h="15875">
                <a:moveTo>
                  <a:pt x="20977" y="0"/>
                </a:moveTo>
                <a:lnTo>
                  <a:pt x="0" y="0"/>
                </a:lnTo>
                <a:lnTo>
                  <a:pt x="0" y="15650"/>
                </a:lnTo>
                <a:lnTo>
                  <a:pt x="31466" y="15650"/>
                </a:lnTo>
                <a:lnTo>
                  <a:pt x="26222" y="10433"/>
                </a:lnTo>
                <a:lnTo>
                  <a:pt x="26222" y="5216"/>
                </a:lnTo>
                <a:lnTo>
                  <a:pt x="20977" y="0"/>
                </a:lnTo>
                <a:close/>
              </a:path>
            </a:pathLst>
          </a:custGeom>
          <a:solidFill>
            <a:srgbClr val="DF9F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8836833" y="2806747"/>
            <a:ext cx="31750" cy="15875"/>
          </a:xfrm>
          <a:custGeom>
            <a:avLst/>
            <a:gdLst/>
            <a:ahLst/>
            <a:cxnLst/>
            <a:rect l="l" t="t" r="r" b="b"/>
            <a:pathLst>
              <a:path w="31750" h="15875">
                <a:moveTo>
                  <a:pt x="31466" y="0"/>
                </a:moveTo>
                <a:lnTo>
                  <a:pt x="5244" y="0"/>
                </a:lnTo>
                <a:lnTo>
                  <a:pt x="5244" y="5216"/>
                </a:lnTo>
                <a:lnTo>
                  <a:pt x="0" y="10433"/>
                </a:lnTo>
                <a:lnTo>
                  <a:pt x="0" y="15650"/>
                </a:lnTo>
                <a:lnTo>
                  <a:pt x="26222" y="15650"/>
                </a:lnTo>
                <a:lnTo>
                  <a:pt x="26222" y="5216"/>
                </a:lnTo>
                <a:lnTo>
                  <a:pt x="31466" y="5216"/>
                </a:lnTo>
                <a:lnTo>
                  <a:pt x="31466" y="0"/>
                </a:lnTo>
                <a:close/>
              </a:path>
            </a:pathLst>
          </a:custGeom>
          <a:solidFill>
            <a:srgbClr val="DF9F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8375322" y="2791096"/>
            <a:ext cx="26670" cy="15875"/>
          </a:xfrm>
          <a:custGeom>
            <a:avLst/>
            <a:gdLst/>
            <a:ahLst/>
            <a:cxnLst/>
            <a:rect l="l" t="t" r="r" b="b"/>
            <a:pathLst>
              <a:path w="26670" h="15875">
                <a:moveTo>
                  <a:pt x="26222" y="0"/>
                </a:moveTo>
                <a:lnTo>
                  <a:pt x="0" y="0"/>
                </a:lnTo>
                <a:lnTo>
                  <a:pt x="0" y="10433"/>
                </a:lnTo>
                <a:lnTo>
                  <a:pt x="5244" y="15650"/>
                </a:lnTo>
                <a:lnTo>
                  <a:pt x="26222" y="15650"/>
                </a:lnTo>
                <a:lnTo>
                  <a:pt x="26222" y="0"/>
                </a:lnTo>
                <a:close/>
              </a:path>
            </a:pathLst>
          </a:custGeom>
          <a:solidFill>
            <a:srgbClr val="DC9E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/>
          <p:nvPr/>
        </p:nvSpPr>
        <p:spPr>
          <a:xfrm>
            <a:off x="8842078" y="2791096"/>
            <a:ext cx="31750" cy="15875"/>
          </a:xfrm>
          <a:custGeom>
            <a:avLst/>
            <a:gdLst/>
            <a:ahLst/>
            <a:cxnLst/>
            <a:rect l="l" t="t" r="r" b="b"/>
            <a:pathLst>
              <a:path w="31750" h="15875">
                <a:moveTo>
                  <a:pt x="31466" y="0"/>
                </a:moveTo>
                <a:lnTo>
                  <a:pt x="5244" y="0"/>
                </a:lnTo>
                <a:lnTo>
                  <a:pt x="5244" y="5216"/>
                </a:lnTo>
                <a:lnTo>
                  <a:pt x="0" y="10433"/>
                </a:lnTo>
                <a:lnTo>
                  <a:pt x="0" y="15650"/>
                </a:lnTo>
                <a:lnTo>
                  <a:pt x="26222" y="15650"/>
                </a:lnTo>
                <a:lnTo>
                  <a:pt x="26222" y="5216"/>
                </a:lnTo>
                <a:lnTo>
                  <a:pt x="31466" y="0"/>
                </a:lnTo>
                <a:close/>
              </a:path>
            </a:pathLst>
          </a:custGeom>
          <a:solidFill>
            <a:srgbClr val="DC9E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/>
          <p:nvPr/>
        </p:nvSpPr>
        <p:spPr>
          <a:xfrm>
            <a:off x="8370078" y="2775445"/>
            <a:ext cx="31750" cy="15875"/>
          </a:xfrm>
          <a:custGeom>
            <a:avLst/>
            <a:gdLst/>
            <a:ahLst/>
            <a:cxnLst/>
            <a:rect l="l" t="t" r="r" b="b"/>
            <a:pathLst>
              <a:path w="31750" h="15875">
                <a:moveTo>
                  <a:pt x="26222" y="0"/>
                </a:moveTo>
                <a:lnTo>
                  <a:pt x="0" y="5216"/>
                </a:lnTo>
                <a:lnTo>
                  <a:pt x="0" y="10433"/>
                </a:lnTo>
                <a:lnTo>
                  <a:pt x="5244" y="15650"/>
                </a:lnTo>
                <a:lnTo>
                  <a:pt x="31466" y="15650"/>
                </a:lnTo>
                <a:lnTo>
                  <a:pt x="26222" y="10433"/>
                </a:lnTo>
                <a:lnTo>
                  <a:pt x="26222" y="0"/>
                </a:lnTo>
                <a:close/>
              </a:path>
            </a:pathLst>
          </a:custGeom>
          <a:solidFill>
            <a:srgbClr val="D69B3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/>
          <p:nvPr/>
        </p:nvSpPr>
        <p:spPr>
          <a:xfrm>
            <a:off x="8847322" y="2775446"/>
            <a:ext cx="26670" cy="15875"/>
          </a:xfrm>
          <a:custGeom>
            <a:avLst/>
            <a:gdLst/>
            <a:ahLst/>
            <a:cxnLst/>
            <a:rect l="l" t="t" r="r" b="b"/>
            <a:pathLst>
              <a:path w="26670" h="15875">
                <a:moveTo>
                  <a:pt x="5244" y="0"/>
                </a:moveTo>
                <a:lnTo>
                  <a:pt x="0" y="5216"/>
                </a:lnTo>
                <a:lnTo>
                  <a:pt x="0" y="15650"/>
                </a:lnTo>
                <a:lnTo>
                  <a:pt x="26222" y="15650"/>
                </a:lnTo>
                <a:lnTo>
                  <a:pt x="26222" y="5216"/>
                </a:lnTo>
                <a:lnTo>
                  <a:pt x="5244" y="0"/>
                </a:lnTo>
                <a:close/>
              </a:path>
            </a:pathLst>
          </a:custGeom>
          <a:solidFill>
            <a:srgbClr val="D69B3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/>
          <p:nvPr/>
        </p:nvSpPr>
        <p:spPr>
          <a:xfrm>
            <a:off x="8370078" y="2765012"/>
            <a:ext cx="26670" cy="15875"/>
          </a:xfrm>
          <a:custGeom>
            <a:avLst/>
            <a:gdLst/>
            <a:ahLst/>
            <a:cxnLst/>
            <a:rect l="l" t="t" r="r" b="b"/>
            <a:pathLst>
              <a:path w="26670" h="15875">
                <a:moveTo>
                  <a:pt x="20977" y="0"/>
                </a:moveTo>
                <a:lnTo>
                  <a:pt x="0" y="0"/>
                </a:lnTo>
                <a:lnTo>
                  <a:pt x="0" y="15650"/>
                </a:lnTo>
                <a:lnTo>
                  <a:pt x="26222" y="10433"/>
                </a:lnTo>
                <a:lnTo>
                  <a:pt x="26222" y="5216"/>
                </a:lnTo>
                <a:lnTo>
                  <a:pt x="20977" y="0"/>
                </a:lnTo>
                <a:close/>
              </a:path>
            </a:pathLst>
          </a:custGeom>
          <a:solidFill>
            <a:srgbClr val="CC9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/>
          <p:nvPr/>
        </p:nvSpPr>
        <p:spPr>
          <a:xfrm>
            <a:off x="8852566" y="2765012"/>
            <a:ext cx="26670" cy="15875"/>
          </a:xfrm>
          <a:custGeom>
            <a:avLst/>
            <a:gdLst/>
            <a:ahLst/>
            <a:cxnLst/>
            <a:rect l="l" t="t" r="r" b="b"/>
            <a:pathLst>
              <a:path w="26670" h="15875">
                <a:moveTo>
                  <a:pt x="26222" y="0"/>
                </a:moveTo>
                <a:lnTo>
                  <a:pt x="0" y="0"/>
                </a:lnTo>
                <a:lnTo>
                  <a:pt x="0" y="10433"/>
                </a:lnTo>
                <a:lnTo>
                  <a:pt x="20977" y="15650"/>
                </a:lnTo>
                <a:lnTo>
                  <a:pt x="26222" y="10433"/>
                </a:lnTo>
                <a:lnTo>
                  <a:pt x="26222" y="0"/>
                </a:lnTo>
                <a:close/>
              </a:path>
            </a:pathLst>
          </a:custGeom>
          <a:solidFill>
            <a:srgbClr val="CC9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/>
          <p:nvPr/>
        </p:nvSpPr>
        <p:spPr>
          <a:xfrm>
            <a:off x="8364833" y="2749361"/>
            <a:ext cx="26670" cy="15875"/>
          </a:xfrm>
          <a:custGeom>
            <a:avLst/>
            <a:gdLst/>
            <a:ahLst/>
            <a:cxnLst/>
            <a:rect l="l" t="t" r="r" b="b"/>
            <a:pathLst>
              <a:path w="26670" h="15875">
                <a:moveTo>
                  <a:pt x="0" y="15650"/>
                </a:moveTo>
                <a:lnTo>
                  <a:pt x="0" y="0"/>
                </a:lnTo>
                <a:lnTo>
                  <a:pt x="26222" y="0"/>
                </a:lnTo>
                <a:lnTo>
                  <a:pt x="26222" y="15650"/>
                </a:lnTo>
                <a:lnTo>
                  <a:pt x="0" y="15650"/>
                </a:lnTo>
                <a:close/>
              </a:path>
            </a:pathLst>
          </a:custGeom>
          <a:solidFill>
            <a:srgbClr val="B88F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/>
          <p:nvPr/>
        </p:nvSpPr>
        <p:spPr>
          <a:xfrm>
            <a:off x="8852566" y="2749362"/>
            <a:ext cx="26670" cy="15875"/>
          </a:xfrm>
          <a:custGeom>
            <a:avLst/>
            <a:gdLst/>
            <a:ahLst/>
            <a:cxnLst/>
            <a:rect l="l" t="t" r="r" b="b"/>
            <a:pathLst>
              <a:path w="26670" h="15875">
                <a:moveTo>
                  <a:pt x="26222" y="0"/>
                </a:moveTo>
                <a:lnTo>
                  <a:pt x="5244" y="0"/>
                </a:lnTo>
                <a:lnTo>
                  <a:pt x="5244" y="5216"/>
                </a:lnTo>
                <a:lnTo>
                  <a:pt x="0" y="10433"/>
                </a:lnTo>
                <a:lnTo>
                  <a:pt x="0" y="15650"/>
                </a:lnTo>
                <a:lnTo>
                  <a:pt x="26222" y="15650"/>
                </a:lnTo>
                <a:lnTo>
                  <a:pt x="26222" y="0"/>
                </a:lnTo>
                <a:close/>
              </a:path>
            </a:pathLst>
          </a:custGeom>
          <a:solidFill>
            <a:srgbClr val="B88F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/>
          <p:nvPr/>
        </p:nvSpPr>
        <p:spPr>
          <a:xfrm>
            <a:off x="8359588" y="2733711"/>
            <a:ext cx="31750" cy="15875"/>
          </a:xfrm>
          <a:custGeom>
            <a:avLst/>
            <a:gdLst/>
            <a:ahLst/>
            <a:cxnLst/>
            <a:rect l="l" t="t" r="r" b="b"/>
            <a:pathLst>
              <a:path w="31750" h="15875">
                <a:moveTo>
                  <a:pt x="26222" y="0"/>
                </a:moveTo>
                <a:lnTo>
                  <a:pt x="0" y="0"/>
                </a:lnTo>
                <a:lnTo>
                  <a:pt x="5244" y="5216"/>
                </a:lnTo>
                <a:lnTo>
                  <a:pt x="5244" y="15650"/>
                </a:lnTo>
                <a:lnTo>
                  <a:pt x="31466" y="15650"/>
                </a:lnTo>
                <a:lnTo>
                  <a:pt x="26222" y="10433"/>
                </a:lnTo>
                <a:lnTo>
                  <a:pt x="26222" y="0"/>
                </a:lnTo>
                <a:close/>
              </a:path>
            </a:pathLst>
          </a:custGeom>
          <a:solidFill>
            <a:srgbClr val="A1824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3" name="object 93"/>
          <p:cNvSpPr/>
          <p:nvPr/>
        </p:nvSpPr>
        <p:spPr>
          <a:xfrm>
            <a:off x="8857811" y="2733711"/>
            <a:ext cx="26670" cy="15875"/>
          </a:xfrm>
          <a:custGeom>
            <a:avLst/>
            <a:gdLst/>
            <a:ahLst/>
            <a:cxnLst/>
            <a:rect l="l" t="t" r="r" b="b"/>
            <a:pathLst>
              <a:path w="26670" h="15875">
                <a:moveTo>
                  <a:pt x="0" y="15650"/>
                </a:moveTo>
                <a:lnTo>
                  <a:pt x="0" y="0"/>
                </a:lnTo>
                <a:lnTo>
                  <a:pt x="26222" y="0"/>
                </a:lnTo>
                <a:lnTo>
                  <a:pt x="26222" y="15650"/>
                </a:lnTo>
                <a:lnTo>
                  <a:pt x="0" y="15650"/>
                </a:lnTo>
                <a:close/>
              </a:path>
            </a:pathLst>
          </a:custGeom>
          <a:solidFill>
            <a:srgbClr val="A1824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4" name="object 94"/>
          <p:cNvSpPr/>
          <p:nvPr/>
        </p:nvSpPr>
        <p:spPr>
          <a:xfrm>
            <a:off x="8359588" y="2718061"/>
            <a:ext cx="26670" cy="15875"/>
          </a:xfrm>
          <a:custGeom>
            <a:avLst/>
            <a:gdLst/>
            <a:ahLst/>
            <a:cxnLst/>
            <a:rect l="l" t="t" r="r" b="b"/>
            <a:pathLst>
              <a:path w="26670" h="15875">
                <a:moveTo>
                  <a:pt x="0" y="15650"/>
                </a:moveTo>
                <a:lnTo>
                  <a:pt x="0" y="0"/>
                </a:lnTo>
                <a:lnTo>
                  <a:pt x="26222" y="0"/>
                </a:lnTo>
                <a:lnTo>
                  <a:pt x="26222" y="15650"/>
                </a:lnTo>
                <a:lnTo>
                  <a:pt x="0" y="15650"/>
                </a:lnTo>
                <a:close/>
              </a:path>
            </a:pathLst>
          </a:custGeom>
          <a:solidFill>
            <a:srgbClr val="8E754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5" name="object 95"/>
          <p:cNvSpPr/>
          <p:nvPr/>
        </p:nvSpPr>
        <p:spPr>
          <a:xfrm>
            <a:off x="8857811" y="2718061"/>
            <a:ext cx="26670" cy="15875"/>
          </a:xfrm>
          <a:custGeom>
            <a:avLst/>
            <a:gdLst/>
            <a:ahLst/>
            <a:cxnLst/>
            <a:rect l="l" t="t" r="r" b="b"/>
            <a:pathLst>
              <a:path w="26670" h="15875">
                <a:moveTo>
                  <a:pt x="26222" y="0"/>
                </a:moveTo>
                <a:lnTo>
                  <a:pt x="5244" y="0"/>
                </a:lnTo>
                <a:lnTo>
                  <a:pt x="5244" y="10433"/>
                </a:lnTo>
                <a:lnTo>
                  <a:pt x="0" y="15650"/>
                </a:lnTo>
                <a:lnTo>
                  <a:pt x="26222" y="15650"/>
                </a:lnTo>
                <a:lnTo>
                  <a:pt x="26222" y="0"/>
                </a:lnTo>
                <a:close/>
              </a:path>
            </a:pathLst>
          </a:custGeom>
          <a:solidFill>
            <a:srgbClr val="8E754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6" name="object 96"/>
          <p:cNvSpPr/>
          <p:nvPr/>
        </p:nvSpPr>
        <p:spPr>
          <a:xfrm>
            <a:off x="8359588" y="2702410"/>
            <a:ext cx="26670" cy="15875"/>
          </a:xfrm>
          <a:custGeom>
            <a:avLst/>
            <a:gdLst/>
            <a:ahLst/>
            <a:cxnLst/>
            <a:rect l="l" t="t" r="r" b="b"/>
            <a:pathLst>
              <a:path w="26670" h="15875">
                <a:moveTo>
                  <a:pt x="20977" y="0"/>
                </a:moveTo>
                <a:lnTo>
                  <a:pt x="0" y="0"/>
                </a:lnTo>
                <a:lnTo>
                  <a:pt x="0" y="15650"/>
                </a:lnTo>
                <a:lnTo>
                  <a:pt x="26222" y="15650"/>
                </a:lnTo>
                <a:lnTo>
                  <a:pt x="26222" y="10433"/>
                </a:lnTo>
                <a:lnTo>
                  <a:pt x="20977" y="5216"/>
                </a:lnTo>
                <a:lnTo>
                  <a:pt x="20977" y="0"/>
                </a:lnTo>
                <a:close/>
              </a:path>
            </a:pathLst>
          </a:custGeom>
          <a:solidFill>
            <a:srgbClr val="7464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7" name="object 97"/>
          <p:cNvSpPr/>
          <p:nvPr/>
        </p:nvSpPr>
        <p:spPr>
          <a:xfrm>
            <a:off x="8863055" y="2702410"/>
            <a:ext cx="26670" cy="15875"/>
          </a:xfrm>
          <a:custGeom>
            <a:avLst/>
            <a:gdLst/>
            <a:ahLst/>
            <a:cxnLst/>
            <a:rect l="l" t="t" r="r" b="b"/>
            <a:pathLst>
              <a:path w="26670" h="15875">
                <a:moveTo>
                  <a:pt x="0" y="15650"/>
                </a:moveTo>
                <a:lnTo>
                  <a:pt x="0" y="0"/>
                </a:lnTo>
                <a:lnTo>
                  <a:pt x="26222" y="0"/>
                </a:lnTo>
                <a:lnTo>
                  <a:pt x="26222" y="15650"/>
                </a:lnTo>
                <a:lnTo>
                  <a:pt x="0" y="15650"/>
                </a:lnTo>
                <a:close/>
              </a:path>
            </a:pathLst>
          </a:custGeom>
          <a:solidFill>
            <a:srgbClr val="7464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8" name="object 98"/>
          <p:cNvSpPr/>
          <p:nvPr/>
        </p:nvSpPr>
        <p:spPr>
          <a:xfrm>
            <a:off x="8359588" y="2691976"/>
            <a:ext cx="21590" cy="10795"/>
          </a:xfrm>
          <a:custGeom>
            <a:avLst/>
            <a:gdLst/>
            <a:ahLst/>
            <a:cxnLst/>
            <a:rect l="l" t="t" r="r" b="b"/>
            <a:pathLst>
              <a:path w="21590" h="10794">
                <a:moveTo>
                  <a:pt x="20977" y="0"/>
                </a:moveTo>
                <a:lnTo>
                  <a:pt x="0" y="0"/>
                </a:lnTo>
                <a:lnTo>
                  <a:pt x="0" y="10433"/>
                </a:lnTo>
                <a:lnTo>
                  <a:pt x="20977" y="10433"/>
                </a:lnTo>
                <a:lnTo>
                  <a:pt x="20977" y="0"/>
                </a:lnTo>
                <a:close/>
              </a:path>
            </a:pathLst>
          </a:custGeom>
          <a:solidFill>
            <a:srgbClr val="61564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9" name="object 99"/>
          <p:cNvSpPr/>
          <p:nvPr/>
        </p:nvSpPr>
        <p:spPr>
          <a:xfrm>
            <a:off x="8863055" y="2691977"/>
            <a:ext cx="26670" cy="10795"/>
          </a:xfrm>
          <a:custGeom>
            <a:avLst/>
            <a:gdLst/>
            <a:ahLst/>
            <a:cxnLst/>
            <a:rect l="l" t="t" r="r" b="b"/>
            <a:pathLst>
              <a:path w="26670" h="10794">
                <a:moveTo>
                  <a:pt x="0" y="10433"/>
                </a:moveTo>
                <a:lnTo>
                  <a:pt x="0" y="0"/>
                </a:lnTo>
                <a:lnTo>
                  <a:pt x="26222" y="0"/>
                </a:lnTo>
                <a:lnTo>
                  <a:pt x="26222" y="10433"/>
                </a:lnTo>
                <a:lnTo>
                  <a:pt x="0" y="10433"/>
                </a:lnTo>
                <a:close/>
              </a:path>
            </a:pathLst>
          </a:custGeom>
          <a:solidFill>
            <a:srgbClr val="61564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0" name="object 100"/>
          <p:cNvSpPr/>
          <p:nvPr/>
        </p:nvSpPr>
        <p:spPr>
          <a:xfrm>
            <a:off x="8354344" y="2676326"/>
            <a:ext cx="26670" cy="15875"/>
          </a:xfrm>
          <a:custGeom>
            <a:avLst/>
            <a:gdLst/>
            <a:ahLst/>
            <a:cxnLst/>
            <a:rect l="l" t="t" r="r" b="b"/>
            <a:pathLst>
              <a:path w="26670" h="15875">
                <a:moveTo>
                  <a:pt x="0" y="15650"/>
                </a:moveTo>
                <a:lnTo>
                  <a:pt x="0" y="0"/>
                </a:lnTo>
                <a:lnTo>
                  <a:pt x="26222" y="0"/>
                </a:lnTo>
                <a:lnTo>
                  <a:pt x="26222" y="15650"/>
                </a:lnTo>
                <a:lnTo>
                  <a:pt x="0" y="15650"/>
                </a:lnTo>
                <a:close/>
              </a:path>
            </a:pathLst>
          </a:custGeom>
          <a:solidFill>
            <a:srgbClr val="46413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1" name="object 101"/>
          <p:cNvSpPr/>
          <p:nvPr/>
        </p:nvSpPr>
        <p:spPr>
          <a:xfrm>
            <a:off x="8863055" y="2676326"/>
            <a:ext cx="26670" cy="15875"/>
          </a:xfrm>
          <a:custGeom>
            <a:avLst/>
            <a:gdLst/>
            <a:ahLst/>
            <a:cxnLst/>
            <a:rect l="l" t="t" r="r" b="b"/>
            <a:pathLst>
              <a:path w="26670" h="15875">
                <a:moveTo>
                  <a:pt x="0" y="15650"/>
                </a:moveTo>
                <a:lnTo>
                  <a:pt x="0" y="0"/>
                </a:lnTo>
                <a:lnTo>
                  <a:pt x="26222" y="0"/>
                </a:lnTo>
                <a:lnTo>
                  <a:pt x="26222" y="15650"/>
                </a:lnTo>
                <a:lnTo>
                  <a:pt x="0" y="15650"/>
                </a:lnTo>
                <a:close/>
              </a:path>
            </a:pathLst>
          </a:custGeom>
          <a:solidFill>
            <a:srgbClr val="46413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2" name="object 102"/>
          <p:cNvSpPr/>
          <p:nvPr/>
        </p:nvSpPr>
        <p:spPr>
          <a:xfrm>
            <a:off x="8354344" y="2660676"/>
            <a:ext cx="26670" cy="15875"/>
          </a:xfrm>
          <a:custGeom>
            <a:avLst/>
            <a:gdLst/>
            <a:ahLst/>
            <a:cxnLst/>
            <a:rect l="l" t="t" r="r" b="b"/>
            <a:pathLst>
              <a:path w="26670" h="15875">
                <a:moveTo>
                  <a:pt x="0" y="15650"/>
                </a:moveTo>
                <a:lnTo>
                  <a:pt x="0" y="0"/>
                </a:lnTo>
                <a:lnTo>
                  <a:pt x="26222" y="0"/>
                </a:lnTo>
                <a:lnTo>
                  <a:pt x="26222" y="15650"/>
                </a:lnTo>
                <a:lnTo>
                  <a:pt x="0" y="15650"/>
                </a:lnTo>
                <a:close/>
              </a:path>
            </a:pathLst>
          </a:custGeom>
          <a:solidFill>
            <a:srgbClr val="2F2D2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3" name="object 103"/>
          <p:cNvSpPr/>
          <p:nvPr/>
        </p:nvSpPr>
        <p:spPr>
          <a:xfrm>
            <a:off x="8863055" y="2660676"/>
            <a:ext cx="26670" cy="15875"/>
          </a:xfrm>
          <a:custGeom>
            <a:avLst/>
            <a:gdLst/>
            <a:ahLst/>
            <a:cxnLst/>
            <a:rect l="l" t="t" r="r" b="b"/>
            <a:pathLst>
              <a:path w="26670" h="15875">
                <a:moveTo>
                  <a:pt x="0" y="15650"/>
                </a:moveTo>
                <a:lnTo>
                  <a:pt x="0" y="0"/>
                </a:lnTo>
                <a:lnTo>
                  <a:pt x="26222" y="0"/>
                </a:lnTo>
                <a:lnTo>
                  <a:pt x="26222" y="15650"/>
                </a:lnTo>
                <a:lnTo>
                  <a:pt x="0" y="15650"/>
                </a:lnTo>
                <a:close/>
              </a:path>
            </a:pathLst>
          </a:custGeom>
          <a:solidFill>
            <a:srgbClr val="2F2D2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4" name="object 104"/>
          <p:cNvSpPr/>
          <p:nvPr/>
        </p:nvSpPr>
        <p:spPr>
          <a:xfrm>
            <a:off x="8354344" y="2645025"/>
            <a:ext cx="26670" cy="15875"/>
          </a:xfrm>
          <a:custGeom>
            <a:avLst/>
            <a:gdLst/>
            <a:ahLst/>
            <a:cxnLst/>
            <a:rect l="l" t="t" r="r" b="b"/>
            <a:pathLst>
              <a:path w="26670" h="15875">
                <a:moveTo>
                  <a:pt x="0" y="15650"/>
                </a:moveTo>
                <a:lnTo>
                  <a:pt x="0" y="0"/>
                </a:lnTo>
                <a:lnTo>
                  <a:pt x="26222" y="0"/>
                </a:lnTo>
                <a:lnTo>
                  <a:pt x="26222" y="15650"/>
                </a:lnTo>
                <a:lnTo>
                  <a:pt x="0" y="15650"/>
                </a:lnTo>
                <a:close/>
              </a:path>
            </a:pathLst>
          </a:custGeom>
          <a:solidFill>
            <a:srgbClr val="4543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5" name="object 105"/>
          <p:cNvSpPr/>
          <p:nvPr/>
        </p:nvSpPr>
        <p:spPr>
          <a:xfrm>
            <a:off x="8863055" y="2645025"/>
            <a:ext cx="26670" cy="15875"/>
          </a:xfrm>
          <a:custGeom>
            <a:avLst/>
            <a:gdLst/>
            <a:ahLst/>
            <a:cxnLst/>
            <a:rect l="l" t="t" r="r" b="b"/>
            <a:pathLst>
              <a:path w="26670" h="15875">
                <a:moveTo>
                  <a:pt x="0" y="15650"/>
                </a:moveTo>
                <a:lnTo>
                  <a:pt x="0" y="0"/>
                </a:lnTo>
                <a:lnTo>
                  <a:pt x="26222" y="0"/>
                </a:lnTo>
                <a:lnTo>
                  <a:pt x="26222" y="15650"/>
                </a:lnTo>
                <a:lnTo>
                  <a:pt x="0" y="15650"/>
                </a:lnTo>
                <a:close/>
              </a:path>
            </a:pathLst>
          </a:custGeom>
          <a:solidFill>
            <a:srgbClr val="4543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6" name="object 106"/>
          <p:cNvSpPr/>
          <p:nvPr/>
        </p:nvSpPr>
        <p:spPr>
          <a:xfrm>
            <a:off x="8354344" y="2629375"/>
            <a:ext cx="26670" cy="15875"/>
          </a:xfrm>
          <a:custGeom>
            <a:avLst/>
            <a:gdLst/>
            <a:ahLst/>
            <a:cxnLst/>
            <a:rect l="l" t="t" r="r" b="b"/>
            <a:pathLst>
              <a:path w="26670" h="15875">
                <a:moveTo>
                  <a:pt x="0" y="15650"/>
                </a:moveTo>
                <a:lnTo>
                  <a:pt x="0" y="0"/>
                </a:lnTo>
                <a:lnTo>
                  <a:pt x="26222" y="0"/>
                </a:lnTo>
                <a:lnTo>
                  <a:pt x="26222" y="15650"/>
                </a:lnTo>
                <a:lnTo>
                  <a:pt x="0" y="15650"/>
                </a:lnTo>
                <a:close/>
              </a:path>
            </a:pathLst>
          </a:custGeom>
          <a:solidFill>
            <a:srgbClr val="8F867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7" name="object 107"/>
          <p:cNvSpPr/>
          <p:nvPr/>
        </p:nvSpPr>
        <p:spPr>
          <a:xfrm>
            <a:off x="8863055" y="2629375"/>
            <a:ext cx="26670" cy="15875"/>
          </a:xfrm>
          <a:custGeom>
            <a:avLst/>
            <a:gdLst/>
            <a:ahLst/>
            <a:cxnLst/>
            <a:rect l="l" t="t" r="r" b="b"/>
            <a:pathLst>
              <a:path w="26670" h="15875">
                <a:moveTo>
                  <a:pt x="0" y="15650"/>
                </a:moveTo>
                <a:lnTo>
                  <a:pt x="0" y="0"/>
                </a:lnTo>
                <a:lnTo>
                  <a:pt x="26222" y="0"/>
                </a:lnTo>
                <a:lnTo>
                  <a:pt x="26222" y="15650"/>
                </a:lnTo>
                <a:lnTo>
                  <a:pt x="0" y="15650"/>
                </a:lnTo>
                <a:close/>
              </a:path>
            </a:pathLst>
          </a:custGeom>
          <a:solidFill>
            <a:srgbClr val="8F867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8" name="object 108"/>
          <p:cNvSpPr/>
          <p:nvPr/>
        </p:nvSpPr>
        <p:spPr>
          <a:xfrm>
            <a:off x="8359588" y="2618941"/>
            <a:ext cx="21590" cy="10795"/>
          </a:xfrm>
          <a:custGeom>
            <a:avLst/>
            <a:gdLst/>
            <a:ahLst/>
            <a:cxnLst/>
            <a:rect l="l" t="t" r="r" b="b"/>
            <a:pathLst>
              <a:path w="21590" h="10794">
                <a:moveTo>
                  <a:pt x="20977" y="0"/>
                </a:moveTo>
                <a:lnTo>
                  <a:pt x="0" y="0"/>
                </a:lnTo>
                <a:lnTo>
                  <a:pt x="0" y="10433"/>
                </a:lnTo>
                <a:lnTo>
                  <a:pt x="20977" y="10433"/>
                </a:lnTo>
                <a:lnTo>
                  <a:pt x="20977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9" name="object 109"/>
          <p:cNvSpPr/>
          <p:nvPr/>
        </p:nvSpPr>
        <p:spPr>
          <a:xfrm>
            <a:off x="8863055" y="2618941"/>
            <a:ext cx="26670" cy="10795"/>
          </a:xfrm>
          <a:custGeom>
            <a:avLst/>
            <a:gdLst/>
            <a:ahLst/>
            <a:cxnLst/>
            <a:rect l="l" t="t" r="r" b="b"/>
            <a:pathLst>
              <a:path w="26670" h="10794">
                <a:moveTo>
                  <a:pt x="0" y="10433"/>
                </a:moveTo>
                <a:lnTo>
                  <a:pt x="0" y="0"/>
                </a:lnTo>
                <a:lnTo>
                  <a:pt x="26222" y="0"/>
                </a:lnTo>
                <a:lnTo>
                  <a:pt x="26222" y="10433"/>
                </a:lnTo>
                <a:lnTo>
                  <a:pt x="0" y="10433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0" name="object 110"/>
          <p:cNvSpPr/>
          <p:nvPr/>
        </p:nvSpPr>
        <p:spPr>
          <a:xfrm>
            <a:off x="8359588" y="2603291"/>
            <a:ext cx="26670" cy="15875"/>
          </a:xfrm>
          <a:custGeom>
            <a:avLst/>
            <a:gdLst/>
            <a:ahLst/>
            <a:cxnLst/>
            <a:rect l="l" t="t" r="r" b="b"/>
            <a:pathLst>
              <a:path w="26670" h="15875">
                <a:moveTo>
                  <a:pt x="26222" y="0"/>
                </a:moveTo>
                <a:lnTo>
                  <a:pt x="0" y="0"/>
                </a:lnTo>
                <a:lnTo>
                  <a:pt x="0" y="15650"/>
                </a:lnTo>
                <a:lnTo>
                  <a:pt x="20977" y="15650"/>
                </a:lnTo>
                <a:lnTo>
                  <a:pt x="20977" y="10433"/>
                </a:lnTo>
                <a:lnTo>
                  <a:pt x="26222" y="5216"/>
                </a:lnTo>
                <a:lnTo>
                  <a:pt x="26222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1" name="object 111"/>
          <p:cNvSpPr/>
          <p:nvPr/>
        </p:nvSpPr>
        <p:spPr>
          <a:xfrm>
            <a:off x="8863055" y="2603291"/>
            <a:ext cx="26670" cy="15875"/>
          </a:xfrm>
          <a:custGeom>
            <a:avLst/>
            <a:gdLst/>
            <a:ahLst/>
            <a:cxnLst/>
            <a:rect l="l" t="t" r="r" b="b"/>
            <a:pathLst>
              <a:path w="26670" h="15875">
                <a:moveTo>
                  <a:pt x="0" y="15650"/>
                </a:moveTo>
                <a:lnTo>
                  <a:pt x="0" y="0"/>
                </a:lnTo>
                <a:lnTo>
                  <a:pt x="26222" y="0"/>
                </a:lnTo>
                <a:lnTo>
                  <a:pt x="26222" y="15650"/>
                </a:lnTo>
                <a:lnTo>
                  <a:pt x="0" y="1565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2" name="object 112"/>
          <p:cNvSpPr/>
          <p:nvPr/>
        </p:nvSpPr>
        <p:spPr>
          <a:xfrm>
            <a:off x="8359588" y="2587640"/>
            <a:ext cx="26670" cy="15875"/>
          </a:xfrm>
          <a:custGeom>
            <a:avLst/>
            <a:gdLst/>
            <a:ahLst/>
            <a:cxnLst/>
            <a:rect l="l" t="t" r="r" b="b"/>
            <a:pathLst>
              <a:path w="26670" h="15875">
                <a:moveTo>
                  <a:pt x="0" y="15650"/>
                </a:moveTo>
                <a:lnTo>
                  <a:pt x="0" y="0"/>
                </a:lnTo>
                <a:lnTo>
                  <a:pt x="26222" y="0"/>
                </a:lnTo>
                <a:lnTo>
                  <a:pt x="26222" y="15650"/>
                </a:lnTo>
                <a:lnTo>
                  <a:pt x="0" y="1565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3" name="object 113"/>
          <p:cNvSpPr/>
          <p:nvPr/>
        </p:nvSpPr>
        <p:spPr>
          <a:xfrm>
            <a:off x="8857811" y="2587641"/>
            <a:ext cx="31750" cy="15875"/>
          </a:xfrm>
          <a:custGeom>
            <a:avLst/>
            <a:gdLst/>
            <a:ahLst/>
            <a:cxnLst/>
            <a:rect l="l" t="t" r="r" b="b"/>
            <a:pathLst>
              <a:path w="31750" h="15875">
                <a:moveTo>
                  <a:pt x="26222" y="0"/>
                </a:moveTo>
                <a:lnTo>
                  <a:pt x="0" y="0"/>
                </a:lnTo>
                <a:lnTo>
                  <a:pt x="5244" y="5216"/>
                </a:lnTo>
                <a:lnTo>
                  <a:pt x="5244" y="15650"/>
                </a:lnTo>
                <a:lnTo>
                  <a:pt x="31466" y="15650"/>
                </a:lnTo>
                <a:lnTo>
                  <a:pt x="26222" y="10433"/>
                </a:lnTo>
                <a:lnTo>
                  <a:pt x="26222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4" name="object 114"/>
          <p:cNvSpPr/>
          <p:nvPr/>
        </p:nvSpPr>
        <p:spPr>
          <a:xfrm>
            <a:off x="8359588" y="2571990"/>
            <a:ext cx="31750" cy="15875"/>
          </a:xfrm>
          <a:custGeom>
            <a:avLst/>
            <a:gdLst/>
            <a:ahLst/>
            <a:cxnLst/>
            <a:rect l="l" t="t" r="r" b="b"/>
            <a:pathLst>
              <a:path w="31750" h="15875">
                <a:moveTo>
                  <a:pt x="31466" y="0"/>
                </a:moveTo>
                <a:lnTo>
                  <a:pt x="5244" y="0"/>
                </a:lnTo>
                <a:lnTo>
                  <a:pt x="5244" y="10433"/>
                </a:lnTo>
                <a:lnTo>
                  <a:pt x="0" y="10433"/>
                </a:lnTo>
                <a:lnTo>
                  <a:pt x="0" y="15650"/>
                </a:lnTo>
                <a:lnTo>
                  <a:pt x="26222" y="15650"/>
                </a:lnTo>
                <a:lnTo>
                  <a:pt x="26222" y="5216"/>
                </a:lnTo>
                <a:lnTo>
                  <a:pt x="31466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5" name="object 115"/>
          <p:cNvSpPr/>
          <p:nvPr/>
        </p:nvSpPr>
        <p:spPr>
          <a:xfrm>
            <a:off x="8857811" y="2571990"/>
            <a:ext cx="26670" cy="15875"/>
          </a:xfrm>
          <a:custGeom>
            <a:avLst/>
            <a:gdLst/>
            <a:ahLst/>
            <a:cxnLst/>
            <a:rect l="l" t="t" r="r" b="b"/>
            <a:pathLst>
              <a:path w="26670" h="15875">
                <a:moveTo>
                  <a:pt x="0" y="15650"/>
                </a:moveTo>
                <a:lnTo>
                  <a:pt x="0" y="0"/>
                </a:lnTo>
                <a:lnTo>
                  <a:pt x="26222" y="0"/>
                </a:lnTo>
                <a:lnTo>
                  <a:pt x="26222" y="15650"/>
                </a:lnTo>
                <a:lnTo>
                  <a:pt x="0" y="1565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6" name="object 116"/>
          <p:cNvSpPr/>
          <p:nvPr/>
        </p:nvSpPr>
        <p:spPr>
          <a:xfrm>
            <a:off x="8364833" y="2561556"/>
            <a:ext cx="26670" cy="10795"/>
          </a:xfrm>
          <a:custGeom>
            <a:avLst/>
            <a:gdLst/>
            <a:ahLst/>
            <a:cxnLst/>
            <a:rect l="l" t="t" r="r" b="b"/>
            <a:pathLst>
              <a:path w="26670" h="10794">
                <a:moveTo>
                  <a:pt x="0" y="10433"/>
                </a:moveTo>
                <a:lnTo>
                  <a:pt x="0" y="0"/>
                </a:lnTo>
                <a:lnTo>
                  <a:pt x="26222" y="0"/>
                </a:lnTo>
                <a:lnTo>
                  <a:pt x="26222" y="10433"/>
                </a:lnTo>
                <a:lnTo>
                  <a:pt x="0" y="10433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7" name="object 117"/>
          <p:cNvSpPr/>
          <p:nvPr/>
        </p:nvSpPr>
        <p:spPr>
          <a:xfrm>
            <a:off x="8857811" y="2561557"/>
            <a:ext cx="26670" cy="10795"/>
          </a:xfrm>
          <a:custGeom>
            <a:avLst/>
            <a:gdLst/>
            <a:ahLst/>
            <a:cxnLst/>
            <a:rect l="l" t="t" r="r" b="b"/>
            <a:pathLst>
              <a:path w="26670" h="10794">
                <a:moveTo>
                  <a:pt x="20977" y="0"/>
                </a:moveTo>
                <a:lnTo>
                  <a:pt x="0" y="0"/>
                </a:lnTo>
                <a:lnTo>
                  <a:pt x="0" y="10433"/>
                </a:lnTo>
                <a:lnTo>
                  <a:pt x="26222" y="10433"/>
                </a:lnTo>
                <a:lnTo>
                  <a:pt x="20977" y="5216"/>
                </a:lnTo>
                <a:lnTo>
                  <a:pt x="20977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8" name="object 118"/>
          <p:cNvSpPr/>
          <p:nvPr/>
        </p:nvSpPr>
        <p:spPr>
          <a:xfrm>
            <a:off x="8364833" y="2545906"/>
            <a:ext cx="31750" cy="15875"/>
          </a:xfrm>
          <a:custGeom>
            <a:avLst/>
            <a:gdLst/>
            <a:ahLst/>
            <a:cxnLst/>
            <a:rect l="l" t="t" r="r" b="b"/>
            <a:pathLst>
              <a:path w="31750" h="15875">
                <a:moveTo>
                  <a:pt x="31466" y="0"/>
                </a:moveTo>
                <a:lnTo>
                  <a:pt x="5244" y="0"/>
                </a:lnTo>
                <a:lnTo>
                  <a:pt x="5244" y="5216"/>
                </a:lnTo>
                <a:lnTo>
                  <a:pt x="0" y="10433"/>
                </a:lnTo>
                <a:lnTo>
                  <a:pt x="0" y="15650"/>
                </a:lnTo>
                <a:lnTo>
                  <a:pt x="26222" y="15650"/>
                </a:lnTo>
                <a:lnTo>
                  <a:pt x="26222" y="5216"/>
                </a:lnTo>
                <a:lnTo>
                  <a:pt x="31466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9" name="object 119"/>
          <p:cNvSpPr/>
          <p:nvPr/>
        </p:nvSpPr>
        <p:spPr>
          <a:xfrm>
            <a:off x="8852566" y="2545906"/>
            <a:ext cx="26670" cy="15875"/>
          </a:xfrm>
          <a:custGeom>
            <a:avLst/>
            <a:gdLst/>
            <a:ahLst/>
            <a:cxnLst/>
            <a:rect l="l" t="t" r="r" b="b"/>
            <a:pathLst>
              <a:path w="26670" h="15875">
                <a:moveTo>
                  <a:pt x="0" y="15650"/>
                </a:moveTo>
                <a:lnTo>
                  <a:pt x="0" y="0"/>
                </a:lnTo>
                <a:lnTo>
                  <a:pt x="26222" y="0"/>
                </a:lnTo>
                <a:lnTo>
                  <a:pt x="26222" y="15650"/>
                </a:lnTo>
                <a:lnTo>
                  <a:pt x="0" y="1565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0" name="object 120"/>
          <p:cNvSpPr/>
          <p:nvPr/>
        </p:nvSpPr>
        <p:spPr>
          <a:xfrm>
            <a:off x="8370077" y="2530255"/>
            <a:ext cx="31750" cy="15875"/>
          </a:xfrm>
          <a:custGeom>
            <a:avLst/>
            <a:gdLst/>
            <a:ahLst/>
            <a:cxnLst/>
            <a:rect l="l" t="t" r="r" b="b"/>
            <a:pathLst>
              <a:path w="31750" h="15875">
                <a:moveTo>
                  <a:pt x="31466" y="0"/>
                </a:moveTo>
                <a:lnTo>
                  <a:pt x="5244" y="0"/>
                </a:lnTo>
                <a:lnTo>
                  <a:pt x="5244" y="5216"/>
                </a:lnTo>
                <a:lnTo>
                  <a:pt x="0" y="5216"/>
                </a:lnTo>
                <a:lnTo>
                  <a:pt x="0" y="15650"/>
                </a:lnTo>
                <a:lnTo>
                  <a:pt x="26222" y="15650"/>
                </a:lnTo>
                <a:lnTo>
                  <a:pt x="26222" y="5216"/>
                </a:lnTo>
                <a:lnTo>
                  <a:pt x="31466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1" name="object 121"/>
          <p:cNvSpPr/>
          <p:nvPr/>
        </p:nvSpPr>
        <p:spPr>
          <a:xfrm>
            <a:off x="8847321" y="2530256"/>
            <a:ext cx="31750" cy="15875"/>
          </a:xfrm>
          <a:custGeom>
            <a:avLst/>
            <a:gdLst/>
            <a:ahLst/>
            <a:cxnLst/>
            <a:rect l="l" t="t" r="r" b="b"/>
            <a:pathLst>
              <a:path w="31750" h="15875">
                <a:moveTo>
                  <a:pt x="26222" y="0"/>
                </a:moveTo>
                <a:lnTo>
                  <a:pt x="0" y="0"/>
                </a:lnTo>
                <a:lnTo>
                  <a:pt x="0" y="5216"/>
                </a:lnTo>
                <a:lnTo>
                  <a:pt x="5244" y="10433"/>
                </a:lnTo>
                <a:lnTo>
                  <a:pt x="5244" y="15650"/>
                </a:lnTo>
                <a:lnTo>
                  <a:pt x="31466" y="15650"/>
                </a:lnTo>
                <a:lnTo>
                  <a:pt x="26222" y="10433"/>
                </a:lnTo>
                <a:lnTo>
                  <a:pt x="26222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2" name="object 122"/>
          <p:cNvSpPr/>
          <p:nvPr/>
        </p:nvSpPr>
        <p:spPr>
          <a:xfrm>
            <a:off x="8375322" y="2514605"/>
            <a:ext cx="26670" cy="15875"/>
          </a:xfrm>
          <a:custGeom>
            <a:avLst/>
            <a:gdLst/>
            <a:ahLst/>
            <a:cxnLst/>
            <a:rect l="l" t="t" r="r" b="b"/>
            <a:pathLst>
              <a:path w="26670" h="15875">
                <a:moveTo>
                  <a:pt x="26222" y="0"/>
                </a:moveTo>
                <a:lnTo>
                  <a:pt x="5244" y="0"/>
                </a:lnTo>
                <a:lnTo>
                  <a:pt x="0" y="5216"/>
                </a:lnTo>
                <a:lnTo>
                  <a:pt x="0" y="15650"/>
                </a:lnTo>
                <a:lnTo>
                  <a:pt x="26222" y="15650"/>
                </a:lnTo>
                <a:lnTo>
                  <a:pt x="26222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3" name="object 123"/>
          <p:cNvSpPr/>
          <p:nvPr/>
        </p:nvSpPr>
        <p:spPr>
          <a:xfrm>
            <a:off x="8842078" y="2514605"/>
            <a:ext cx="31750" cy="15875"/>
          </a:xfrm>
          <a:custGeom>
            <a:avLst/>
            <a:gdLst/>
            <a:ahLst/>
            <a:cxnLst/>
            <a:rect l="l" t="t" r="r" b="b"/>
            <a:pathLst>
              <a:path w="31750" h="15875">
                <a:moveTo>
                  <a:pt x="31466" y="10433"/>
                </a:moveTo>
                <a:lnTo>
                  <a:pt x="5244" y="10433"/>
                </a:lnTo>
                <a:lnTo>
                  <a:pt x="5244" y="15650"/>
                </a:lnTo>
                <a:lnTo>
                  <a:pt x="31466" y="15650"/>
                </a:lnTo>
                <a:lnTo>
                  <a:pt x="31466" y="10433"/>
                </a:lnTo>
                <a:close/>
              </a:path>
              <a:path w="31750" h="15875">
                <a:moveTo>
                  <a:pt x="26222" y="0"/>
                </a:moveTo>
                <a:lnTo>
                  <a:pt x="0" y="0"/>
                </a:lnTo>
                <a:lnTo>
                  <a:pt x="0" y="10433"/>
                </a:lnTo>
                <a:lnTo>
                  <a:pt x="26222" y="10433"/>
                </a:lnTo>
                <a:lnTo>
                  <a:pt x="26222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4" name="object 124"/>
          <p:cNvSpPr/>
          <p:nvPr/>
        </p:nvSpPr>
        <p:spPr>
          <a:xfrm>
            <a:off x="8380566" y="2498955"/>
            <a:ext cx="26670" cy="15875"/>
          </a:xfrm>
          <a:custGeom>
            <a:avLst/>
            <a:gdLst/>
            <a:ahLst/>
            <a:cxnLst/>
            <a:rect l="l" t="t" r="r" b="b"/>
            <a:pathLst>
              <a:path w="26670" h="15875">
                <a:moveTo>
                  <a:pt x="26222" y="0"/>
                </a:moveTo>
                <a:lnTo>
                  <a:pt x="0" y="0"/>
                </a:lnTo>
                <a:lnTo>
                  <a:pt x="0" y="15650"/>
                </a:lnTo>
                <a:lnTo>
                  <a:pt x="20977" y="15650"/>
                </a:lnTo>
                <a:lnTo>
                  <a:pt x="26222" y="10433"/>
                </a:lnTo>
                <a:lnTo>
                  <a:pt x="26222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5" name="object 125"/>
          <p:cNvSpPr/>
          <p:nvPr/>
        </p:nvSpPr>
        <p:spPr>
          <a:xfrm>
            <a:off x="8836833" y="2498955"/>
            <a:ext cx="31750" cy="15875"/>
          </a:xfrm>
          <a:custGeom>
            <a:avLst/>
            <a:gdLst/>
            <a:ahLst/>
            <a:cxnLst/>
            <a:rect l="l" t="t" r="r" b="b"/>
            <a:pathLst>
              <a:path w="31750" h="15875">
                <a:moveTo>
                  <a:pt x="26222" y="0"/>
                </a:moveTo>
                <a:lnTo>
                  <a:pt x="0" y="0"/>
                </a:lnTo>
                <a:lnTo>
                  <a:pt x="0" y="5216"/>
                </a:lnTo>
                <a:lnTo>
                  <a:pt x="5244" y="10433"/>
                </a:lnTo>
                <a:lnTo>
                  <a:pt x="5244" y="15650"/>
                </a:lnTo>
                <a:lnTo>
                  <a:pt x="31466" y="15650"/>
                </a:lnTo>
                <a:lnTo>
                  <a:pt x="31466" y="10433"/>
                </a:lnTo>
                <a:lnTo>
                  <a:pt x="26222" y="10433"/>
                </a:lnTo>
                <a:lnTo>
                  <a:pt x="26222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6" name="object 126"/>
          <p:cNvSpPr/>
          <p:nvPr/>
        </p:nvSpPr>
        <p:spPr>
          <a:xfrm>
            <a:off x="8385811" y="2488521"/>
            <a:ext cx="26670" cy="10795"/>
          </a:xfrm>
          <a:custGeom>
            <a:avLst/>
            <a:gdLst/>
            <a:ahLst/>
            <a:cxnLst/>
            <a:rect l="l" t="t" r="r" b="b"/>
            <a:pathLst>
              <a:path w="26670" h="10794">
                <a:moveTo>
                  <a:pt x="26222" y="0"/>
                </a:moveTo>
                <a:lnTo>
                  <a:pt x="0" y="0"/>
                </a:lnTo>
                <a:lnTo>
                  <a:pt x="0" y="10433"/>
                </a:lnTo>
                <a:lnTo>
                  <a:pt x="26222" y="10433"/>
                </a:lnTo>
                <a:lnTo>
                  <a:pt x="26222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7" name="object 127"/>
          <p:cNvSpPr/>
          <p:nvPr/>
        </p:nvSpPr>
        <p:spPr>
          <a:xfrm>
            <a:off x="8831588" y="2488521"/>
            <a:ext cx="31750" cy="10795"/>
          </a:xfrm>
          <a:custGeom>
            <a:avLst/>
            <a:gdLst/>
            <a:ahLst/>
            <a:cxnLst/>
            <a:rect l="l" t="t" r="r" b="b"/>
            <a:pathLst>
              <a:path w="31750" h="10794">
                <a:moveTo>
                  <a:pt x="26222" y="0"/>
                </a:moveTo>
                <a:lnTo>
                  <a:pt x="0" y="0"/>
                </a:lnTo>
                <a:lnTo>
                  <a:pt x="0" y="5216"/>
                </a:lnTo>
                <a:lnTo>
                  <a:pt x="5244" y="10433"/>
                </a:lnTo>
                <a:lnTo>
                  <a:pt x="31466" y="10433"/>
                </a:lnTo>
                <a:lnTo>
                  <a:pt x="31466" y="5216"/>
                </a:lnTo>
                <a:lnTo>
                  <a:pt x="26222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8" name="object 128"/>
          <p:cNvSpPr/>
          <p:nvPr/>
        </p:nvSpPr>
        <p:spPr>
          <a:xfrm>
            <a:off x="8391055" y="2472870"/>
            <a:ext cx="26670" cy="15875"/>
          </a:xfrm>
          <a:custGeom>
            <a:avLst/>
            <a:gdLst/>
            <a:ahLst/>
            <a:cxnLst/>
            <a:rect l="l" t="t" r="r" b="b"/>
            <a:pathLst>
              <a:path w="26670" h="15875">
                <a:moveTo>
                  <a:pt x="26222" y="0"/>
                </a:moveTo>
                <a:lnTo>
                  <a:pt x="0" y="0"/>
                </a:lnTo>
                <a:lnTo>
                  <a:pt x="0" y="15650"/>
                </a:lnTo>
                <a:lnTo>
                  <a:pt x="26222" y="15650"/>
                </a:lnTo>
                <a:lnTo>
                  <a:pt x="26222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9" name="object 129"/>
          <p:cNvSpPr/>
          <p:nvPr/>
        </p:nvSpPr>
        <p:spPr>
          <a:xfrm>
            <a:off x="8826344" y="2472871"/>
            <a:ext cx="31750" cy="15875"/>
          </a:xfrm>
          <a:custGeom>
            <a:avLst/>
            <a:gdLst/>
            <a:ahLst/>
            <a:cxnLst/>
            <a:rect l="l" t="t" r="r" b="b"/>
            <a:pathLst>
              <a:path w="31750" h="15875">
                <a:moveTo>
                  <a:pt x="26222" y="0"/>
                </a:moveTo>
                <a:lnTo>
                  <a:pt x="0" y="0"/>
                </a:lnTo>
                <a:lnTo>
                  <a:pt x="0" y="5216"/>
                </a:lnTo>
                <a:lnTo>
                  <a:pt x="5244" y="10433"/>
                </a:lnTo>
                <a:lnTo>
                  <a:pt x="5244" y="15650"/>
                </a:lnTo>
                <a:lnTo>
                  <a:pt x="31466" y="15650"/>
                </a:lnTo>
                <a:lnTo>
                  <a:pt x="31466" y="10433"/>
                </a:lnTo>
                <a:lnTo>
                  <a:pt x="26222" y="5216"/>
                </a:lnTo>
                <a:lnTo>
                  <a:pt x="26222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0" name="object 130"/>
          <p:cNvSpPr/>
          <p:nvPr/>
        </p:nvSpPr>
        <p:spPr>
          <a:xfrm>
            <a:off x="8396299" y="2457220"/>
            <a:ext cx="31750" cy="15875"/>
          </a:xfrm>
          <a:custGeom>
            <a:avLst/>
            <a:gdLst/>
            <a:ahLst/>
            <a:cxnLst/>
            <a:rect l="l" t="t" r="r" b="b"/>
            <a:pathLst>
              <a:path w="31750" h="15875">
                <a:moveTo>
                  <a:pt x="26222" y="5216"/>
                </a:moveTo>
                <a:lnTo>
                  <a:pt x="0" y="5216"/>
                </a:lnTo>
                <a:lnTo>
                  <a:pt x="0" y="15650"/>
                </a:lnTo>
                <a:lnTo>
                  <a:pt x="26222" y="15650"/>
                </a:lnTo>
                <a:lnTo>
                  <a:pt x="26222" y="5216"/>
                </a:lnTo>
                <a:close/>
              </a:path>
              <a:path w="31750" h="15875">
                <a:moveTo>
                  <a:pt x="31466" y="0"/>
                </a:moveTo>
                <a:lnTo>
                  <a:pt x="5244" y="0"/>
                </a:lnTo>
                <a:lnTo>
                  <a:pt x="5244" y="5216"/>
                </a:lnTo>
                <a:lnTo>
                  <a:pt x="31466" y="5216"/>
                </a:lnTo>
                <a:lnTo>
                  <a:pt x="31466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1" name="object 131"/>
          <p:cNvSpPr/>
          <p:nvPr/>
        </p:nvSpPr>
        <p:spPr>
          <a:xfrm>
            <a:off x="8815855" y="2457220"/>
            <a:ext cx="36830" cy="15875"/>
          </a:xfrm>
          <a:custGeom>
            <a:avLst/>
            <a:gdLst/>
            <a:ahLst/>
            <a:cxnLst/>
            <a:rect l="l" t="t" r="r" b="b"/>
            <a:pathLst>
              <a:path w="36829" h="15875">
                <a:moveTo>
                  <a:pt x="26222" y="0"/>
                </a:moveTo>
                <a:lnTo>
                  <a:pt x="0" y="0"/>
                </a:lnTo>
                <a:lnTo>
                  <a:pt x="5244" y="5216"/>
                </a:lnTo>
                <a:lnTo>
                  <a:pt x="5244" y="10433"/>
                </a:lnTo>
                <a:lnTo>
                  <a:pt x="10488" y="15650"/>
                </a:lnTo>
                <a:lnTo>
                  <a:pt x="36711" y="15650"/>
                </a:lnTo>
                <a:lnTo>
                  <a:pt x="31466" y="10433"/>
                </a:lnTo>
                <a:lnTo>
                  <a:pt x="31466" y="5216"/>
                </a:lnTo>
                <a:lnTo>
                  <a:pt x="26222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2" name="object 132"/>
          <p:cNvSpPr/>
          <p:nvPr/>
        </p:nvSpPr>
        <p:spPr>
          <a:xfrm>
            <a:off x="8401544" y="2441570"/>
            <a:ext cx="36830" cy="15875"/>
          </a:xfrm>
          <a:custGeom>
            <a:avLst/>
            <a:gdLst/>
            <a:ahLst/>
            <a:cxnLst/>
            <a:rect l="l" t="t" r="r" b="b"/>
            <a:pathLst>
              <a:path w="36829" h="15875">
                <a:moveTo>
                  <a:pt x="36711" y="0"/>
                </a:moveTo>
                <a:lnTo>
                  <a:pt x="10488" y="0"/>
                </a:lnTo>
                <a:lnTo>
                  <a:pt x="5244" y="5216"/>
                </a:lnTo>
                <a:lnTo>
                  <a:pt x="5244" y="10433"/>
                </a:lnTo>
                <a:lnTo>
                  <a:pt x="0" y="10433"/>
                </a:lnTo>
                <a:lnTo>
                  <a:pt x="0" y="15650"/>
                </a:lnTo>
                <a:lnTo>
                  <a:pt x="26222" y="15650"/>
                </a:lnTo>
                <a:lnTo>
                  <a:pt x="31466" y="10433"/>
                </a:lnTo>
                <a:lnTo>
                  <a:pt x="31466" y="5216"/>
                </a:lnTo>
                <a:lnTo>
                  <a:pt x="36711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3" name="object 133"/>
          <p:cNvSpPr/>
          <p:nvPr/>
        </p:nvSpPr>
        <p:spPr>
          <a:xfrm>
            <a:off x="8810611" y="2441570"/>
            <a:ext cx="31750" cy="15875"/>
          </a:xfrm>
          <a:custGeom>
            <a:avLst/>
            <a:gdLst/>
            <a:ahLst/>
            <a:cxnLst/>
            <a:rect l="l" t="t" r="r" b="b"/>
            <a:pathLst>
              <a:path w="31750" h="15875">
                <a:moveTo>
                  <a:pt x="26222" y="0"/>
                </a:moveTo>
                <a:lnTo>
                  <a:pt x="0" y="0"/>
                </a:lnTo>
                <a:lnTo>
                  <a:pt x="0" y="5216"/>
                </a:lnTo>
                <a:lnTo>
                  <a:pt x="5244" y="10433"/>
                </a:lnTo>
                <a:lnTo>
                  <a:pt x="5244" y="15650"/>
                </a:lnTo>
                <a:lnTo>
                  <a:pt x="31466" y="15650"/>
                </a:lnTo>
                <a:lnTo>
                  <a:pt x="31466" y="10433"/>
                </a:lnTo>
                <a:lnTo>
                  <a:pt x="26222" y="5216"/>
                </a:lnTo>
                <a:lnTo>
                  <a:pt x="26222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4" name="object 134"/>
          <p:cNvSpPr/>
          <p:nvPr/>
        </p:nvSpPr>
        <p:spPr>
          <a:xfrm>
            <a:off x="8412033" y="2425919"/>
            <a:ext cx="36830" cy="15875"/>
          </a:xfrm>
          <a:custGeom>
            <a:avLst/>
            <a:gdLst/>
            <a:ahLst/>
            <a:cxnLst/>
            <a:rect l="l" t="t" r="r" b="b"/>
            <a:pathLst>
              <a:path w="36829" h="15875">
                <a:moveTo>
                  <a:pt x="36711" y="0"/>
                </a:moveTo>
                <a:lnTo>
                  <a:pt x="5244" y="0"/>
                </a:lnTo>
                <a:lnTo>
                  <a:pt x="5244" y="5216"/>
                </a:lnTo>
                <a:lnTo>
                  <a:pt x="0" y="10433"/>
                </a:lnTo>
                <a:lnTo>
                  <a:pt x="0" y="15650"/>
                </a:lnTo>
                <a:lnTo>
                  <a:pt x="26222" y="15650"/>
                </a:lnTo>
                <a:lnTo>
                  <a:pt x="31466" y="10433"/>
                </a:lnTo>
                <a:lnTo>
                  <a:pt x="31466" y="5216"/>
                </a:lnTo>
                <a:lnTo>
                  <a:pt x="36711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5" name="object 135"/>
          <p:cNvSpPr/>
          <p:nvPr/>
        </p:nvSpPr>
        <p:spPr>
          <a:xfrm>
            <a:off x="8800122" y="2425919"/>
            <a:ext cx="36830" cy="15875"/>
          </a:xfrm>
          <a:custGeom>
            <a:avLst/>
            <a:gdLst/>
            <a:ahLst/>
            <a:cxnLst/>
            <a:rect l="l" t="t" r="r" b="b"/>
            <a:pathLst>
              <a:path w="36829" h="15875">
                <a:moveTo>
                  <a:pt x="26222" y="0"/>
                </a:moveTo>
                <a:lnTo>
                  <a:pt x="0" y="0"/>
                </a:lnTo>
                <a:lnTo>
                  <a:pt x="0" y="5216"/>
                </a:lnTo>
                <a:lnTo>
                  <a:pt x="5244" y="10433"/>
                </a:lnTo>
                <a:lnTo>
                  <a:pt x="5244" y="15650"/>
                </a:lnTo>
                <a:lnTo>
                  <a:pt x="36711" y="15650"/>
                </a:lnTo>
                <a:lnTo>
                  <a:pt x="36711" y="10433"/>
                </a:lnTo>
                <a:lnTo>
                  <a:pt x="31466" y="10433"/>
                </a:lnTo>
                <a:lnTo>
                  <a:pt x="31466" y="5216"/>
                </a:lnTo>
                <a:lnTo>
                  <a:pt x="26222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6" name="object 136"/>
          <p:cNvSpPr/>
          <p:nvPr/>
        </p:nvSpPr>
        <p:spPr>
          <a:xfrm>
            <a:off x="8422522" y="2415486"/>
            <a:ext cx="31750" cy="10795"/>
          </a:xfrm>
          <a:custGeom>
            <a:avLst/>
            <a:gdLst/>
            <a:ahLst/>
            <a:cxnLst/>
            <a:rect l="l" t="t" r="r" b="b"/>
            <a:pathLst>
              <a:path w="31750" h="10794">
                <a:moveTo>
                  <a:pt x="31466" y="0"/>
                </a:moveTo>
                <a:lnTo>
                  <a:pt x="0" y="0"/>
                </a:lnTo>
                <a:lnTo>
                  <a:pt x="0" y="10433"/>
                </a:lnTo>
                <a:lnTo>
                  <a:pt x="26222" y="10433"/>
                </a:lnTo>
                <a:lnTo>
                  <a:pt x="26222" y="5216"/>
                </a:lnTo>
                <a:lnTo>
                  <a:pt x="31466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7" name="object 137"/>
          <p:cNvSpPr/>
          <p:nvPr/>
        </p:nvSpPr>
        <p:spPr>
          <a:xfrm>
            <a:off x="8794877" y="2415486"/>
            <a:ext cx="31750" cy="10795"/>
          </a:xfrm>
          <a:custGeom>
            <a:avLst/>
            <a:gdLst/>
            <a:ahLst/>
            <a:cxnLst/>
            <a:rect l="l" t="t" r="r" b="b"/>
            <a:pathLst>
              <a:path w="31750" h="10794">
                <a:moveTo>
                  <a:pt x="26222" y="0"/>
                </a:moveTo>
                <a:lnTo>
                  <a:pt x="0" y="0"/>
                </a:lnTo>
                <a:lnTo>
                  <a:pt x="0" y="10433"/>
                </a:lnTo>
                <a:lnTo>
                  <a:pt x="31466" y="10433"/>
                </a:lnTo>
                <a:lnTo>
                  <a:pt x="26222" y="5216"/>
                </a:lnTo>
                <a:lnTo>
                  <a:pt x="26222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8" name="object 138"/>
          <p:cNvSpPr/>
          <p:nvPr/>
        </p:nvSpPr>
        <p:spPr>
          <a:xfrm>
            <a:off x="8427766" y="2399835"/>
            <a:ext cx="42545" cy="15875"/>
          </a:xfrm>
          <a:custGeom>
            <a:avLst/>
            <a:gdLst/>
            <a:ahLst/>
            <a:cxnLst/>
            <a:rect l="l" t="t" r="r" b="b"/>
            <a:pathLst>
              <a:path w="42545" h="15875">
                <a:moveTo>
                  <a:pt x="41955" y="0"/>
                </a:moveTo>
                <a:lnTo>
                  <a:pt x="10488" y="0"/>
                </a:lnTo>
                <a:lnTo>
                  <a:pt x="0" y="10433"/>
                </a:lnTo>
                <a:lnTo>
                  <a:pt x="0" y="15650"/>
                </a:lnTo>
                <a:lnTo>
                  <a:pt x="26222" y="15650"/>
                </a:lnTo>
                <a:lnTo>
                  <a:pt x="41955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9" name="object 139"/>
          <p:cNvSpPr/>
          <p:nvPr/>
        </p:nvSpPr>
        <p:spPr>
          <a:xfrm>
            <a:off x="8779144" y="2399835"/>
            <a:ext cx="42545" cy="15875"/>
          </a:xfrm>
          <a:custGeom>
            <a:avLst/>
            <a:gdLst/>
            <a:ahLst/>
            <a:cxnLst/>
            <a:rect l="l" t="t" r="r" b="b"/>
            <a:pathLst>
              <a:path w="42545" h="15875">
                <a:moveTo>
                  <a:pt x="36711" y="5216"/>
                </a:moveTo>
                <a:lnTo>
                  <a:pt x="5244" y="5216"/>
                </a:lnTo>
                <a:lnTo>
                  <a:pt x="10488" y="10433"/>
                </a:lnTo>
                <a:lnTo>
                  <a:pt x="10488" y="15650"/>
                </a:lnTo>
                <a:lnTo>
                  <a:pt x="41955" y="15650"/>
                </a:lnTo>
                <a:lnTo>
                  <a:pt x="36711" y="10433"/>
                </a:lnTo>
                <a:lnTo>
                  <a:pt x="36711" y="5216"/>
                </a:lnTo>
                <a:close/>
              </a:path>
              <a:path w="42545" h="15875">
                <a:moveTo>
                  <a:pt x="31466" y="0"/>
                </a:moveTo>
                <a:lnTo>
                  <a:pt x="0" y="0"/>
                </a:lnTo>
                <a:lnTo>
                  <a:pt x="0" y="5216"/>
                </a:lnTo>
                <a:lnTo>
                  <a:pt x="31466" y="5216"/>
                </a:lnTo>
                <a:lnTo>
                  <a:pt x="31466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0" name="object 140"/>
          <p:cNvSpPr/>
          <p:nvPr/>
        </p:nvSpPr>
        <p:spPr>
          <a:xfrm>
            <a:off x="8438255" y="2384185"/>
            <a:ext cx="42545" cy="15875"/>
          </a:xfrm>
          <a:custGeom>
            <a:avLst/>
            <a:gdLst/>
            <a:ahLst/>
            <a:cxnLst/>
            <a:rect l="l" t="t" r="r" b="b"/>
            <a:pathLst>
              <a:path w="42545" h="15875">
                <a:moveTo>
                  <a:pt x="31466" y="10433"/>
                </a:moveTo>
                <a:lnTo>
                  <a:pt x="0" y="10433"/>
                </a:lnTo>
                <a:lnTo>
                  <a:pt x="0" y="15650"/>
                </a:lnTo>
                <a:lnTo>
                  <a:pt x="31466" y="15650"/>
                </a:lnTo>
                <a:lnTo>
                  <a:pt x="31466" y="10433"/>
                </a:lnTo>
                <a:close/>
              </a:path>
              <a:path w="42545" h="15875">
                <a:moveTo>
                  <a:pt x="41955" y="0"/>
                </a:moveTo>
                <a:lnTo>
                  <a:pt x="10488" y="0"/>
                </a:lnTo>
                <a:lnTo>
                  <a:pt x="10488" y="5216"/>
                </a:lnTo>
                <a:lnTo>
                  <a:pt x="5244" y="10433"/>
                </a:lnTo>
                <a:lnTo>
                  <a:pt x="36711" y="10433"/>
                </a:lnTo>
                <a:lnTo>
                  <a:pt x="41955" y="5216"/>
                </a:lnTo>
                <a:lnTo>
                  <a:pt x="41955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1" name="object 141"/>
          <p:cNvSpPr/>
          <p:nvPr/>
        </p:nvSpPr>
        <p:spPr>
          <a:xfrm>
            <a:off x="8763410" y="2384185"/>
            <a:ext cx="47625" cy="15875"/>
          </a:xfrm>
          <a:custGeom>
            <a:avLst/>
            <a:gdLst/>
            <a:ahLst/>
            <a:cxnLst/>
            <a:rect l="l" t="t" r="r" b="b"/>
            <a:pathLst>
              <a:path w="47625" h="15875">
                <a:moveTo>
                  <a:pt x="31466" y="0"/>
                </a:moveTo>
                <a:lnTo>
                  <a:pt x="0" y="0"/>
                </a:lnTo>
                <a:lnTo>
                  <a:pt x="15733" y="15650"/>
                </a:lnTo>
                <a:lnTo>
                  <a:pt x="47200" y="15650"/>
                </a:lnTo>
                <a:lnTo>
                  <a:pt x="41955" y="10433"/>
                </a:lnTo>
                <a:lnTo>
                  <a:pt x="36711" y="10433"/>
                </a:lnTo>
                <a:lnTo>
                  <a:pt x="36711" y="5216"/>
                </a:lnTo>
                <a:lnTo>
                  <a:pt x="31466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2" name="object 142"/>
          <p:cNvSpPr/>
          <p:nvPr/>
        </p:nvSpPr>
        <p:spPr>
          <a:xfrm>
            <a:off x="8448743" y="2295471"/>
            <a:ext cx="346710" cy="88900"/>
          </a:xfrm>
          <a:custGeom>
            <a:avLst/>
            <a:gdLst/>
            <a:ahLst/>
            <a:cxnLst/>
            <a:rect l="l" t="t" r="r" b="b"/>
            <a:pathLst>
              <a:path w="346709" h="88900">
                <a:moveTo>
                  <a:pt x="220266" y="5216"/>
                </a:moveTo>
                <a:lnTo>
                  <a:pt x="125866" y="5216"/>
                </a:lnTo>
                <a:lnTo>
                  <a:pt x="104888" y="15650"/>
                </a:lnTo>
                <a:lnTo>
                  <a:pt x="89155" y="20867"/>
                </a:lnTo>
                <a:lnTo>
                  <a:pt x="57688" y="36517"/>
                </a:lnTo>
                <a:lnTo>
                  <a:pt x="47199" y="46951"/>
                </a:lnTo>
                <a:lnTo>
                  <a:pt x="36711" y="52168"/>
                </a:lnTo>
                <a:lnTo>
                  <a:pt x="31466" y="62601"/>
                </a:lnTo>
                <a:lnTo>
                  <a:pt x="20977" y="67818"/>
                </a:lnTo>
                <a:lnTo>
                  <a:pt x="0" y="88713"/>
                </a:lnTo>
                <a:lnTo>
                  <a:pt x="31466" y="88713"/>
                </a:lnTo>
                <a:lnTo>
                  <a:pt x="41955" y="83468"/>
                </a:lnTo>
                <a:lnTo>
                  <a:pt x="47199" y="73035"/>
                </a:lnTo>
                <a:lnTo>
                  <a:pt x="57688" y="67818"/>
                </a:lnTo>
                <a:lnTo>
                  <a:pt x="62933" y="62601"/>
                </a:lnTo>
                <a:lnTo>
                  <a:pt x="83911" y="52168"/>
                </a:lnTo>
                <a:lnTo>
                  <a:pt x="89155" y="46951"/>
                </a:lnTo>
                <a:lnTo>
                  <a:pt x="110133" y="36517"/>
                </a:lnTo>
                <a:lnTo>
                  <a:pt x="115377" y="36517"/>
                </a:lnTo>
                <a:lnTo>
                  <a:pt x="125866" y="31300"/>
                </a:lnTo>
                <a:lnTo>
                  <a:pt x="136355" y="31300"/>
                </a:lnTo>
                <a:lnTo>
                  <a:pt x="146844" y="26084"/>
                </a:lnTo>
                <a:lnTo>
                  <a:pt x="267466" y="26084"/>
                </a:lnTo>
                <a:lnTo>
                  <a:pt x="235999" y="10433"/>
                </a:lnTo>
                <a:lnTo>
                  <a:pt x="220266" y="5216"/>
                </a:lnTo>
                <a:close/>
              </a:path>
              <a:path w="346709" h="88900">
                <a:moveTo>
                  <a:pt x="267466" y="26084"/>
                </a:moveTo>
                <a:lnTo>
                  <a:pt x="204533" y="26084"/>
                </a:lnTo>
                <a:lnTo>
                  <a:pt x="215022" y="31300"/>
                </a:lnTo>
                <a:lnTo>
                  <a:pt x="220266" y="31300"/>
                </a:lnTo>
                <a:lnTo>
                  <a:pt x="230755" y="36517"/>
                </a:lnTo>
                <a:lnTo>
                  <a:pt x="241244" y="36517"/>
                </a:lnTo>
                <a:lnTo>
                  <a:pt x="251733" y="41734"/>
                </a:lnTo>
                <a:lnTo>
                  <a:pt x="256977" y="46951"/>
                </a:lnTo>
                <a:lnTo>
                  <a:pt x="277955" y="57384"/>
                </a:lnTo>
                <a:lnTo>
                  <a:pt x="283200" y="62601"/>
                </a:lnTo>
                <a:lnTo>
                  <a:pt x="293688" y="67818"/>
                </a:lnTo>
                <a:lnTo>
                  <a:pt x="314666" y="88713"/>
                </a:lnTo>
                <a:lnTo>
                  <a:pt x="346133" y="88713"/>
                </a:lnTo>
                <a:lnTo>
                  <a:pt x="340888" y="78252"/>
                </a:lnTo>
                <a:lnTo>
                  <a:pt x="330400" y="67818"/>
                </a:lnTo>
                <a:lnTo>
                  <a:pt x="319911" y="62601"/>
                </a:lnTo>
                <a:lnTo>
                  <a:pt x="309422" y="52168"/>
                </a:lnTo>
                <a:lnTo>
                  <a:pt x="298933" y="46951"/>
                </a:lnTo>
                <a:lnTo>
                  <a:pt x="288444" y="36517"/>
                </a:lnTo>
                <a:lnTo>
                  <a:pt x="267466" y="26084"/>
                </a:lnTo>
                <a:close/>
              </a:path>
              <a:path w="346709" h="88900">
                <a:moveTo>
                  <a:pt x="173066" y="0"/>
                </a:moveTo>
                <a:lnTo>
                  <a:pt x="162577" y="5216"/>
                </a:lnTo>
                <a:lnTo>
                  <a:pt x="188799" y="5216"/>
                </a:lnTo>
                <a:lnTo>
                  <a:pt x="173066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3" name="object 143"/>
          <p:cNvSpPr/>
          <p:nvPr/>
        </p:nvSpPr>
        <p:spPr>
          <a:xfrm>
            <a:off x="8474966" y="2446787"/>
            <a:ext cx="304800" cy="459105"/>
          </a:xfrm>
          <a:custGeom>
            <a:avLst/>
            <a:gdLst/>
            <a:ahLst/>
            <a:cxnLst/>
            <a:rect l="l" t="t" r="r" b="b"/>
            <a:pathLst>
              <a:path w="304800" h="459105">
                <a:moveTo>
                  <a:pt x="125866" y="453862"/>
                </a:moveTo>
                <a:lnTo>
                  <a:pt x="99644" y="453862"/>
                </a:lnTo>
                <a:lnTo>
                  <a:pt x="110133" y="459079"/>
                </a:lnTo>
                <a:lnTo>
                  <a:pt x="125866" y="453862"/>
                </a:lnTo>
                <a:close/>
              </a:path>
              <a:path w="304800" h="459105">
                <a:moveTo>
                  <a:pt x="78666" y="370393"/>
                </a:moveTo>
                <a:lnTo>
                  <a:pt x="15733" y="370393"/>
                </a:lnTo>
                <a:lnTo>
                  <a:pt x="15733" y="380827"/>
                </a:lnTo>
                <a:lnTo>
                  <a:pt x="10489" y="386043"/>
                </a:lnTo>
                <a:lnTo>
                  <a:pt x="10489" y="391260"/>
                </a:lnTo>
                <a:lnTo>
                  <a:pt x="5244" y="401694"/>
                </a:lnTo>
                <a:lnTo>
                  <a:pt x="10489" y="406911"/>
                </a:lnTo>
                <a:lnTo>
                  <a:pt x="10489" y="417344"/>
                </a:lnTo>
                <a:lnTo>
                  <a:pt x="20977" y="427778"/>
                </a:lnTo>
                <a:lnTo>
                  <a:pt x="20977" y="432995"/>
                </a:lnTo>
                <a:lnTo>
                  <a:pt x="26222" y="432995"/>
                </a:lnTo>
                <a:lnTo>
                  <a:pt x="36711" y="438212"/>
                </a:lnTo>
                <a:lnTo>
                  <a:pt x="41955" y="443428"/>
                </a:lnTo>
                <a:lnTo>
                  <a:pt x="62933" y="453862"/>
                </a:lnTo>
                <a:lnTo>
                  <a:pt x="152089" y="453862"/>
                </a:lnTo>
                <a:lnTo>
                  <a:pt x="162577" y="448645"/>
                </a:lnTo>
                <a:lnTo>
                  <a:pt x="173066" y="448645"/>
                </a:lnTo>
                <a:lnTo>
                  <a:pt x="225511" y="422561"/>
                </a:lnTo>
                <a:lnTo>
                  <a:pt x="230755" y="417344"/>
                </a:lnTo>
                <a:lnTo>
                  <a:pt x="152089" y="417344"/>
                </a:lnTo>
                <a:lnTo>
                  <a:pt x="146844" y="412128"/>
                </a:lnTo>
                <a:lnTo>
                  <a:pt x="141600" y="412128"/>
                </a:lnTo>
                <a:lnTo>
                  <a:pt x="136355" y="406911"/>
                </a:lnTo>
                <a:lnTo>
                  <a:pt x="131111" y="406911"/>
                </a:lnTo>
                <a:lnTo>
                  <a:pt x="120622" y="396477"/>
                </a:lnTo>
                <a:lnTo>
                  <a:pt x="115377" y="396477"/>
                </a:lnTo>
                <a:lnTo>
                  <a:pt x="104889" y="391260"/>
                </a:lnTo>
                <a:lnTo>
                  <a:pt x="89155" y="375610"/>
                </a:lnTo>
                <a:lnTo>
                  <a:pt x="83911" y="375610"/>
                </a:lnTo>
                <a:lnTo>
                  <a:pt x="78666" y="370393"/>
                </a:lnTo>
                <a:close/>
              </a:path>
              <a:path w="304800" h="459105">
                <a:moveTo>
                  <a:pt x="277955" y="219106"/>
                </a:moveTo>
                <a:lnTo>
                  <a:pt x="41955" y="219105"/>
                </a:lnTo>
                <a:lnTo>
                  <a:pt x="52444" y="224322"/>
                </a:lnTo>
                <a:lnTo>
                  <a:pt x="94400" y="224322"/>
                </a:lnTo>
                <a:lnTo>
                  <a:pt x="99644" y="229539"/>
                </a:lnTo>
                <a:lnTo>
                  <a:pt x="110133" y="229539"/>
                </a:lnTo>
                <a:lnTo>
                  <a:pt x="120622" y="234756"/>
                </a:lnTo>
                <a:lnTo>
                  <a:pt x="131111" y="234756"/>
                </a:lnTo>
                <a:lnTo>
                  <a:pt x="136355" y="239973"/>
                </a:lnTo>
                <a:lnTo>
                  <a:pt x="146844" y="239973"/>
                </a:lnTo>
                <a:lnTo>
                  <a:pt x="157333" y="245190"/>
                </a:lnTo>
                <a:lnTo>
                  <a:pt x="162577" y="250406"/>
                </a:lnTo>
                <a:lnTo>
                  <a:pt x="173066" y="255623"/>
                </a:lnTo>
                <a:lnTo>
                  <a:pt x="178311" y="255623"/>
                </a:lnTo>
                <a:lnTo>
                  <a:pt x="194044" y="266057"/>
                </a:lnTo>
                <a:lnTo>
                  <a:pt x="225511" y="297358"/>
                </a:lnTo>
                <a:lnTo>
                  <a:pt x="230755" y="313008"/>
                </a:lnTo>
                <a:lnTo>
                  <a:pt x="236000" y="323442"/>
                </a:lnTo>
                <a:lnTo>
                  <a:pt x="236000" y="339092"/>
                </a:lnTo>
                <a:lnTo>
                  <a:pt x="241244" y="349526"/>
                </a:lnTo>
                <a:lnTo>
                  <a:pt x="241244" y="359959"/>
                </a:lnTo>
                <a:lnTo>
                  <a:pt x="236000" y="365176"/>
                </a:lnTo>
                <a:lnTo>
                  <a:pt x="236000" y="375610"/>
                </a:lnTo>
                <a:lnTo>
                  <a:pt x="230755" y="386044"/>
                </a:lnTo>
                <a:lnTo>
                  <a:pt x="230755" y="391260"/>
                </a:lnTo>
                <a:lnTo>
                  <a:pt x="220266" y="401694"/>
                </a:lnTo>
                <a:lnTo>
                  <a:pt x="215022" y="401694"/>
                </a:lnTo>
                <a:lnTo>
                  <a:pt x="204533" y="412128"/>
                </a:lnTo>
                <a:lnTo>
                  <a:pt x="199289" y="412128"/>
                </a:lnTo>
                <a:lnTo>
                  <a:pt x="194044" y="417344"/>
                </a:lnTo>
                <a:lnTo>
                  <a:pt x="230755" y="417344"/>
                </a:lnTo>
                <a:lnTo>
                  <a:pt x="236000" y="412128"/>
                </a:lnTo>
                <a:lnTo>
                  <a:pt x="246489" y="406911"/>
                </a:lnTo>
                <a:lnTo>
                  <a:pt x="251733" y="396477"/>
                </a:lnTo>
                <a:lnTo>
                  <a:pt x="262222" y="391260"/>
                </a:lnTo>
                <a:lnTo>
                  <a:pt x="288444" y="339092"/>
                </a:lnTo>
                <a:lnTo>
                  <a:pt x="293689" y="333875"/>
                </a:lnTo>
                <a:lnTo>
                  <a:pt x="293688" y="318225"/>
                </a:lnTo>
                <a:lnTo>
                  <a:pt x="298933" y="313008"/>
                </a:lnTo>
                <a:lnTo>
                  <a:pt x="298933" y="276491"/>
                </a:lnTo>
                <a:lnTo>
                  <a:pt x="283200" y="229539"/>
                </a:lnTo>
                <a:lnTo>
                  <a:pt x="277955" y="219106"/>
                </a:lnTo>
                <a:close/>
              </a:path>
              <a:path w="304800" h="459105">
                <a:moveTo>
                  <a:pt x="68177" y="365176"/>
                </a:moveTo>
                <a:lnTo>
                  <a:pt x="26222" y="365176"/>
                </a:lnTo>
                <a:lnTo>
                  <a:pt x="20977" y="370393"/>
                </a:lnTo>
                <a:lnTo>
                  <a:pt x="73422" y="370393"/>
                </a:lnTo>
                <a:lnTo>
                  <a:pt x="68177" y="365176"/>
                </a:lnTo>
                <a:close/>
              </a:path>
              <a:path w="304800" h="459105">
                <a:moveTo>
                  <a:pt x="57689" y="359959"/>
                </a:moveTo>
                <a:lnTo>
                  <a:pt x="36711" y="359959"/>
                </a:lnTo>
                <a:lnTo>
                  <a:pt x="31466" y="365176"/>
                </a:lnTo>
                <a:lnTo>
                  <a:pt x="57689" y="365176"/>
                </a:lnTo>
                <a:lnTo>
                  <a:pt x="57689" y="359959"/>
                </a:lnTo>
                <a:close/>
              </a:path>
              <a:path w="304800" h="459105">
                <a:moveTo>
                  <a:pt x="304177" y="0"/>
                </a:moveTo>
                <a:lnTo>
                  <a:pt x="89155" y="0"/>
                </a:lnTo>
                <a:lnTo>
                  <a:pt x="0" y="224322"/>
                </a:lnTo>
                <a:lnTo>
                  <a:pt x="15733" y="224322"/>
                </a:lnTo>
                <a:lnTo>
                  <a:pt x="15733" y="219105"/>
                </a:lnTo>
                <a:lnTo>
                  <a:pt x="277955" y="219106"/>
                </a:lnTo>
                <a:lnTo>
                  <a:pt x="267466" y="203455"/>
                </a:lnTo>
                <a:lnTo>
                  <a:pt x="246488" y="182588"/>
                </a:lnTo>
                <a:lnTo>
                  <a:pt x="225511" y="172154"/>
                </a:lnTo>
                <a:lnTo>
                  <a:pt x="220266" y="166937"/>
                </a:lnTo>
                <a:lnTo>
                  <a:pt x="167822" y="140853"/>
                </a:lnTo>
                <a:lnTo>
                  <a:pt x="157333" y="140853"/>
                </a:lnTo>
                <a:lnTo>
                  <a:pt x="141599" y="135637"/>
                </a:lnTo>
                <a:lnTo>
                  <a:pt x="131111" y="135637"/>
                </a:lnTo>
                <a:lnTo>
                  <a:pt x="115377" y="130420"/>
                </a:lnTo>
                <a:lnTo>
                  <a:pt x="104888" y="130420"/>
                </a:lnTo>
                <a:lnTo>
                  <a:pt x="89155" y="125203"/>
                </a:lnTo>
                <a:lnTo>
                  <a:pt x="62933" y="125203"/>
                </a:lnTo>
                <a:lnTo>
                  <a:pt x="73422" y="88685"/>
                </a:lnTo>
                <a:lnTo>
                  <a:pt x="272711" y="88685"/>
                </a:lnTo>
                <a:lnTo>
                  <a:pt x="304177" y="0"/>
                </a:lnTo>
                <a:close/>
              </a:path>
            </a:pathLst>
          </a:custGeom>
          <a:solidFill>
            <a:srgbClr val="0D0D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4" name="object 144"/>
          <p:cNvSpPr/>
          <p:nvPr/>
        </p:nvSpPr>
        <p:spPr>
          <a:xfrm>
            <a:off x="8474966" y="2420703"/>
            <a:ext cx="304800" cy="459105"/>
          </a:xfrm>
          <a:custGeom>
            <a:avLst/>
            <a:gdLst/>
            <a:ahLst/>
            <a:cxnLst/>
            <a:rect l="l" t="t" r="r" b="b"/>
            <a:pathLst>
              <a:path w="304800" h="459105">
                <a:moveTo>
                  <a:pt x="83911" y="375610"/>
                </a:moveTo>
                <a:lnTo>
                  <a:pt x="15733" y="375610"/>
                </a:lnTo>
                <a:lnTo>
                  <a:pt x="15733" y="380827"/>
                </a:lnTo>
                <a:lnTo>
                  <a:pt x="10489" y="391260"/>
                </a:lnTo>
                <a:lnTo>
                  <a:pt x="10489" y="396477"/>
                </a:lnTo>
                <a:lnTo>
                  <a:pt x="5244" y="401694"/>
                </a:lnTo>
                <a:lnTo>
                  <a:pt x="10489" y="406911"/>
                </a:lnTo>
                <a:lnTo>
                  <a:pt x="10489" y="422561"/>
                </a:lnTo>
                <a:lnTo>
                  <a:pt x="15733" y="427778"/>
                </a:lnTo>
                <a:lnTo>
                  <a:pt x="20977" y="427778"/>
                </a:lnTo>
                <a:lnTo>
                  <a:pt x="20977" y="432995"/>
                </a:lnTo>
                <a:lnTo>
                  <a:pt x="26222" y="438212"/>
                </a:lnTo>
                <a:lnTo>
                  <a:pt x="36711" y="443428"/>
                </a:lnTo>
                <a:lnTo>
                  <a:pt x="41955" y="448645"/>
                </a:lnTo>
                <a:lnTo>
                  <a:pt x="52444" y="453862"/>
                </a:lnTo>
                <a:lnTo>
                  <a:pt x="62933" y="453862"/>
                </a:lnTo>
                <a:lnTo>
                  <a:pt x="73422" y="459079"/>
                </a:lnTo>
                <a:lnTo>
                  <a:pt x="152089" y="459079"/>
                </a:lnTo>
                <a:lnTo>
                  <a:pt x="173066" y="448645"/>
                </a:lnTo>
                <a:lnTo>
                  <a:pt x="183555" y="448645"/>
                </a:lnTo>
                <a:lnTo>
                  <a:pt x="215022" y="432995"/>
                </a:lnTo>
                <a:lnTo>
                  <a:pt x="225511" y="422561"/>
                </a:lnTo>
                <a:lnTo>
                  <a:pt x="157333" y="422561"/>
                </a:lnTo>
                <a:lnTo>
                  <a:pt x="152089" y="417344"/>
                </a:lnTo>
                <a:lnTo>
                  <a:pt x="141600" y="417344"/>
                </a:lnTo>
                <a:lnTo>
                  <a:pt x="131111" y="406911"/>
                </a:lnTo>
                <a:lnTo>
                  <a:pt x="125866" y="406911"/>
                </a:lnTo>
                <a:lnTo>
                  <a:pt x="115377" y="396477"/>
                </a:lnTo>
                <a:lnTo>
                  <a:pt x="104889" y="391260"/>
                </a:lnTo>
                <a:lnTo>
                  <a:pt x="99644" y="391260"/>
                </a:lnTo>
                <a:lnTo>
                  <a:pt x="83911" y="375610"/>
                </a:lnTo>
                <a:close/>
              </a:path>
              <a:path w="304800" h="459105">
                <a:moveTo>
                  <a:pt x="304177" y="0"/>
                </a:moveTo>
                <a:lnTo>
                  <a:pt x="89155" y="0"/>
                </a:lnTo>
                <a:lnTo>
                  <a:pt x="0" y="224322"/>
                </a:lnTo>
                <a:lnTo>
                  <a:pt x="62933" y="224322"/>
                </a:lnTo>
                <a:lnTo>
                  <a:pt x="73422" y="229539"/>
                </a:lnTo>
                <a:lnTo>
                  <a:pt x="99644" y="229539"/>
                </a:lnTo>
                <a:lnTo>
                  <a:pt x="110133" y="234756"/>
                </a:lnTo>
                <a:lnTo>
                  <a:pt x="120622" y="234756"/>
                </a:lnTo>
                <a:lnTo>
                  <a:pt x="131111" y="239973"/>
                </a:lnTo>
                <a:lnTo>
                  <a:pt x="136355" y="239973"/>
                </a:lnTo>
                <a:lnTo>
                  <a:pt x="157333" y="250406"/>
                </a:lnTo>
                <a:lnTo>
                  <a:pt x="162577" y="255623"/>
                </a:lnTo>
                <a:lnTo>
                  <a:pt x="173066" y="255623"/>
                </a:lnTo>
                <a:lnTo>
                  <a:pt x="178311" y="260840"/>
                </a:lnTo>
                <a:lnTo>
                  <a:pt x="225511" y="302575"/>
                </a:lnTo>
                <a:lnTo>
                  <a:pt x="236000" y="344309"/>
                </a:lnTo>
                <a:lnTo>
                  <a:pt x="241244" y="354743"/>
                </a:lnTo>
                <a:lnTo>
                  <a:pt x="241244" y="359959"/>
                </a:lnTo>
                <a:lnTo>
                  <a:pt x="236000" y="370393"/>
                </a:lnTo>
                <a:lnTo>
                  <a:pt x="236000" y="380827"/>
                </a:lnTo>
                <a:lnTo>
                  <a:pt x="230755" y="386044"/>
                </a:lnTo>
                <a:lnTo>
                  <a:pt x="230755" y="391260"/>
                </a:lnTo>
                <a:lnTo>
                  <a:pt x="204533" y="417344"/>
                </a:lnTo>
                <a:lnTo>
                  <a:pt x="194044" y="417344"/>
                </a:lnTo>
                <a:lnTo>
                  <a:pt x="188800" y="422561"/>
                </a:lnTo>
                <a:lnTo>
                  <a:pt x="225511" y="422561"/>
                </a:lnTo>
                <a:lnTo>
                  <a:pt x="246489" y="412128"/>
                </a:lnTo>
                <a:lnTo>
                  <a:pt x="251733" y="401694"/>
                </a:lnTo>
                <a:lnTo>
                  <a:pt x="267466" y="386044"/>
                </a:lnTo>
                <a:lnTo>
                  <a:pt x="293689" y="333875"/>
                </a:lnTo>
                <a:lnTo>
                  <a:pt x="293689" y="323442"/>
                </a:lnTo>
                <a:lnTo>
                  <a:pt x="298933" y="313008"/>
                </a:lnTo>
                <a:lnTo>
                  <a:pt x="298933" y="276491"/>
                </a:lnTo>
                <a:lnTo>
                  <a:pt x="293688" y="260840"/>
                </a:lnTo>
                <a:lnTo>
                  <a:pt x="288444" y="250406"/>
                </a:lnTo>
                <a:lnTo>
                  <a:pt x="283200" y="234756"/>
                </a:lnTo>
                <a:lnTo>
                  <a:pt x="277955" y="224322"/>
                </a:lnTo>
                <a:lnTo>
                  <a:pt x="267466" y="208672"/>
                </a:lnTo>
                <a:lnTo>
                  <a:pt x="246488" y="187805"/>
                </a:lnTo>
                <a:lnTo>
                  <a:pt x="235999" y="182588"/>
                </a:lnTo>
                <a:lnTo>
                  <a:pt x="220266" y="166937"/>
                </a:lnTo>
                <a:lnTo>
                  <a:pt x="188799" y="151287"/>
                </a:lnTo>
                <a:lnTo>
                  <a:pt x="178311" y="151287"/>
                </a:lnTo>
                <a:lnTo>
                  <a:pt x="157333" y="140853"/>
                </a:lnTo>
                <a:lnTo>
                  <a:pt x="141599" y="140853"/>
                </a:lnTo>
                <a:lnTo>
                  <a:pt x="131111" y="135637"/>
                </a:lnTo>
                <a:lnTo>
                  <a:pt x="115377" y="135637"/>
                </a:lnTo>
                <a:lnTo>
                  <a:pt x="104888" y="130420"/>
                </a:lnTo>
                <a:lnTo>
                  <a:pt x="62933" y="130420"/>
                </a:lnTo>
                <a:lnTo>
                  <a:pt x="73422" y="93902"/>
                </a:lnTo>
                <a:lnTo>
                  <a:pt x="272711" y="93902"/>
                </a:lnTo>
                <a:lnTo>
                  <a:pt x="304177" y="0"/>
                </a:lnTo>
                <a:close/>
              </a:path>
              <a:path w="304800" h="459105">
                <a:moveTo>
                  <a:pt x="62933" y="365176"/>
                </a:moveTo>
                <a:lnTo>
                  <a:pt x="31466" y="365176"/>
                </a:lnTo>
                <a:lnTo>
                  <a:pt x="20977" y="375610"/>
                </a:lnTo>
                <a:lnTo>
                  <a:pt x="78666" y="375610"/>
                </a:lnTo>
                <a:lnTo>
                  <a:pt x="73422" y="370393"/>
                </a:lnTo>
                <a:lnTo>
                  <a:pt x="68177" y="370393"/>
                </a:lnTo>
                <a:lnTo>
                  <a:pt x="62933" y="3651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5" name="object 145"/>
          <p:cNvSpPr/>
          <p:nvPr/>
        </p:nvSpPr>
        <p:spPr>
          <a:xfrm>
            <a:off x="8480211" y="2665893"/>
            <a:ext cx="293688" cy="2295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6" name="object 146"/>
          <p:cNvSpPr/>
          <p:nvPr/>
        </p:nvSpPr>
        <p:spPr>
          <a:xfrm>
            <a:off x="8474966" y="2660676"/>
            <a:ext cx="283210" cy="0"/>
          </a:xfrm>
          <a:custGeom>
            <a:avLst/>
            <a:gdLst/>
            <a:ahLst/>
            <a:cxnLst/>
            <a:rect l="l" t="t" r="r" b="b"/>
            <a:pathLst>
              <a:path w="283209" h="0">
                <a:moveTo>
                  <a:pt x="0" y="0"/>
                </a:moveTo>
                <a:lnTo>
                  <a:pt x="283200" y="0"/>
                </a:lnTo>
              </a:path>
            </a:pathLst>
          </a:custGeom>
          <a:ln w="10433">
            <a:solidFill>
              <a:srgbClr val="45434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7" name="object 147"/>
          <p:cNvSpPr/>
          <p:nvPr/>
        </p:nvSpPr>
        <p:spPr>
          <a:xfrm>
            <a:off x="8480211" y="2652887"/>
            <a:ext cx="270510" cy="0"/>
          </a:xfrm>
          <a:custGeom>
            <a:avLst/>
            <a:gdLst/>
            <a:ahLst/>
            <a:cxnLst/>
            <a:rect l="l" t="t" r="r" b="b"/>
            <a:pathLst>
              <a:path w="270509" h="0">
                <a:moveTo>
                  <a:pt x="0" y="0"/>
                </a:moveTo>
                <a:lnTo>
                  <a:pt x="270125" y="0"/>
                </a:lnTo>
              </a:path>
            </a:pathLst>
          </a:custGeom>
          <a:ln w="5066">
            <a:solidFill>
              <a:srgbClr val="8F867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8" name="object 148"/>
          <p:cNvSpPr/>
          <p:nvPr/>
        </p:nvSpPr>
        <p:spPr>
          <a:xfrm>
            <a:off x="8480211" y="2647820"/>
            <a:ext cx="267970" cy="0"/>
          </a:xfrm>
          <a:custGeom>
            <a:avLst/>
            <a:gdLst/>
            <a:ahLst/>
            <a:cxnLst/>
            <a:rect l="l" t="t" r="r" b="b"/>
            <a:pathLst>
              <a:path w="267970" h="0">
                <a:moveTo>
                  <a:pt x="0" y="0"/>
                </a:moveTo>
                <a:lnTo>
                  <a:pt x="267466" y="0"/>
                </a:lnTo>
              </a:path>
            </a:pathLst>
          </a:custGeom>
          <a:ln w="5066">
            <a:solidFill>
              <a:srgbClr val="8F867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9" name="object 149"/>
          <p:cNvSpPr/>
          <p:nvPr/>
        </p:nvSpPr>
        <p:spPr>
          <a:xfrm>
            <a:off x="8481352" y="2642754"/>
            <a:ext cx="261620" cy="0"/>
          </a:xfrm>
          <a:custGeom>
            <a:avLst/>
            <a:gdLst/>
            <a:ahLst/>
            <a:cxnLst/>
            <a:rect l="l" t="t" r="r" b="b"/>
            <a:pathLst>
              <a:path w="261620" h="0">
                <a:moveTo>
                  <a:pt x="0" y="0"/>
                </a:moveTo>
                <a:lnTo>
                  <a:pt x="261080" y="0"/>
                </a:lnTo>
              </a:path>
            </a:pathLst>
          </a:custGeom>
          <a:ln w="5066">
            <a:solidFill>
              <a:srgbClr val="FFEA9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0" name="object 150"/>
          <p:cNvSpPr/>
          <p:nvPr/>
        </p:nvSpPr>
        <p:spPr>
          <a:xfrm>
            <a:off x="8483899" y="2637687"/>
            <a:ext cx="256540" cy="0"/>
          </a:xfrm>
          <a:custGeom>
            <a:avLst/>
            <a:gdLst/>
            <a:ahLst/>
            <a:cxnLst/>
            <a:rect l="l" t="t" r="r" b="b"/>
            <a:pathLst>
              <a:path w="256540" h="0">
                <a:moveTo>
                  <a:pt x="0" y="0"/>
                </a:moveTo>
                <a:lnTo>
                  <a:pt x="256401" y="0"/>
                </a:lnTo>
              </a:path>
            </a:pathLst>
          </a:custGeom>
          <a:ln w="5066">
            <a:solidFill>
              <a:srgbClr val="FFEA9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1" name="object 151"/>
          <p:cNvSpPr/>
          <p:nvPr/>
        </p:nvSpPr>
        <p:spPr>
          <a:xfrm>
            <a:off x="8485455" y="2436353"/>
            <a:ext cx="293688" cy="19823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2" name="object 152"/>
          <p:cNvSpPr/>
          <p:nvPr/>
        </p:nvSpPr>
        <p:spPr>
          <a:xfrm>
            <a:off x="0" y="3524830"/>
            <a:ext cx="9055532" cy="94669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3" name="object 153"/>
          <p:cNvSpPr/>
          <p:nvPr/>
        </p:nvSpPr>
        <p:spPr>
          <a:xfrm>
            <a:off x="8643012" y="4407827"/>
            <a:ext cx="73660" cy="5715"/>
          </a:xfrm>
          <a:custGeom>
            <a:avLst/>
            <a:gdLst/>
            <a:ahLst/>
            <a:cxnLst/>
            <a:rect l="l" t="t" r="r" b="b"/>
            <a:pathLst>
              <a:path w="73659" h="5714">
                <a:moveTo>
                  <a:pt x="73422" y="0"/>
                </a:moveTo>
                <a:lnTo>
                  <a:pt x="0" y="0"/>
                </a:lnTo>
                <a:lnTo>
                  <a:pt x="10488" y="5216"/>
                </a:lnTo>
                <a:lnTo>
                  <a:pt x="62933" y="5216"/>
                </a:lnTo>
                <a:lnTo>
                  <a:pt x="73422" y="0"/>
                </a:lnTo>
                <a:close/>
              </a:path>
            </a:pathLst>
          </a:custGeom>
          <a:solidFill>
            <a:srgbClr val="0D0D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4" name="object 154"/>
          <p:cNvSpPr/>
          <p:nvPr/>
        </p:nvSpPr>
        <p:spPr>
          <a:xfrm>
            <a:off x="8616790" y="4405218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 h="0">
                <a:moveTo>
                  <a:pt x="0" y="0"/>
                </a:moveTo>
                <a:lnTo>
                  <a:pt x="125866" y="0"/>
                </a:lnTo>
              </a:path>
            </a:pathLst>
          </a:custGeom>
          <a:ln w="5217">
            <a:solidFill>
              <a:srgbClr val="0D0D0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5" name="object 155"/>
          <p:cNvSpPr/>
          <p:nvPr/>
        </p:nvSpPr>
        <p:spPr>
          <a:xfrm>
            <a:off x="8580079" y="4397393"/>
            <a:ext cx="199390" cy="0"/>
          </a:xfrm>
          <a:custGeom>
            <a:avLst/>
            <a:gdLst/>
            <a:ahLst/>
            <a:cxnLst/>
            <a:rect l="l" t="t" r="r" b="b"/>
            <a:pathLst>
              <a:path w="199390" h="0">
                <a:moveTo>
                  <a:pt x="0" y="0"/>
                </a:moveTo>
                <a:lnTo>
                  <a:pt x="199288" y="0"/>
                </a:lnTo>
              </a:path>
            </a:pathLst>
          </a:custGeom>
          <a:ln w="10433">
            <a:solidFill>
              <a:srgbClr val="0D0D0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6" name="object 156"/>
          <p:cNvSpPr/>
          <p:nvPr/>
        </p:nvSpPr>
        <p:spPr>
          <a:xfrm>
            <a:off x="8569590" y="4389568"/>
            <a:ext cx="220345" cy="0"/>
          </a:xfrm>
          <a:custGeom>
            <a:avLst/>
            <a:gdLst/>
            <a:ahLst/>
            <a:cxnLst/>
            <a:rect l="l" t="t" r="r" b="b"/>
            <a:pathLst>
              <a:path w="220345" h="0">
                <a:moveTo>
                  <a:pt x="0" y="0"/>
                </a:moveTo>
                <a:lnTo>
                  <a:pt x="220266" y="0"/>
                </a:lnTo>
              </a:path>
            </a:pathLst>
          </a:custGeom>
          <a:ln w="5216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7" name="object 157"/>
          <p:cNvSpPr/>
          <p:nvPr/>
        </p:nvSpPr>
        <p:spPr>
          <a:xfrm>
            <a:off x="8559101" y="4384350"/>
            <a:ext cx="241300" cy="0"/>
          </a:xfrm>
          <a:custGeom>
            <a:avLst/>
            <a:gdLst/>
            <a:ahLst/>
            <a:cxnLst/>
            <a:rect l="l" t="t" r="r" b="b"/>
            <a:pathLst>
              <a:path w="241300" h="0">
                <a:moveTo>
                  <a:pt x="0" y="0"/>
                </a:moveTo>
                <a:lnTo>
                  <a:pt x="241244" y="0"/>
                </a:lnTo>
              </a:path>
            </a:pathLst>
          </a:custGeom>
          <a:ln w="5216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8" name="object 158"/>
          <p:cNvSpPr/>
          <p:nvPr/>
        </p:nvSpPr>
        <p:spPr>
          <a:xfrm>
            <a:off x="8548612" y="4379134"/>
            <a:ext cx="262255" cy="0"/>
          </a:xfrm>
          <a:custGeom>
            <a:avLst/>
            <a:gdLst/>
            <a:ahLst/>
            <a:cxnLst/>
            <a:rect l="l" t="t" r="r" b="b"/>
            <a:pathLst>
              <a:path w="262254" h="0">
                <a:moveTo>
                  <a:pt x="0" y="0"/>
                </a:moveTo>
                <a:lnTo>
                  <a:pt x="262222" y="0"/>
                </a:lnTo>
              </a:path>
            </a:pathLst>
          </a:custGeom>
          <a:ln w="5216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9" name="object 159"/>
          <p:cNvSpPr/>
          <p:nvPr/>
        </p:nvSpPr>
        <p:spPr>
          <a:xfrm>
            <a:off x="8538123" y="4373917"/>
            <a:ext cx="283210" cy="0"/>
          </a:xfrm>
          <a:custGeom>
            <a:avLst/>
            <a:gdLst/>
            <a:ahLst/>
            <a:cxnLst/>
            <a:rect l="l" t="t" r="r" b="b"/>
            <a:pathLst>
              <a:path w="283209" h="0">
                <a:moveTo>
                  <a:pt x="0" y="0"/>
                </a:moveTo>
                <a:lnTo>
                  <a:pt x="283200" y="0"/>
                </a:lnTo>
              </a:path>
            </a:pathLst>
          </a:custGeom>
          <a:ln w="5216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0" name="object 160"/>
          <p:cNvSpPr/>
          <p:nvPr/>
        </p:nvSpPr>
        <p:spPr>
          <a:xfrm>
            <a:off x="8532879" y="4368700"/>
            <a:ext cx="294005" cy="0"/>
          </a:xfrm>
          <a:custGeom>
            <a:avLst/>
            <a:gdLst/>
            <a:ahLst/>
            <a:cxnLst/>
            <a:rect l="l" t="t" r="r" b="b"/>
            <a:pathLst>
              <a:path w="294004" h="0">
                <a:moveTo>
                  <a:pt x="0" y="0"/>
                </a:moveTo>
                <a:lnTo>
                  <a:pt x="293688" y="0"/>
                </a:lnTo>
              </a:path>
            </a:pathLst>
          </a:custGeom>
          <a:ln w="5216">
            <a:solidFill>
              <a:srgbClr val="1C1C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1" name="object 161"/>
          <p:cNvSpPr/>
          <p:nvPr/>
        </p:nvSpPr>
        <p:spPr>
          <a:xfrm>
            <a:off x="8527634" y="4363484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 h="0">
                <a:moveTo>
                  <a:pt x="0" y="0"/>
                </a:moveTo>
                <a:lnTo>
                  <a:pt x="304177" y="0"/>
                </a:lnTo>
              </a:path>
            </a:pathLst>
          </a:custGeom>
          <a:ln w="5216">
            <a:solidFill>
              <a:srgbClr val="1C1C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2" name="object 162"/>
          <p:cNvSpPr/>
          <p:nvPr/>
        </p:nvSpPr>
        <p:spPr>
          <a:xfrm>
            <a:off x="8517146" y="4358266"/>
            <a:ext cx="325755" cy="0"/>
          </a:xfrm>
          <a:custGeom>
            <a:avLst/>
            <a:gdLst/>
            <a:ahLst/>
            <a:cxnLst/>
            <a:rect l="l" t="t" r="r" b="b"/>
            <a:pathLst>
              <a:path w="325754" h="0">
                <a:moveTo>
                  <a:pt x="0" y="0"/>
                </a:moveTo>
                <a:lnTo>
                  <a:pt x="325155" y="0"/>
                </a:lnTo>
              </a:path>
            </a:pathLst>
          </a:custGeom>
          <a:ln w="5216">
            <a:solidFill>
              <a:srgbClr val="1C1C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3" name="object 163"/>
          <p:cNvSpPr/>
          <p:nvPr/>
        </p:nvSpPr>
        <p:spPr>
          <a:xfrm>
            <a:off x="8511901" y="4353050"/>
            <a:ext cx="335915" cy="0"/>
          </a:xfrm>
          <a:custGeom>
            <a:avLst/>
            <a:gdLst/>
            <a:ahLst/>
            <a:cxnLst/>
            <a:rect l="l" t="t" r="r" b="b"/>
            <a:pathLst>
              <a:path w="335915" h="0">
                <a:moveTo>
                  <a:pt x="0" y="0"/>
                </a:moveTo>
                <a:lnTo>
                  <a:pt x="335644" y="0"/>
                </a:lnTo>
              </a:path>
            </a:pathLst>
          </a:custGeom>
          <a:ln w="5216">
            <a:solidFill>
              <a:srgbClr val="1C1C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4" name="object 164"/>
          <p:cNvSpPr/>
          <p:nvPr/>
        </p:nvSpPr>
        <p:spPr>
          <a:xfrm>
            <a:off x="8485678" y="4329576"/>
            <a:ext cx="388620" cy="20955"/>
          </a:xfrm>
          <a:custGeom>
            <a:avLst/>
            <a:gdLst/>
            <a:ahLst/>
            <a:cxnLst/>
            <a:rect l="l" t="t" r="r" b="b"/>
            <a:pathLst>
              <a:path w="388620" h="20954">
                <a:moveTo>
                  <a:pt x="367111" y="15649"/>
                </a:moveTo>
                <a:lnTo>
                  <a:pt x="20977" y="15649"/>
                </a:lnTo>
                <a:lnTo>
                  <a:pt x="20977" y="20865"/>
                </a:lnTo>
                <a:lnTo>
                  <a:pt x="367111" y="20865"/>
                </a:lnTo>
                <a:lnTo>
                  <a:pt x="367111" y="15649"/>
                </a:lnTo>
                <a:close/>
              </a:path>
              <a:path w="388620" h="20954">
                <a:moveTo>
                  <a:pt x="388088" y="0"/>
                </a:moveTo>
                <a:lnTo>
                  <a:pt x="0" y="0"/>
                </a:lnTo>
                <a:lnTo>
                  <a:pt x="15733" y="15649"/>
                </a:lnTo>
                <a:lnTo>
                  <a:pt x="372355" y="15649"/>
                </a:lnTo>
                <a:lnTo>
                  <a:pt x="388088" y="0"/>
                </a:lnTo>
                <a:close/>
              </a:path>
            </a:pathLst>
          </a:custGeom>
          <a:solidFill>
            <a:srgbClr val="22222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5" name="object 165"/>
          <p:cNvSpPr/>
          <p:nvPr/>
        </p:nvSpPr>
        <p:spPr>
          <a:xfrm>
            <a:off x="8464701" y="4319142"/>
            <a:ext cx="430530" cy="0"/>
          </a:xfrm>
          <a:custGeom>
            <a:avLst/>
            <a:gdLst/>
            <a:ahLst/>
            <a:cxnLst/>
            <a:rect l="l" t="t" r="r" b="b"/>
            <a:pathLst>
              <a:path w="430529" h="0">
                <a:moveTo>
                  <a:pt x="0" y="0"/>
                </a:moveTo>
                <a:lnTo>
                  <a:pt x="430044" y="0"/>
                </a:lnTo>
              </a:path>
            </a:pathLst>
          </a:custGeom>
          <a:ln w="20867">
            <a:solidFill>
              <a:srgbClr val="2A2A2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6" name="object 166"/>
          <p:cNvSpPr/>
          <p:nvPr/>
        </p:nvSpPr>
        <p:spPr>
          <a:xfrm>
            <a:off x="8448968" y="4298275"/>
            <a:ext cx="461645" cy="0"/>
          </a:xfrm>
          <a:custGeom>
            <a:avLst/>
            <a:gdLst/>
            <a:ahLst/>
            <a:cxnLst/>
            <a:rect l="l" t="t" r="r" b="b"/>
            <a:pathLst>
              <a:path w="461645" h="0">
                <a:moveTo>
                  <a:pt x="0" y="0"/>
                </a:moveTo>
                <a:lnTo>
                  <a:pt x="461511" y="0"/>
                </a:lnTo>
              </a:path>
            </a:pathLst>
          </a:custGeom>
          <a:ln w="20867">
            <a:solidFill>
              <a:srgbClr val="35353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7" name="object 167"/>
          <p:cNvSpPr/>
          <p:nvPr/>
        </p:nvSpPr>
        <p:spPr>
          <a:xfrm>
            <a:off x="8433234" y="4266974"/>
            <a:ext cx="493395" cy="20955"/>
          </a:xfrm>
          <a:custGeom>
            <a:avLst/>
            <a:gdLst/>
            <a:ahLst/>
            <a:cxnLst/>
            <a:rect l="l" t="t" r="r" b="b"/>
            <a:pathLst>
              <a:path w="493395" h="20954">
                <a:moveTo>
                  <a:pt x="0" y="20867"/>
                </a:moveTo>
                <a:lnTo>
                  <a:pt x="492977" y="20867"/>
                </a:lnTo>
                <a:lnTo>
                  <a:pt x="492977" y="0"/>
                </a:lnTo>
                <a:lnTo>
                  <a:pt x="0" y="0"/>
                </a:lnTo>
                <a:lnTo>
                  <a:pt x="0" y="20867"/>
                </a:lnTo>
                <a:close/>
              </a:path>
            </a:pathLst>
          </a:custGeom>
          <a:solidFill>
            <a:srgbClr val="3A3A3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8" name="object 168"/>
          <p:cNvSpPr/>
          <p:nvPr/>
        </p:nvSpPr>
        <p:spPr>
          <a:xfrm>
            <a:off x="8422745" y="4246107"/>
            <a:ext cx="514350" cy="20955"/>
          </a:xfrm>
          <a:custGeom>
            <a:avLst/>
            <a:gdLst/>
            <a:ahLst/>
            <a:cxnLst/>
            <a:rect l="l" t="t" r="r" b="b"/>
            <a:pathLst>
              <a:path w="514350" h="20954">
                <a:moveTo>
                  <a:pt x="0" y="20867"/>
                </a:moveTo>
                <a:lnTo>
                  <a:pt x="513955" y="20867"/>
                </a:lnTo>
                <a:lnTo>
                  <a:pt x="513955" y="0"/>
                </a:lnTo>
                <a:lnTo>
                  <a:pt x="0" y="0"/>
                </a:lnTo>
                <a:lnTo>
                  <a:pt x="0" y="20867"/>
                </a:lnTo>
                <a:close/>
              </a:path>
            </a:pathLst>
          </a:custGeom>
          <a:solidFill>
            <a:srgbClr val="403E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9" name="object 169"/>
          <p:cNvSpPr/>
          <p:nvPr/>
        </p:nvSpPr>
        <p:spPr>
          <a:xfrm>
            <a:off x="8407012" y="4225239"/>
            <a:ext cx="545465" cy="20955"/>
          </a:xfrm>
          <a:custGeom>
            <a:avLst/>
            <a:gdLst/>
            <a:ahLst/>
            <a:cxnLst/>
            <a:rect l="l" t="t" r="r" b="b"/>
            <a:pathLst>
              <a:path w="545465" h="20954">
                <a:moveTo>
                  <a:pt x="0" y="20867"/>
                </a:moveTo>
                <a:lnTo>
                  <a:pt x="545422" y="20867"/>
                </a:lnTo>
                <a:lnTo>
                  <a:pt x="545422" y="0"/>
                </a:lnTo>
                <a:lnTo>
                  <a:pt x="0" y="0"/>
                </a:lnTo>
                <a:lnTo>
                  <a:pt x="0" y="20867"/>
                </a:lnTo>
                <a:close/>
              </a:path>
            </a:pathLst>
          </a:custGeom>
          <a:solidFill>
            <a:srgbClr val="44444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0" name="object 170"/>
          <p:cNvSpPr/>
          <p:nvPr/>
        </p:nvSpPr>
        <p:spPr>
          <a:xfrm>
            <a:off x="8396523" y="4204372"/>
            <a:ext cx="566420" cy="20955"/>
          </a:xfrm>
          <a:custGeom>
            <a:avLst/>
            <a:gdLst/>
            <a:ahLst/>
            <a:cxnLst/>
            <a:rect l="l" t="t" r="r" b="b"/>
            <a:pathLst>
              <a:path w="566420" h="20954">
                <a:moveTo>
                  <a:pt x="0" y="20867"/>
                </a:moveTo>
                <a:lnTo>
                  <a:pt x="566400" y="20867"/>
                </a:lnTo>
                <a:lnTo>
                  <a:pt x="566400" y="0"/>
                </a:lnTo>
                <a:lnTo>
                  <a:pt x="0" y="0"/>
                </a:lnTo>
                <a:lnTo>
                  <a:pt x="0" y="20867"/>
                </a:lnTo>
                <a:close/>
              </a:path>
            </a:pathLst>
          </a:custGeom>
          <a:solidFill>
            <a:srgbClr val="47474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1" name="object 171"/>
          <p:cNvSpPr/>
          <p:nvPr/>
        </p:nvSpPr>
        <p:spPr>
          <a:xfrm>
            <a:off x="8391279" y="4183505"/>
            <a:ext cx="577215" cy="20955"/>
          </a:xfrm>
          <a:custGeom>
            <a:avLst/>
            <a:gdLst/>
            <a:ahLst/>
            <a:cxnLst/>
            <a:rect l="l" t="t" r="r" b="b"/>
            <a:pathLst>
              <a:path w="577215" h="20954">
                <a:moveTo>
                  <a:pt x="0" y="20867"/>
                </a:moveTo>
                <a:lnTo>
                  <a:pt x="576888" y="20867"/>
                </a:lnTo>
                <a:lnTo>
                  <a:pt x="576888" y="0"/>
                </a:lnTo>
                <a:lnTo>
                  <a:pt x="0" y="0"/>
                </a:lnTo>
                <a:lnTo>
                  <a:pt x="0" y="20867"/>
                </a:lnTo>
                <a:close/>
              </a:path>
            </a:pathLst>
          </a:custGeom>
          <a:solidFill>
            <a:srgbClr val="4E4D4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2" name="object 172"/>
          <p:cNvSpPr/>
          <p:nvPr/>
        </p:nvSpPr>
        <p:spPr>
          <a:xfrm>
            <a:off x="8380789" y="4162638"/>
            <a:ext cx="598170" cy="20955"/>
          </a:xfrm>
          <a:custGeom>
            <a:avLst/>
            <a:gdLst/>
            <a:ahLst/>
            <a:cxnLst/>
            <a:rect l="l" t="t" r="r" b="b"/>
            <a:pathLst>
              <a:path w="598170" h="20954">
                <a:moveTo>
                  <a:pt x="0" y="20867"/>
                </a:moveTo>
                <a:lnTo>
                  <a:pt x="597866" y="20867"/>
                </a:lnTo>
                <a:lnTo>
                  <a:pt x="597866" y="0"/>
                </a:lnTo>
                <a:lnTo>
                  <a:pt x="0" y="0"/>
                </a:lnTo>
                <a:lnTo>
                  <a:pt x="0" y="20867"/>
                </a:lnTo>
                <a:close/>
              </a:path>
            </a:pathLst>
          </a:custGeom>
          <a:solidFill>
            <a:srgbClr val="52515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3" name="object 173"/>
          <p:cNvSpPr/>
          <p:nvPr/>
        </p:nvSpPr>
        <p:spPr>
          <a:xfrm>
            <a:off x="8375545" y="4141770"/>
            <a:ext cx="608965" cy="20955"/>
          </a:xfrm>
          <a:custGeom>
            <a:avLst/>
            <a:gdLst/>
            <a:ahLst/>
            <a:cxnLst/>
            <a:rect l="l" t="t" r="r" b="b"/>
            <a:pathLst>
              <a:path w="608965" h="20954">
                <a:moveTo>
                  <a:pt x="0" y="20867"/>
                </a:moveTo>
                <a:lnTo>
                  <a:pt x="608355" y="20867"/>
                </a:lnTo>
                <a:lnTo>
                  <a:pt x="608355" y="0"/>
                </a:lnTo>
                <a:lnTo>
                  <a:pt x="0" y="0"/>
                </a:lnTo>
                <a:lnTo>
                  <a:pt x="0" y="20867"/>
                </a:lnTo>
                <a:close/>
              </a:path>
            </a:pathLst>
          </a:custGeom>
          <a:solidFill>
            <a:srgbClr val="5554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4" name="object 174"/>
          <p:cNvSpPr/>
          <p:nvPr/>
        </p:nvSpPr>
        <p:spPr>
          <a:xfrm>
            <a:off x="8370300" y="4120903"/>
            <a:ext cx="619125" cy="20955"/>
          </a:xfrm>
          <a:custGeom>
            <a:avLst/>
            <a:gdLst/>
            <a:ahLst/>
            <a:cxnLst/>
            <a:rect l="l" t="t" r="r" b="b"/>
            <a:pathLst>
              <a:path w="619125" h="20954">
                <a:moveTo>
                  <a:pt x="0" y="20867"/>
                </a:moveTo>
                <a:lnTo>
                  <a:pt x="618844" y="20867"/>
                </a:lnTo>
                <a:lnTo>
                  <a:pt x="618844" y="0"/>
                </a:lnTo>
                <a:lnTo>
                  <a:pt x="0" y="0"/>
                </a:lnTo>
                <a:lnTo>
                  <a:pt x="0" y="20867"/>
                </a:lnTo>
                <a:close/>
              </a:path>
            </a:pathLst>
          </a:custGeom>
          <a:solidFill>
            <a:srgbClr val="5A585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5" name="object 175"/>
          <p:cNvSpPr/>
          <p:nvPr/>
        </p:nvSpPr>
        <p:spPr>
          <a:xfrm>
            <a:off x="8365056" y="4100036"/>
            <a:ext cx="629920" cy="20955"/>
          </a:xfrm>
          <a:custGeom>
            <a:avLst/>
            <a:gdLst/>
            <a:ahLst/>
            <a:cxnLst/>
            <a:rect l="l" t="t" r="r" b="b"/>
            <a:pathLst>
              <a:path w="629920" h="20954">
                <a:moveTo>
                  <a:pt x="0" y="20867"/>
                </a:moveTo>
                <a:lnTo>
                  <a:pt x="629333" y="20867"/>
                </a:lnTo>
                <a:lnTo>
                  <a:pt x="629333" y="0"/>
                </a:lnTo>
                <a:lnTo>
                  <a:pt x="0" y="0"/>
                </a:lnTo>
                <a:lnTo>
                  <a:pt x="0" y="20867"/>
                </a:lnTo>
                <a:close/>
              </a:path>
            </a:pathLst>
          </a:custGeom>
          <a:solidFill>
            <a:srgbClr val="5E5D5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6" name="object 176"/>
          <p:cNvSpPr/>
          <p:nvPr/>
        </p:nvSpPr>
        <p:spPr>
          <a:xfrm>
            <a:off x="8359812" y="4079169"/>
            <a:ext cx="640080" cy="20955"/>
          </a:xfrm>
          <a:custGeom>
            <a:avLst/>
            <a:gdLst/>
            <a:ahLst/>
            <a:cxnLst/>
            <a:rect l="l" t="t" r="r" b="b"/>
            <a:pathLst>
              <a:path w="640079" h="20954">
                <a:moveTo>
                  <a:pt x="0" y="20867"/>
                </a:moveTo>
                <a:lnTo>
                  <a:pt x="639822" y="20867"/>
                </a:lnTo>
                <a:lnTo>
                  <a:pt x="639822" y="0"/>
                </a:lnTo>
                <a:lnTo>
                  <a:pt x="0" y="0"/>
                </a:lnTo>
                <a:lnTo>
                  <a:pt x="0" y="20867"/>
                </a:lnTo>
                <a:close/>
              </a:path>
            </a:pathLst>
          </a:custGeom>
          <a:solidFill>
            <a:srgbClr val="60606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7" name="object 177"/>
          <p:cNvSpPr/>
          <p:nvPr/>
        </p:nvSpPr>
        <p:spPr>
          <a:xfrm>
            <a:off x="8359812" y="4058301"/>
            <a:ext cx="640080" cy="20955"/>
          </a:xfrm>
          <a:custGeom>
            <a:avLst/>
            <a:gdLst/>
            <a:ahLst/>
            <a:cxnLst/>
            <a:rect l="l" t="t" r="r" b="b"/>
            <a:pathLst>
              <a:path w="640079" h="20954">
                <a:moveTo>
                  <a:pt x="0" y="20867"/>
                </a:moveTo>
                <a:lnTo>
                  <a:pt x="639822" y="20867"/>
                </a:lnTo>
                <a:lnTo>
                  <a:pt x="639822" y="0"/>
                </a:lnTo>
                <a:lnTo>
                  <a:pt x="0" y="0"/>
                </a:lnTo>
                <a:lnTo>
                  <a:pt x="0" y="20867"/>
                </a:lnTo>
                <a:close/>
              </a:path>
            </a:pathLst>
          </a:custGeom>
          <a:solidFill>
            <a:srgbClr val="67676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8" name="object 178"/>
          <p:cNvSpPr/>
          <p:nvPr/>
        </p:nvSpPr>
        <p:spPr>
          <a:xfrm>
            <a:off x="8354567" y="4037434"/>
            <a:ext cx="650875" cy="20955"/>
          </a:xfrm>
          <a:custGeom>
            <a:avLst/>
            <a:gdLst/>
            <a:ahLst/>
            <a:cxnLst/>
            <a:rect l="l" t="t" r="r" b="b"/>
            <a:pathLst>
              <a:path w="650875" h="20954">
                <a:moveTo>
                  <a:pt x="0" y="20867"/>
                </a:moveTo>
                <a:lnTo>
                  <a:pt x="650311" y="20867"/>
                </a:lnTo>
                <a:lnTo>
                  <a:pt x="650311" y="0"/>
                </a:lnTo>
                <a:lnTo>
                  <a:pt x="0" y="0"/>
                </a:lnTo>
                <a:lnTo>
                  <a:pt x="0" y="20867"/>
                </a:lnTo>
                <a:close/>
              </a:path>
            </a:pathLst>
          </a:custGeom>
          <a:solidFill>
            <a:srgbClr val="69696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9" name="object 179"/>
          <p:cNvSpPr/>
          <p:nvPr/>
        </p:nvSpPr>
        <p:spPr>
          <a:xfrm>
            <a:off x="8354567" y="4016567"/>
            <a:ext cx="650875" cy="20955"/>
          </a:xfrm>
          <a:custGeom>
            <a:avLst/>
            <a:gdLst/>
            <a:ahLst/>
            <a:cxnLst/>
            <a:rect l="l" t="t" r="r" b="b"/>
            <a:pathLst>
              <a:path w="650875" h="20954">
                <a:moveTo>
                  <a:pt x="0" y="20867"/>
                </a:moveTo>
                <a:lnTo>
                  <a:pt x="650311" y="20867"/>
                </a:lnTo>
                <a:lnTo>
                  <a:pt x="650311" y="0"/>
                </a:lnTo>
                <a:lnTo>
                  <a:pt x="0" y="0"/>
                </a:lnTo>
                <a:lnTo>
                  <a:pt x="0" y="20867"/>
                </a:lnTo>
                <a:close/>
              </a:path>
            </a:pathLst>
          </a:custGeom>
          <a:solidFill>
            <a:srgbClr val="6E6E6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0" name="object 180"/>
          <p:cNvSpPr/>
          <p:nvPr/>
        </p:nvSpPr>
        <p:spPr>
          <a:xfrm>
            <a:off x="8354567" y="3995700"/>
            <a:ext cx="650875" cy="20955"/>
          </a:xfrm>
          <a:custGeom>
            <a:avLst/>
            <a:gdLst/>
            <a:ahLst/>
            <a:cxnLst/>
            <a:rect l="l" t="t" r="r" b="b"/>
            <a:pathLst>
              <a:path w="650875" h="20954">
                <a:moveTo>
                  <a:pt x="0" y="20867"/>
                </a:moveTo>
                <a:lnTo>
                  <a:pt x="650311" y="20867"/>
                </a:lnTo>
                <a:lnTo>
                  <a:pt x="650311" y="0"/>
                </a:lnTo>
                <a:lnTo>
                  <a:pt x="0" y="0"/>
                </a:lnTo>
                <a:lnTo>
                  <a:pt x="0" y="20867"/>
                </a:lnTo>
                <a:close/>
              </a:path>
            </a:pathLst>
          </a:custGeom>
          <a:solidFill>
            <a:srgbClr val="70707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1" name="object 181"/>
          <p:cNvSpPr/>
          <p:nvPr/>
        </p:nvSpPr>
        <p:spPr>
          <a:xfrm>
            <a:off x="8354567" y="3974832"/>
            <a:ext cx="650875" cy="20955"/>
          </a:xfrm>
          <a:custGeom>
            <a:avLst/>
            <a:gdLst/>
            <a:ahLst/>
            <a:cxnLst/>
            <a:rect l="l" t="t" r="r" b="b"/>
            <a:pathLst>
              <a:path w="650875" h="20954">
                <a:moveTo>
                  <a:pt x="0" y="20867"/>
                </a:moveTo>
                <a:lnTo>
                  <a:pt x="650311" y="20867"/>
                </a:lnTo>
                <a:lnTo>
                  <a:pt x="650311" y="0"/>
                </a:lnTo>
                <a:lnTo>
                  <a:pt x="0" y="0"/>
                </a:lnTo>
                <a:lnTo>
                  <a:pt x="0" y="20867"/>
                </a:lnTo>
                <a:close/>
              </a:path>
            </a:pathLst>
          </a:custGeom>
          <a:solidFill>
            <a:srgbClr val="78787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2" name="object 182"/>
          <p:cNvSpPr/>
          <p:nvPr/>
        </p:nvSpPr>
        <p:spPr>
          <a:xfrm>
            <a:off x="8354567" y="3953965"/>
            <a:ext cx="650875" cy="20955"/>
          </a:xfrm>
          <a:custGeom>
            <a:avLst/>
            <a:gdLst/>
            <a:ahLst/>
            <a:cxnLst/>
            <a:rect l="l" t="t" r="r" b="b"/>
            <a:pathLst>
              <a:path w="650875" h="20954">
                <a:moveTo>
                  <a:pt x="0" y="20867"/>
                </a:moveTo>
                <a:lnTo>
                  <a:pt x="650311" y="20867"/>
                </a:lnTo>
                <a:lnTo>
                  <a:pt x="650311" y="0"/>
                </a:lnTo>
                <a:lnTo>
                  <a:pt x="0" y="0"/>
                </a:lnTo>
                <a:lnTo>
                  <a:pt x="0" y="20867"/>
                </a:lnTo>
                <a:close/>
              </a:path>
            </a:pathLst>
          </a:custGeom>
          <a:solidFill>
            <a:srgbClr val="7A7A7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3" name="object 183"/>
          <p:cNvSpPr/>
          <p:nvPr/>
        </p:nvSpPr>
        <p:spPr>
          <a:xfrm>
            <a:off x="8354567" y="3933098"/>
            <a:ext cx="650875" cy="20955"/>
          </a:xfrm>
          <a:custGeom>
            <a:avLst/>
            <a:gdLst/>
            <a:ahLst/>
            <a:cxnLst/>
            <a:rect l="l" t="t" r="r" b="b"/>
            <a:pathLst>
              <a:path w="650875" h="20954">
                <a:moveTo>
                  <a:pt x="0" y="20867"/>
                </a:moveTo>
                <a:lnTo>
                  <a:pt x="650311" y="20867"/>
                </a:lnTo>
                <a:lnTo>
                  <a:pt x="650311" y="0"/>
                </a:lnTo>
                <a:lnTo>
                  <a:pt x="0" y="0"/>
                </a:lnTo>
                <a:lnTo>
                  <a:pt x="0" y="20867"/>
                </a:lnTo>
                <a:close/>
              </a:path>
            </a:pathLst>
          </a:custGeom>
          <a:solidFill>
            <a:srgbClr val="81818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4" name="object 184"/>
          <p:cNvSpPr/>
          <p:nvPr/>
        </p:nvSpPr>
        <p:spPr>
          <a:xfrm>
            <a:off x="8359812" y="3912230"/>
            <a:ext cx="640080" cy="20955"/>
          </a:xfrm>
          <a:custGeom>
            <a:avLst/>
            <a:gdLst/>
            <a:ahLst/>
            <a:cxnLst/>
            <a:rect l="l" t="t" r="r" b="b"/>
            <a:pathLst>
              <a:path w="640079" h="20954">
                <a:moveTo>
                  <a:pt x="0" y="20867"/>
                </a:moveTo>
                <a:lnTo>
                  <a:pt x="639822" y="20867"/>
                </a:lnTo>
                <a:lnTo>
                  <a:pt x="639822" y="0"/>
                </a:lnTo>
                <a:lnTo>
                  <a:pt x="0" y="0"/>
                </a:lnTo>
                <a:lnTo>
                  <a:pt x="0" y="20867"/>
                </a:lnTo>
                <a:close/>
              </a:path>
            </a:pathLst>
          </a:custGeom>
          <a:solidFill>
            <a:srgbClr val="87878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5" name="object 185"/>
          <p:cNvSpPr/>
          <p:nvPr/>
        </p:nvSpPr>
        <p:spPr>
          <a:xfrm>
            <a:off x="8359812" y="3891364"/>
            <a:ext cx="640080" cy="20955"/>
          </a:xfrm>
          <a:custGeom>
            <a:avLst/>
            <a:gdLst/>
            <a:ahLst/>
            <a:cxnLst/>
            <a:rect l="l" t="t" r="r" b="b"/>
            <a:pathLst>
              <a:path w="640079" h="20954">
                <a:moveTo>
                  <a:pt x="0" y="20867"/>
                </a:moveTo>
                <a:lnTo>
                  <a:pt x="639822" y="20867"/>
                </a:lnTo>
                <a:lnTo>
                  <a:pt x="639822" y="0"/>
                </a:lnTo>
                <a:lnTo>
                  <a:pt x="0" y="0"/>
                </a:lnTo>
                <a:lnTo>
                  <a:pt x="0" y="20867"/>
                </a:lnTo>
                <a:close/>
              </a:path>
            </a:pathLst>
          </a:custGeom>
          <a:solidFill>
            <a:srgbClr val="8B8B8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6" name="object 186"/>
          <p:cNvSpPr/>
          <p:nvPr/>
        </p:nvSpPr>
        <p:spPr>
          <a:xfrm>
            <a:off x="8365056" y="3870496"/>
            <a:ext cx="629920" cy="20955"/>
          </a:xfrm>
          <a:custGeom>
            <a:avLst/>
            <a:gdLst/>
            <a:ahLst/>
            <a:cxnLst/>
            <a:rect l="l" t="t" r="r" b="b"/>
            <a:pathLst>
              <a:path w="629920" h="20954">
                <a:moveTo>
                  <a:pt x="0" y="20867"/>
                </a:moveTo>
                <a:lnTo>
                  <a:pt x="629333" y="20867"/>
                </a:lnTo>
                <a:lnTo>
                  <a:pt x="629333" y="0"/>
                </a:lnTo>
                <a:lnTo>
                  <a:pt x="0" y="0"/>
                </a:lnTo>
                <a:lnTo>
                  <a:pt x="0" y="20867"/>
                </a:lnTo>
                <a:close/>
              </a:path>
            </a:pathLst>
          </a:custGeom>
          <a:solidFill>
            <a:srgbClr val="8F8F9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7" name="object 187"/>
          <p:cNvSpPr/>
          <p:nvPr/>
        </p:nvSpPr>
        <p:spPr>
          <a:xfrm>
            <a:off x="8370300" y="3849629"/>
            <a:ext cx="619125" cy="20955"/>
          </a:xfrm>
          <a:custGeom>
            <a:avLst/>
            <a:gdLst/>
            <a:ahLst/>
            <a:cxnLst/>
            <a:rect l="l" t="t" r="r" b="b"/>
            <a:pathLst>
              <a:path w="619125" h="20954">
                <a:moveTo>
                  <a:pt x="0" y="20867"/>
                </a:moveTo>
                <a:lnTo>
                  <a:pt x="618844" y="20867"/>
                </a:lnTo>
                <a:lnTo>
                  <a:pt x="618844" y="0"/>
                </a:lnTo>
                <a:lnTo>
                  <a:pt x="0" y="0"/>
                </a:lnTo>
                <a:lnTo>
                  <a:pt x="0" y="20867"/>
                </a:lnTo>
                <a:close/>
              </a:path>
            </a:pathLst>
          </a:custGeom>
          <a:solidFill>
            <a:srgbClr val="9494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8" name="object 188"/>
          <p:cNvSpPr/>
          <p:nvPr/>
        </p:nvSpPr>
        <p:spPr>
          <a:xfrm>
            <a:off x="8375545" y="3828762"/>
            <a:ext cx="608965" cy="20955"/>
          </a:xfrm>
          <a:custGeom>
            <a:avLst/>
            <a:gdLst/>
            <a:ahLst/>
            <a:cxnLst/>
            <a:rect l="l" t="t" r="r" b="b"/>
            <a:pathLst>
              <a:path w="608965" h="20954">
                <a:moveTo>
                  <a:pt x="0" y="20867"/>
                </a:moveTo>
                <a:lnTo>
                  <a:pt x="608355" y="20867"/>
                </a:lnTo>
                <a:lnTo>
                  <a:pt x="608355" y="0"/>
                </a:lnTo>
                <a:lnTo>
                  <a:pt x="0" y="0"/>
                </a:lnTo>
                <a:lnTo>
                  <a:pt x="0" y="20867"/>
                </a:lnTo>
                <a:close/>
              </a:path>
            </a:pathLst>
          </a:custGeom>
          <a:solidFill>
            <a:srgbClr val="9696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9" name="object 189"/>
          <p:cNvSpPr/>
          <p:nvPr/>
        </p:nvSpPr>
        <p:spPr>
          <a:xfrm>
            <a:off x="8380789" y="3807895"/>
            <a:ext cx="598170" cy="20955"/>
          </a:xfrm>
          <a:custGeom>
            <a:avLst/>
            <a:gdLst/>
            <a:ahLst/>
            <a:cxnLst/>
            <a:rect l="l" t="t" r="r" b="b"/>
            <a:pathLst>
              <a:path w="598170" h="20954">
                <a:moveTo>
                  <a:pt x="0" y="20867"/>
                </a:moveTo>
                <a:lnTo>
                  <a:pt x="597866" y="20867"/>
                </a:lnTo>
                <a:lnTo>
                  <a:pt x="597866" y="0"/>
                </a:lnTo>
                <a:lnTo>
                  <a:pt x="0" y="0"/>
                </a:lnTo>
                <a:lnTo>
                  <a:pt x="0" y="20867"/>
                </a:lnTo>
                <a:close/>
              </a:path>
            </a:pathLst>
          </a:custGeom>
          <a:solidFill>
            <a:srgbClr val="9C9C9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0" name="object 190"/>
          <p:cNvSpPr/>
          <p:nvPr/>
        </p:nvSpPr>
        <p:spPr>
          <a:xfrm>
            <a:off x="8391278" y="3787027"/>
            <a:ext cx="577215" cy="20955"/>
          </a:xfrm>
          <a:custGeom>
            <a:avLst/>
            <a:gdLst/>
            <a:ahLst/>
            <a:cxnLst/>
            <a:rect l="l" t="t" r="r" b="b"/>
            <a:pathLst>
              <a:path w="577215" h="20954">
                <a:moveTo>
                  <a:pt x="0" y="20867"/>
                </a:moveTo>
                <a:lnTo>
                  <a:pt x="576888" y="20867"/>
                </a:lnTo>
                <a:lnTo>
                  <a:pt x="576888" y="0"/>
                </a:lnTo>
                <a:lnTo>
                  <a:pt x="0" y="0"/>
                </a:lnTo>
                <a:lnTo>
                  <a:pt x="0" y="20867"/>
                </a:lnTo>
                <a:close/>
              </a:path>
            </a:pathLst>
          </a:custGeom>
          <a:solidFill>
            <a:srgbClr val="9F9FA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1" name="object 191"/>
          <p:cNvSpPr/>
          <p:nvPr/>
        </p:nvSpPr>
        <p:spPr>
          <a:xfrm>
            <a:off x="8396523" y="3766160"/>
            <a:ext cx="566420" cy="20955"/>
          </a:xfrm>
          <a:custGeom>
            <a:avLst/>
            <a:gdLst/>
            <a:ahLst/>
            <a:cxnLst/>
            <a:rect l="l" t="t" r="r" b="b"/>
            <a:pathLst>
              <a:path w="566420" h="20954">
                <a:moveTo>
                  <a:pt x="0" y="20867"/>
                </a:moveTo>
                <a:lnTo>
                  <a:pt x="566400" y="20867"/>
                </a:lnTo>
                <a:lnTo>
                  <a:pt x="566400" y="0"/>
                </a:lnTo>
                <a:lnTo>
                  <a:pt x="0" y="0"/>
                </a:lnTo>
                <a:lnTo>
                  <a:pt x="0" y="20867"/>
                </a:lnTo>
                <a:close/>
              </a:path>
            </a:pathLst>
          </a:custGeom>
          <a:solidFill>
            <a:srgbClr val="A7A7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2" name="object 192"/>
          <p:cNvSpPr/>
          <p:nvPr/>
        </p:nvSpPr>
        <p:spPr>
          <a:xfrm>
            <a:off x="8407011" y="3745293"/>
            <a:ext cx="545465" cy="20955"/>
          </a:xfrm>
          <a:custGeom>
            <a:avLst/>
            <a:gdLst/>
            <a:ahLst/>
            <a:cxnLst/>
            <a:rect l="l" t="t" r="r" b="b"/>
            <a:pathLst>
              <a:path w="545465" h="20954">
                <a:moveTo>
                  <a:pt x="0" y="20867"/>
                </a:moveTo>
                <a:lnTo>
                  <a:pt x="545422" y="20867"/>
                </a:lnTo>
                <a:lnTo>
                  <a:pt x="545422" y="0"/>
                </a:lnTo>
                <a:lnTo>
                  <a:pt x="0" y="0"/>
                </a:lnTo>
                <a:lnTo>
                  <a:pt x="0" y="20867"/>
                </a:lnTo>
                <a:close/>
              </a:path>
            </a:pathLst>
          </a:custGeom>
          <a:solidFill>
            <a:srgbClr val="ABABA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3" name="object 193"/>
          <p:cNvSpPr/>
          <p:nvPr/>
        </p:nvSpPr>
        <p:spPr>
          <a:xfrm>
            <a:off x="8422745" y="3724426"/>
            <a:ext cx="514350" cy="20955"/>
          </a:xfrm>
          <a:custGeom>
            <a:avLst/>
            <a:gdLst/>
            <a:ahLst/>
            <a:cxnLst/>
            <a:rect l="l" t="t" r="r" b="b"/>
            <a:pathLst>
              <a:path w="514350" h="20954">
                <a:moveTo>
                  <a:pt x="0" y="20867"/>
                </a:moveTo>
                <a:lnTo>
                  <a:pt x="513955" y="20867"/>
                </a:lnTo>
                <a:lnTo>
                  <a:pt x="513955" y="0"/>
                </a:lnTo>
                <a:lnTo>
                  <a:pt x="0" y="0"/>
                </a:lnTo>
                <a:lnTo>
                  <a:pt x="0" y="20867"/>
                </a:lnTo>
                <a:close/>
              </a:path>
            </a:pathLst>
          </a:custGeom>
          <a:solidFill>
            <a:srgbClr val="AEAEB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4" name="object 194"/>
          <p:cNvSpPr/>
          <p:nvPr/>
        </p:nvSpPr>
        <p:spPr>
          <a:xfrm>
            <a:off x="8433234" y="3703530"/>
            <a:ext cx="493395" cy="20955"/>
          </a:xfrm>
          <a:custGeom>
            <a:avLst/>
            <a:gdLst/>
            <a:ahLst/>
            <a:cxnLst/>
            <a:rect l="l" t="t" r="r" b="b"/>
            <a:pathLst>
              <a:path w="493395" h="20954">
                <a:moveTo>
                  <a:pt x="0" y="20895"/>
                </a:moveTo>
                <a:lnTo>
                  <a:pt x="492977" y="20895"/>
                </a:lnTo>
                <a:lnTo>
                  <a:pt x="492977" y="0"/>
                </a:lnTo>
                <a:lnTo>
                  <a:pt x="0" y="0"/>
                </a:lnTo>
                <a:lnTo>
                  <a:pt x="0" y="20895"/>
                </a:lnTo>
                <a:close/>
              </a:path>
            </a:pathLst>
          </a:custGeom>
          <a:solidFill>
            <a:srgbClr val="B3B3B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5" name="object 195"/>
          <p:cNvSpPr/>
          <p:nvPr/>
        </p:nvSpPr>
        <p:spPr>
          <a:xfrm>
            <a:off x="8448967" y="3693097"/>
            <a:ext cx="461645" cy="0"/>
          </a:xfrm>
          <a:custGeom>
            <a:avLst/>
            <a:gdLst/>
            <a:ahLst/>
            <a:cxnLst/>
            <a:rect l="l" t="t" r="r" b="b"/>
            <a:pathLst>
              <a:path w="461645" h="0">
                <a:moveTo>
                  <a:pt x="0" y="0"/>
                </a:moveTo>
                <a:lnTo>
                  <a:pt x="461511" y="0"/>
                </a:lnTo>
              </a:path>
            </a:pathLst>
          </a:custGeom>
          <a:ln w="20867">
            <a:solidFill>
              <a:srgbClr val="B7B7B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6" name="object 196"/>
          <p:cNvSpPr/>
          <p:nvPr/>
        </p:nvSpPr>
        <p:spPr>
          <a:xfrm>
            <a:off x="8469807" y="3677583"/>
            <a:ext cx="420370" cy="0"/>
          </a:xfrm>
          <a:custGeom>
            <a:avLst/>
            <a:gdLst/>
            <a:ahLst/>
            <a:cxnLst/>
            <a:rect l="l" t="t" r="r" b="b"/>
            <a:pathLst>
              <a:path w="420370" h="0">
                <a:moveTo>
                  <a:pt x="0" y="0"/>
                </a:moveTo>
                <a:lnTo>
                  <a:pt x="419829" y="0"/>
                </a:lnTo>
              </a:path>
            </a:pathLst>
          </a:custGeom>
          <a:ln w="10133">
            <a:solidFill>
              <a:srgbClr val="BABA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7" name="object 197"/>
          <p:cNvSpPr/>
          <p:nvPr/>
        </p:nvSpPr>
        <p:spPr>
          <a:xfrm>
            <a:off x="8475189" y="3669983"/>
            <a:ext cx="409575" cy="0"/>
          </a:xfrm>
          <a:custGeom>
            <a:avLst/>
            <a:gdLst/>
            <a:ahLst/>
            <a:cxnLst/>
            <a:rect l="l" t="t" r="r" b="b"/>
            <a:pathLst>
              <a:path w="409575" h="0">
                <a:moveTo>
                  <a:pt x="0" y="0"/>
                </a:moveTo>
                <a:lnTo>
                  <a:pt x="409066" y="0"/>
                </a:lnTo>
              </a:path>
            </a:pathLst>
          </a:custGeom>
          <a:ln w="5066">
            <a:solidFill>
              <a:srgbClr val="BABA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8" name="object 198"/>
          <p:cNvSpPr/>
          <p:nvPr/>
        </p:nvSpPr>
        <p:spPr>
          <a:xfrm>
            <a:off x="8480434" y="3664405"/>
            <a:ext cx="398780" cy="0"/>
          </a:xfrm>
          <a:custGeom>
            <a:avLst/>
            <a:gdLst/>
            <a:ahLst/>
            <a:cxnLst/>
            <a:rect l="l" t="t" r="r" b="b"/>
            <a:pathLst>
              <a:path w="398779" h="0">
                <a:moveTo>
                  <a:pt x="0" y="0"/>
                </a:moveTo>
                <a:lnTo>
                  <a:pt x="398577" y="0"/>
                </a:lnTo>
              </a:path>
            </a:pathLst>
          </a:custGeom>
          <a:ln w="5216">
            <a:solidFill>
              <a:srgbClr val="BABA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9" name="object 199"/>
          <p:cNvSpPr/>
          <p:nvPr/>
        </p:nvSpPr>
        <p:spPr>
          <a:xfrm>
            <a:off x="8485678" y="3651362"/>
            <a:ext cx="388620" cy="0"/>
          </a:xfrm>
          <a:custGeom>
            <a:avLst/>
            <a:gdLst/>
            <a:ahLst/>
            <a:cxnLst/>
            <a:rect l="l" t="t" r="r" b="b"/>
            <a:pathLst>
              <a:path w="388620" h="0">
                <a:moveTo>
                  <a:pt x="0" y="0"/>
                </a:moveTo>
                <a:lnTo>
                  <a:pt x="388088" y="0"/>
                </a:lnTo>
              </a:path>
            </a:pathLst>
          </a:custGeom>
          <a:ln w="20867">
            <a:solidFill>
              <a:srgbClr val="BEBEC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0" name="object 200"/>
          <p:cNvSpPr/>
          <p:nvPr/>
        </p:nvSpPr>
        <p:spPr>
          <a:xfrm>
            <a:off x="8506655" y="3638320"/>
            <a:ext cx="346710" cy="0"/>
          </a:xfrm>
          <a:custGeom>
            <a:avLst/>
            <a:gdLst/>
            <a:ahLst/>
            <a:cxnLst/>
            <a:rect l="l" t="t" r="r" b="b"/>
            <a:pathLst>
              <a:path w="346709" h="0">
                <a:moveTo>
                  <a:pt x="0" y="0"/>
                </a:moveTo>
                <a:lnTo>
                  <a:pt x="346133" y="0"/>
                </a:lnTo>
              </a:path>
            </a:pathLst>
          </a:custGeom>
          <a:ln w="5216">
            <a:solidFill>
              <a:srgbClr val="C2C2C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1" name="object 201"/>
          <p:cNvSpPr/>
          <p:nvPr/>
        </p:nvSpPr>
        <p:spPr>
          <a:xfrm>
            <a:off x="8517145" y="3630495"/>
            <a:ext cx="325755" cy="0"/>
          </a:xfrm>
          <a:custGeom>
            <a:avLst/>
            <a:gdLst/>
            <a:ahLst/>
            <a:cxnLst/>
            <a:rect l="l" t="t" r="r" b="b"/>
            <a:pathLst>
              <a:path w="325754" h="0">
                <a:moveTo>
                  <a:pt x="0" y="0"/>
                </a:moveTo>
                <a:lnTo>
                  <a:pt x="325155" y="0"/>
                </a:lnTo>
              </a:path>
            </a:pathLst>
          </a:custGeom>
          <a:ln w="10433">
            <a:solidFill>
              <a:srgbClr val="C2C2C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2" name="object 202"/>
          <p:cNvSpPr/>
          <p:nvPr/>
        </p:nvSpPr>
        <p:spPr>
          <a:xfrm>
            <a:off x="8532878" y="3622670"/>
            <a:ext cx="294005" cy="0"/>
          </a:xfrm>
          <a:custGeom>
            <a:avLst/>
            <a:gdLst/>
            <a:ahLst/>
            <a:cxnLst/>
            <a:rect l="l" t="t" r="r" b="b"/>
            <a:pathLst>
              <a:path w="294004" h="0">
                <a:moveTo>
                  <a:pt x="0" y="0"/>
                </a:moveTo>
                <a:lnTo>
                  <a:pt x="293688" y="0"/>
                </a:lnTo>
              </a:path>
            </a:pathLst>
          </a:custGeom>
          <a:ln w="5216">
            <a:solidFill>
              <a:srgbClr val="C2C2C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3" name="object 203"/>
          <p:cNvSpPr/>
          <p:nvPr/>
        </p:nvSpPr>
        <p:spPr>
          <a:xfrm>
            <a:off x="8538123" y="3617453"/>
            <a:ext cx="283210" cy="0"/>
          </a:xfrm>
          <a:custGeom>
            <a:avLst/>
            <a:gdLst/>
            <a:ahLst/>
            <a:cxnLst/>
            <a:rect l="l" t="t" r="r" b="b"/>
            <a:pathLst>
              <a:path w="283209" h="0">
                <a:moveTo>
                  <a:pt x="0" y="0"/>
                </a:moveTo>
                <a:lnTo>
                  <a:pt x="283200" y="0"/>
                </a:lnTo>
              </a:path>
            </a:pathLst>
          </a:custGeom>
          <a:ln w="5216">
            <a:solidFill>
              <a:srgbClr val="C6C6C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4" name="object 204"/>
          <p:cNvSpPr/>
          <p:nvPr/>
        </p:nvSpPr>
        <p:spPr>
          <a:xfrm>
            <a:off x="8548611" y="3612236"/>
            <a:ext cx="262255" cy="0"/>
          </a:xfrm>
          <a:custGeom>
            <a:avLst/>
            <a:gdLst/>
            <a:ahLst/>
            <a:cxnLst/>
            <a:rect l="l" t="t" r="r" b="b"/>
            <a:pathLst>
              <a:path w="262254" h="0">
                <a:moveTo>
                  <a:pt x="0" y="0"/>
                </a:moveTo>
                <a:lnTo>
                  <a:pt x="262222" y="0"/>
                </a:lnTo>
              </a:path>
            </a:pathLst>
          </a:custGeom>
          <a:ln w="5216">
            <a:solidFill>
              <a:srgbClr val="C6C6C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5" name="object 205"/>
          <p:cNvSpPr/>
          <p:nvPr/>
        </p:nvSpPr>
        <p:spPr>
          <a:xfrm>
            <a:off x="8559100" y="3607020"/>
            <a:ext cx="241300" cy="0"/>
          </a:xfrm>
          <a:custGeom>
            <a:avLst/>
            <a:gdLst/>
            <a:ahLst/>
            <a:cxnLst/>
            <a:rect l="l" t="t" r="r" b="b"/>
            <a:pathLst>
              <a:path w="241300" h="0">
                <a:moveTo>
                  <a:pt x="0" y="0"/>
                </a:moveTo>
                <a:lnTo>
                  <a:pt x="241244" y="0"/>
                </a:lnTo>
              </a:path>
            </a:pathLst>
          </a:custGeom>
          <a:ln w="5216">
            <a:solidFill>
              <a:srgbClr val="C6C6C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6" name="object 206"/>
          <p:cNvSpPr/>
          <p:nvPr/>
        </p:nvSpPr>
        <p:spPr>
          <a:xfrm>
            <a:off x="8569589" y="3601803"/>
            <a:ext cx="220345" cy="0"/>
          </a:xfrm>
          <a:custGeom>
            <a:avLst/>
            <a:gdLst/>
            <a:ahLst/>
            <a:cxnLst/>
            <a:rect l="l" t="t" r="r" b="b"/>
            <a:pathLst>
              <a:path w="220345" h="0">
                <a:moveTo>
                  <a:pt x="0" y="0"/>
                </a:moveTo>
                <a:lnTo>
                  <a:pt x="220266" y="0"/>
                </a:lnTo>
              </a:path>
            </a:pathLst>
          </a:custGeom>
          <a:ln w="5216">
            <a:solidFill>
              <a:srgbClr val="C6C6C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7" name="object 207"/>
          <p:cNvSpPr/>
          <p:nvPr/>
        </p:nvSpPr>
        <p:spPr>
          <a:xfrm>
            <a:off x="8580078" y="3593977"/>
            <a:ext cx="199390" cy="0"/>
          </a:xfrm>
          <a:custGeom>
            <a:avLst/>
            <a:gdLst/>
            <a:ahLst/>
            <a:cxnLst/>
            <a:rect l="l" t="t" r="r" b="b"/>
            <a:pathLst>
              <a:path w="199390" h="0">
                <a:moveTo>
                  <a:pt x="0" y="0"/>
                </a:moveTo>
                <a:lnTo>
                  <a:pt x="199288" y="0"/>
                </a:lnTo>
              </a:path>
            </a:pathLst>
          </a:custGeom>
          <a:ln w="10433">
            <a:solidFill>
              <a:srgbClr val="CACAC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8" name="object 208"/>
          <p:cNvSpPr/>
          <p:nvPr/>
        </p:nvSpPr>
        <p:spPr>
          <a:xfrm>
            <a:off x="8616789" y="3586152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 h="0">
                <a:moveTo>
                  <a:pt x="0" y="0"/>
                </a:moveTo>
                <a:lnTo>
                  <a:pt x="125866" y="0"/>
                </a:lnTo>
              </a:path>
            </a:pathLst>
          </a:custGeom>
          <a:ln w="5216">
            <a:solidFill>
              <a:srgbClr val="CACAC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9" name="object 209"/>
          <p:cNvSpPr/>
          <p:nvPr/>
        </p:nvSpPr>
        <p:spPr>
          <a:xfrm>
            <a:off x="8643011" y="3578327"/>
            <a:ext cx="73660" cy="5715"/>
          </a:xfrm>
          <a:custGeom>
            <a:avLst/>
            <a:gdLst/>
            <a:ahLst/>
            <a:cxnLst/>
            <a:rect l="l" t="t" r="r" b="b"/>
            <a:pathLst>
              <a:path w="73659" h="5714">
                <a:moveTo>
                  <a:pt x="62933" y="0"/>
                </a:moveTo>
                <a:lnTo>
                  <a:pt x="10488" y="0"/>
                </a:lnTo>
                <a:lnTo>
                  <a:pt x="0" y="5216"/>
                </a:lnTo>
                <a:lnTo>
                  <a:pt x="73422" y="5216"/>
                </a:lnTo>
                <a:lnTo>
                  <a:pt x="62933" y="0"/>
                </a:lnTo>
                <a:close/>
              </a:path>
            </a:pathLst>
          </a:custGeom>
          <a:solidFill>
            <a:srgbClr val="CACAC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0" name="object 210"/>
          <p:cNvSpPr/>
          <p:nvPr/>
        </p:nvSpPr>
        <p:spPr>
          <a:xfrm>
            <a:off x="8386034" y="3609628"/>
            <a:ext cx="587375" cy="772160"/>
          </a:xfrm>
          <a:custGeom>
            <a:avLst/>
            <a:gdLst/>
            <a:ahLst/>
            <a:cxnLst/>
            <a:rect l="l" t="t" r="r" b="b"/>
            <a:pathLst>
              <a:path w="587375" h="772160">
                <a:moveTo>
                  <a:pt x="325155" y="0"/>
                </a:moveTo>
                <a:lnTo>
                  <a:pt x="262221" y="0"/>
                </a:lnTo>
                <a:lnTo>
                  <a:pt x="204533" y="15650"/>
                </a:lnTo>
                <a:lnTo>
                  <a:pt x="152088" y="46951"/>
                </a:lnTo>
                <a:lnTo>
                  <a:pt x="131110" y="62601"/>
                </a:lnTo>
                <a:lnTo>
                  <a:pt x="83910" y="109580"/>
                </a:lnTo>
                <a:lnTo>
                  <a:pt x="68177" y="140881"/>
                </a:lnTo>
                <a:lnTo>
                  <a:pt x="47199" y="166965"/>
                </a:lnTo>
                <a:lnTo>
                  <a:pt x="36710" y="203483"/>
                </a:lnTo>
                <a:lnTo>
                  <a:pt x="20977" y="234784"/>
                </a:lnTo>
                <a:lnTo>
                  <a:pt x="10488" y="271301"/>
                </a:lnTo>
                <a:lnTo>
                  <a:pt x="0" y="344337"/>
                </a:lnTo>
                <a:lnTo>
                  <a:pt x="0" y="427806"/>
                </a:lnTo>
                <a:lnTo>
                  <a:pt x="10489" y="500841"/>
                </a:lnTo>
                <a:lnTo>
                  <a:pt x="20977" y="537359"/>
                </a:lnTo>
                <a:lnTo>
                  <a:pt x="36711" y="568660"/>
                </a:lnTo>
                <a:lnTo>
                  <a:pt x="47200" y="605177"/>
                </a:lnTo>
                <a:lnTo>
                  <a:pt x="68178" y="631261"/>
                </a:lnTo>
                <a:lnTo>
                  <a:pt x="83911" y="662562"/>
                </a:lnTo>
                <a:lnTo>
                  <a:pt x="131111" y="709513"/>
                </a:lnTo>
                <a:lnTo>
                  <a:pt x="152089" y="725164"/>
                </a:lnTo>
                <a:lnTo>
                  <a:pt x="178311" y="746030"/>
                </a:lnTo>
                <a:lnTo>
                  <a:pt x="204533" y="756463"/>
                </a:lnTo>
                <a:lnTo>
                  <a:pt x="236000" y="766897"/>
                </a:lnTo>
                <a:lnTo>
                  <a:pt x="262222" y="772114"/>
                </a:lnTo>
                <a:lnTo>
                  <a:pt x="325155" y="772114"/>
                </a:lnTo>
                <a:lnTo>
                  <a:pt x="351378" y="766897"/>
                </a:lnTo>
                <a:lnTo>
                  <a:pt x="382844" y="756463"/>
                </a:lnTo>
                <a:lnTo>
                  <a:pt x="409067" y="746030"/>
                </a:lnTo>
                <a:lnTo>
                  <a:pt x="435289" y="725164"/>
                </a:lnTo>
                <a:lnTo>
                  <a:pt x="456267" y="709514"/>
                </a:lnTo>
                <a:lnTo>
                  <a:pt x="503466" y="662562"/>
                </a:lnTo>
                <a:lnTo>
                  <a:pt x="519200" y="631261"/>
                </a:lnTo>
                <a:lnTo>
                  <a:pt x="540178" y="605177"/>
                </a:lnTo>
                <a:lnTo>
                  <a:pt x="550666" y="568660"/>
                </a:lnTo>
                <a:lnTo>
                  <a:pt x="566400" y="537359"/>
                </a:lnTo>
                <a:lnTo>
                  <a:pt x="576889" y="500841"/>
                </a:lnTo>
                <a:lnTo>
                  <a:pt x="587377" y="427806"/>
                </a:lnTo>
                <a:lnTo>
                  <a:pt x="587377" y="344337"/>
                </a:lnTo>
                <a:lnTo>
                  <a:pt x="576888" y="271302"/>
                </a:lnTo>
                <a:lnTo>
                  <a:pt x="566399" y="234784"/>
                </a:lnTo>
                <a:lnTo>
                  <a:pt x="550666" y="203483"/>
                </a:lnTo>
                <a:lnTo>
                  <a:pt x="540177" y="166965"/>
                </a:lnTo>
                <a:lnTo>
                  <a:pt x="519199" y="140881"/>
                </a:lnTo>
                <a:lnTo>
                  <a:pt x="503466" y="109580"/>
                </a:lnTo>
                <a:lnTo>
                  <a:pt x="456266" y="62601"/>
                </a:lnTo>
                <a:lnTo>
                  <a:pt x="435288" y="46951"/>
                </a:lnTo>
                <a:lnTo>
                  <a:pt x="409066" y="26084"/>
                </a:lnTo>
                <a:lnTo>
                  <a:pt x="382844" y="15650"/>
                </a:lnTo>
                <a:lnTo>
                  <a:pt x="351377" y="5216"/>
                </a:lnTo>
                <a:lnTo>
                  <a:pt x="325155" y="0"/>
                </a:lnTo>
                <a:close/>
              </a:path>
            </a:pathLst>
          </a:custGeom>
          <a:solidFill>
            <a:srgbClr val="74747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1" name="object 211"/>
          <p:cNvSpPr/>
          <p:nvPr/>
        </p:nvSpPr>
        <p:spPr>
          <a:xfrm>
            <a:off x="8506656" y="4272191"/>
            <a:ext cx="346710" cy="88900"/>
          </a:xfrm>
          <a:custGeom>
            <a:avLst/>
            <a:gdLst/>
            <a:ahLst/>
            <a:cxnLst/>
            <a:rect l="l" t="t" r="r" b="b"/>
            <a:pathLst>
              <a:path w="346709" h="88900">
                <a:moveTo>
                  <a:pt x="188800" y="83467"/>
                </a:moveTo>
                <a:lnTo>
                  <a:pt x="162577" y="83467"/>
                </a:lnTo>
                <a:lnTo>
                  <a:pt x="173066" y="88684"/>
                </a:lnTo>
                <a:lnTo>
                  <a:pt x="188800" y="83467"/>
                </a:lnTo>
                <a:close/>
              </a:path>
              <a:path w="346709" h="88900">
                <a:moveTo>
                  <a:pt x="31466" y="0"/>
                </a:moveTo>
                <a:lnTo>
                  <a:pt x="0" y="0"/>
                </a:lnTo>
                <a:lnTo>
                  <a:pt x="20977" y="20867"/>
                </a:lnTo>
                <a:lnTo>
                  <a:pt x="31466" y="26084"/>
                </a:lnTo>
                <a:lnTo>
                  <a:pt x="36711" y="36517"/>
                </a:lnTo>
                <a:lnTo>
                  <a:pt x="47200" y="41734"/>
                </a:lnTo>
                <a:lnTo>
                  <a:pt x="57688" y="52168"/>
                </a:lnTo>
                <a:lnTo>
                  <a:pt x="89155" y="67818"/>
                </a:lnTo>
                <a:lnTo>
                  <a:pt x="104888" y="73033"/>
                </a:lnTo>
                <a:lnTo>
                  <a:pt x="125866" y="83467"/>
                </a:lnTo>
                <a:lnTo>
                  <a:pt x="220266" y="83467"/>
                </a:lnTo>
                <a:lnTo>
                  <a:pt x="236000" y="78250"/>
                </a:lnTo>
                <a:lnTo>
                  <a:pt x="267465" y="62601"/>
                </a:lnTo>
                <a:lnTo>
                  <a:pt x="146844" y="62601"/>
                </a:lnTo>
                <a:lnTo>
                  <a:pt x="136355" y="57384"/>
                </a:lnTo>
                <a:lnTo>
                  <a:pt x="125866" y="57384"/>
                </a:lnTo>
                <a:lnTo>
                  <a:pt x="115377" y="52168"/>
                </a:lnTo>
                <a:lnTo>
                  <a:pt x="110133" y="52168"/>
                </a:lnTo>
                <a:lnTo>
                  <a:pt x="89155" y="41734"/>
                </a:lnTo>
                <a:lnTo>
                  <a:pt x="83911" y="36517"/>
                </a:lnTo>
                <a:lnTo>
                  <a:pt x="62933" y="26084"/>
                </a:lnTo>
                <a:lnTo>
                  <a:pt x="57688" y="20867"/>
                </a:lnTo>
                <a:lnTo>
                  <a:pt x="47200" y="15650"/>
                </a:lnTo>
                <a:lnTo>
                  <a:pt x="41955" y="5216"/>
                </a:lnTo>
                <a:lnTo>
                  <a:pt x="31466" y="0"/>
                </a:lnTo>
                <a:close/>
              </a:path>
              <a:path w="346709" h="88900">
                <a:moveTo>
                  <a:pt x="346133" y="0"/>
                </a:moveTo>
                <a:lnTo>
                  <a:pt x="314666" y="0"/>
                </a:lnTo>
                <a:lnTo>
                  <a:pt x="293688" y="20867"/>
                </a:lnTo>
                <a:lnTo>
                  <a:pt x="283200" y="26084"/>
                </a:lnTo>
                <a:lnTo>
                  <a:pt x="277955" y="31300"/>
                </a:lnTo>
                <a:lnTo>
                  <a:pt x="256977" y="41734"/>
                </a:lnTo>
                <a:lnTo>
                  <a:pt x="251733" y="46951"/>
                </a:lnTo>
                <a:lnTo>
                  <a:pt x="241244" y="52168"/>
                </a:lnTo>
                <a:lnTo>
                  <a:pt x="230755" y="52168"/>
                </a:lnTo>
                <a:lnTo>
                  <a:pt x="220266" y="57384"/>
                </a:lnTo>
                <a:lnTo>
                  <a:pt x="215022" y="57384"/>
                </a:lnTo>
                <a:lnTo>
                  <a:pt x="204533" y="62601"/>
                </a:lnTo>
                <a:lnTo>
                  <a:pt x="267465" y="62601"/>
                </a:lnTo>
                <a:lnTo>
                  <a:pt x="288444" y="52168"/>
                </a:lnTo>
                <a:lnTo>
                  <a:pt x="298933" y="41734"/>
                </a:lnTo>
                <a:lnTo>
                  <a:pt x="309422" y="36517"/>
                </a:lnTo>
                <a:lnTo>
                  <a:pt x="319911" y="26084"/>
                </a:lnTo>
                <a:lnTo>
                  <a:pt x="330400" y="20867"/>
                </a:lnTo>
                <a:lnTo>
                  <a:pt x="340888" y="10433"/>
                </a:lnTo>
                <a:lnTo>
                  <a:pt x="346133" y="0"/>
                </a:lnTo>
                <a:close/>
              </a:path>
            </a:pathLst>
          </a:custGeom>
          <a:solidFill>
            <a:srgbClr val="FFB3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2" name="object 212"/>
          <p:cNvSpPr/>
          <p:nvPr/>
        </p:nvSpPr>
        <p:spPr>
          <a:xfrm>
            <a:off x="8496168" y="4256540"/>
            <a:ext cx="42545" cy="15875"/>
          </a:xfrm>
          <a:custGeom>
            <a:avLst/>
            <a:gdLst/>
            <a:ahLst/>
            <a:cxnLst/>
            <a:rect l="l" t="t" r="r" b="b"/>
            <a:pathLst>
              <a:path w="42545" h="15875">
                <a:moveTo>
                  <a:pt x="41955" y="10433"/>
                </a:moveTo>
                <a:lnTo>
                  <a:pt x="10488" y="10433"/>
                </a:lnTo>
                <a:lnTo>
                  <a:pt x="10488" y="15650"/>
                </a:lnTo>
                <a:lnTo>
                  <a:pt x="41955" y="15650"/>
                </a:lnTo>
                <a:lnTo>
                  <a:pt x="41955" y="10433"/>
                </a:lnTo>
                <a:close/>
              </a:path>
              <a:path w="42545" h="15875">
                <a:moveTo>
                  <a:pt x="31466" y="0"/>
                </a:moveTo>
                <a:lnTo>
                  <a:pt x="0" y="0"/>
                </a:lnTo>
                <a:lnTo>
                  <a:pt x="5244" y="5216"/>
                </a:lnTo>
                <a:lnTo>
                  <a:pt x="5244" y="10433"/>
                </a:lnTo>
                <a:lnTo>
                  <a:pt x="36711" y="10433"/>
                </a:lnTo>
                <a:lnTo>
                  <a:pt x="31466" y="5216"/>
                </a:lnTo>
                <a:lnTo>
                  <a:pt x="31466" y="0"/>
                </a:lnTo>
                <a:close/>
              </a:path>
            </a:pathLst>
          </a:custGeom>
          <a:solidFill>
            <a:srgbClr val="FFB30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3" name="object 213"/>
          <p:cNvSpPr/>
          <p:nvPr/>
        </p:nvSpPr>
        <p:spPr>
          <a:xfrm>
            <a:off x="8821323" y="4256540"/>
            <a:ext cx="42545" cy="15875"/>
          </a:xfrm>
          <a:custGeom>
            <a:avLst/>
            <a:gdLst/>
            <a:ahLst/>
            <a:cxnLst/>
            <a:rect l="l" t="t" r="r" b="b"/>
            <a:pathLst>
              <a:path w="42545" h="15875">
                <a:moveTo>
                  <a:pt x="41955" y="0"/>
                </a:moveTo>
                <a:lnTo>
                  <a:pt x="15733" y="0"/>
                </a:lnTo>
                <a:lnTo>
                  <a:pt x="0" y="15650"/>
                </a:lnTo>
                <a:lnTo>
                  <a:pt x="31466" y="15650"/>
                </a:lnTo>
                <a:lnTo>
                  <a:pt x="41955" y="5216"/>
                </a:lnTo>
                <a:lnTo>
                  <a:pt x="41955" y="0"/>
                </a:lnTo>
                <a:close/>
              </a:path>
            </a:pathLst>
          </a:custGeom>
          <a:solidFill>
            <a:srgbClr val="FFB30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4" name="object 214"/>
          <p:cNvSpPr/>
          <p:nvPr/>
        </p:nvSpPr>
        <p:spPr>
          <a:xfrm>
            <a:off x="8485678" y="4240890"/>
            <a:ext cx="42545" cy="15875"/>
          </a:xfrm>
          <a:custGeom>
            <a:avLst/>
            <a:gdLst/>
            <a:ahLst/>
            <a:cxnLst/>
            <a:rect l="l" t="t" r="r" b="b"/>
            <a:pathLst>
              <a:path w="42545" h="15875">
                <a:moveTo>
                  <a:pt x="31466" y="0"/>
                </a:moveTo>
                <a:lnTo>
                  <a:pt x="0" y="5216"/>
                </a:lnTo>
                <a:lnTo>
                  <a:pt x="5244" y="5216"/>
                </a:lnTo>
                <a:lnTo>
                  <a:pt x="5244" y="10433"/>
                </a:lnTo>
                <a:lnTo>
                  <a:pt x="10488" y="15650"/>
                </a:lnTo>
                <a:lnTo>
                  <a:pt x="41955" y="15650"/>
                </a:lnTo>
                <a:lnTo>
                  <a:pt x="31466" y="5216"/>
                </a:lnTo>
                <a:lnTo>
                  <a:pt x="31466" y="0"/>
                </a:lnTo>
                <a:close/>
              </a:path>
            </a:pathLst>
          </a:custGeom>
          <a:solidFill>
            <a:srgbClr val="FAB00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5" name="object 215"/>
          <p:cNvSpPr/>
          <p:nvPr/>
        </p:nvSpPr>
        <p:spPr>
          <a:xfrm>
            <a:off x="8837056" y="4240890"/>
            <a:ext cx="36830" cy="15875"/>
          </a:xfrm>
          <a:custGeom>
            <a:avLst/>
            <a:gdLst/>
            <a:ahLst/>
            <a:cxnLst/>
            <a:rect l="l" t="t" r="r" b="b"/>
            <a:pathLst>
              <a:path w="36829" h="15875">
                <a:moveTo>
                  <a:pt x="10488" y="0"/>
                </a:moveTo>
                <a:lnTo>
                  <a:pt x="5244" y="5216"/>
                </a:lnTo>
                <a:lnTo>
                  <a:pt x="5244" y="10433"/>
                </a:lnTo>
                <a:lnTo>
                  <a:pt x="0" y="10433"/>
                </a:lnTo>
                <a:lnTo>
                  <a:pt x="0" y="15650"/>
                </a:lnTo>
                <a:lnTo>
                  <a:pt x="31466" y="15650"/>
                </a:lnTo>
                <a:lnTo>
                  <a:pt x="31466" y="10433"/>
                </a:lnTo>
                <a:lnTo>
                  <a:pt x="36711" y="5216"/>
                </a:lnTo>
                <a:lnTo>
                  <a:pt x="10488" y="0"/>
                </a:lnTo>
                <a:close/>
              </a:path>
            </a:pathLst>
          </a:custGeom>
          <a:solidFill>
            <a:srgbClr val="FAB00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6" name="object 216"/>
          <p:cNvSpPr/>
          <p:nvPr/>
        </p:nvSpPr>
        <p:spPr>
          <a:xfrm>
            <a:off x="8480434" y="4230456"/>
            <a:ext cx="36830" cy="15875"/>
          </a:xfrm>
          <a:custGeom>
            <a:avLst/>
            <a:gdLst/>
            <a:ahLst/>
            <a:cxnLst/>
            <a:rect l="l" t="t" r="r" b="b"/>
            <a:pathLst>
              <a:path w="36829" h="15875">
                <a:moveTo>
                  <a:pt x="26222" y="0"/>
                </a:moveTo>
                <a:lnTo>
                  <a:pt x="0" y="0"/>
                </a:lnTo>
                <a:lnTo>
                  <a:pt x="0" y="5216"/>
                </a:lnTo>
                <a:lnTo>
                  <a:pt x="5244" y="10433"/>
                </a:lnTo>
                <a:lnTo>
                  <a:pt x="5244" y="15650"/>
                </a:lnTo>
                <a:lnTo>
                  <a:pt x="36711" y="10433"/>
                </a:lnTo>
                <a:lnTo>
                  <a:pt x="31466" y="10433"/>
                </a:lnTo>
                <a:lnTo>
                  <a:pt x="31466" y="5216"/>
                </a:lnTo>
                <a:lnTo>
                  <a:pt x="26222" y="0"/>
                </a:lnTo>
                <a:close/>
              </a:path>
            </a:pathLst>
          </a:custGeom>
          <a:solidFill>
            <a:srgbClr val="F6AD1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7" name="object 217"/>
          <p:cNvSpPr/>
          <p:nvPr/>
        </p:nvSpPr>
        <p:spPr>
          <a:xfrm>
            <a:off x="8847546" y="4230456"/>
            <a:ext cx="36830" cy="15875"/>
          </a:xfrm>
          <a:custGeom>
            <a:avLst/>
            <a:gdLst/>
            <a:ahLst/>
            <a:cxnLst/>
            <a:rect l="l" t="t" r="r" b="b"/>
            <a:pathLst>
              <a:path w="36829" h="15875">
                <a:moveTo>
                  <a:pt x="36711" y="0"/>
                </a:moveTo>
                <a:lnTo>
                  <a:pt x="5244" y="0"/>
                </a:lnTo>
                <a:lnTo>
                  <a:pt x="5244" y="5216"/>
                </a:lnTo>
                <a:lnTo>
                  <a:pt x="0" y="10433"/>
                </a:lnTo>
                <a:lnTo>
                  <a:pt x="26222" y="15650"/>
                </a:lnTo>
                <a:lnTo>
                  <a:pt x="31466" y="10433"/>
                </a:lnTo>
                <a:lnTo>
                  <a:pt x="31466" y="5216"/>
                </a:lnTo>
                <a:lnTo>
                  <a:pt x="36711" y="0"/>
                </a:lnTo>
                <a:close/>
              </a:path>
            </a:pathLst>
          </a:custGeom>
          <a:solidFill>
            <a:srgbClr val="F6AD1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8" name="object 218"/>
          <p:cNvSpPr/>
          <p:nvPr/>
        </p:nvSpPr>
        <p:spPr>
          <a:xfrm>
            <a:off x="8469945" y="4214806"/>
            <a:ext cx="36830" cy="15875"/>
          </a:xfrm>
          <a:custGeom>
            <a:avLst/>
            <a:gdLst/>
            <a:ahLst/>
            <a:cxnLst/>
            <a:rect l="l" t="t" r="r" b="b"/>
            <a:pathLst>
              <a:path w="36829" h="15875">
                <a:moveTo>
                  <a:pt x="26222" y="0"/>
                </a:moveTo>
                <a:lnTo>
                  <a:pt x="0" y="0"/>
                </a:lnTo>
                <a:lnTo>
                  <a:pt x="0" y="5216"/>
                </a:lnTo>
                <a:lnTo>
                  <a:pt x="5244" y="10433"/>
                </a:lnTo>
                <a:lnTo>
                  <a:pt x="5244" y="15650"/>
                </a:lnTo>
                <a:lnTo>
                  <a:pt x="36711" y="15650"/>
                </a:lnTo>
                <a:lnTo>
                  <a:pt x="31466" y="10433"/>
                </a:lnTo>
                <a:lnTo>
                  <a:pt x="31466" y="5216"/>
                </a:lnTo>
                <a:lnTo>
                  <a:pt x="26222" y="5216"/>
                </a:lnTo>
                <a:lnTo>
                  <a:pt x="26222" y="0"/>
                </a:lnTo>
                <a:close/>
              </a:path>
            </a:pathLst>
          </a:custGeom>
          <a:solidFill>
            <a:srgbClr val="F3AC1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9" name="object 219"/>
          <p:cNvSpPr/>
          <p:nvPr/>
        </p:nvSpPr>
        <p:spPr>
          <a:xfrm>
            <a:off x="8858034" y="4214806"/>
            <a:ext cx="36830" cy="15875"/>
          </a:xfrm>
          <a:custGeom>
            <a:avLst/>
            <a:gdLst/>
            <a:ahLst/>
            <a:cxnLst/>
            <a:rect l="l" t="t" r="r" b="b"/>
            <a:pathLst>
              <a:path w="36829" h="15875">
                <a:moveTo>
                  <a:pt x="36711" y="0"/>
                </a:moveTo>
                <a:lnTo>
                  <a:pt x="10488" y="0"/>
                </a:lnTo>
                <a:lnTo>
                  <a:pt x="0" y="10433"/>
                </a:lnTo>
                <a:lnTo>
                  <a:pt x="0" y="15650"/>
                </a:lnTo>
                <a:lnTo>
                  <a:pt x="26222" y="15650"/>
                </a:lnTo>
                <a:lnTo>
                  <a:pt x="31466" y="10433"/>
                </a:lnTo>
                <a:lnTo>
                  <a:pt x="31466" y="5216"/>
                </a:lnTo>
                <a:lnTo>
                  <a:pt x="36711" y="0"/>
                </a:lnTo>
                <a:close/>
              </a:path>
            </a:pathLst>
          </a:custGeom>
          <a:solidFill>
            <a:srgbClr val="F3AC1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0" name="object 220"/>
          <p:cNvSpPr/>
          <p:nvPr/>
        </p:nvSpPr>
        <p:spPr>
          <a:xfrm>
            <a:off x="8459456" y="4199155"/>
            <a:ext cx="36830" cy="15875"/>
          </a:xfrm>
          <a:custGeom>
            <a:avLst/>
            <a:gdLst/>
            <a:ahLst/>
            <a:cxnLst/>
            <a:rect l="l" t="t" r="r" b="b"/>
            <a:pathLst>
              <a:path w="36829" h="15875">
                <a:moveTo>
                  <a:pt x="26222" y="0"/>
                </a:moveTo>
                <a:lnTo>
                  <a:pt x="0" y="0"/>
                </a:lnTo>
                <a:lnTo>
                  <a:pt x="0" y="5216"/>
                </a:lnTo>
                <a:lnTo>
                  <a:pt x="5244" y="5216"/>
                </a:lnTo>
                <a:lnTo>
                  <a:pt x="5244" y="10433"/>
                </a:lnTo>
                <a:lnTo>
                  <a:pt x="10488" y="15650"/>
                </a:lnTo>
                <a:lnTo>
                  <a:pt x="36711" y="15650"/>
                </a:lnTo>
                <a:lnTo>
                  <a:pt x="31466" y="10433"/>
                </a:lnTo>
                <a:lnTo>
                  <a:pt x="31466" y="5216"/>
                </a:lnTo>
                <a:lnTo>
                  <a:pt x="26222" y="0"/>
                </a:lnTo>
                <a:close/>
              </a:path>
            </a:pathLst>
          </a:custGeom>
          <a:solidFill>
            <a:srgbClr val="EEAA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1" name="object 221"/>
          <p:cNvSpPr/>
          <p:nvPr/>
        </p:nvSpPr>
        <p:spPr>
          <a:xfrm>
            <a:off x="8868523" y="4199155"/>
            <a:ext cx="31750" cy="15875"/>
          </a:xfrm>
          <a:custGeom>
            <a:avLst/>
            <a:gdLst/>
            <a:ahLst/>
            <a:cxnLst/>
            <a:rect l="l" t="t" r="r" b="b"/>
            <a:pathLst>
              <a:path w="31750" h="15875">
                <a:moveTo>
                  <a:pt x="31466" y="0"/>
                </a:moveTo>
                <a:lnTo>
                  <a:pt x="5244" y="0"/>
                </a:lnTo>
                <a:lnTo>
                  <a:pt x="5244" y="5216"/>
                </a:lnTo>
                <a:lnTo>
                  <a:pt x="0" y="5216"/>
                </a:lnTo>
                <a:lnTo>
                  <a:pt x="0" y="15650"/>
                </a:lnTo>
                <a:lnTo>
                  <a:pt x="26222" y="15650"/>
                </a:lnTo>
                <a:lnTo>
                  <a:pt x="26222" y="10433"/>
                </a:lnTo>
                <a:lnTo>
                  <a:pt x="31466" y="5216"/>
                </a:lnTo>
                <a:lnTo>
                  <a:pt x="31466" y="0"/>
                </a:lnTo>
                <a:close/>
              </a:path>
            </a:pathLst>
          </a:custGeom>
          <a:solidFill>
            <a:srgbClr val="EEAA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2" name="object 222"/>
          <p:cNvSpPr/>
          <p:nvPr/>
        </p:nvSpPr>
        <p:spPr>
          <a:xfrm>
            <a:off x="8454212" y="4183505"/>
            <a:ext cx="31750" cy="15875"/>
          </a:xfrm>
          <a:custGeom>
            <a:avLst/>
            <a:gdLst/>
            <a:ahLst/>
            <a:cxnLst/>
            <a:rect l="l" t="t" r="r" b="b"/>
            <a:pathLst>
              <a:path w="31750" h="15875">
                <a:moveTo>
                  <a:pt x="26222" y="0"/>
                </a:moveTo>
                <a:lnTo>
                  <a:pt x="0" y="0"/>
                </a:lnTo>
                <a:lnTo>
                  <a:pt x="0" y="5216"/>
                </a:lnTo>
                <a:lnTo>
                  <a:pt x="5244" y="10433"/>
                </a:lnTo>
                <a:lnTo>
                  <a:pt x="5244" y="15650"/>
                </a:lnTo>
                <a:lnTo>
                  <a:pt x="31466" y="15650"/>
                </a:lnTo>
                <a:lnTo>
                  <a:pt x="31466" y="10433"/>
                </a:lnTo>
                <a:lnTo>
                  <a:pt x="26222" y="5216"/>
                </a:lnTo>
                <a:lnTo>
                  <a:pt x="26222" y="0"/>
                </a:lnTo>
                <a:close/>
              </a:path>
            </a:pathLst>
          </a:custGeom>
          <a:solidFill>
            <a:srgbClr val="EAA72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3" name="object 223"/>
          <p:cNvSpPr/>
          <p:nvPr/>
        </p:nvSpPr>
        <p:spPr>
          <a:xfrm>
            <a:off x="8873767" y="4183505"/>
            <a:ext cx="36830" cy="15875"/>
          </a:xfrm>
          <a:custGeom>
            <a:avLst/>
            <a:gdLst/>
            <a:ahLst/>
            <a:cxnLst/>
            <a:rect l="l" t="t" r="r" b="b"/>
            <a:pathLst>
              <a:path w="36829" h="15875">
                <a:moveTo>
                  <a:pt x="36711" y="0"/>
                </a:moveTo>
                <a:lnTo>
                  <a:pt x="10488" y="0"/>
                </a:lnTo>
                <a:lnTo>
                  <a:pt x="5244" y="5216"/>
                </a:lnTo>
                <a:lnTo>
                  <a:pt x="5244" y="10433"/>
                </a:lnTo>
                <a:lnTo>
                  <a:pt x="0" y="15650"/>
                </a:lnTo>
                <a:lnTo>
                  <a:pt x="26222" y="15650"/>
                </a:lnTo>
                <a:lnTo>
                  <a:pt x="31466" y="10433"/>
                </a:lnTo>
                <a:lnTo>
                  <a:pt x="31466" y="5216"/>
                </a:lnTo>
                <a:lnTo>
                  <a:pt x="36711" y="0"/>
                </a:lnTo>
                <a:close/>
              </a:path>
            </a:pathLst>
          </a:custGeom>
          <a:solidFill>
            <a:srgbClr val="EAA72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4" name="object 224"/>
          <p:cNvSpPr/>
          <p:nvPr/>
        </p:nvSpPr>
        <p:spPr>
          <a:xfrm>
            <a:off x="8448968" y="4173071"/>
            <a:ext cx="31750" cy="10795"/>
          </a:xfrm>
          <a:custGeom>
            <a:avLst/>
            <a:gdLst/>
            <a:ahLst/>
            <a:cxnLst/>
            <a:rect l="l" t="t" r="r" b="b"/>
            <a:pathLst>
              <a:path w="31750" h="10795">
                <a:moveTo>
                  <a:pt x="26222" y="0"/>
                </a:moveTo>
                <a:lnTo>
                  <a:pt x="0" y="0"/>
                </a:lnTo>
                <a:lnTo>
                  <a:pt x="0" y="5216"/>
                </a:lnTo>
                <a:lnTo>
                  <a:pt x="5244" y="10433"/>
                </a:lnTo>
                <a:lnTo>
                  <a:pt x="31466" y="10433"/>
                </a:lnTo>
                <a:lnTo>
                  <a:pt x="26222" y="5216"/>
                </a:lnTo>
                <a:lnTo>
                  <a:pt x="26222" y="0"/>
                </a:lnTo>
                <a:close/>
              </a:path>
            </a:pathLst>
          </a:custGeom>
          <a:solidFill>
            <a:srgbClr val="E4A22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5" name="object 225"/>
          <p:cNvSpPr/>
          <p:nvPr/>
        </p:nvSpPr>
        <p:spPr>
          <a:xfrm>
            <a:off x="8884256" y="4173071"/>
            <a:ext cx="31750" cy="10795"/>
          </a:xfrm>
          <a:custGeom>
            <a:avLst/>
            <a:gdLst/>
            <a:ahLst/>
            <a:cxnLst/>
            <a:rect l="l" t="t" r="r" b="b"/>
            <a:pathLst>
              <a:path w="31750" h="10795">
                <a:moveTo>
                  <a:pt x="31466" y="0"/>
                </a:moveTo>
                <a:lnTo>
                  <a:pt x="0" y="0"/>
                </a:lnTo>
                <a:lnTo>
                  <a:pt x="0" y="10433"/>
                </a:lnTo>
                <a:lnTo>
                  <a:pt x="26222" y="10433"/>
                </a:lnTo>
                <a:lnTo>
                  <a:pt x="26222" y="5216"/>
                </a:lnTo>
                <a:lnTo>
                  <a:pt x="31466" y="0"/>
                </a:lnTo>
                <a:close/>
              </a:path>
            </a:pathLst>
          </a:custGeom>
          <a:solidFill>
            <a:srgbClr val="E4A22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6" name="object 226"/>
          <p:cNvSpPr/>
          <p:nvPr/>
        </p:nvSpPr>
        <p:spPr>
          <a:xfrm>
            <a:off x="8443723" y="4157421"/>
            <a:ext cx="31750" cy="15875"/>
          </a:xfrm>
          <a:custGeom>
            <a:avLst/>
            <a:gdLst/>
            <a:ahLst/>
            <a:cxnLst/>
            <a:rect l="l" t="t" r="r" b="b"/>
            <a:pathLst>
              <a:path w="31750" h="15875">
                <a:moveTo>
                  <a:pt x="26222" y="0"/>
                </a:moveTo>
                <a:lnTo>
                  <a:pt x="0" y="0"/>
                </a:lnTo>
                <a:lnTo>
                  <a:pt x="0" y="10433"/>
                </a:lnTo>
                <a:lnTo>
                  <a:pt x="5244" y="15650"/>
                </a:lnTo>
                <a:lnTo>
                  <a:pt x="31466" y="15650"/>
                </a:lnTo>
                <a:lnTo>
                  <a:pt x="26222" y="10433"/>
                </a:lnTo>
                <a:lnTo>
                  <a:pt x="26222" y="0"/>
                </a:lnTo>
                <a:close/>
              </a:path>
            </a:pathLst>
          </a:custGeom>
          <a:solidFill>
            <a:srgbClr val="DF9F2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7" name="object 227"/>
          <p:cNvSpPr/>
          <p:nvPr/>
        </p:nvSpPr>
        <p:spPr>
          <a:xfrm>
            <a:off x="8889500" y="4157421"/>
            <a:ext cx="31750" cy="15875"/>
          </a:xfrm>
          <a:custGeom>
            <a:avLst/>
            <a:gdLst/>
            <a:ahLst/>
            <a:cxnLst/>
            <a:rect l="l" t="t" r="r" b="b"/>
            <a:pathLst>
              <a:path w="31750" h="15875">
                <a:moveTo>
                  <a:pt x="31466" y="0"/>
                </a:moveTo>
                <a:lnTo>
                  <a:pt x="5244" y="0"/>
                </a:lnTo>
                <a:lnTo>
                  <a:pt x="0" y="5216"/>
                </a:lnTo>
                <a:lnTo>
                  <a:pt x="0" y="15650"/>
                </a:lnTo>
                <a:lnTo>
                  <a:pt x="26222" y="15650"/>
                </a:lnTo>
                <a:lnTo>
                  <a:pt x="26222" y="10433"/>
                </a:lnTo>
                <a:lnTo>
                  <a:pt x="31466" y="5216"/>
                </a:lnTo>
                <a:lnTo>
                  <a:pt x="31466" y="0"/>
                </a:lnTo>
                <a:close/>
              </a:path>
            </a:pathLst>
          </a:custGeom>
          <a:solidFill>
            <a:srgbClr val="DF9F2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8" name="object 228"/>
          <p:cNvSpPr/>
          <p:nvPr/>
        </p:nvSpPr>
        <p:spPr>
          <a:xfrm>
            <a:off x="8438478" y="4141770"/>
            <a:ext cx="31750" cy="15875"/>
          </a:xfrm>
          <a:custGeom>
            <a:avLst/>
            <a:gdLst/>
            <a:ahLst/>
            <a:cxnLst/>
            <a:rect l="l" t="t" r="r" b="b"/>
            <a:pathLst>
              <a:path w="31750" h="15875">
                <a:moveTo>
                  <a:pt x="20977" y="0"/>
                </a:moveTo>
                <a:lnTo>
                  <a:pt x="0" y="0"/>
                </a:lnTo>
                <a:lnTo>
                  <a:pt x="0" y="15650"/>
                </a:lnTo>
                <a:lnTo>
                  <a:pt x="31466" y="15650"/>
                </a:lnTo>
                <a:lnTo>
                  <a:pt x="26222" y="10433"/>
                </a:lnTo>
                <a:lnTo>
                  <a:pt x="26222" y="5216"/>
                </a:lnTo>
                <a:lnTo>
                  <a:pt x="20977" y="0"/>
                </a:lnTo>
                <a:close/>
              </a:path>
            </a:pathLst>
          </a:custGeom>
          <a:solidFill>
            <a:srgbClr val="DF9F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9" name="object 229"/>
          <p:cNvSpPr/>
          <p:nvPr/>
        </p:nvSpPr>
        <p:spPr>
          <a:xfrm>
            <a:off x="8894745" y="4141770"/>
            <a:ext cx="31750" cy="15875"/>
          </a:xfrm>
          <a:custGeom>
            <a:avLst/>
            <a:gdLst/>
            <a:ahLst/>
            <a:cxnLst/>
            <a:rect l="l" t="t" r="r" b="b"/>
            <a:pathLst>
              <a:path w="31750" h="15875">
                <a:moveTo>
                  <a:pt x="31466" y="0"/>
                </a:moveTo>
                <a:lnTo>
                  <a:pt x="5244" y="0"/>
                </a:lnTo>
                <a:lnTo>
                  <a:pt x="5244" y="5216"/>
                </a:lnTo>
                <a:lnTo>
                  <a:pt x="0" y="10433"/>
                </a:lnTo>
                <a:lnTo>
                  <a:pt x="0" y="15650"/>
                </a:lnTo>
                <a:lnTo>
                  <a:pt x="26222" y="15650"/>
                </a:lnTo>
                <a:lnTo>
                  <a:pt x="26222" y="5216"/>
                </a:lnTo>
                <a:lnTo>
                  <a:pt x="31466" y="5216"/>
                </a:lnTo>
                <a:lnTo>
                  <a:pt x="31466" y="0"/>
                </a:lnTo>
                <a:close/>
              </a:path>
            </a:pathLst>
          </a:custGeom>
          <a:solidFill>
            <a:srgbClr val="DF9F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0" name="object 230"/>
          <p:cNvSpPr/>
          <p:nvPr/>
        </p:nvSpPr>
        <p:spPr>
          <a:xfrm>
            <a:off x="8433234" y="4126120"/>
            <a:ext cx="26670" cy="15875"/>
          </a:xfrm>
          <a:custGeom>
            <a:avLst/>
            <a:gdLst/>
            <a:ahLst/>
            <a:cxnLst/>
            <a:rect l="l" t="t" r="r" b="b"/>
            <a:pathLst>
              <a:path w="26670" h="15875">
                <a:moveTo>
                  <a:pt x="26222" y="0"/>
                </a:moveTo>
                <a:lnTo>
                  <a:pt x="0" y="0"/>
                </a:lnTo>
                <a:lnTo>
                  <a:pt x="0" y="10433"/>
                </a:lnTo>
                <a:lnTo>
                  <a:pt x="5244" y="15650"/>
                </a:lnTo>
                <a:lnTo>
                  <a:pt x="26222" y="15650"/>
                </a:lnTo>
                <a:lnTo>
                  <a:pt x="26222" y="0"/>
                </a:lnTo>
                <a:close/>
              </a:path>
            </a:pathLst>
          </a:custGeom>
          <a:solidFill>
            <a:srgbClr val="DC9E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1" name="object 231"/>
          <p:cNvSpPr/>
          <p:nvPr/>
        </p:nvSpPr>
        <p:spPr>
          <a:xfrm>
            <a:off x="8899990" y="4126120"/>
            <a:ext cx="31750" cy="15875"/>
          </a:xfrm>
          <a:custGeom>
            <a:avLst/>
            <a:gdLst/>
            <a:ahLst/>
            <a:cxnLst/>
            <a:rect l="l" t="t" r="r" b="b"/>
            <a:pathLst>
              <a:path w="31750" h="15875">
                <a:moveTo>
                  <a:pt x="31466" y="0"/>
                </a:moveTo>
                <a:lnTo>
                  <a:pt x="5244" y="0"/>
                </a:lnTo>
                <a:lnTo>
                  <a:pt x="5244" y="5216"/>
                </a:lnTo>
                <a:lnTo>
                  <a:pt x="0" y="10433"/>
                </a:lnTo>
                <a:lnTo>
                  <a:pt x="0" y="15650"/>
                </a:lnTo>
                <a:lnTo>
                  <a:pt x="26222" y="15650"/>
                </a:lnTo>
                <a:lnTo>
                  <a:pt x="26222" y="5216"/>
                </a:lnTo>
                <a:lnTo>
                  <a:pt x="31466" y="0"/>
                </a:lnTo>
                <a:close/>
              </a:path>
            </a:pathLst>
          </a:custGeom>
          <a:solidFill>
            <a:srgbClr val="DC9E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2" name="object 232"/>
          <p:cNvSpPr/>
          <p:nvPr/>
        </p:nvSpPr>
        <p:spPr>
          <a:xfrm>
            <a:off x="8427990" y="4110470"/>
            <a:ext cx="31750" cy="15875"/>
          </a:xfrm>
          <a:custGeom>
            <a:avLst/>
            <a:gdLst/>
            <a:ahLst/>
            <a:cxnLst/>
            <a:rect l="l" t="t" r="r" b="b"/>
            <a:pathLst>
              <a:path w="31750" h="15875">
                <a:moveTo>
                  <a:pt x="26222" y="0"/>
                </a:moveTo>
                <a:lnTo>
                  <a:pt x="0" y="5216"/>
                </a:lnTo>
                <a:lnTo>
                  <a:pt x="0" y="10433"/>
                </a:lnTo>
                <a:lnTo>
                  <a:pt x="5244" y="15650"/>
                </a:lnTo>
                <a:lnTo>
                  <a:pt x="31466" y="15650"/>
                </a:lnTo>
                <a:lnTo>
                  <a:pt x="26222" y="10433"/>
                </a:lnTo>
                <a:lnTo>
                  <a:pt x="26222" y="0"/>
                </a:lnTo>
                <a:close/>
              </a:path>
            </a:pathLst>
          </a:custGeom>
          <a:solidFill>
            <a:srgbClr val="D69B3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3" name="object 233"/>
          <p:cNvSpPr/>
          <p:nvPr/>
        </p:nvSpPr>
        <p:spPr>
          <a:xfrm>
            <a:off x="8905234" y="4110470"/>
            <a:ext cx="26670" cy="15875"/>
          </a:xfrm>
          <a:custGeom>
            <a:avLst/>
            <a:gdLst/>
            <a:ahLst/>
            <a:cxnLst/>
            <a:rect l="l" t="t" r="r" b="b"/>
            <a:pathLst>
              <a:path w="26670" h="15875">
                <a:moveTo>
                  <a:pt x="5244" y="0"/>
                </a:moveTo>
                <a:lnTo>
                  <a:pt x="0" y="5216"/>
                </a:lnTo>
                <a:lnTo>
                  <a:pt x="0" y="15650"/>
                </a:lnTo>
                <a:lnTo>
                  <a:pt x="26222" y="15650"/>
                </a:lnTo>
                <a:lnTo>
                  <a:pt x="26222" y="5216"/>
                </a:lnTo>
                <a:lnTo>
                  <a:pt x="5244" y="0"/>
                </a:lnTo>
                <a:close/>
              </a:path>
            </a:pathLst>
          </a:custGeom>
          <a:solidFill>
            <a:srgbClr val="D69B3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4" name="object 234"/>
          <p:cNvSpPr/>
          <p:nvPr/>
        </p:nvSpPr>
        <p:spPr>
          <a:xfrm>
            <a:off x="8427990" y="4100036"/>
            <a:ext cx="26670" cy="15875"/>
          </a:xfrm>
          <a:custGeom>
            <a:avLst/>
            <a:gdLst/>
            <a:ahLst/>
            <a:cxnLst/>
            <a:rect l="l" t="t" r="r" b="b"/>
            <a:pathLst>
              <a:path w="26670" h="15875">
                <a:moveTo>
                  <a:pt x="20977" y="0"/>
                </a:moveTo>
                <a:lnTo>
                  <a:pt x="0" y="0"/>
                </a:lnTo>
                <a:lnTo>
                  <a:pt x="0" y="15650"/>
                </a:lnTo>
                <a:lnTo>
                  <a:pt x="26222" y="10433"/>
                </a:lnTo>
                <a:lnTo>
                  <a:pt x="26222" y="5216"/>
                </a:lnTo>
                <a:lnTo>
                  <a:pt x="20977" y="0"/>
                </a:lnTo>
                <a:close/>
              </a:path>
            </a:pathLst>
          </a:custGeom>
          <a:solidFill>
            <a:srgbClr val="CC9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5" name="object 235"/>
          <p:cNvSpPr/>
          <p:nvPr/>
        </p:nvSpPr>
        <p:spPr>
          <a:xfrm>
            <a:off x="8910478" y="4100036"/>
            <a:ext cx="26670" cy="15875"/>
          </a:xfrm>
          <a:custGeom>
            <a:avLst/>
            <a:gdLst/>
            <a:ahLst/>
            <a:cxnLst/>
            <a:rect l="l" t="t" r="r" b="b"/>
            <a:pathLst>
              <a:path w="26670" h="15875">
                <a:moveTo>
                  <a:pt x="26222" y="0"/>
                </a:moveTo>
                <a:lnTo>
                  <a:pt x="0" y="0"/>
                </a:lnTo>
                <a:lnTo>
                  <a:pt x="0" y="10433"/>
                </a:lnTo>
                <a:lnTo>
                  <a:pt x="20977" y="15650"/>
                </a:lnTo>
                <a:lnTo>
                  <a:pt x="26222" y="10433"/>
                </a:lnTo>
                <a:lnTo>
                  <a:pt x="26222" y="0"/>
                </a:lnTo>
                <a:close/>
              </a:path>
            </a:pathLst>
          </a:custGeom>
          <a:solidFill>
            <a:srgbClr val="CC9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6" name="object 236"/>
          <p:cNvSpPr/>
          <p:nvPr/>
        </p:nvSpPr>
        <p:spPr>
          <a:xfrm>
            <a:off x="8422745" y="4084385"/>
            <a:ext cx="26670" cy="15875"/>
          </a:xfrm>
          <a:custGeom>
            <a:avLst/>
            <a:gdLst/>
            <a:ahLst/>
            <a:cxnLst/>
            <a:rect l="l" t="t" r="r" b="b"/>
            <a:pathLst>
              <a:path w="26670" h="15875">
                <a:moveTo>
                  <a:pt x="0" y="15650"/>
                </a:moveTo>
                <a:lnTo>
                  <a:pt x="0" y="0"/>
                </a:lnTo>
                <a:lnTo>
                  <a:pt x="26222" y="0"/>
                </a:lnTo>
                <a:lnTo>
                  <a:pt x="26222" y="15650"/>
                </a:lnTo>
                <a:lnTo>
                  <a:pt x="0" y="15650"/>
                </a:lnTo>
                <a:close/>
              </a:path>
            </a:pathLst>
          </a:custGeom>
          <a:solidFill>
            <a:srgbClr val="B88F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7" name="object 237"/>
          <p:cNvSpPr/>
          <p:nvPr/>
        </p:nvSpPr>
        <p:spPr>
          <a:xfrm>
            <a:off x="8910478" y="4084385"/>
            <a:ext cx="26670" cy="15875"/>
          </a:xfrm>
          <a:custGeom>
            <a:avLst/>
            <a:gdLst/>
            <a:ahLst/>
            <a:cxnLst/>
            <a:rect l="l" t="t" r="r" b="b"/>
            <a:pathLst>
              <a:path w="26670" h="15875">
                <a:moveTo>
                  <a:pt x="26222" y="0"/>
                </a:moveTo>
                <a:lnTo>
                  <a:pt x="5244" y="0"/>
                </a:lnTo>
                <a:lnTo>
                  <a:pt x="5244" y="5216"/>
                </a:lnTo>
                <a:lnTo>
                  <a:pt x="0" y="10433"/>
                </a:lnTo>
                <a:lnTo>
                  <a:pt x="0" y="15650"/>
                </a:lnTo>
                <a:lnTo>
                  <a:pt x="26222" y="15650"/>
                </a:lnTo>
                <a:lnTo>
                  <a:pt x="26222" y="0"/>
                </a:lnTo>
                <a:close/>
              </a:path>
            </a:pathLst>
          </a:custGeom>
          <a:solidFill>
            <a:srgbClr val="B88F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8" name="object 238"/>
          <p:cNvSpPr/>
          <p:nvPr/>
        </p:nvSpPr>
        <p:spPr>
          <a:xfrm>
            <a:off x="8417500" y="4068735"/>
            <a:ext cx="31750" cy="15875"/>
          </a:xfrm>
          <a:custGeom>
            <a:avLst/>
            <a:gdLst/>
            <a:ahLst/>
            <a:cxnLst/>
            <a:rect l="l" t="t" r="r" b="b"/>
            <a:pathLst>
              <a:path w="31750" h="15875">
                <a:moveTo>
                  <a:pt x="26222" y="0"/>
                </a:moveTo>
                <a:lnTo>
                  <a:pt x="0" y="0"/>
                </a:lnTo>
                <a:lnTo>
                  <a:pt x="5244" y="5216"/>
                </a:lnTo>
                <a:lnTo>
                  <a:pt x="5244" y="15650"/>
                </a:lnTo>
                <a:lnTo>
                  <a:pt x="31466" y="15650"/>
                </a:lnTo>
                <a:lnTo>
                  <a:pt x="26222" y="10433"/>
                </a:lnTo>
                <a:lnTo>
                  <a:pt x="26222" y="0"/>
                </a:lnTo>
                <a:close/>
              </a:path>
            </a:pathLst>
          </a:custGeom>
          <a:solidFill>
            <a:srgbClr val="A1824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9" name="object 239"/>
          <p:cNvSpPr/>
          <p:nvPr/>
        </p:nvSpPr>
        <p:spPr>
          <a:xfrm>
            <a:off x="8915723" y="4068735"/>
            <a:ext cx="26670" cy="15875"/>
          </a:xfrm>
          <a:custGeom>
            <a:avLst/>
            <a:gdLst/>
            <a:ahLst/>
            <a:cxnLst/>
            <a:rect l="l" t="t" r="r" b="b"/>
            <a:pathLst>
              <a:path w="26670" h="15875">
                <a:moveTo>
                  <a:pt x="0" y="15650"/>
                </a:moveTo>
                <a:lnTo>
                  <a:pt x="0" y="0"/>
                </a:lnTo>
                <a:lnTo>
                  <a:pt x="26222" y="0"/>
                </a:lnTo>
                <a:lnTo>
                  <a:pt x="26222" y="15650"/>
                </a:lnTo>
                <a:lnTo>
                  <a:pt x="0" y="15650"/>
                </a:lnTo>
                <a:close/>
              </a:path>
            </a:pathLst>
          </a:custGeom>
          <a:solidFill>
            <a:srgbClr val="A1824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0" name="object 240"/>
          <p:cNvSpPr/>
          <p:nvPr/>
        </p:nvSpPr>
        <p:spPr>
          <a:xfrm>
            <a:off x="8417500" y="4053085"/>
            <a:ext cx="26670" cy="15875"/>
          </a:xfrm>
          <a:custGeom>
            <a:avLst/>
            <a:gdLst/>
            <a:ahLst/>
            <a:cxnLst/>
            <a:rect l="l" t="t" r="r" b="b"/>
            <a:pathLst>
              <a:path w="26670" h="15875">
                <a:moveTo>
                  <a:pt x="0" y="15650"/>
                </a:moveTo>
                <a:lnTo>
                  <a:pt x="0" y="0"/>
                </a:lnTo>
                <a:lnTo>
                  <a:pt x="26222" y="0"/>
                </a:lnTo>
                <a:lnTo>
                  <a:pt x="26222" y="15650"/>
                </a:lnTo>
                <a:lnTo>
                  <a:pt x="0" y="15650"/>
                </a:lnTo>
                <a:close/>
              </a:path>
            </a:pathLst>
          </a:custGeom>
          <a:solidFill>
            <a:srgbClr val="8E754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1" name="object 241"/>
          <p:cNvSpPr/>
          <p:nvPr/>
        </p:nvSpPr>
        <p:spPr>
          <a:xfrm>
            <a:off x="8915723" y="4053085"/>
            <a:ext cx="26670" cy="15875"/>
          </a:xfrm>
          <a:custGeom>
            <a:avLst/>
            <a:gdLst/>
            <a:ahLst/>
            <a:cxnLst/>
            <a:rect l="l" t="t" r="r" b="b"/>
            <a:pathLst>
              <a:path w="26670" h="15875">
                <a:moveTo>
                  <a:pt x="26222" y="0"/>
                </a:moveTo>
                <a:lnTo>
                  <a:pt x="5244" y="0"/>
                </a:lnTo>
                <a:lnTo>
                  <a:pt x="5244" y="10433"/>
                </a:lnTo>
                <a:lnTo>
                  <a:pt x="0" y="15650"/>
                </a:lnTo>
                <a:lnTo>
                  <a:pt x="26222" y="15650"/>
                </a:lnTo>
                <a:lnTo>
                  <a:pt x="26222" y="0"/>
                </a:lnTo>
                <a:close/>
              </a:path>
            </a:pathLst>
          </a:custGeom>
          <a:solidFill>
            <a:srgbClr val="8E754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2" name="object 242"/>
          <p:cNvSpPr/>
          <p:nvPr/>
        </p:nvSpPr>
        <p:spPr>
          <a:xfrm>
            <a:off x="8417500" y="4037434"/>
            <a:ext cx="26670" cy="15875"/>
          </a:xfrm>
          <a:custGeom>
            <a:avLst/>
            <a:gdLst/>
            <a:ahLst/>
            <a:cxnLst/>
            <a:rect l="l" t="t" r="r" b="b"/>
            <a:pathLst>
              <a:path w="26670" h="15875">
                <a:moveTo>
                  <a:pt x="20977" y="0"/>
                </a:moveTo>
                <a:lnTo>
                  <a:pt x="0" y="0"/>
                </a:lnTo>
                <a:lnTo>
                  <a:pt x="0" y="15650"/>
                </a:lnTo>
                <a:lnTo>
                  <a:pt x="26222" y="15650"/>
                </a:lnTo>
                <a:lnTo>
                  <a:pt x="26222" y="10433"/>
                </a:lnTo>
                <a:lnTo>
                  <a:pt x="20977" y="5216"/>
                </a:lnTo>
                <a:lnTo>
                  <a:pt x="20977" y="0"/>
                </a:lnTo>
                <a:close/>
              </a:path>
            </a:pathLst>
          </a:custGeom>
          <a:solidFill>
            <a:srgbClr val="7464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3" name="object 243"/>
          <p:cNvSpPr/>
          <p:nvPr/>
        </p:nvSpPr>
        <p:spPr>
          <a:xfrm>
            <a:off x="8920967" y="4037434"/>
            <a:ext cx="26670" cy="15875"/>
          </a:xfrm>
          <a:custGeom>
            <a:avLst/>
            <a:gdLst/>
            <a:ahLst/>
            <a:cxnLst/>
            <a:rect l="l" t="t" r="r" b="b"/>
            <a:pathLst>
              <a:path w="26670" h="15875">
                <a:moveTo>
                  <a:pt x="0" y="15650"/>
                </a:moveTo>
                <a:lnTo>
                  <a:pt x="0" y="0"/>
                </a:lnTo>
                <a:lnTo>
                  <a:pt x="26222" y="0"/>
                </a:lnTo>
                <a:lnTo>
                  <a:pt x="26222" y="15650"/>
                </a:lnTo>
                <a:lnTo>
                  <a:pt x="0" y="15650"/>
                </a:lnTo>
                <a:close/>
              </a:path>
            </a:pathLst>
          </a:custGeom>
          <a:solidFill>
            <a:srgbClr val="7464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4" name="object 244"/>
          <p:cNvSpPr/>
          <p:nvPr/>
        </p:nvSpPr>
        <p:spPr>
          <a:xfrm>
            <a:off x="8417500" y="4027001"/>
            <a:ext cx="21590" cy="10795"/>
          </a:xfrm>
          <a:custGeom>
            <a:avLst/>
            <a:gdLst/>
            <a:ahLst/>
            <a:cxnLst/>
            <a:rect l="l" t="t" r="r" b="b"/>
            <a:pathLst>
              <a:path w="21590" h="10795">
                <a:moveTo>
                  <a:pt x="20977" y="0"/>
                </a:moveTo>
                <a:lnTo>
                  <a:pt x="0" y="0"/>
                </a:lnTo>
                <a:lnTo>
                  <a:pt x="0" y="10433"/>
                </a:lnTo>
                <a:lnTo>
                  <a:pt x="20977" y="10433"/>
                </a:lnTo>
                <a:lnTo>
                  <a:pt x="20977" y="0"/>
                </a:lnTo>
                <a:close/>
              </a:path>
            </a:pathLst>
          </a:custGeom>
          <a:solidFill>
            <a:srgbClr val="61564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5" name="object 245"/>
          <p:cNvSpPr/>
          <p:nvPr/>
        </p:nvSpPr>
        <p:spPr>
          <a:xfrm>
            <a:off x="8920967" y="4027001"/>
            <a:ext cx="26670" cy="10795"/>
          </a:xfrm>
          <a:custGeom>
            <a:avLst/>
            <a:gdLst/>
            <a:ahLst/>
            <a:cxnLst/>
            <a:rect l="l" t="t" r="r" b="b"/>
            <a:pathLst>
              <a:path w="26670" h="10795">
                <a:moveTo>
                  <a:pt x="0" y="10433"/>
                </a:moveTo>
                <a:lnTo>
                  <a:pt x="0" y="0"/>
                </a:lnTo>
                <a:lnTo>
                  <a:pt x="26222" y="0"/>
                </a:lnTo>
                <a:lnTo>
                  <a:pt x="26222" y="10433"/>
                </a:lnTo>
                <a:lnTo>
                  <a:pt x="0" y="10433"/>
                </a:lnTo>
                <a:close/>
              </a:path>
            </a:pathLst>
          </a:custGeom>
          <a:solidFill>
            <a:srgbClr val="61564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6" name="object 246"/>
          <p:cNvSpPr/>
          <p:nvPr/>
        </p:nvSpPr>
        <p:spPr>
          <a:xfrm>
            <a:off x="8412256" y="4011350"/>
            <a:ext cx="26670" cy="15875"/>
          </a:xfrm>
          <a:custGeom>
            <a:avLst/>
            <a:gdLst/>
            <a:ahLst/>
            <a:cxnLst/>
            <a:rect l="l" t="t" r="r" b="b"/>
            <a:pathLst>
              <a:path w="26670" h="15875">
                <a:moveTo>
                  <a:pt x="0" y="15650"/>
                </a:moveTo>
                <a:lnTo>
                  <a:pt x="0" y="0"/>
                </a:lnTo>
                <a:lnTo>
                  <a:pt x="26222" y="0"/>
                </a:lnTo>
                <a:lnTo>
                  <a:pt x="26222" y="15650"/>
                </a:lnTo>
                <a:lnTo>
                  <a:pt x="0" y="15650"/>
                </a:lnTo>
                <a:close/>
              </a:path>
            </a:pathLst>
          </a:custGeom>
          <a:solidFill>
            <a:srgbClr val="46413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7" name="object 247"/>
          <p:cNvSpPr/>
          <p:nvPr/>
        </p:nvSpPr>
        <p:spPr>
          <a:xfrm>
            <a:off x="8920967" y="4011350"/>
            <a:ext cx="26670" cy="15875"/>
          </a:xfrm>
          <a:custGeom>
            <a:avLst/>
            <a:gdLst/>
            <a:ahLst/>
            <a:cxnLst/>
            <a:rect l="l" t="t" r="r" b="b"/>
            <a:pathLst>
              <a:path w="26670" h="15875">
                <a:moveTo>
                  <a:pt x="0" y="15650"/>
                </a:moveTo>
                <a:lnTo>
                  <a:pt x="0" y="0"/>
                </a:lnTo>
                <a:lnTo>
                  <a:pt x="26222" y="0"/>
                </a:lnTo>
                <a:lnTo>
                  <a:pt x="26222" y="15650"/>
                </a:lnTo>
                <a:lnTo>
                  <a:pt x="0" y="15650"/>
                </a:lnTo>
                <a:close/>
              </a:path>
            </a:pathLst>
          </a:custGeom>
          <a:solidFill>
            <a:srgbClr val="46413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8" name="object 248"/>
          <p:cNvSpPr/>
          <p:nvPr/>
        </p:nvSpPr>
        <p:spPr>
          <a:xfrm>
            <a:off x="8412256" y="3995700"/>
            <a:ext cx="26670" cy="15875"/>
          </a:xfrm>
          <a:custGeom>
            <a:avLst/>
            <a:gdLst/>
            <a:ahLst/>
            <a:cxnLst/>
            <a:rect l="l" t="t" r="r" b="b"/>
            <a:pathLst>
              <a:path w="26670" h="15875">
                <a:moveTo>
                  <a:pt x="0" y="15650"/>
                </a:moveTo>
                <a:lnTo>
                  <a:pt x="0" y="0"/>
                </a:lnTo>
                <a:lnTo>
                  <a:pt x="26222" y="0"/>
                </a:lnTo>
                <a:lnTo>
                  <a:pt x="26222" y="15650"/>
                </a:lnTo>
                <a:lnTo>
                  <a:pt x="0" y="15650"/>
                </a:lnTo>
                <a:close/>
              </a:path>
            </a:pathLst>
          </a:custGeom>
          <a:solidFill>
            <a:srgbClr val="2F2D2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9" name="object 249"/>
          <p:cNvSpPr/>
          <p:nvPr/>
        </p:nvSpPr>
        <p:spPr>
          <a:xfrm>
            <a:off x="8920967" y="3995700"/>
            <a:ext cx="26670" cy="15875"/>
          </a:xfrm>
          <a:custGeom>
            <a:avLst/>
            <a:gdLst/>
            <a:ahLst/>
            <a:cxnLst/>
            <a:rect l="l" t="t" r="r" b="b"/>
            <a:pathLst>
              <a:path w="26670" h="15875">
                <a:moveTo>
                  <a:pt x="0" y="15650"/>
                </a:moveTo>
                <a:lnTo>
                  <a:pt x="0" y="0"/>
                </a:lnTo>
                <a:lnTo>
                  <a:pt x="26222" y="0"/>
                </a:lnTo>
                <a:lnTo>
                  <a:pt x="26222" y="15650"/>
                </a:lnTo>
                <a:lnTo>
                  <a:pt x="0" y="15650"/>
                </a:lnTo>
                <a:close/>
              </a:path>
            </a:pathLst>
          </a:custGeom>
          <a:solidFill>
            <a:srgbClr val="2F2D2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0" name="object 250"/>
          <p:cNvSpPr/>
          <p:nvPr/>
        </p:nvSpPr>
        <p:spPr>
          <a:xfrm>
            <a:off x="8412256" y="3980049"/>
            <a:ext cx="26670" cy="15875"/>
          </a:xfrm>
          <a:custGeom>
            <a:avLst/>
            <a:gdLst/>
            <a:ahLst/>
            <a:cxnLst/>
            <a:rect l="l" t="t" r="r" b="b"/>
            <a:pathLst>
              <a:path w="26670" h="15875">
                <a:moveTo>
                  <a:pt x="0" y="15650"/>
                </a:moveTo>
                <a:lnTo>
                  <a:pt x="0" y="0"/>
                </a:lnTo>
                <a:lnTo>
                  <a:pt x="26222" y="0"/>
                </a:lnTo>
                <a:lnTo>
                  <a:pt x="26222" y="15650"/>
                </a:lnTo>
                <a:lnTo>
                  <a:pt x="0" y="15650"/>
                </a:lnTo>
                <a:close/>
              </a:path>
            </a:pathLst>
          </a:custGeom>
          <a:solidFill>
            <a:srgbClr val="4543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1" name="object 251"/>
          <p:cNvSpPr/>
          <p:nvPr/>
        </p:nvSpPr>
        <p:spPr>
          <a:xfrm>
            <a:off x="8920967" y="3980049"/>
            <a:ext cx="26670" cy="15875"/>
          </a:xfrm>
          <a:custGeom>
            <a:avLst/>
            <a:gdLst/>
            <a:ahLst/>
            <a:cxnLst/>
            <a:rect l="l" t="t" r="r" b="b"/>
            <a:pathLst>
              <a:path w="26670" h="15875">
                <a:moveTo>
                  <a:pt x="0" y="15650"/>
                </a:moveTo>
                <a:lnTo>
                  <a:pt x="0" y="0"/>
                </a:lnTo>
                <a:lnTo>
                  <a:pt x="26222" y="0"/>
                </a:lnTo>
                <a:lnTo>
                  <a:pt x="26222" y="15650"/>
                </a:lnTo>
                <a:lnTo>
                  <a:pt x="0" y="15650"/>
                </a:lnTo>
                <a:close/>
              </a:path>
            </a:pathLst>
          </a:custGeom>
          <a:solidFill>
            <a:srgbClr val="4543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2" name="object 252"/>
          <p:cNvSpPr/>
          <p:nvPr/>
        </p:nvSpPr>
        <p:spPr>
          <a:xfrm>
            <a:off x="8412256" y="3964399"/>
            <a:ext cx="26670" cy="15875"/>
          </a:xfrm>
          <a:custGeom>
            <a:avLst/>
            <a:gdLst/>
            <a:ahLst/>
            <a:cxnLst/>
            <a:rect l="l" t="t" r="r" b="b"/>
            <a:pathLst>
              <a:path w="26670" h="15875">
                <a:moveTo>
                  <a:pt x="0" y="15650"/>
                </a:moveTo>
                <a:lnTo>
                  <a:pt x="0" y="0"/>
                </a:lnTo>
                <a:lnTo>
                  <a:pt x="26222" y="0"/>
                </a:lnTo>
                <a:lnTo>
                  <a:pt x="26222" y="15650"/>
                </a:lnTo>
                <a:lnTo>
                  <a:pt x="0" y="15650"/>
                </a:lnTo>
                <a:close/>
              </a:path>
            </a:pathLst>
          </a:custGeom>
          <a:solidFill>
            <a:srgbClr val="8F867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3" name="object 253"/>
          <p:cNvSpPr/>
          <p:nvPr/>
        </p:nvSpPr>
        <p:spPr>
          <a:xfrm>
            <a:off x="8920967" y="3964399"/>
            <a:ext cx="26670" cy="15875"/>
          </a:xfrm>
          <a:custGeom>
            <a:avLst/>
            <a:gdLst/>
            <a:ahLst/>
            <a:cxnLst/>
            <a:rect l="l" t="t" r="r" b="b"/>
            <a:pathLst>
              <a:path w="26670" h="15875">
                <a:moveTo>
                  <a:pt x="0" y="15650"/>
                </a:moveTo>
                <a:lnTo>
                  <a:pt x="0" y="0"/>
                </a:lnTo>
                <a:lnTo>
                  <a:pt x="26222" y="0"/>
                </a:lnTo>
                <a:lnTo>
                  <a:pt x="26222" y="15650"/>
                </a:lnTo>
                <a:lnTo>
                  <a:pt x="0" y="15650"/>
                </a:lnTo>
                <a:close/>
              </a:path>
            </a:pathLst>
          </a:custGeom>
          <a:solidFill>
            <a:srgbClr val="8F867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4" name="object 254"/>
          <p:cNvSpPr/>
          <p:nvPr/>
        </p:nvSpPr>
        <p:spPr>
          <a:xfrm>
            <a:off x="8417500" y="3953965"/>
            <a:ext cx="21590" cy="10795"/>
          </a:xfrm>
          <a:custGeom>
            <a:avLst/>
            <a:gdLst/>
            <a:ahLst/>
            <a:cxnLst/>
            <a:rect l="l" t="t" r="r" b="b"/>
            <a:pathLst>
              <a:path w="21590" h="10795">
                <a:moveTo>
                  <a:pt x="20977" y="0"/>
                </a:moveTo>
                <a:lnTo>
                  <a:pt x="0" y="0"/>
                </a:lnTo>
                <a:lnTo>
                  <a:pt x="0" y="10433"/>
                </a:lnTo>
                <a:lnTo>
                  <a:pt x="20977" y="10433"/>
                </a:lnTo>
                <a:lnTo>
                  <a:pt x="20977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5" name="object 255"/>
          <p:cNvSpPr/>
          <p:nvPr/>
        </p:nvSpPr>
        <p:spPr>
          <a:xfrm>
            <a:off x="8920967" y="3953965"/>
            <a:ext cx="26670" cy="10795"/>
          </a:xfrm>
          <a:custGeom>
            <a:avLst/>
            <a:gdLst/>
            <a:ahLst/>
            <a:cxnLst/>
            <a:rect l="l" t="t" r="r" b="b"/>
            <a:pathLst>
              <a:path w="26670" h="10795">
                <a:moveTo>
                  <a:pt x="0" y="10433"/>
                </a:moveTo>
                <a:lnTo>
                  <a:pt x="0" y="0"/>
                </a:lnTo>
                <a:lnTo>
                  <a:pt x="26222" y="0"/>
                </a:lnTo>
                <a:lnTo>
                  <a:pt x="26222" y="10433"/>
                </a:lnTo>
                <a:lnTo>
                  <a:pt x="0" y="10433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6" name="object 256"/>
          <p:cNvSpPr/>
          <p:nvPr/>
        </p:nvSpPr>
        <p:spPr>
          <a:xfrm>
            <a:off x="8417500" y="3938315"/>
            <a:ext cx="26670" cy="15875"/>
          </a:xfrm>
          <a:custGeom>
            <a:avLst/>
            <a:gdLst/>
            <a:ahLst/>
            <a:cxnLst/>
            <a:rect l="l" t="t" r="r" b="b"/>
            <a:pathLst>
              <a:path w="26670" h="15875">
                <a:moveTo>
                  <a:pt x="26222" y="0"/>
                </a:moveTo>
                <a:lnTo>
                  <a:pt x="0" y="0"/>
                </a:lnTo>
                <a:lnTo>
                  <a:pt x="0" y="15650"/>
                </a:lnTo>
                <a:lnTo>
                  <a:pt x="20977" y="15650"/>
                </a:lnTo>
                <a:lnTo>
                  <a:pt x="20977" y="10433"/>
                </a:lnTo>
                <a:lnTo>
                  <a:pt x="26222" y="5216"/>
                </a:lnTo>
                <a:lnTo>
                  <a:pt x="26222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7" name="object 257"/>
          <p:cNvSpPr/>
          <p:nvPr/>
        </p:nvSpPr>
        <p:spPr>
          <a:xfrm>
            <a:off x="8920967" y="3938315"/>
            <a:ext cx="26670" cy="15875"/>
          </a:xfrm>
          <a:custGeom>
            <a:avLst/>
            <a:gdLst/>
            <a:ahLst/>
            <a:cxnLst/>
            <a:rect l="l" t="t" r="r" b="b"/>
            <a:pathLst>
              <a:path w="26670" h="15875">
                <a:moveTo>
                  <a:pt x="0" y="15650"/>
                </a:moveTo>
                <a:lnTo>
                  <a:pt x="0" y="0"/>
                </a:lnTo>
                <a:lnTo>
                  <a:pt x="26222" y="0"/>
                </a:lnTo>
                <a:lnTo>
                  <a:pt x="26222" y="15650"/>
                </a:lnTo>
                <a:lnTo>
                  <a:pt x="0" y="1565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8" name="object 258"/>
          <p:cNvSpPr/>
          <p:nvPr/>
        </p:nvSpPr>
        <p:spPr>
          <a:xfrm>
            <a:off x="8417500" y="3922664"/>
            <a:ext cx="26670" cy="15875"/>
          </a:xfrm>
          <a:custGeom>
            <a:avLst/>
            <a:gdLst/>
            <a:ahLst/>
            <a:cxnLst/>
            <a:rect l="l" t="t" r="r" b="b"/>
            <a:pathLst>
              <a:path w="26670" h="15875">
                <a:moveTo>
                  <a:pt x="0" y="15650"/>
                </a:moveTo>
                <a:lnTo>
                  <a:pt x="0" y="0"/>
                </a:lnTo>
                <a:lnTo>
                  <a:pt x="26222" y="0"/>
                </a:lnTo>
                <a:lnTo>
                  <a:pt x="26222" y="15650"/>
                </a:lnTo>
                <a:lnTo>
                  <a:pt x="0" y="1565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9" name="object 259"/>
          <p:cNvSpPr/>
          <p:nvPr/>
        </p:nvSpPr>
        <p:spPr>
          <a:xfrm>
            <a:off x="8915723" y="3922664"/>
            <a:ext cx="31750" cy="15875"/>
          </a:xfrm>
          <a:custGeom>
            <a:avLst/>
            <a:gdLst/>
            <a:ahLst/>
            <a:cxnLst/>
            <a:rect l="l" t="t" r="r" b="b"/>
            <a:pathLst>
              <a:path w="31750" h="15875">
                <a:moveTo>
                  <a:pt x="26222" y="0"/>
                </a:moveTo>
                <a:lnTo>
                  <a:pt x="0" y="0"/>
                </a:lnTo>
                <a:lnTo>
                  <a:pt x="5244" y="5216"/>
                </a:lnTo>
                <a:lnTo>
                  <a:pt x="5244" y="15650"/>
                </a:lnTo>
                <a:lnTo>
                  <a:pt x="31466" y="15650"/>
                </a:lnTo>
                <a:lnTo>
                  <a:pt x="26222" y="10433"/>
                </a:lnTo>
                <a:lnTo>
                  <a:pt x="26222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0" name="object 260"/>
          <p:cNvSpPr/>
          <p:nvPr/>
        </p:nvSpPr>
        <p:spPr>
          <a:xfrm>
            <a:off x="8417500" y="3907014"/>
            <a:ext cx="31750" cy="15875"/>
          </a:xfrm>
          <a:custGeom>
            <a:avLst/>
            <a:gdLst/>
            <a:ahLst/>
            <a:cxnLst/>
            <a:rect l="l" t="t" r="r" b="b"/>
            <a:pathLst>
              <a:path w="31750" h="15875">
                <a:moveTo>
                  <a:pt x="31466" y="0"/>
                </a:moveTo>
                <a:lnTo>
                  <a:pt x="5244" y="0"/>
                </a:lnTo>
                <a:lnTo>
                  <a:pt x="5244" y="10433"/>
                </a:lnTo>
                <a:lnTo>
                  <a:pt x="0" y="10433"/>
                </a:lnTo>
                <a:lnTo>
                  <a:pt x="0" y="15650"/>
                </a:lnTo>
                <a:lnTo>
                  <a:pt x="26222" y="15650"/>
                </a:lnTo>
                <a:lnTo>
                  <a:pt x="26222" y="5216"/>
                </a:lnTo>
                <a:lnTo>
                  <a:pt x="31466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1" name="object 261"/>
          <p:cNvSpPr/>
          <p:nvPr/>
        </p:nvSpPr>
        <p:spPr>
          <a:xfrm>
            <a:off x="8915723" y="3907014"/>
            <a:ext cx="26670" cy="15875"/>
          </a:xfrm>
          <a:custGeom>
            <a:avLst/>
            <a:gdLst/>
            <a:ahLst/>
            <a:cxnLst/>
            <a:rect l="l" t="t" r="r" b="b"/>
            <a:pathLst>
              <a:path w="26670" h="15875">
                <a:moveTo>
                  <a:pt x="0" y="15650"/>
                </a:moveTo>
                <a:lnTo>
                  <a:pt x="0" y="0"/>
                </a:lnTo>
                <a:lnTo>
                  <a:pt x="26222" y="0"/>
                </a:lnTo>
                <a:lnTo>
                  <a:pt x="26222" y="15650"/>
                </a:lnTo>
                <a:lnTo>
                  <a:pt x="0" y="1565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2" name="object 262"/>
          <p:cNvSpPr/>
          <p:nvPr/>
        </p:nvSpPr>
        <p:spPr>
          <a:xfrm>
            <a:off x="8422745" y="3896580"/>
            <a:ext cx="26670" cy="10795"/>
          </a:xfrm>
          <a:custGeom>
            <a:avLst/>
            <a:gdLst/>
            <a:ahLst/>
            <a:cxnLst/>
            <a:rect l="l" t="t" r="r" b="b"/>
            <a:pathLst>
              <a:path w="26670" h="10795">
                <a:moveTo>
                  <a:pt x="0" y="10433"/>
                </a:moveTo>
                <a:lnTo>
                  <a:pt x="0" y="0"/>
                </a:lnTo>
                <a:lnTo>
                  <a:pt x="26222" y="0"/>
                </a:lnTo>
                <a:lnTo>
                  <a:pt x="26222" y="10433"/>
                </a:lnTo>
                <a:lnTo>
                  <a:pt x="0" y="10433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3" name="object 263"/>
          <p:cNvSpPr/>
          <p:nvPr/>
        </p:nvSpPr>
        <p:spPr>
          <a:xfrm>
            <a:off x="8915723" y="3896580"/>
            <a:ext cx="26670" cy="10795"/>
          </a:xfrm>
          <a:custGeom>
            <a:avLst/>
            <a:gdLst/>
            <a:ahLst/>
            <a:cxnLst/>
            <a:rect l="l" t="t" r="r" b="b"/>
            <a:pathLst>
              <a:path w="26670" h="10795">
                <a:moveTo>
                  <a:pt x="20977" y="0"/>
                </a:moveTo>
                <a:lnTo>
                  <a:pt x="0" y="0"/>
                </a:lnTo>
                <a:lnTo>
                  <a:pt x="0" y="10433"/>
                </a:lnTo>
                <a:lnTo>
                  <a:pt x="26222" y="10433"/>
                </a:lnTo>
                <a:lnTo>
                  <a:pt x="20977" y="5216"/>
                </a:lnTo>
                <a:lnTo>
                  <a:pt x="20977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4" name="object 264"/>
          <p:cNvSpPr/>
          <p:nvPr/>
        </p:nvSpPr>
        <p:spPr>
          <a:xfrm>
            <a:off x="8422745" y="3880930"/>
            <a:ext cx="31750" cy="15875"/>
          </a:xfrm>
          <a:custGeom>
            <a:avLst/>
            <a:gdLst/>
            <a:ahLst/>
            <a:cxnLst/>
            <a:rect l="l" t="t" r="r" b="b"/>
            <a:pathLst>
              <a:path w="31750" h="15875">
                <a:moveTo>
                  <a:pt x="31466" y="0"/>
                </a:moveTo>
                <a:lnTo>
                  <a:pt x="5244" y="0"/>
                </a:lnTo>
                <a:lnTo>
                  <a:pt x="5244" y="5216"/>
                </a:lnTo>
                <a:lnTo>
                  <a:pt x="0" y="10433"/>
                </a:lnTo>
                <a:lnTo>
                  <a:pt x="0" y="15650"/>
                </a:lnTo>
                <a:lnTo>
                  <a:pt x="26222" y="15650"/>
                </a:lnTo>
                <a:lnTo>
                  <a:pt x="26222" y="5216"/>
                </a:lnTo>
                <a:lnTo>
                  <a:pt x="31466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5" name="object 265"/>
          <p:cNvSpPr/>
          <p:nvPr/>
        </p:nvSpPr>
        <p:spPr>
          <a:xfrm>
            <a:off x="8910478" y="3880930"/>
            <a:ext cx="26670" cy="15875"/>
          </a:xfrm>
          <a:custGeom>
            <a:avLst/>
            <a:gdLst/>
            <a:ahLst/>
            <a:cxnLst/>
            <a:rect l="l" t="t" r="r" b="b"/>
            <a:pathLst>
              <a:path w="26670" h="15875">
                <a:moveTo>
                  <a:pt x="0" y="15650"/>
                </a:moveTo>
                <a:lnTo>
                  <a:pt x="0" y="0"/>
                </a:lnTo>
                <a:lnTo>
                  <a:pt x="26222" y="0"/>
                </a:lnTo>
                <a:lnTo>
                  <a:pt x="26222" y="15650"/>
                </a:lnTo>
                <a:lnTo>
                  <a:pt x="0" y="1565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6" name="object 266"/>
          <p:cNvSpPr/>
          <p:nvPr/>
        </p:nvSpPr>
        <p:spPr>
          <a:xfrm>
            <a:off x="8427989" y="3865279"/>
            <a:ext cx="31750" cy="15875"/>
          </a:xfrm>
          <a:custGeom>
            <a:avLst/>
            <a:gdLst/>
            <a:ahLst/>
            <a:cxnLst/>
            <a:rect l="l" t="t" r="r" b="b"/>
            <a:pathLst>
              <a:path w="31750" h="15875">
                <a:moveTo>
                  <a:pt x="31466" y="0"/>
                </a:moveTo>
                <a:lnTo>
                  <a:pt x="5244" y="0"/>
                </a:lnTo>
                <a:lnTo>
                  <a:pt x="5244" y="5216"/>
                </a:lnTo>
                <a:lnTo>
                  <a:pt x="0" y="5216"/>
                </a:lnTo>
                <a:lnTo>
                  <a:pt x="0" y="15650"/>
                </a:lnTo>
                <a:lnTo>
                  <a:pt x="26222" y="15650"/>
                </a:lnTo>
                <a:lnTo>
                  <a:pt x="26222" y="5216"/>
                </a:lnTo>
                <a:lnTo>
                  <a:pt x="31466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7" name="object 267"/>
          <p:cNvSpPr/>
          <p:nvPr/>
        </p:nvSpPr>
        <p:spPr>
          <a:xfrm>
            <a:off x="8905233" y="3865279"/>
            <a:ext cx="31750" cy="15875"/>
          </a:xfrm>
          <a:custGeom>
            <a:avLst/>
            <a:gdLst/>
            <a:ahLst/>
            <a:cxnLst/>
            <a:rect l="l" t="t" r="r" b="b"/>
            <a:pathLst>
              <a:path w="31750" h="15875">
                <a:moveTo>
                  <a:pt x="26222" y="0"/>
                </a:moveTo>
                <a:lnTo>
                  <a:pt x="0" y="0"/>
                </a:lnTo>
                <a:lnTo>
                  <a:pt x="0" y="5216"/>
                </a:lnTo>
                <a:lnTo>
                  <a:pt x="5244" y="10433"/>
                </a:lnTo>
                <a:lnTo>
                  <a:pt x="5244" y="15650"/>
                </a:lnTo>
                <a:lnTo>
                  <a:pt x="31466" y="15650"/>
                </a:lnTo>
                <a:lnTo>
                  <a:pt x="26222" y="10433"/>
                </a:lnTo>
                <a:lnTo>
                  <a:pt x="26222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8" name="object 268"/>
          <p:cNvSpPr/>
          <p:nvPr/>
        </p:nvSpPr>
        <p:spPr>
          <a:xfrm>
            <a:off x="8433234" y="3849629"/>
            <a:ext cx="26670" cy="15875"/>
          </a:xfrm>
          <a:custGeom>
            <a:avLst/>
            <a:gdLst/>
            <a:ahLst/>
            <a:cxnLst/>
            <a:rect l="l" t="t" r="r" b="b"/>
            <a:pathLst>
              <a:path w="26670" h="15875">
                <a:moveTo>
                  <a:pt x="26222" y="0"/>
                </a:moveTo>
                <a:lnTo>
                  <a:pt x="5244" y="0"/>
                </a:lnTo>
                <a:lnTo>
                  <a:pt x="0" y="5216"/>
                </a:lnTo>
                <a:lnTo>
                  <a:pt x="0" y="15650"/>
                </a:lnTo>
                <a:lnTo>
                  <a:pt x="26222" y="15650"/>
                </a:lnTo>
                <a:lnTo>
                  <a:pt x="26222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9" name="object 269"/>
          <p:cNvSpPr/>
          <p:nvPr/>
        </p:nvSpPr>
        <p:spPr>
          <a:xfrm>
            <a:off x="8899990" y="3849629"/>
            <a:ext cx="31750" cy="15875"/>
          </a:xfrm>
          <a:custGeom>
            <a:avLst/>
            <a:gdLst/>
            <a:ahLst/>
            <a:cxnLst/>
            <a:rect l="l" t="t" r="r" b="b"/>
            <a:pathLst>
              <a:path w="31750" h="15875">
                <a:moveTo>
                  <a:pt x="31466" y="10433"/>
                </a:moveTo>
                <a:lnTo>
                  <a:pt x="5244" y="10433"/>
                </a:lnTo>
                <a:lnTo>
                  <a:pt x="5244" y="15650"/>
                </a:lnTo>
                <a:lnTo>
                  <a:pt x="31466" y="15650"/>
                </a:lnTo>
                <a:lnTo>
                  <a:pt x="31466" y="10433"/>
                </a:lnTo>
                <a:close/>
              </a:path>
              <a:path w="31750" h="15875">
                <a:moveTo>
                  <a:pt x="26222" y="0"/>
                </a:moveTo>
                <a:lnTo>
                  <a:pt x="0" y="0"/>
                </a:lnTo>
                <a:lnTo>
                  <a:pt x="0" y="10433"/>
                </a:lnTo>
                <a:lnTo>
                  <a:pt x="26222" y="10433"/>
                </a:lnTo>
                <a:lnTo>
                  <a:pt x="26222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0" name="object 270"/>
          <p:cNvSpPr/>
          <p:nvPr/>
        </p:nvSpPr>
        <p:spPr>
          <a:xfrm>
            <a:off x="8438478" y="3833979"/>
            <a:ext cx="26670" cy="15875"/>
          </a:xfrm>
          <a:custGeom>
            <a:avLst/>
            <a:gdLst/>
            <a:ahLst/>
            <a:cxnLst/>
            <a:rect l="l" t="t" r="r" b="b"/>
            <a:pathLst>
              <a:path w="26670" h="15875">
                <a:moveTo>
                  <a:pt x="26222" y="0"/>
                </a:moveTo>
                <a:lnTo>
                  <a:pt x="0" y="0"/>
                </a:lnTo>
                <a:lnTo>
                  <a:pt x="0" y="15650"/>
                </a:lnTo>
                <a:lnTo>
                  <a:pt x="20977" y="15650"/>
                </a:lnTo>
                <a:lnTo>
                  <a:pt x="26222" y="10433"/>
                </a:lnTo>
                <a:lnTo>
                  <a:pt x="26222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1" name="object 271"/>
          <p:cNvSpPr/>
          <p:nvPr/>
        </p:nvSpPr>
        <p:spPr>
          <a:xfrm>
            <a:off x="8894745" y="3833979"/>
            <a:ext cx="31750" cy="15875"/>
          </a:xfrm>
          <a:custGeom>
            <a:avLst/>
            <a:gdLst/>
            <a:ahLst/>
            <a:cxnLst/>
            <a:rect l="l" t="t" r="r" b="b"/>
            <a:pathLst>
              <a:path w="31750" h="15875">
                <a:moveTo>
                  <a:pt x="26222" y="0"/>
                </a:moveTo>
                <a:lnTo>
                  <a:pt x="0" y="0"/>
                </a:lnTo>
                <a:lnTo>
                  <a:pt x="0" y="5216"/>
                </a:lnTo>
                <a:lnTo>
                  <a:pt x="5244" y="10433"/>
                </a:lnTo>
                <a:lnTo>
                  <a:pt x="5244" y="15650"/>
                </a:lnTo>
                <a:lnTo>
                  <a:pt x="31466" y="15650"/>
                </a:lnTo>
                <a:lnTo>
                  <a:pt x="31466" y="10433"/>
                </a:lnTo>
                <a:lnTo>
                  <a:pt x="26222" y="10433"/>
                </a:lnTo>
                <a:lnTo>
                  <a:pt x="26222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2" name="object 272"/>
          <p:cNvSpPr/>
          <p:nvPr/>
        </p:nvSpPr>
        <p:spPr>
          <a:xfrm>
            <a:off x="8443723" y="3823545"/>
            <a:ext cx="26670" cy="10795"/>
          </a:xfrm>
          <a:custGeom>
            <a:avLst/>
            <a:gdLst/>
            <a:ahLst/>
            <a:cxnLst/>
            <a:rect l="l" t="t" r="r" b="b"/>
            <a:pathLst>
              <a:path w="26670" h="10795">
                <a:moveTo>
                  <a:pt x="26222" y="0"/>
                </a:moveTo>
                <a:lnTo>
                  <a:pt x="0" y="0"/>
                </a:lnTo>
                <a:lnTo>
                  <a:pt x="0" y="10433"/>
                </a:lnTo>
                <a:lnTo>
                  <a:pt x="26222" y="10433"/>
                </a:lnTo>
                <a:lnTo>
                  <a:pt x="26222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3" name="object 273"/>
          <p:cNvSpPr/>
          <p:nvPr/>
        </p:nvSpPr>
        <p:spPr>
          <a:xfrm>
            <a:off x="8889500" y="3823545"/>
            <a:ext cx="31750" cy="10795"/>
          </a:xfrm>
          <a:custGeom>
            <a:avLst/>
            <a:gdLst/>
            <a:ahLst/>
            <a:cxnLst/>
            <a:rect l="l" t="t" r="r" b="b"/>
            <a:pathLst>
              <a:path w="31750" h="10795">
                <a:moveTo>
                  <a:pt x="26222" y="0"/>
                </a:moveTo>
                <a:lnTo>
                  <a:pt x="0" y="0"/>
                </a:lnTo>
                <a:lnTo>
                  <a:pt x="0" y="5216"/>
                </a:lnTo>
                <a:lnTo>
                  <a:pt x="5244" y="10433"/>
                </a:lnTo>
                <a:lnTo>
                  <a:pt x="31466" y="10433"/>
                </a:lnTo>
                <a:lnTo>
                  <a:pt x="31466" y="5216"/>
                </a:lnTo>
                <a:lnTo>
                  <a:pt x="26222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4" name="object 274"/>
          <p:cNvSpPr/>
          <p:nvPr/>
        </p:nvSpPr>
        <p:spPr>
          <a:xfrm>
            <a:off x="8448967" y="3807895"/>
            <a:ext cx="26670" cy="15875"/>
          </a:xfrm>
          <a:custGeom>
            <a:avLst/>
            <a:gdLst/>
            <a:ahLst/>
            <a:cxnLst/>
            <a:rect l="l" t="t" r="r" b="b"/>
            <a:pathLst>
              <a:path w="26670" h="15875">
                <a:moveTo>
                  <a:pt x="26222" y="0"/>
                </a:moveTo>
                <a:lnTo>
                  <a:pt x="0" y="0"/>
                </a:lnTo>
                <a:lnTo>
                  <a:pt x="0" y="15650"/>
                </a:lnTo>
                <a:lnTo>
                  <a:pt x="26222" y="15650"/>
                </a:lnTo>
                <a:lnTo>
                  <a:pt x="26222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5" name="object 275"/>
          <p:cNvSpPr/>
          <p:nvPr/>
        </p:nvSpPr>
        <p:spPr>
          <a:xfrm>
            <a:off x="8884256" y="3807895"/>
            <a:ext cx="31750" cy="15875"/>
          </a:xfrm>
          <a:custGeom>
            <a:avLst/>
            <a:gdLst/>
            <a:ahLst/>
            <a:cxnLst/>
            <a:rect l="l" t="t" r="r" b="b"/>
            <a:pathLst>
              <a:path w="31750" h="15875">
                <a:moveTo>
                  <a:pt x="26222" y="0"/>
                </a:moveTo>
                <a:lnTo>
                  <a:pt x="0" y="0"/>
                </a:lnTo>
                <a:lnTo>
                  <a:pt x="0" y="5216"/>
                </a:lnTo>
                <a:lnTo>
                  <a:pt x="5244" y="10433"/>
                </a:lnTo>
                <a:lnTo>
                  <a:pt x="5244" y="15650"/>
                </a:lnTo>
                <a:lnTo>
                  <a:pt x="31466" y="15650"/>
                </a:lnTo>
                <a:lnTo>
                  <a:pt x="31466" y="10433"/>
                </a:lnTo>
                <a:lnTo>
                  <a:pt x="26222" y="5216"/>
                </a:lnTo>
                <a:lnTo>
                  <a:pt x="26222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6" name="object 276"/>
          <p:cNvSpPr/>
          <p:nvPr/>
        </p:nvSpPr>
        <p:spPr>
          <a:xfrm>
            <a:off x="8454211" y="3792244"/>
            <a:ext cx="31750" cy="15875"/>
          </a:xfrm>
          <a:custGeom>
            <a:avLst/>
            <a:gdLst/>
            <a:ahLst/>
            <a:cxnLst/>
            <a:rect l="l" t="t" r="r" b="b"/>
            <a:pathLst>
              <a:path w="31750" h="15875">
                <a:moveTo>
                  <a:pt x="26222" y="5216"/>
                </a:moveTo>
                <a:lnTo>
                  <a:pt x="0" y="5216"/>
                </a:lnTo>
                <a:lnTo>
                  <a:pt x="0" y="15650"/>
                </a:lnTo>
                <a:lnTo>
                  <a:pt x="26222" y="15650"/>
                </a:lnTo>
                <a:lnTo>
                  <a:pt x="26222" y="5216"/>
                </a:lnTo>
                <a:close/>
              </a:path>
              <a:path w="31750" h="15875">
                <a:moveTo>
                  <a:pt x="31466" y="0"/>
                </a:moveTo>
                <a:lnTo>
                  <a:pt x="5244" y="0"/>
                </a:lnTo>
                <a:lnTo>
                  <a:pt x="5244" y="5216"/>
                </a:lnTo>
                <a:lnTo>
                  <a:pt x="31466" y="5216"/>
                </a:lnTo>
                <a:lnTo>
                  <a:pt x="31466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7" name="object 277"/>
          <p:cNvSpPr/>
          <p:nvPr/>
        </p:nvSpPr>
        <p:spPr>
          <a:xfrm>
            <a:off x="8873767" y="3792244"/>
            <a:ext cx="36830" cy="15875"/>
          </a:xfrm>
          <a:custGeom>
            <a:avLst/>
            <a:gdLst/>
            <a:ahLst/>
            <a:cxnLst/>
            <a:rect l="l" t="t" r="r" b="b"/>
            <a:pathLst>
              <a:path w="36829" h="15875">
                <a:moveTo>
                  <a:pt x="26222" y="0"/>
                </a:moveTo>
                <a:lnTo>
                  <a:pt x="0" y="0"/>
                </a:lnTo>
                <a:lnTo>
                  <a:pt x="5244" y="5216"/>
                </a:lnTo>
                <a:lnTo>
                  <a:pt x="5244" y="10433"/>
                </a:lnTo>
                <a:lnTo>
                  <a:pt x="10488" y="15650"/>
                </a:lnTo>
                <a:lnTo>
                  <a:pt x="36711" y="15650"/>
                </a:lnTo>
                <a:lnTo>
                  <a:pt x="31466" y="10433"/>
                </a:lnTo>
                <a:lnTo>
                  <a:pt x="31466" y="5216"/>
                </a:lnTo>
                <a:lnTo>
                  <a:pt x="26222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8" name="object 278"/>
          <p:cNvSpPr/>
          <p:nvPr/>
        </p:nvSpPr>
        <p:spPr>
          <a:xfrm>
            <a:off x="8459456" y="3776594"/>
            <a:ext cx="36830" cy="15875"/>
          </a:xfrm>
          <a:custGeom>
            <a:avLst/>
            <a:gdLst/>
            <a:ahLst/>
            <a:cxnLst/>
            <a:rect l="l" t="t" r="r" b="b"/>
            <a:pathLst>
              <a:path w="36829" h="15875">
                <a:moveTo>
                  <a:pt x="36711" y="0"/>
                </a:moveTo>
                <a:lnTo>
                  <a:pt x="10488" y="0"/>
                </a:lnTo>
                <a:lnTo>
                  <a:pt x="5244" y="5216"/>
                </a:lnTo>
                <a:lnTo>
                  <a:pt x="5244" y="10433"/>
                </a:lnTo>
                <a:lnTo>
                  <a:pt x="0" y="10433"/>
                </a:lnTo>
                <a:lnTo>
                  <a:pt x="0" y="15650"/>
                </a:lnTo>
                <a:lnTo>
                  <a:pt x="26222" y="15650"/>
                </a:lnTo>
                <a:lnTo>
                  <a:pt x="31466" y="10433"/>
                </a:lnTo>
                <a:lnTo>
                  <a:pt x="31466" y="5216"/>
                </a:lnTo>
                <a:lnTo>
                  <a:pt x="36711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9" name="object 279"/>
          <p:cNvSpPr/>
          <p:nvPr/>
        </p:nvSpPr>
        <p:spPr>
          <a:xfrm>
            <a:off x="8868523" y="3776594"/>
            <a:ext cx="31750" cy="15875"/>
          </a:xfrm>
          <a:custGeom>
            <a:avLst/>
            <a:gdLst/>
            <a:ahLst/>
            <a:cxnLst/>
            <a:rect l="l" t="t" r="r" b="b"/>
            <a:pathLst>
              <a:path w="31750" h="15875">
                <a:moveTo>
                  <a:pt x="26222" y="0"/>
                </a:moveTo>
                <a:lnTo>
                  <a:pt x="0" y="0"/>
                </a:lnTo>
                <a:lnTo>
                  <a:pt x="0" y="5216"/>
                </a:lnTo>
                <a:lnTo>
                  <a:pt x="5244" y="10433"/>
                </a:lnTo>
                <a:lnTo>
                  <a:pt x="5244" y="15650"/>
                </a:lnTo>
                <a:lnTo>
                  <a:pt x="31466" y="15650"/>
                </a:lnTo>
                <a:lnTo>
                  <a:pt x="31466" y="10433"/>
                </a:lnTo>
                <a:lnTo>
                  <a:pt x="26222" y="5216"/>
                </a:lnTo>
                <a:lnTo>
                  <a:pt x="26222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0" name="object 280"/>
          <p:cNvSpPr/>
          <p:nvPr/>
        </p:nvSpPr>
        <p:spPr>
          <a:xfrm>
            <a:off x="8469945" y="3760943"/>
            <a:ext cx="36830" cy="15875"/>
          </a:xfrm>
          <a:custGeom>
            <a:avLst/>
            <a:gdLst/>
            <a:ahLst/>
            <a:cxnLst/>
            <a:rect l="l" t="t" r="r" b="b"/>
            <a:pathLst>
              <a:path w="36829" h="15875">
                <a:moveTo>
                  <a:pt x="36711" y="0"/>
                </a:moveTo>
                <a:lnTo>
                  <a:pt x="5244" y="0"/>
                </a:lnTo>
                <a:lnTo>
                  <a:pt x="5244" y="5216"/>
                </a:lnTo>
                <a:lnTo>
                  <a:pt x="0" y="10433"/>
                </a:lnTo>
                <a:lnTo>
                  <a:pt x="0" y="15650"/>
                </a:lnTo>
                <a:lnTo>
                  <a:pt x="26222" y="15650"/>
                </a:lnTo>
                <a:lnTo>
                  <a:pt x="31466" y="10433"/>
                </a:lnTo>
                <a:lnTo>
                  <a:pt x="31466" y="5216"/>
                </a:lnTo>
                <a:lnTo>
                  <a:pt x="36711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1" name="object 281"/>
          <p:cNvSpPr/>
          <p:nvPr/>
        </p:nvSpPr>
        <p:spPr>
          <a:xfrm>
            <a:off x="8858034" y="3760943"/>
            <a:ext cx="36830" cy="15875"/>
          </a:xfrm>
          <a:custGeom>
            <a:avLst/>
            <a:gdLst/>
            <a:ahLst/>
            <a:cxnLst/>
            <a:rect l="l" t="t" r="r" b="b"/>
            <a:pathLst>
              <a:path w="36829" h="15875">
                <a:moveTo>
                  <a:pt x="26222" y="0"/>
                </a:moveTo>
                <a:lnTo>
                  <a:pt x="0" y="0"/>
                </a:lnTo>
                <a:lnTo>
                  <a:pt x="0" y="5216"/>
                </a:lnTo>
                <a:lnTo>
                  <a:pt x="5244" y="10433"/>
                </a:lnTo>
                <a:lnTo>
                  <a:pt x="5244" y="15650"/>
                </a:lnTo>
                <a:lnTo>
                  <a:pt x="36711" y="15650"/>
                </a:lnTo>
                <a:lnTo>
                  <a:pt x="36711" y="10433"/>
                </a:lnTo>
                <a:lnTo>
                  <a:pt x="31466" y="10433"/>
                </a:lnTo>
                <a:lnTo>
                  <a:pt x="31466" y="5216"/>
                </a:lnTo>
                <a:lnTo>
                  <a:pt x="26222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2" name="object 282"/>
          <p:cNvSpPr/>
          <p:nvPr/>
        </p:nvSpPr>
        <p:spPr>
          <a:xfrm>
            <a:off x="8480434" y="3750510"/>
            <a:ext cx="31750" cy="10795"/>
          </a:xfrm>
          <a:custGeom>
            <a:avLst/>
            <a:gdLst/>
            <a:ahLst/>
            <a:cxnLst/>
            <a:rect l="l" t="t" r="r" b="b"/>
            <a:pathLst>
              <a:path w="31750" h="10795">
                <a:moveTo>
                  <a:pt x="31466" y="0"/>
                </a:moveTo>
                <a:lnTo>
                  <a:pt x="0" y="0"/>
                </a:lnTo>
                <a:lnTo>
                  <a:pt x="0" y="10433"/>
                </a:lnTo>
                <a:lnTo>
                  <a:pt x="26222" y="10433"/>
                </a:lnTo>
                <a:lnTo>
                  <a:pt x="26222" y="5216"/>
                </a:lnTo>
                <a:lnTo>
                  <a:pt x="31466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3" name="object 283"/>
          <p:cNvSpPr/>
          <p:nvPr/>
        </p:nvSpPr>
        <p:spPr>
          <a:xfrm>
            <a:off x="8852789" y="3750510"/>
            <a:ext cx="31750" cy="10795"/>
          </a:xfrm>
          <a:custGeom>
            <a:avLst/>
            <a:gdLst/>
            <a:ahLst/>
            <a:cxnLst/>
            <a:rect l="l" t="t" r="r" b="b"/>
            <a:pathLst>
              <a:path w="31750" h="10795">
                <a:moveTo>
                  <a:pt x="26222" y="0"/>
                </a:moveTo>
                <a:lnTo>
                  <a:pt x="0" y="0"/>
                </a:lnTo>
                <a:lnTo>
                  <a:pt x="0" y="10433"/>
                </a:lnTo>
                <a:lnTo>
                  <a:pt x="31466" y="10433"/>
                </a:lnTo>
                <a:lnTo>
                  <a:pt x="26222" y="5216"/>
                </a:lnTo>
                <a:lnTo>
                  <a:pt x="26222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4" name="object 284"/>
          <p:cNvSpPr/>
          <p:nvPr/>
        </p:nvSpPr>
        <p:spPr>
          <a:xfrm>
            <a:off x="8485678" y="3734859"/>
            <a:ext cx="42545" cy="15875"/>
          </a:xfrm>
          <a:custGeom>
            <a:avLst/>
            <a:gdLst/>
            <a:ahLst/>
            <a:cxnLst/>
            <a:rect l="l" t="t" r="r" b="b"/>
            <a:pathLst>
              <a:path w="42545" h="15875">
                <a:moveTo>
                  <a:pt x="41955" y="0"/>
                </a:moveTo>
                <a:lnTo>
                  <a:pt x="10488" y="0"/>
                </a:lnTo>
                <a:lnTo>
                  <a:pt x="0" y="10433"/>
                </a:lnTo>
                <a:lnTo>
                  <a:pt x="0" y="15650"/>
                </a:lnTo>
                <a:lnTo>
                  <a:pt x="26222" y="15650"/>
                </a:lnTo>
                <a:lnTo>
                  <a:pt x="41955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5" name="object 285"/>
          <p:cNvSpPr/>
          <p:nvPr/>
        </p:nvSpPr>
        <p:spPr>
          <a:xfrm>
            <a:off x="8837056" y="3734859"/>
            <a:ext cx="42545" cy="15875"/>
          </a:xfrm>
          <a:custGeom>
            <a:avLst/>
            <a:gdLst/>
            <a:ahLst/>
            <a:cxnLst/>
            <a:rect l="l" t="t" r="r" b="b"/>
            <a:pathLst>
              <a:path w="42545" h="15875">
                <a:moveTo>
                  <a:pt x="36711" y="5216"/>
                </a:moveTo>
                <a:lnTo>
                  <a:pt x="5244" y="5216"/>
                </a:lnTo>
                <a:lnTo>
                  <a:pt x="10488" y="10433"/>
                </a:lnTo>
                <a:lnTo>
                  <a:pt x="10488" y="15650"/>
                </a:lnTo>
                <a:lnTo>
                  <a:pt x="41955" y="15650"/>
                </a:lnTo>
                <a:lnTo>
                  <a:pt x="36711" y="10433"/>
                </a:lnTo>
                <a:lnTo>
                  <a:pt x="36711" y="5216"/>
                </a:lnTo>
                <a:close/>
              </a:path>
              <a:path w="42545" h="15875">
                <a:moveTo>
                  <a:pt x="31466" y="0"/>
                </a:moveTo>
                <a:lnTo>
                  <a:pt x="0" y="0"/>
                </a:lnTo>
                <a:lnTo>
                  <a:pt x="0" y="5216"/>
                </a:lnTo>
                <a:lnTo>
                  <a:pt x="31466" y="5216"/>
                </a:lnTo>
                <a:lnTo>
                  <a:pt x="31466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6" name="object 286"/>
          <p:cNvSpPr/>
          <p:nvPr/>
        </p:nvSpPr>
        <p:spPr>
          <a:xfrm>
            <a:off x="8496167" y="3719209"/>
            <a:ext cx="42545" cy="15875"/>
          </a:xfrm>
          <a:custGeom>
            <a:avLst/>
            <a:gdLst/>
            <a:ahLst/>
            <a:cxnLst/>
            <a:rect l="l" t="t" r="r" b="b"/>
            <a:pathLst>
              <a:path w="42545" h="15875">
                <a:moveTo>
                  <a:pt x="31466" y="10433"/>
                </a:moveTo>
                <a:lnTo>
                  <a:pt x="0" y="10433"/>
                </a:lnTo>
                <a:lnTo>
                  <a:pt x="0" y="15650"/>
                </a:lnTo>
                <a:lnTo>
                  <a:pt x="31466" y="15650"/>
                </a:lnTo>
                <a:lnTo>
                  <a:pt x="31466" y="10433"/>
                </a:lnTo>
                <a:close/>
              </a:path>
              <a:path w="42545" h="15875">
                <a:moveTo>
                  <a:pt x="41955" y="0"/>
                </a:moveTo>
                <a:lnTo>
                  <a:pt x="10488" y="0"/>
                </a:lnTo>
                <a:lnTo>
                  <a:pt x="10488" y="5216"/>
                </a:lnTo>
                <a:lnTo>
                  <a:pt x="5244" y="10433"/>
                </a:lnTo>
                <a:lnTo>
                  <a:pt x="36711" y="10433"/>
                </a:lnTo>
                <a:lnTo>
                  <a:pt x="41955" y="5216"/>
                </a:lnTo>
                <a:lnTo>
                  <a:pt x="41955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7" name="object 287"/>
          <p:cNvSpPr/>
          <p:nvPr/>
        </p:nvSpPr>
        <p:spPr>
          <a:xfrm>
            <a:off x="8821322" y="3719209"/>
            <a:ext cx="47625" cy="15875"/>
          </a:xfrm>
          <a:custGeom>
            <a:avLst/>
            <a:gdLst/>
            <a:ahLst/>
            <a:cxnLst/>
            <a:rect l="l" t="t" r="r" b="b"/>
            <a:pathLst>
              <a:path w="47625" h="15875">
                <a:moveTo>
                  <a:pt x="31466" y="0"/>
                </a:moveTo>
                <a:lnTo>
                  <a:pt x="0" y="0"/>
                </a:lnTo>
                <a:lnTo>
                  <a:pt x="15733" y="15650"/>
                </a:lnTo>
                <a:lnTo>
                  <a:pt x="47200" y="15650"/>
                </a:lnTo>
                <a:lnTo>
                  <a:pt x="41955" y="10433"/>
                </a:lnTo>
                <a:lnTo>
                  <a:pt x="36711" y="10433"/>
                </a:lnTo>
                <a:lnTo>
                  <a:pt x="36711" y="5216"/>
                </a:lnTo>
                <a:lnTo>
                  <a:pt x="31466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8" name="object 288"/>
          <p:cNvSpPr/>
          <p:nvPr/>
        </p:nvSpPr>
        <p:spPr>
          <a:xfrm>
            <a:off x="8506655" y="3630495"/>
            <a:ext cx="346710" cy="88900"/>
          </a:xfrm>
          <a:custGeom>
            <a:avLst/>
            <a:gdLst/>
            <a:ahLst/>
            <a:cxnLst/>
            <a:rect l="l" t="t" r="r" b="b"/>
            <a:pathLst>
              <a:path w="346709" h="88900">
                <a:moveTo>
                  <a:pt x="220266" y="5216"/>
                </a:moveTo>
                <a:lnTo>
                  <a:pt x="125866" y="5216"/>
                </a:lnTo>
                <a:lnTo>
                  <a:pt x="104888" y="15650"/>
                </a:lnTo>
                <a:lnTo>
                  <a:pt x="89155" y="20867"/>
                </a:lnTo>
                <a:lnTo>
                  <a:pt x="57688" y="36517"/>
                </a:lnTo>
                <a:lnTo>
                  <a:pt x="47199" y="46951"/>
                </a:lnTo>
                <a:lnTo>
                  <a:pt x="36711" y="52168"/>
                </a:lnTo>
                <a:lnTo>
                  <a:pt x="31466" y="62601"/>
                </a:lnTo>
                <a:lnTo>
                  <a:pt x="20977" y="67818"/>
                </a:lnTo>
                <a:lnTo>
                  <a:pt x="0" y="88713"/>
                </a:lnTo>
                <a:lnTo>
                  <a:pt x="31466" y="88713"/>
                </a:lnTo>
                <a:lnTo>
                  <a:pt x="41955" y="83468"/>
                </a:lnTo>
                <a:lnTo>
                  <a:pt x="47199" y="73035"/>
                </a:lnTo>
                <a:lnTo>
                  <a:pt x="57688" y="67818"/>
                </a:lnTo>
                <a:lnTo>
                  <a:pt x="62933" y="62601"/>
                </a:lnTo>
                <a:lnTo>
                  <a:pt x="83911" y="52168"/>
                </a:lnTo>
                <a:lnTo>
                  <a:pt x="89155" y="46951"/>
                </a:lnTo>
                <a:lnTo>
                  <a:pt x="110133" y="36517"/>
                </a:lnTo>
                <a:lnTo>
                  <a:pt x="115377" y="36517"/>
                </a:lnTo>
                <a:lnTo>
                  <a:pt x="125866" y="31300"/>
                </a:lnTo>
                <a:lnTo>
                  <a:pt x="136355" y="31300"/>
                </a:lnTo>
                <a:lnTo>
                  <a:pt x="146844" y="26084"/>
                </a:lnTo>
                <a:lnTo>
                  <a:pt x="267466" y="26084"/>
                </a:lnTo>
                <a:lnTo>
                  <a:pt x="235999" y="10433"/>
                </a:lnTo>
                <a:lnTo>
                  <a:pt x="220266" y="5216"/>
                </a:lnTo>
                <a:close/>
              </a:path>
              <a:path w="346709" h="88900">
                <a:moveTo>
                  <a:pt x="267466" y="26084"/>
                </a:moveTo>
                <a:lnTo>
                  <a:pt x="204533" y="26084"/>
                </a:lnTo>
                <a:lnTo>
                  <a:pt x="215022" y="31300"/>
                </a:lnTo>
                <a:lnTo>
                  <a:pt x="220266" y="31300"/>
                </a:lnTo>
                <a:lnTo>
                  <a:pt x="230755" y="36517"/>
                </a:lnTo>
                <a:lnTo>
                  <a:pt x="241244" y="36517"/>
                </a:lnTo>
                <a:lnTo>
                  <a:pt x="251733" y="41734"/>
                </a:lnTo>
                <a:lnTo>
                  <a:pt x="256977" y="46951"/>
                </a:lnTo>
                <a:lnTo>
                  <a:pt x="277955" y="57384"/>
                </a:lnTo>
                <a:lnTo>
                  <a:pt x="283200" y="62601"/>
                </a:lnTo>
                <a:lnTo>
                  <a:pt x="293688" y="67818"/>
                </a:lnTo>
                <a:lnTo>
                  <a:pt x="314666" y="88713"/>
                </a:lnTo>
                <a:lnTo>
                  <a:pt x="346133" y="88713"/>
                </a:lnTo>
                <a:lnTo>
                  <a:pt x="340888" y="78252"/>
                </a:lnTo>
                <a:lnTo>
                  <a:pt x="330400" y="67818"/>
                </a:lnTo>
                <a:lnTo>
                  <a:pt x="319911" y="62601"/>
                </a:lnTo>
                <a:lnTo>
                  <a:pt x="309422" y="52168"/>
                </a:lnTo>
                <a:lnTo>
                  <a:pt x="298933" y="46951"/>
                </a:lnTo>
                <a:lnTo>
                  <a:pt x="288444" y="36517"/>
                </a:lnTo>
                <a:lnTo>
                  <a:pt x="267466" y="26084"/>
                </a:lnTo>
                <a:close/>
              </a:path>
              <a:path w="346709" h="88900">
                <a:moveTo>
                  <a:pt x="173066" y="0"/>
                </a:moveTo>
                <a:lnTo>
                  <a:pt x="162577" y="5216"/>
                </a:lnTo>
                <a:lnTo>
                  <a:pt x="188799" y="5216"/>
                </a:lnTo>
                <a:lnTo>
                  <a:pt x="173066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9" name="object 289"/>
          <p:cNvSpPr/>
          <p:nvPr/>
        </p:nvSpPr>
        <p:spPr>
          <a:xfrm>
            <a:off x="8517145" y="3766160"/>
            <a:ext cx="294005" cy="328930"/>
          </a:xfrm>
          <a:custGeom>
            <a:avLst/>
            <a:gdLst/>
            <a:ahLst/>
            <a:cxnLst/>
            <a:rect l="l" t="t" r="r" b="b"/>
            <a:pathLst>
              <a:path w="294004" h="328929">
                <a:moveTo>
                  <a:pt x="293688" y="0"/>
                </a:moveTo>
                <a:lnTo>
                  <a:pt x="283199" y="0"/>
                </a:lnTo>
                <a:lnTo>
                  <a:pt x="272710" y="5216"/>
                </a:lnTo>
                <a:lnTo>
                  <a:pt x="241244" y="5216"/>
                </a:lnTo>
                <a:lnTo>
                  <a:pt x="230755" y="10433"/>
                </a:lnTo>
                <a:lnTo>
                  <a:pt x="209777" y="10433"/>
                </a:lnTo>
                <a:lnTo>
                  <a:pt x="204533" y="15650"/>
                </a:lnTo>
                <a:lnTo>
                  <a:pt x="194044" y="15650"/>
                </a:lnTo>
                <a:lnTo>
                  <a:pt x="173066" y="26084"/>
                </a:lnTo>
                <a:lnTo>
                  <a:pt x="162577" y="26084"/>
                </a:lnTo>
                <a:lnTo>
                  <a:pt x="157333" y="31300"/>
                </a:lnTo>
                <a:lnTo>
                  <a:pt x="146844" y="36517"/>
                </a:lnTo>
                <a:lnTo>
                  <a:pt x="141599" y="41734"/>
                </a:lnTo>
                <a:lnTo>
                  <a:pt x="120622" y="52168"/>
                </a:lnTo>
                <a:lnTo>
                  <a:pt x="110133" y="62601"/>
                </a:lnTo>
                <a:lnTo>
                  <a:pt x="99644" y="67818"/>
                </a:lnTo>
                <a:lnTo>
                  <a:pt x="94399" y="73035"/>
                </a:lnTo>
                <a:lnTo>
                  <a:pt x="83910" y="78252"/>
                </a:lnTo>
                <a:lnTo>
                  <a:pt x="78666" y="88685"/>
                </a:lnTo>
                <a:lnTo>
                  <a:pt x="68177" y="99119"/>
                </a:lnTo>
                <a:lnTo>
                  <a:pt x="62933" y="109552"/>
                </a:lnTo>
                <a:lnTo>
                  <a:pt x="57688" y="114769"/>
                </a:lnTo>
                <a:lnTo>
                  <a:pt x="47199" y="119986"/>
                </a:lnTo>
                <a:lnTo>
                  <a:pt x="41955" y="130420"/>
                </a:lnTo>
                <a:lnTo>
                  <a:pt x="41955" y="135636"/>
                </a:lnTo>
                <a:lnTo>
                  <a:pt x="36711" y="146070"/>
                </a:lnTo>
                <a:lnTo>
                  <a:pt x="26222" y="161721"/>
                </a:lnTo>
                <a:lnTo>
                  <a:pt x="20977" y="177371"/>
                </a:lnTo>
                <a:lnTo>
                  <a:pt x="10488" y="193021"/>
                </a:lnTo>
                <a:lnTo>
                  <a:pt x="5244" y="213889"/>
                </a:lnTo>
                <a:lnTo>
                  <a:pt x="5244" y="229539"/>
                </a:lnTo>
                <a:lnTo>
                  <a:pt x="0" y="250406"/>
                </a:lnTo>
                <a:lnTo>
                  <a:pt x="0" y="323442"/>
                </a:lnTo>
                <a:lnTo>
                  <a:pt x="5244" y="328658"/>
                </a:lnTo>
                <a:lnTo>
                  <a:pt x="104888" y="328658"/>
                </a:lnTo>
                <a:lnTo>
                  <a:pt x="99644" y="313008"/>
                </a:lnTo>
                <a:lnTo>
                  <a:pt x="99644" y="219105"/>
                </a:lnTo>
                <a:lnTo>
                  <a:pt x="104888" y="219105"/>
                </a:lnTo>
                <a:lnTo>
                  <a:pt x="110133" y="213889"/>
                </a:lnTo>
                <a:lnTo>
                  <a:pt x="125866" y="213889"/>
                </a:lnTo>
                <a:lnTo>
                  <a:pt x="131111" y="208672"/>
                </a:lnTo>
                <a:lnTo>
                  <a:pt x="262222" y="208672"/>
                </a:lnTo>
                <a:lnTo>
                  <a:pt x="251733" y="203455"/>
                </a:lnTo>
                <a:lnTo>
                  <a:pt x="241244" y="193021"/>
                </a:lnTo>
                <a:lnTo>
                  <a:pt x="104888" y="193021"/>
                </a:lnTo>
                <a:lnTo>
                  <a:pt x="110133" y="182588"/>
                </a:lnTo>
                <a:lnTo>
                  <a:pt x="110133" y="172154"/>
                </a:lnTo>
                <a:lnTo>
                  <a:pt x="115377" y="156504"/>
                </a:lnTo>
                <a:lnTo>
                  <a:pt x="125866" y="135637"/>
                </a:lnTo>
                <a:lnTo>
                  <a:pt x="125866" y="125203"/>
                </a:lnTo>
                <a:lnTo>
                  <a:pt x="131111" y="119986"/>
                </a:lnTo>
                <a:lnTo>
                  <a:pt x="136355" y="109552"/>
                </a:lnTo>
                <a:lnTo>
                  <a:pt x="152088" y="93902"/>
                </a:lnTo>
                <a:lnTo>
                  <a:pt x="157333" y="83468"/>
                </a:lnTo>
                <a:lnTo>
                  <a:pt x="162577" y="78252"/>
                </a:lnTo>
                <a:lnTo>
                  <a:pt x="173066" y="73035"/>
                </a:lnTo>
                <a:lnTo>
                  <a:pt x="178310" y="62601"/>
                </a:lnTo>
                <a:lnTo>
                  <a:pt x="199288" y="52168"/>
                </a:lnTo>
                <a:lnTo>
                  <a:pt x="204533" y="46951"/>
                </a:lnTo>
                <a:lnTo>
                  <a:pt x="215022" y="41734"/>
                </a:lnTo>
                <a:lnTo>
                  <a:pt x="230755" y="36517"/>
                </a:lnTo>
                <a:lnTo>
                  <a:pt x="251733" y="26084"/>
                </a:lnTo>
                <a:lnTo>
                  <a:pt x="267466" y="20867"/>
                </a:lnTo>
                <a:lnTo>
                  <a:pt x="277955" y="15650"/>
                </a:lnTo>
                <a:lnTo>
                  <a:pt x="293688" y="10433"/>
                </a:lnTo>
                <a:lnTo>
                  <a:pt x="293688" y="0"/>
                </a:lnTo>
                <a:close/>
              </a:path>
              <a:path w="294004" h="328929">
                <a:moveTo>
                  <a:pt x="262222" y="208672"/>
                </a:moveTo>
                <a:lnTo>
                  <a:pt x="141599" y="208672"/>
                </a:lnTo>
                <a:lnTo>
                  <a:pt x="146844" y="213889"/>
                </a:lnTo>
                <a:lnTo>
                  <a:pt x="157333" y="213889"/>
                </a:lnTo>
                <a:lnTo>
                  <a:pt x="173066" y="229539"/>
                </a:lnTo>
                <a:lnTo>
                  <a:pt x="173066" y="234756"/>
                </a:lnTo>
                <a:lnTo>
                  <a:pt x="188800" y="266057"/>
                </a:lnTo>
                <a:lnTo>
                  <a:pt x="194044" y="281707"/>
                </a:lnTo>
                <a:lnTo>
                  <a:pt x="194044" y="297358"/>
                </a:lnTo>
                <a:lnTo>
                  <a:pt x="199288" y="318225"/>
                </a:lnTo>
                <a:lnTo>
                  <a:pt x="199288" y="328659"/>
                </a:lnTo>
                <a:lnTo>
                  <a:pt x="293688" y="328659"/>
                </a:lnTo>
                <a:lnTo>
                  <a:pt x="293688" y="281707"/>
                </a:lnTo>
                <a:lnTo>
                  <a:pt x="288444" y="266057"/>
                </a:lnTo>
                <a:lnTo>
                  <a:pt x="288444" y="255623"/>
                </a:lnTo>
                <a:lnTo>
                  <a:pt x="283200" y="239973"/>
                </a:lnTo>
                <a:lnTo>
                  <a:pt x="277955" y="229539"/>
                </a:lnTo>
                <a:lnTo>
                  <a:pt x="267466" y="219106"/>
                </a:lnTo>
                <a:lnTo>
                  <a:pt x="262222" y="208672"/>
                </a:lnTo>
                <a:close/>
              </a:path>
              <a:path w="294004" h="328929">
                <a:moveTo>
                  <a:pt x="209777" y="177371"/>
                </a:moveTo>
                <a:lnTo>
                  <a:pt x="136355" y="177371"/>
                </a:lnTo>
                <a:lnTo>
                  <a:pt x="131111" y="182588"/>
                </a:lnTo>
                <a:lnTo>
                  <a:pt x="120622" y="182588"/>
                </a:lnTo>
                <a:lnTo>
                  <a:pt x="115377" y="187805"/>
                </a:lnTo>
                <a:lnTo>
                  <a:pt x="110133" y="187805"/>
                </a:lnTo>
                <a:lnTo>
                  <a:pt x="110133" y="193021"/>
                </a:lnTo>
                <a:lnTo>
                  <a:pt x="241244" y="193021"/>
                </a:lnTo>
                <a:lnTo>
                  <a:pt x="209777" y="177371"/>
                </a:lnTo>
                <a:close/>
              </a:path>
              <a:path w="294004" h="328929">
                <a:moveTo>
                  <a:pt x="188799" y="172154"/>
                </a:moveTo>
                <a:lnTo>
                  <a:pt x="152088" y="172154"/>
                </a:lnTo>
                <a:lnTo>
                  <a:pt x="146844" y="177371"/>
                </a:lnTo>
                <a:lnTo>
                  <a:pt x="199288" y="177371"/>
                </a:lnTo>
                <a:lnTo>
                  <a:pt x="188799" y="172154"/>
                </a:lnTo>
                <a:close/>
              </a:path>
            </a:pathLst>
          </a:custGeom>
          <a:solidFill>
            <a:srgbClr val="0D0D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0" name="object 290"/>
          <p:cNvSpPr/>
          <p:nvPr/>
        </p:nvSpPr>
        <p:spPr>
          <a:xfrm>
            <a:off x="8522389" y="4094819"/>
            <a:ext cx="288925" cy="140970"/>
          </a:xfrm>
          <a:custGeom>
            <a:avLst/>
            <a:gdLst/>
            <a:ahLst/>
            <a:cxnLst/>
            <a:rect l="l" t="t" r="r" b="b"/>
            <a:pathLst>
              <a:path w="288925" h="140970">
                <a:moveTo>
                  <a:pt x="183555" y="135637"/>
                </a:moveTo>
                <a:lnTo>
                  <a:pt x="104889" y="135637"/>
                </a:lnTo>
                <a:lnTo>
                  <a:pt x="115377" y="140853"/>
                </a:lnTo>
                <a:lnTo>
                  <a:pt x="173066" y="140853"/>
                </a:lnTo>
                <a:lnTo>
                  <a:pt x="183555" y="135637"/>
                </a:lnTo>
                <a:close/>
              </a:path>
              <a:path w="288925" h="140970">
                <a:moveTo>
                  <a:pt x="99644" y="0"/>
                </a:moveTo>
                <a:lnTo>
                  <a:pt x="0" y="0"/>
                </a:lnTo>
                <a:lnTo>
                  <a:pt x="0" y="20867"/>
                </a:lnTo>
                <a:lnTo>
                  <a:pt x="36711" y="93902"/>
                </a:lnTo>
                <a:lnTo>
                  <a:pt x="57688" y="114769"/>
                </a:lnTo>
                <a:lnTo>
                  <a:pt x="89155" y="130420"/>
                </a:lnTo>
                <a:lnTo>
                  <a:pt x="94400" y="135637"/>
                </a:lnTo>
                <a:lnTo>
                  <a:pt x="194044" y="135637"/>
                </a:lnTo>
                <a:lnTo>
                  <a:pt x="199289" y="130420"/>
                </a:lnTo>
                <a:lnTo>
                  <a:pt x="209777" y="125203"/>
                </a:lnTo>
                <a:lnTo>
                  <a:pt x="220266" y="125203"/>
                </a:lnTo>
                <a:lnTo>
                  <a:pt x="225511" y="119986"/>
                </a:lnTo>
                <a:lnTo>
                  <a:pt x="141600" y="119986"/>
                </a:lnTo>
                <a:lnTo>
                  <a:pt x="131111" y="109553"/>
                </a:lnTo>
                <a:lnTo>
                  <a:pt x="125866" y="109553"/>
                </a:lnTo>
                <a:lnTo>
                  <a:pt x="125866" y="104336"/>
                </a:lnTo>
                <a:lnTo>
                  <a:pt x="115377" y="93902"/>
                </a:lnTo>
                <a:lnTo>
                  <a:pt x="115377" y="83468"/>
                </a:lnTo>
                <a:lnTo>
                  <a:pt x="110133" y="78252"/>
                </a:lnTo>
                <a:lnTo>
                  <a:pt x="110133" y="67818"/>
                </a:lnTo>
                <a:lnTo>
                  <a:pt x="104888" y="57384"/>
                </a:lnTo>
                <a:lnTo>
                  <a:pt x="104888" y="46951"/>
                </a:lnTo>
                <a:lnTo>
                  <a:pt x="99644" y="26084"/>
                </a:lnTo>
                <a:lnTo>
                  <a:pt x="99644" y="0"/>
                </a:lnTo>
                <a:close/>
              </a:path>
              <a:path w="288925" h="140970">
                <a:moveTo>
                  <a:pt x="288444" y="0"/>
                </a:moveTo>
                <a:lnTo>
                  <a:pt x="194044" y="0"/>
                </a:lnTo>
                <a:lnTo>
                  <a:pt x="194044" y="57384"/>
                </a:lnTo>
                <a:lnTo>
                  <a:pt x="188800" y="78252"/>
                </a:lnTo>
                <a:lnTo>
                  <a:pt x="183555" y="93902"/>
                </a:lnTo>
                <a:lnTo>
                  <a:pt x="178311" y="104336"/>
                </a:lnTo>
                <a:lnTo>
                  <a:pt x="178311" y="109553"/>
                </a:lnTo>
                <a:lnTo>
                  <a:pt x="173066" y="109553"/>
                </a:lnTo>
                <a:lnTo>
                  <a:pt x="173066" y="114769"/>
                </a:lnTo>
                <a:lnTo>
                  <a:pt x="167822" y="114769"/>
                </a:lnTo>
                <a:lnTo>
                  <a:pt x="162577" y="119986"/>
                </a:lnTo>
                <a:lnTo>
                  <a:pt x="225511" y="119986"/>
                </a:lnTo>
                <a:lnTo>
                  <a:pt x="262222" y="83469"/>
                </a:lnTo>
                <a:lnTo>
                  <a:pt x="272711" y="62601"/>
                </a:lnTo>
                <a:lnTo>
                  <a:pt x="277955" y="57384"/>
                </a:lnTo>
                <a:lnTo>
                  <a:pt x="277955" y="46951"/>
                </a:lnTo>
                <a:lnTo>
                  <a:pt x="283200" y="36517"/>
                </a:lnTo>
                <a:lnTo>
                  <a:pt x="283200" y="26084"/>
                </a:lnTo>
                <a:lnTo>
                  <a:pt x="288444" y="15650"/>
                </a:lnTo>
                <a:lnTo>
                  <a:pt x="288444" y="0"/>
                </a:lnTo>
                <a:close/>
              </a:path>
            </a:pathLst>
          </a:custGeom>
          <a:solidFill>
            <a:srgbClr val="0D0D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1" name="object 291"/>
          <p:cNvSpPr/>
          <p:nvPr/>
        </p:nvSpPr>
        <p:spPr>
          <a:xfrm>
            <a:off x="8517145" y="3745293"/>
            <a:ext cx="294005" cy="328930"/>
          </a:xfrm>
          <a:custGeom>
            <a:avLst/>
            <a:gdLst/>
            <a:ahLst/>
            <a:cxnLst/>
            <a:rect l="l" t="t" r="r" b="b"/>
            <a:pathLst>
              <a:path w="294004" h="328929">
                <a:moveTo>
                  <a:pt x="293688" y="0"/>
                </a:moveTo>
                <a:lnTo>
                  <a:pt x="262222" y="0"/>
                </a:lnTo>
                <a:lnTo>
                  <a:pt x="251733" y="5216"/>
                </a:lnTo>
                <a:lnTo>
                  <a:pt x="230755" y="5216"/>
                </a:lnTo>
                <a:lnTo>
                  <a:pt x="220266" y="10433"/>
                </a:lnTo>
                <a:lnTo>
                  <a:pt x="209777" y="10433"/>
                </a:lnTo>
                <a:lnTo>
                  <a:pt x="204533" y="15650"/>
                </a:lnTo>
                <a:lnTo>
                  <a:pt x="194044" y="15650"/>
                </a:lnTo>
                <a:lnTo>
                  <a:pt x="183555" y="20867"/>
                </a:lnTo>
                <a:lnTo>
                  <a:pt x="173066" y="20867"/>
                </a:lnTo>
                <a:lnTo>
                  <a:pt x="162577" y="26084"/>
                </a:lnTo>
                <a:lnTo>
                  <a:pt x="157333" y="31300"/>
                </a:lnTo>
                <a:lnTo>
                  <a:pt x="146844" y="36517"/>
                </a:lnTo>
                <a:lnTo>
                  <a:pt x="141599" y="41734"/>
                </a:lnTo>
                <a:lnTo>
                  <a:pt x="120622" y="52168"/>
                </a:lnTo>
                <a:lnTo>
                  <a:pt x="110133" y="62601"/>
                </a:lnTo>
                <a:lnTo>
                  <a:pt x="99644" y="67818"/>
                </a:lnTo>
                <a:lnTo>
                  <a:pt x="94399" y="73035"/>
                </a:lnTo>
                <a:lnTo>
                  <a:pt x="83910" y="78252"/>
                </a:lnTo>
                <a:lnTo>
                  <a:pt x="78666" y="83468"/>
                </a:lnTo>
                <a:lnTo>
                  <a:pt x="73422" y="93902"/>
                </a:lnTo>
                <a:lnTo>
                  <a:pt x="62933" y="104336"/>
                </a:lnTo>
                <a:lnTo>
                  <a:pt x="57688" y="114769"/>
                </a:lnTo>
                <a:lnTo>
                  <a:pt x="47199" y="119986"/>
                </a:lnTo>
                <a:lnTo>
                  <a:pt x="41955" y="130420"/>
                </a:lnTo>
                <a:lnTo>
                  <a:pt x="41955" y="135637"/>
                </a:lnTo>
                <a:lnTo>
                  <a:pt x="36711" y="146070"/>
                </a:lnTo>
                <a:lnTo>
                  <a:pt x="26222" y="161721"/>
                </a:lnTo>
                <a:lnTo>
                  <a:pt x="20977" y="177371"/>
                </a:lnTo>
                <a:lnTo>
                  <a:pt x="10488" y="193021"/>
                </a:lnTo>
                <a:lnTo>
                  <a:pt x="5244" y="208672"/>
                </a:lnTo>
                <a:lnTo>
                  <a:pt x="5244" y="229539"/>
                </a:lnTo>
                <a:lnTo>
                  <a:pt x="0" y="245190"/>
                </a:lnTo>
                <a:lnTo>
                  <a:pt x="0" y="323442"/>
                </a:lnTo>
                <a:lnTo>
                  <a:pt x="5244" y="328658"/>
                </a:lnTo>
                <a:lnTo>
                  <a:pt x="104888" y="328658"/>
                </a:lnTo>
                <a:lnTo>
                  <a:pt x="99644" y="307791"/>
                </a:lnTo>
                <a:lnTo>
                  <a:pt x="99644" y="219105"/>
                </a:lnTo>
                <a:lnTo>
                  <a:pt x="104888" y="219105"/>
                </a:lnTo>
                <a:lnTo>
                  <a:pt x="110133" y="213889"/>
                </a:lnTo>
                <a:lnTo>
                  <a:pt x="115377" y="213889"/>
                </a:lnTo>
                <a:lnTo>
                  <a:pt x="120622" y="208672"/>
                </a:lnTo>
                <a:lnTo>
                  <a:pt x="262222" y="208672"/>
                </a:lnTo>
                <a:lnTo>
                  <a:pt x="251733" y="198238"/>
                </a:lnTo>
                <a:lnTo>
                  <a:pt x="241244" y="193021"/>
                </a:lnTo>
                <a:lnTo>
                  <a:pt x="104888" y="193021"/>
                </a:lnTo>
                <a:lnTo>
                  <a:pt x="110133" y="177371"/>
                </a:lnTo>
                <a:lnTo>
                  <a:pt x="110133" y="166937"/>
                </a:lnTo>
                <a:lnTo>
                  <a:pt x="125866" y="135637"/>
                </a:lnTo>
                <a:lnTo>
                  <a:pt x="125866" y="125203"/>
                </a:lnTo>
                <a:lnTo>
                  <a:pt x="131111" y="114769"/>
                </a:lnTo>
                <a:lnTo>
                  <a:pt x="152088" y="93902"/>
                </a:lnTo>
                <a:lnTo>
                  <a:pt x="157333" y="83468"/>
                </a:lnTo>
                <a:lnTo>
                  <a:pt x="178310" y="62601"/>
                </a:lnTo>
                <a:lnTo>
                  <a:pt x="199288" y="52168"/>
                </a:lnTo>
                <a:lnTo>
                  <a:pt x="204533" y="46951"/>
                </a:lnTo>
                <a:lnTo>
                  <a:pt x="215022" y="41734"/>
                </a:lnTo>
                <a:lnTo>
                  <a:pt x="230755" y="31300"/>
                </a:lnTo>
                <a:lnTo>
                  <a:pt x="241244" y="26084"/>
                </a:lnTo>
                <a:lnTo>
                  <a:pt x="251733" y="26084"/>
                </a:lnTo>
                <a:lnTo>
                  <a:pt x="267466" y="20867"/>
                </a:lnTo>
                <a:lnTo>
                  <a:pt x="277955" y="15650"/>
                </a:lnTo>
                <a:lnTo>
                  <a:pt x="293688" y="10433"/>
                </a:lnTo>
                <a:lnTo>
                  <a:pt x="293688" y="0"/>
                </a:lnTo>
                <a:close/>
              </a:path>
              <a:path w="294004" h="328929">
                <a:moveTo>
                  <a:pt x="262222" y="208672"/>
                </a:moveTo>
                <a:lnTo>
                  <a:pt x="146844" y="208672"/>
                </a:lnTo>
                <a:lnTo>
                  <a:pt x="152088" y="213889"/>
                </a:lnTo>
                <a:lnTo>
                  <a:pt x="157333" y="213889"/>
                </a:lnTo>
                <a:lnTo>
                  <a:pt x="162577" y="219105"/>
                </a:lnTo>
                <a:lnTo>
                  <a:pt x="167822" y="219105"/>
                </a:lnTo>
                <a:lnTo>
                  <a:pt x="173066" y="224322"/>
                </a:lnTo>
                <a:lnTo>
                  <a:pt x="173066" y="229539"/>
                </a:lnTo>
                <a:lnTo>
                  <a:pt x="183555" y="250406"/>
                </a:lnTo>
                <a:lnTo>
                  <a:pt x="194044" y="281707"/>
                </a:lnTo>
                <a:lnTo>
                  <a:pt x="194044" y="297358"/>
                </a:lnTo>
                <a:lnTo>
                  <a:pt x="199288" y="318225"/>
                </a:lnTo>
                <a:lnTo>
                  <a:pt x="199288" y="328659"/>
                </a:lnTo>
                <a:lnTo>
                  <a:pt x="293688" y="328659"/>
                </a:lnTo>
                <a:lnTo>
                  <a:pt x="293688" y="281707"/>
                </a:lnTo>
                <a:lnTo>
                  <a:pt x="288444" y="266057"/>
                </a:lnTo>
                <a:lnTo>
                  <a:pt x="288444" y="250406"/>
                </a:lnTo>
                <a:lnTo>
                  <a:pt x="277955" y="229539"/>
                </a:lnTo>
                <a:lnTo>
                  <a:pt x="267466" y="219106"/>
                </a:lnTo>
                <a:lnTo>
                  <a:pt x="262222" y="208672"/>
                </a:lnTo>
                <a:close/>
              </a:path>
              <a:path w="294004" h="328929">
                <a:moveTo>
                  <a:pt x="199288" y="172154"/>
                </a:moveTo>
                <a:lnTo>
                  <a:pt x="146844" y="172154"/>
                </a:lnTo>
                <a:lnTo>
                  <a:pt x="141599" y="177371"/>
                </a:lnTo>
                <a:lnTo>
                  <a:pt x="125866" y="177371"/>
                </a:lnTo>
                <a:lnTo>
                  <a:pt x="125866" y="182588"/>
                </a:lnTo>
                <a:lnTo>
                  <a:pt x="120622" y="182588"/>
                </a:lnTo>
                <a:lnTo>
                  <a:pt x="115377" y="187805"/>
                </a:lnTo>
                <a:lnTo>
                  <a:pt x="110133" y="187805"/>
                </a:lnTo>
                <a:lnTo>
                  <a:pt x="104888" y="193021"/>
                </a:lnTo>
                <a:lnTo>
                  <a:pt x="241244" y="193021"/>
                </a:lnTo>
                <a:lnTo>
                  <a:pt x="199288" y="17215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2" name="object 292"/>
          <p:cNvSpPr/>
          <p:nvPr/>
        </p:nvSpPr>
        <p:spPr>
          <a:xfrm>
            <a:off x="8522389" y="4073952"/>
            <a:ext cx="288925" cy="140970"/>
          </a:xfrm>
          <a:custGeom>
            <a:avLst/>
            <a:gdLst/>
            <a:ahLst/>
            <a:cxnLst/>
            <a:rect l="l" t="t" r="r" b="b"/>
            <a:pathLst>
              <a:path w="288925" h="140970">
                <a:moveTo>
                  <a:pt x="99644" y="0"/>
                </a:moveTo>
                <a:lnTo>
                  <a:pt x="0" y="0"/>
                </a:lnTo>
                <a:lnTo>
                  <a:pt x="0" y="15650"/>
                </a:lnTo>
                <a:lnTo>
                  <a:pt x="5244" y="31300"/>
                </a:lnTo>
                <a:lnTo>
                  <a:pt x="31466" y="83468"/>
                </a:lnTo>
                <a:lnTo>
                  <a:pt x="36711" y="88685"/>
                </a:lnTo>
                <a:lnTo>
                  <a:pt x="41955" y="99119"/>
                </a:lnTo>
                <a:lnTo>
                  <a:pt x="52444" y="104336"/>
                </a:lnTo>
                <a:lnTo>
                  <a:pt x="57688" y="114769"/>
                </a:lnTo>
                <a:lnTo>
                  <a:pt x="89155" y="130420"/>
                </a:lnTo>
                <a:lnTo>
                  <a:pt x="94400" y="130420"/>
                </a:lnTo>
                <a:lnTo>
                  <a:pt x="115377" y="140853"/>
                </a:lnTo>
                <a:lnTo>
                  <a:pt x="173066" y="140853"/>
                </a:lnTo>
                <a:lnTo>
                  <a:pt x="183555" y="135637"/>
                </a:lnTo>
                <a:lnTo>
                  <a:pt x="194044" y="135637"/>
                </a:lnTo>
                <a:lnTo>
                  <a:pt x="199289" y="130420"/>
                </a:lnTo>
                <a:lnTo>
                  <a:pt x="220266" y="119986"/>
                </a:lnTo>
                <a:lnTo>
                  <a:pt x="141600" y="119986"/>
                </a:lnTo>
                <a:lnTo>
                  <a:pt x="141600" y="114769"/>
                </a:lnTo>
                <a:lnTo>
                  <a:pt x="136355" y="114769"/>
                </a:lnTo>
                <a:lnTo>
                  <a:pt x="131111" y="109553"/>
                </a:lnTo>
                <a:lnTo>
                  <a:pt x="125866" y="109553"/>
                </a:lnTo>
                <a:lnTo>
                  <a:pt x="125866" y="104336"/>
                </a:lnTo>
                <a:lnTo>
                  <a:pt x="120622" y="99119"/>
                </a:lnTo>
                <a:lnTo>
                  <a:pt x="115377" y="88685"/>
                </a:lnTo>
                <a:lnTo>
                  <a:pt x="115377" y="83468"/>
                </a:lnTo>
                <a:lnTo>
                  <a:pt x="110133" y="78252"/>
                </a:lnTo>
                <a:lnTo>
                  <a:pt x="110133" y="67818"/>
                </a:lnTo>
                <a:lnTo>
                  <a:pt x="104888" y="57384"/>
                </a:lnTo>
                <a:lnTo>
                  <a:pt x="104888" y="46951"/>
                </a:lnTo>
                <a:lnTo>
                  <a:pt x="99644" y="26084"/>
                </a:lnTo>
                <a:lnTo>
                  <a:pt x="99644" y="0"/>
                </a:lnTo>
                <a:close/>
              </a:path>
              <a:path w="288925" h="140970">
                <a:moveTo>
                  <a:pt x="288444" y="0"/>
                </a:moveTo>
                <a:lnTo>
                  <a:pt x="194044" y="0"/>
                </a:lnTo>
                <a:lnTo>
                  <a:pt x="194044" y="57384"/>
                </a:lnTo>
                <a:lnTo>
                  <a:pt x="178311" y="104336"/>
                </a:lnTo>
                <a:lnTo>
                  <a:pt x="173066" y="109553"/>
                </a:lnTo>
                <a:lnTo>
                  <a:pt x="173066" y="114769"/>
                </a:lnTo>
                <a:lnTo>
                  <a:pt x="162577" y="114769"/>
                </a:lnTo>
                <a:lnTo>
                  <a:pt x="162577" y="119986"/>
                </a:lnTo>
                <a:lnTo>
                  <a:pt x="220266" y="119986"/>
                </a:lnTo>
                <a:lnTo>
                  <a:pt x="225511" y="114769"/>
                </a:lnTo>
                <a:lnTo>
                  <a:pt x="236000" y="109553"/>
                </a:lnTo>
                <a:lnTo>
                  <a:pt x="256977" y="88685"/>
                </a:lnTo>
                <a:lnTo>
                  <a:pt x="262222" y="78252"/>
                </a:lnTo>
                <a:lnTo>
                  <a:pt x="267466" y="73035"/>
                </a:lnTo>
                <a:lnTo>
                  <a:pt x="277955" y="52168"/>
                </a:lnTo>
                <a:lnTo>
                  <a:pt x="277955" y="41734"/>
                </a:lnTo>
                <a:lnTo>
                  <a:pt x="283200" y="36517"/>
                </a:lnTo>
                <a:lnTo>
                  <a:pt x="283200" y="26084"/>
                </a:lnTo>
                <a:lnTo>
                  <a:pt x="288444" y="15650"/>
                </a:lnTo>
                <a:lnTo>
                  <a:pt x="2884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3" name="object 293"/>
          <p:cNvSpPr/>
          <p:nvPr/>
        </p:nvSpPr>
        <p:spPr>
          <a:xfrm>
            <a:off x="8517145" y="3974832"/>
            <a:ext cx="293689" cy="25562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4" name="object 294"/>
          <p:cNvSpPr/>
          <p:nvPr/>
        </p:nvSpPr>
        <p:spPr>
          <a:xfrm>
            <a:off x="8522389" y="3964399"/>
            <a:ext cx="262255" cy="10795"/>
          </a:xfrm>
          <a:custGeom>
            <a:avLst/>
            <a:gdLst/>
            <a:ahLst/>
            <a:cxnLst/>
            <a:rect l="l" t="t" r="r" b="b"/>
            <a:pathLst>
              <a:path w="262254" h="10795">
                <a:moveTo>
                  <a:pt x="110133" y="5216"/>
                </a:moveTo>
                <a:lnTo>
                  <a:pt x="0" y="5216"/>
                </a:lnTo>
                <a:lnTo>
                  <a:pt x="0" y="10433"/>
                </a:lnTo>
                <a:lnTo>
                  <a:pt x="104888" y="10433"/>
                </a:lnTo>
                <a:lnTo>
                  <a:pt x="110133" y="5216"/>
                </a:lnTo>
                <a:close/>
              </a:path>
              <a:path w="262254" h="10795">
                <a:moveTo>
                  <a:pt x="256977" y="0"/>
                </a:moveTo>
                <a:lnTo>
                  <a:pt x="136355" y="0"/>
                </a:lnTo>
                <a:lnTo>
                  <a:pt x="141600" y="5216"/>
                </a:lnTo>
                <a:lnTo>
                  <a:pt x="152088" y="5216"/>
                </a:lnTo>
                <a:lnTo>
                  <a:pt x="157333" y="10433"/>
                </a:lnTo>
                <a:lnTo>
                  <a:pt x="262222" y="10433"/>
                </a:lnTo>
                <a:lnTo>
                  <a:pt x="256977" y="5216"/>
                </a:lnTo>
                <a:lnTo>
                  <a:pt x="256977" y="0"/>
                </a:lnTo>
                <a:close/>
              </a:path>
              <a:path w="262254" h="10795">
                <a:moveTo>
                  <a:pt x="125866" y="0"/>
                </a:moveTo>
                <a:lnTo>
                  <a:pt x="5244" y="0"/>
                </a:lnTo>
                <a:lnTo>
                  <a:pt x="5244" y="5216"/>
                </a:lnTo>
                <a:lnTo>
                  <a:pt x="120622" y="5216"/>
                </a:lnTo>
                <a:lnTo>
                  <a:pt x="125866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5" name="object 295"/>
          <p:cNvSpPr/>
          <p:nvPr/>
        </p:nvSpPr>
        <p:spPr>
          <a:xfrm>
            <a:off x="8527634" y="3755726"/>
            <a:ext cx="283199" cy="20811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6" name="object 296"/>
          <p:cNvSpPr/>
          <p:nvPr/>
        </p:nvSpPr>
        <p:spPr>
          <a:xfrm>
            <a:off x="0" y="4987292"/>
            <a:ext cx="9034039" cy="88684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7" name="object 297"/>
          <p:cNvSpPr/>
          <p:nvPr/>
        </p:nvSpPr>
        <p:spPr>
          <a:xfrm>
            <a:off x="8690427" y="5858674"/>
            <a:ext cx="73660" cy="5715"/>
          </a:xfrm>
          <a:custGeom>
            <a:avLst/>
            <a:gdLst/>
            <a:ahLst/>
            <a:cxnLst/>
            <a:rect l="l" t="t" r="r" b="b"/>
            <a:pathLst>
              <a:path w="73659" h="5714">
                <a:moveTo>
                  <a:pt x="73077" y="0"/>
                </a:moveTo>
                <a:lnTo>
                  <a:pt x="0" y="0"/>
                </a:lnTo>
                <a:lnTo>
                  <a:pt x="10439" y="5216"/>
                </a:lnTo>
                <a:lnTo>
                  <a:pt x="62638" y="5216"/>
                </a:lnTo>
                <a:lnTo>
                  <a:pt x="73077" y="0"/>
                </a:lnTo>
                <a:close/>
              </a:path>
            </a:pathLst>
          </a:custGeom>
          <a:solidFill>
            <a:srgbClr val="0D0D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8" name="object 298"/>
          <p:cNvSpPr/>
          <p:nvPr/>
        </p:nvSpPr>
        <p:spPr>
          <a:xfrm>
            <a:off x="8664328" y="5856066"/>
            <a:ext cx="125730" cy="0"/>
          </a:xfrm>
          <a:custGeom>
            <a:avLst/>
            <a:gdLst/>
            <a:ahLst/>
            <a:cxnLst/>
            <a:rect l="l" t="t" r="r" b="b"/>
            <a:pathLst>
              <a:path w="125729" h="0">
                <a:moveTo>
                  <a:pt x="0" y="0"/>
                </a:moveTo>
                <a:lnTo>
                  <a:pt x="125276" y="0"/>
                </a:lnTo>
              </a:path>
            </a:pathLst>
          </a:custGeom>
          <a:ln w="5217">
            <a:solidFill>
              <a:srgbClr val="0D0D0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9" name="object 299"/>
          <p:cNvSpPr/>
          <p:nvPr/>
        </p:nvSpPr>
        <p:spPr>
          <a:xfrm>
            <a:off x="8627789" y="5848241"/>
            <a:ext cx="198755" cy="0"/>
          </a:xfrm>
          <a:custGeom>
            <a:avLst/>
            <a:gdLst/>
            <a:ahLst/>
            <a:cxnLst/>
            <a:rect l="l" t="t" r="r" b="b"/>
            <a:pathLst>
              <a:path w="198754" h="0">
                <a:moveTo>
                  <a:pt x="0" y="0"/>
                </a:moveTo>
                <a:lnTo>
                  <a:pt x="198354" y="0"/>
                </a:lnTo>
              </a:path>
            </a:pathLst>
          </a:custGeom>
          <a:ln w="10433">
            <a:solidFill>
              <a:srgbClr val="0D0D0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0" name="object 300"/>
          <p:cNvSpPr/>
          <p:nvPr/>
        </p:nvSpPr>
        <p:spPr>
          <a:xfrm>
            <a:off x="8617349" y="5840415"/>
            <a:ext cx="219710" cy="0"/>
          </a:xfrm>
          <a:custGeom>
            <a:avLst/>
            <a:gdLst/>
            <a:ahLst/>
            <a:cxnLst/>
            <a:rect l="l" t="t" r="r" b="b"/>
            <a:pathLst>
              <a:path w="219709" h="0">
                <a:moveTo>
                  <a:pt x="0" y="0"/>
                </a:moveTo>
                <a:lnTo>
                  <a:pt x="219233" y="0"/>
                </a:lnTo>
              </a:path>
            </a:pathLst>
          </a:custGeom>
          <a:ln w="5216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1" name="object 301"/>
          <p:cNvSpPr/>
          <p:nvPr/>
        </p:nvSpPr>
        <p:spPr>
          <a:xfrm>
            <a:off x="8606910" y="5835199"/>
            <a:ext cx="240665" cy="0"/>
          </a:xfrm>
          <a:custGeom>
            <a:avLst/>
            <a:gdLst/>
            <a:ahLst/>
            <a:cxnLst/>
            <a:rect l="l" t="t" r="r" b="b"/>
            <a:pathLst>
              <a:path w="240665" h="0">
                <a:moveTo>
                  <a:pt x="0" y="0"/>
                </a:moveTo>
                <a:lnTo>
                  <a:pt x="240113" y="0"/>
                </a:lnTo>
              </a:path>
            </a:pathLst>
          </a:custGeom>
          <a:ln w="5216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2" name="object 302"/>
          <p:cNvSpPr/>
          <p:nvPr/>
        </p:nvSpPr>
        <p:spPr>
          <a:xfrm>
            <a:off x="8596470" y="5829982"/>
            <a:ext cx="261620" cy="0"/>
          </a:xfrm>
          <a:custGeom>
            <a:avLst/>
            <a:gdLst/>
            <a:ahLst/>
            <a:cxnLst/>
            <a:rect l="l" t="t" r="r" b="b"/>
            <a:pathLst>
              <a:path w="261620" h="0">
                <a:moveTo>
                  <a:pt x="0" y="0"/>
                </a:moveTo>
                <a:lnTo>
                  <a:pt x="260992" y="0"/>
                </a:lnTo>
              </a:path>
            </a:pathLst>
          </a:custGeom>
          <a:ln w="5216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3" name="object 303"/>
          <p:cNvSpPr/>
          <p:nvPr/>
        </p:nvSpPr>
        <p:spPr>
          <a:xfrm>
            <a:off x="8586030" y="5824765"/>
            <a:ext cx="281940" cy="0"/>
          </a:xfrm>
          <a:custGeom>
            <a:avLst/>
            <a:gdLst/>
            <a:ahLst/>
            <a:cxnLst/>
            <a:rect l="l" t="t" r="r" b="b"/>
            <a:pathLst>
              <a:path w="281940" h="0">
                <a:moveTo>
                  <a:pt x="0" y="0"/>
                </a:moveTo>
                <a:lnTo>
                  <a:pt x="281871" y="0"/>
                </a:lnTo>
              </a:path>
            </a:pathLst>
          </a:custGeom>
          <a:ln w="5216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4" name="object 304"/>
          <p:cNvSpPr/>
          <p:nvPr/>
        </p:nvSpPr>
        <p:spPr>
          <a:xfrm>
            <a:off x="8580811" y="5819548"/>
            <a:ext cx="292735" cy="0"/>
          </a:xfrm>
          <a:custGeom>
            <a:avLst/>
            <a:gdLst/>
            <a:ahLst/>
            <a:cxnLst/>
            <a:rect l="l" t="t" r="r" b="b"/>
            <a:pathLst>
              <a:path w="292734" h="0">
                <a:moveTo>
                  <a:pt x="0" y="0"/>
                </a:moveTo>
                <a:lnTo>
                  <a:pt x="292311" y="0"/>
                </a:lnTo>
              </a:path>
            </a:pathLst>
          </a:custGeom>
          <a:ln w="5216">
            <a:solidFill>
              <a:srgbClr val="1C1C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5" name="object 305"/>
          <p:cNvSpPr/>
          <p:nvPr/>
        </p:nvSpPr>
        <p:spPr>
          <a:xfrm>
            <a:off x="8575591" y="5814331"/>
            <a:ext cx="302895" cy="0"/>
          </a:xfrm>
          <a:custGeom>
            <a:avLst/>
            <a:gdLst/>
            <a:ahLst/>
            <a:cxnLst/>
            <a:rect l="l" t="t" r="r" b="b"/>
            <a:pathLst>
              <a:path w="302895" h="0">
                <a:moveTo>
                  <a:pt x="0" y="0"/>
                </a:moveTo>
                <a:lnTo>
                  <a:pt x="302751" y="0"/>
                </a:lnTo>
              </a:path>
            </a:pathLst>
          </a:custGeom>
          <a:ln w="5216">
            <a:solidFill>
              <a:srgbClr val="1C1C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6" name="object 306"/>
          <p:cNvSpPr/>
          <p:nvPr/>
        </p:nvSpPr>
        <p:spPr>
          <a:xfrm>
            <a:off x="8565151" y="5809115"/>
            <a:ext cx="323850" cy="0"/>
          </a:xfrm>
          <a:custGeom>
            <a:avLst/>
            <a:gdLst/>
            <a:ahLst/>
            <a:cxnLst/>
            <a:rect l="l" t="t" r="r" b="b"/>
            <a:pathLst>
              <a:path w="323850" h="0">
                <a:moveTo>
                  <a:pt x="0" y="0"/>
                </a:moveTo>
                <a:lnTo>
                  <a:pt x="323630" y="0"/>
                </a:lnTo>
              </a:path>
            </a:pathLst>
          </a:custGeom>
          <a:ln w="5216">
            <a:solidFill>
              <a:srgbClr val="1C1C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7" name="object 307"/>
          <p:cNvSpPr/>
          <p:nvPr/>
        </p:nvSpPr>
        <p:spPr>
          <a:xfrm>
            <a:off x="8559931" y="5803898"/>
            <a:ext cx="334645" cy="0"/>
          </a:xfrm>
          <a:custGeom>
            <a:avLst/>
            <a:gdLst/>
            <a:ahLst/>
            <a:cxnLst/>
            <a:rect l="l" t="t" r="r" b="b"/>
            <a:pathLst>
              <a:path w="334645" h="0">
                <a:moveTo>
                  <a:pt x="0" y="0"/>
                </a:moveTo>
                <a:lnTo>
                  <a:pt x="334070" y="0"/>
                </a:lnTo>
              </a:path>
            </a:pathLst>
          </a:custGeom>
          <a:ln w="5216">
            <a:solidFill>
              <a:srgbClr val="1C1C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8" name="object 308"/>
          <p:cNvSpPr/>
          <p:nvPr/>
        </p:nvSpPr>
        <p:spPr>
          <a:xfrm>
            <a:off x="8533831" y="5780423"/>
            <a:ext cx="386715" cy="20955"/>
          </a:xfrm>
          <a:custGeom>
            <a:avLst/>
            <a:gdLst/>
            <a:ahLst/>
            <a:cxnLst/>
            <a:rect l="l" t="t" r="r" b="b"/>
            <a:pathLst>
              <a:path w="386715" h="20954">
                <a:moveTo>
                  <a:pt x="365389" y="15649"/>
                </a:moveTo>
                <a:lnTo>
                  <a:pt x="20879" y="15649"/>
                </a:lnTo>
                <a:lnTo>
                  <a:pt x="20879" y="20865"/>
                </a:lnTo>
                <a:lnTo>
                  <a:pt x="365389" y="20865"/>
                </a:lnTo>
                <a:lnTo>
                  <a:pt x="365389" y="15649"/>
                </a:lnTo>
                <a:close/>
              </a:path>
              <a:path w="386715" h="20954">
                <a:moveTo>
                  <a:pt x="386268" y="0"/>
                </a:moveTo>
                <a:lnTo>
                  <a:pt x="0" y="0"/>
                </a:lnTo>
                <a:lnTo>
                  <a:pt x="15659" y="15649"/>
                </a:lnTo>
                <a:lnTo>
                  <a:pt x="370609" y="15649"/>
                </a:lnTo>
                <a:lnTo>
                  <a:pt x="386268" y="0"/>
                </a:lnTo>
                <a:close/>
              </a:path>
            </a:pathLst>
          </a:custGeom>
          <a:solidFill>
            <a:srgbClr val="22222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9" name="object 309"/>
          <p:cNvSpPr/>
          <p:nvPr/>
        </p:nvSpPr>
        <p:spPr>
          <a:xfrm>
            <a:off x="8512952" y="5769990"/>
            <a:ext cx="428625" cy="0"/>
          </a:xfrm>
          <a:custGeom>
            <a:avLst/>
            <a:gdLst/>
            <a:ahLst/>
            <a:cxnLst/>
            <a:rect l="l" t="t" r="r" b="b"/>
            <a:pathLst>
              <a:path w="428625" h="0">
                <a:moveTo>
                  <a:pt x="0" y="0"/>
                </a:moveTo>
                <a:lnTo>
                  <a:pt x="428027" y="0"/>
                </a:lnTo>
              </a:path>
            </a:pathLst>
          </a:custGeom>
          <a:ln w="20867">
            <a:solidFill>
              <a:srgbClr val="2A2A2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0" name="object 310"/>
          <p:cNvSpPr/>
          <p:nvPr/>
        </p:nvSpPr>
        <p:spPr>
          <a:xfrm>
            <a:off x="8497292" y="5749123"/>
            <a:ext cx="459740" cy="0"/>
          </a:xfrm>
          <a:custGeom>
            <a:avLst/>
            <a:gdLst/>
            <a:ahLst/>
            <a:cxnLst/>
            <a:rect l="l" t="t" r="r" b="b"/>
            <a:pathLst>
              <a:path w="459740" h="0">
                <a:moveTo>
                  <a:pt x="0" y="0"/>
                </a:moveTo>
                <a:lnTo>
                  <a:pt x="459346" y="0"/>
                </a:lnTo>
              </a:path>
            </a:pathLst>
          </a:custGeom>
          <a:ln w="20867">
            <a:solidFill>
              <a:srgbClr val="35353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1" name="object 311"/>
          <p:cNvSpPr/>
          <p:nvPr/>
        </p:nvSpPr>
        <p:spPr>
          <a:xfrm>
            <a:off x="8481633" y="5717822"/>
            <a:ext cx="490855" cy="20955"/>
          </a:xfrm>
          <a:custGeom>
            <a:avLst/>
            <a:gdLst/>
            <a:ahLst/>
            <a:cxnLst/>
            <a:rect l="l" t="t" r="r" b="b"/>
            <a:pathLst>
              <a:path w="490854" h="20954">
                <a:moveTo>
                  <a:pt x="0" y="20867"/>
                </a:moveTo>
                <a:lnTo>
                  <a:pt x="490665" y="20867"/>
                </a:lnTo>
                <a:lnTo>
                  <a:pt x="490665" y="0"/>
                </a:lnTo>
                <a:lnTo>
                  <a:pt x="0" y="0"/>
                </a:lnTo>
                <a:lnTo>
                  <a:pt x="0" y="20867"/>
                </a:lnTo>
                <a:close/>
              </a:path>
            </a:pathLst>
          </a:custGeom>
          <a:solidFill>
            <a:srgbClr val="3A3A3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2" name="object 312"/>
          <p:cNvSpPr/>
          <p:nvPr/>
        </p:nvSpPr>
        <p:spPr>
          <a:xfrm>
            <a:off x="8471193" y="5696954"/>
            <a:ext cx="511809" cy="20955"/>
          </a:xfrm>
          <a:custGeom>
            <a:avLst/>
            <a:gdLst/>
            <a:ahLst/>
            <a:cxnLst/>
            <a:rect l="l" t="t" r="r" b="b"/>
            <a:pathLst>
              <a:path w="511809" h="20954">
                <a:moveTo>
                  <a:pt x="0" y="20867"/>
                </a:moveTo>
                <a:lnTo>
                  <a:pt x="511545" y="20867"/>
                </a:lnTo>
                <a:lnTo>
                  <a:pt x="511545" y="0"/>
                </a:lnTo>
                <a:lnTo>
                  <a:pt x="0" y="0"/>
                </a:lnTo>
                <a:lnTo>
                  <a:pt x="0" y="20867"/>
                </a:lnTo>
                <a:close/>
              </a:path>
            </a:pathLst>
          </a:custGeom>
          <a:solidFill>
            <a:srgbClr val="403E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3" name="object 313"/>
          <p:cNvSpPr/>
          <p:nvPr/>
        </p:nvSpPr>
        <p:spPr>
          <a:xfrm>
            <a:off x="8455534" y="5676087"/>
            <a:ext cx="542925" cy="20955"/>
          </a:xfrm>
          <a:custGeom>
            <a:avLst/>
            <a:gdLst/>
            <a:ahLst/>
            <a:cxnLst/>
            <a:rect l="l" t="t" r="r" b="b"/>
            <a:pathLst>
              <a:path w="542925" h="20954">
                <a:moveTo>
                  <a:pt x="0" y="20867"/>
                </a:moveTo>
                <a:lnTo>
                  <a:pt x="542864" y="20867"/>
                </a:lnTo>
                <a:lnTo>
                  <a:pt x="542864" y="0"/>
                </a:lnTo>
                <a:lnTo>
                  <a:pt x="0" y="0"/>
                </a:lnTo>
                <a:lnTo>
                  <a:pt x="0" y="20867"/>
                </a:lnTo>
                <a:close/>
              </a:path>
            </a:pathLst>
          </a:custGeom>
          <a:solidFill>
            <a:srgbClr val="44444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4" name="object 314"/>
          <p:cNvSpPr/>
          <p:nvPr/>
        </p:nvSpPr>
        <p:spPr>
          <a:xfrm>
            <a:off x="8445094" y="5655220"/>
            <a:ext cx="563880" cy="20955"/>
          </a:xfrm>
          <a:custGeom>
            <a:avLst/>
            <a:gdLst/>
            <a:ahLst/>
            <a:cxnLst/>
            <a:rect l="l" t="t" r="r" b="b"/>
            <a:pathLst>
              <a:path w="563879" h="20954">
                <a:moveTo>
                  <a:pt x="0" y="20867"/>
                </a:moveTo>
                <a:lnTo>
                  <a:pt x="563743" y="20867"/>
                </a:lnTo>
                <a:lnTo>
                  <a:pt x="563743" y="0"/>
                </a:lnTo>
                <a:lnTo>
                  <a:pt x="0" y="0"/>
                </a:lnTo>
                <a:lnTo>
                  <a:pt x="0" y="20867"/>
                </a:lnTo>
                <a:close/>
              </a:path>
            </a:pathLst>
          </a:custGeom>
          <a:solidFill>
            <a:srgbClr val="47474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5" name="object 315"/>
          <p:cNvSpPr/>
          <p:nvPr/>
        </p:nvSpPr>
        <p:spPr>
          <a:xfrm>
            <a:off x="8439874" y="5634353"/>
            <a:ext cx="574675" cy="20955"/>
          </a:xfrm>
          <a:custGeom>
            <a:avLst/>
            <a:gdLst/>
            <a:ahLst/>
            <a:cxnLst/>
            <a:rect l="l" t="t" r="r" b="b"/>
            <a:pathLst>
              <a:path w="574675" h="20954">
                <a:moveTo>
                  <a:pt x="0" y="20867"/>
                </a:moveTo>
                <a:lnTo>
                  <a:pt x="574183" y="20867"/>
                </a:lnTo>
                <a:lnTo>
                  <a:pt x="574183" y="0"/>
                </a:lnTo>
                <a:lnTo>
                  <a:pt x="0" y="0"/>
                </a:lnTo>
                <a:lnTo>
                  <a:pt x="0" y="20867"/>
                </a:lnTo>
                <a:close/>
              </a:path>
            </a:pathLst>
          </a:custGeom>
          <a:solidFill>
            <a:srgbClr val="4E4D4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6" name="object 316"/>
          <p:cNvSpPr/>
          <p:nvPr/>
        </p:nvSpPr>
        <p:spPr>
          <a:xfrm>
            <a:off x="8429435" y="5613486"/>
            <a:ext cx="595630" cy="20955"/>
          </a:xfrm>
          <a:custGeom>
            <a:avLst/>
            <a:gdLst/>
            <a:ahLst/>
            <a:cxnLst/>
            <a:rect l="l" t="t" r="r" b="b"/>
            <a:pathLst>
              <a:path w="595629" h="20954">
                <a:moveTo>
                  <a:pt x="0" y="20867"/>
                </a:moveTo>
                <a:lnTo>
                  <a:pt x="595062" y="20867"/>
                </a:lnTo>
                <a:lnTo>
                  <a:pt x="595062" y="0"/>
                </a:lnTo>
                <a:lnTo>
                  <a:pt x="0" y="0"/>
                </a:lnTo>
                <a:lnTo>
                  <a:pt x="0" y="20867"/>
                </a:lnTo>
                <a:close/>
              </a:path>
            </a:pathLst>
          </a:custGeom>
          <a:solidFill>
            <a:srgbClr val="52515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7" name="object 317"/>
          <p:cNvSpPr/>
          <p:nvPr/>
        </p:nvSpPr>
        <p:spPr>
          <a:xfrm>
            <a:off x="8424215" y="5592618"/>
            <a:ext cx="605790" cy="20955"/>
          </a:xfrm>
          <a:custGeom>
            <a:avLst/>
            <a:gdLst/>
            <a:ahLst/>
            <a:cxnLst/>
            <a:rect l="l" t="t" r="r" b="b"/>
            <a:pathLst>
              <a:path w="605790" h="20954">
                <a:moveTo>
                  <a:pt x="0" y="20867"/>
                </a:moveTo>
                <a:lnTo>
                  <a:pt x="605502" y="20867"/>
                </a:lnTo>
                <a:lnTo>
                  <a:pt x="605502" y="0"/>
                </a:lnTo>
                <a:lnTo>
                  <a:pt x="0" y="0"/>
                </a:lnTo>
                <a:lnTo>
                  <a:pt x="0" y="20867"/>
                </a:lnTo>
                <a:close/>
              </a:path>
            </a:pathLst>
          </a:custGeom>
          <a:solidFill>
            <a:srgbClr val="5554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8" name="object 318"/>
          <p:cNvSpPr/>
          <p:nvPr/>
        </p:nvSpPr>
        <p:spPr>
          <a:xfrm>
            <a:off x="8418995" y="5571751"/>
            <a:ext cx="615950" cy="20955"/>
          </a:xfrm>
          <a:custGeom>
            <a:avLst/>
            <a:gdLst/>
            <a:ahLst/>
            <a:cxnLst/>
            <a:rect l="l" t="t" r="r" b="b"/>
            <a:pathLst>
              <a:path w="615950" h="20954">
                <a:moveTo>
                  <a:pt x="0" y="20867"/>
                </a:moveTo>
                <a:lnTo>
                  <a:pt x="615942" y="20867"/>
                </a:lnTo>
                <a:lnTo>
                  <a:pt x="615942" y="0"/>
                </a:lnTo>
                <a:lnTo>
                  <a:pt x="0" y="0"/>
                </a:lnTo>
                <a:lnTo>
                  <a:pt x="0" y="20867"/>
                </a:lnTo>
                <a:close/>
              </a:path>
            </a:pathLst>
          </a:custGeom>
          <a:solidFill>
            <a:srgbClr val="5A585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9" name="object 319"/>
          <p:cNvSpPr/>
          <p:nvPr/>
        </p:nvSpPr>
        <p:spPr>
          <a:xfrm>
            <a:off x="8413775" y="5550884"/>
            <a:ext cx="626745" cy="20955"/>
          </a:xfrm>
          <a:custGeom>
            <a:avLst/>
            <a:gdLst/>
            <a:ahLst/>
            <a:cxnLst/>
            <a:rect l="l" t="t" r="r" b="b"/>
            <a:pathLst>
              <a:path w="626745" h="20954">
                <a:moveTo>
                  <a:pt x="0" y="20867"/>
                </a:moveTo>
                <a:lnTo>
                  <a:pt x="626381" y="20867"/>
                </a:lnTo>
                <a:lnTo>
                  <a:pt x="626381" y="0"/>
                </a:lnTo>
                <a:lnTo>
                  <a:pt x="0" y="0"/>
                </a:lnTo>
                <a:lnTo>
                  <a:pt x="0" y="20867"/>
                </a:lnTo>
                <a:close/>
              </a:path>
            </a:pathLst>
          </a:custGeom>
          <a:solidFill>
            <a:srgbClr val="5E5D5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0" name="object 320"/>
          <p:cNvSpPr/>
          <p:nvPr/>
        </p:nvSpPr>
        <p:spPr>
          <a:xfrm>
            <a:off x="8408555" y="5530017"/>
            <a:ext cx="636905" cy="20955"/>
          </a:xfrm>
          <a:custGeom>
            <a:avLst/>
            <a:gdLst/>
            <a:ahLst/>
            <a:cxnLst/>
            <a:rect l="l" t="t" r="r" b="b"/>
            <a:pathLst>
              <a:path w="636904" h="20954">
                <a:moveTo>
                  <a:pt x="0" y="20867"/>
                </a:moveTo>
                <a:lnTo>
                  <a:pt x="636821" y="20867"/>
                </a:lnTo>
                <a:lnTo>
                  <a:pt x="636821" y="0"/>
                </a:lnTo>
                <a:lnTo>
                  <a:pt x="0" y="0"/>
                </a:lnTo>
                <a:lnTo>
                  <a:pt x="0" y="20867"/>
                </a:lnTo>
                <a:close/>
              </a:path>
            </a:pathLst>
          </a:custGeom>
          <a:solidFill>
            <a:srgbClr val="60606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1" name="object 321"/>
          <p:cNvSpPr/>
          <p:nvPr/>
        </p:nvSpPr>
        <p:spPr>
          <a:xfrm>
            <a:off x="8408555" y="5509149"/>
            <a:ext cx="636905" cy="20955"/>
          </a:xfrm>
          <a:custGeom>
            <a:avLst/>
            <a:gdLst/>
            <a:ahLst/>
            <a:cxnLst/>
            <a:rect l="l" t="t" r="r" b="b"/>
            <a:pathLst>
              <a:path w="636904" h="20954">
                <a:moveTo>
                  <a:pt x="0" y="20867"/>
                </a:moveTo>
                <a:lnTo>
                  <a:pt x="636821" y="20867"/>
                </a:lnTo>
                <a:lnTo>
                  <a:pt x="636821" y="0"/>
                </a:lnTo>
                <a:lnTo>
                  <a:pt x="0" y="0"/>
                </a:lnTo>
                <a:lnTo>
                  <a:pt x="0" y="20867"/>
                </a:lnTo>
                <a:close/>
              </a:path>
            </a:pathLst>
          </a:custGeom>
          <a:solidFill>
            <a:srgbClr val="67676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2" name="object 322"/>
          <p:cNvSpPr/>
          <p:nvPr/>
        </p:nvSpPr>
        <p:spPr>
          <a:xfrm>
            <a:off x="8412480" y="5488282"/>
            <a:ext cx="638175" cy="20955"/>
          </a:xfrm>
          <a:custGeom>
            <a:avLst/>
            <a:gdLst/>
            <a:ahLst/>
            <a:cxnLst/>
            <a:rect l="l" t="t" r="r" b="b"/>
            <a:pathLst>
              <a:path w="638175" h="20954">
                <a:moveTo>
                  <a:pt x="0" y="20867"/>
                </a:moveTo>
                <a:lnTo>
                  <a:pt x="638116" y="20867"/>
                </a:lnTo>
                <a:lnTo>
                  <a:pt x="638116" y="0"/>
                </a:lnTo>
                <a:lnTo>
                  <a:pt x="0" y="0"/>
                </a:lnTo>
                <a:lnTo>
                  <a:pt x="0" y="20867"/>
                </a:lnTo>
                <a:close/>
              </a:path>
            </a:pathLst>
          </a:custGeom>
          <a:solidFill>
            <a:srgbClr val="69696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3" name="object 323"/>
          <p:cNvSpPr/>
          <p:nvPr/>
        </p:nvSpPr>
        <p:spPr>
          <a:xfrm>
            <a:off x="8412480" y="5467415"/>
            <a:ext cx="638175" cy="20955"/>
          </a:xfrm>
          <a:custGeom>
            <a:avLst/>
            <a:gdLst/>
            <a:ahLst/>
            <a:cxnLst/>
            <a:rect l="l" t="t" r="r" b="b"/>
            <a:pathLst>
              <a:path w="638175" h="20954">
                <a:moveTo>
                  <a:pt x="0" y="20867"/>
                </a:moveTo>
                <a:lnTo>
                  <a:pt x="638116" y="20867"/>
                </a:lnTo>
                <a:lnTo>
                  <a:pt x="638116" y="0"/>
                </a:lnTo>
                <a:lnTo>
                  <a:pt x="0" y="0"/>
                </a:lnTo>
                <a:lnTo>
                  <a:pt x="0" y="20867"/>
                </a:lnTo>
                <a:close/>
              </a:path>
            </a:pathLst>
          </a:custGeom>
          <a:solidFill>
            <a:srgbClr val="6E6E6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4" name="object 324"/>
          <p:cNvSpPr/>
          <p:nvPr/>
        </p:nvSpPr>
        <p:spPr>
          <a:xfrm>
            <a:off x="8412480" y="5446548"/>
            <a:ext cx="638175" cy="20955"/>
          </a:xfrm>
          <a:custGeom>
            <a:avLst/>
            <a:gdLst/>
            <a:ahLst/>
            <a:cxnLst/>
            <a:rect l="l" t="t" r="r" b="b"/>
            <a:pathLst>
              <a:path w="638175" h="20954">
                <a:moveTo>
                  <a:pt x="0" y="20867"/>
                </a:moveTo>
                <a:lnTo>
                  <a:pt x="638116" y="20867"/>
                </a:lnTo>
                <a:lnTo>
                  <a:pt x="638116" y="0"/>
                </a:lnTo>
                <a:lnTo>
                  <a:pt x="0" y="0"/>
                </a:lnTo>
                <a:lnTo>
                  <a:pt x="0" y="20867"/>
                </a:lnTo>
                <a:close/>
              </a:path>
            </a:pathLst>
          </a:custGeom>
          <a:solidFill>
            <a:srgbClr val="70707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5" name="object 325"/>
          <p:cNvSpPr/>
          <p:nvPr/>
        </p:nvSpPr>
        <p:spPr>
          <a:xfrm>
            <a:off x="8412480" y="5425680"/>
            <a:ext cx="638175" cy="20955"/>
          </a:xfrm>
          <a:custGeom>
            <a:avLst/>
            <a:gdLst/>
            <a:ahLst/>
            <a:cxnLst/>
            <a:rect l="l" t="t" r="r" b="b"/>
            <a:pathLst>
              <a:path w="638175" h="20954">
                <a:moveTo>
                  <a:pt x="0" y="20867"/>
                </a:moveTo>
                <a:lnTo>
                  <a:pt x="638116" y="20867"/>
                </a:lnTo>
                <a:lnTo>
                  <a:pt x="638116" y="0"/>
                </a:lnTo>
                <a:lnTo>
                  <a:pt x="0" y="0"/>
                </a:lnTo>
                <a:lnTo>
                  <a:pt x="0" y="20867"/>
                </a:lnTo>
                <a:close/>
              </a:path>
            </a:pathLst>
          </a:custGeom>
          <a:solidFill>
            <a:srgbClr val="78787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6" name="object 326"/>
          <p:cNvSpPr/>
          <p:nvPr/>
        </p:nvSpPr>
        <p:spPr>
          <a:xfrm>
            <a:off x="8412480" y="5404813"/>
            <a:ext cx="638175" cy="20955"/>
          </a:xfrm>
          <a:custGeom>
            <a:avLst/>
            <a:gdLst/>
            <a:ahLst/>
            <a:cxnLst/>
            <a:rect l="l" t="t" r="r" b="b"/>
            <a:pathLst>
              <a:path w="638175" h="20954">
                <a:moveTo>
                  <a:pt x="0" y="20867"/>
                </a:moveTo>
                <a:lnTo>
                  <a:pt x="638116" y="20867"/>
                </a:lnTo>
                <a:lnTo>
                  <a:pt x="638116" y="0"/>
                </a:lnTo>
                <a:lnTo>
                  <a:pt x="0" y="0"/>
                </a:lnTo>
                <a:lnTo>
                  <a:pt x="0" y="20867"/>
                </a:lnTo>
                <a:close/>
              </a:path>
            </a:pathLst>
          </a:custGeom>
          <a:solidFill>
            <a:srgbClr val="7A7A7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7" name="object 327"/>
          <p:cNvSpPr/>
          <p:nvPr/>
        </p:nvSpPr>
        <p:spPr>
          <a:xfrm>
            <a:off x="8412480" y="5383946"/>
            <a:ext cx="638175" cy="20955"/>
          </a:xfrm>
          <a:custGeom>
            <a:avLst/>
            <a:gdLst/>
            <a:ahLst/>
            <a:cxnLst/>
            <a:rect l="l" t="t" r="r" b="b"/>
            <a:pathLst>
              <a:path w="638175" h="20954">
                <a:moveTo>
                  <a:pt x="0" y="20867"/>
                </a:moveTo>
                <a:lnTo>
                  <a:pt x="638116" y="20867"/>
                </a:lnTo>
                <a:lnTo>
                  <a:pt x="638116" y="0"/>
                </a:lnTo>
                <a:lnTo>
                  <a:pt x="0" y="0"/>
                </a:lnTo>
                <a:lnTo>
                  <a:pt x="0" y="20867"/>
                </a:lnTo>
                <a:close/>
              </a:path>
            </a:pathLst>
          </a:custGeom>
          <a:solidFill>
            <a:srgbClr val="81818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8" name="object 328"/>
          <p:cNvSpPr/>
          <p:nvPr/>
        </p:nvSpPr>
        <p:spPr>
          <a:xfrm>
            <a:off x="8408555" y="5363079"/>
            <a:ext cx="636905" cy="20955"/>
          </a:xfrm>
          <a:custGeom>
            <a:avLst/>
            <a:gdLst/>
            <a:ahLst/>
            <a:cxnLst/>
            <a:rect l="l" t="t" r="r" b="b"/>
            <a:pathLst>
              <a:path w="636904" h="20954">
                <a:moveTo>
                  <a:pt x="0" y="20867"/>
                </a:moveTo>
                <a:lnTo>
                  <a:pt x="636821" y="20867"/>
                </a:lnTo>
                <a:lnTo>
                  <a:pt x="636821" y="0"/>
                </a:lnTo>
                <a:lnTo>
                  <a:pt x="0" y="0"/>
                </a:lnTo>
                <a:lnTo>
                  <a:pt x="0" y="20867"/>
                </a:lnTo>
                <a:close/>
              </a:path>
            </a:pathLst>
          </a:custGeom>
          <a:solidFill>
            <a:srgbClr val="87878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9" name="object 329"/>
          <p:cNvSpPr/>
          <p:nvPr/>
        </p:nvSpPr>
        <p:spPr>
          <a:xfrm>
            <a:off x="8408555" y="5342211"/>
            <a:ext cx="636905" cy="20955"/>
          </a:xfrm>
          <a:custGeom>
            <a:avLst/>
            <a:gdLst/>
            <a:ahLst/>
            <a:cxnLst/>
            <a:rect l="l" t="t" r="r" b="b"/>
            <a:pathLst>
              <a:path w="636904" h="20954">
                <a:moveTo>
                  <a:pt x="0" y="20867"/>
                </a:moveTo>
                <a:lnTo>
                  <a:pt x="636821" y="20867"/>
                </a:lnTo>
                <a:lnTo>
                  <a:pt x="636821" y="0"/>
                </a:lnTo>
                <a:lnTo>
                  <a:pt x="0" y="0"/>
                </a:lnTo>
                <a:lnTo>
                  <a:pt x="0" y="20867"/>
                </a:lnTo>
                <a:close/>
              </a:path>
            </a:pathLst>
          </a:custGeom>
          <a:solidFill>
            <a:srgbClr val="8B8B8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0" name="object 330"/>
          <p:cNvSpPr/>
          <p:nvPr/>
        </p:nvSpPr>
        <p:spPr>
          <a:xfrm>
            <a:off x="8413775" y="5321344"/>
            <a:ext cx="626745" cy="20955"/>
          </a:xfrm>
          <a:custGeom>
            <a:avLst/>
            <a:gdLst/>
            <a:ahLst/>
            <a:cxnLst/>
            <a:rect l="l" t="t" r="r" b="b"/>
            <a:pathLst>
              <a:path w="626745" h="20954">
                <a:moveTo>
                  <a:pt x="0" y="20867"/>
                </a:moveTo>
                <a:lnTo>
                  <a:pt x="626381" y="20867"/>
                </a:lnTo>
                <a:lnTo>
                  <a:pt x="626381" y="0"/>
                </a:lnTo>
                <a:lnTo>
                  <a:pt x="0" y="0"/>
                </a:lnTo>
                <a:lnTo>
                  <a:pt x="0" y="20867"/>
                </a:lnTo>
                <a:close/>
              </a:path>
            </a:pathLst>
          </a:custGeom>
          <a:solidFill>
            <a:srgbClr val="8F8F9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1" name="object 331"/>
          <p:cNvSpPr/>
          <p:nvPr/>
        </p:nvSpPr>
        <p:spPr>
          <a:xfrm>
            <a:off x="8418995" y="5300477"/>
            <a:ext cx="615950" cy="20955"/>
          </a:xfrm>
          <a:custGeom>
            <a:avLst/>
            <a:gdLst/>
            <a:ahLst/>
            <a:cxnLst/>
            <a:rect l="l" t="t" r="r" b="b"/>
            <a:pathLst>
              <a:path w="615950" h="20954">
                <a:moveTo>
                  <a:pt x="0" y="20867"/>
                </a:moveTo>
                <a:lnTo>
                  <a:pt x="615942" y="20867"/>
                </a:lnTo>
                <a:lnTo>
                  <a:pt x="615942" y="0"/>
                </a:lnTo>
                <a:lnTo>
                  <a:pt x="0" y="0"/>
                </a:lnTo>
                <a:lnTo>
                  <a:pt x="0" y="20867"/>
                </a:lnTo>
                <a:close/>
              </a:path>
            </a:pathLst>
          </a:custGeom>
          <a:solidFill>
            <a:srgbClr val="9494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2" name="object 332"/>
          <p:cNvSpPr/>
          <p:nvPr/>
        </p:nvSpPr>
        <p:spPr>
          <a:xfrm>
            <a:off x="8424215" y="5279610"/>
            <a:ext cx="605790" cy="20955"/>
          </a:xfrm>
          <a:custGeom>
            <a:avLst/>
            <a:gdLst/>
            <a:ahLst/>
            <a:cxnLst/>
            <a:rect l="l" t="t" r="r" b="b"/>
            <a:pathLst>
              <a:path w="605790" h="20954">
                <a:moveTo>
                  <a:pt x="0" y="20867"/>
                </a:moveTo>
                <a:lnTo>
                  <a:pt x="605502" y="20867"/>
                </a:lnTo>
                <a:lnTo>
                  <a:pt x="605502" y="0"/>
                </a:lnTo>
                <a:lnTo>
                  <a:pt x="0" y="0"/>
                </a:lnTo>
                <a:lnTo>
                  <a:pt x="0" y="20867"/>
                </a:lnTo>
                <a:close/>
              </a:path>
            </a:pathLst>
          </a:custGeom>
          <a:solidFill>
            <a:srgbClr val="9696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3" name="object 333"/>
          <p:cNvSpPr/>
          <p:nvPr/>
        </p:nvSpPr>
        <p:spPr>
          <a:xfrm>
            <a:off x="8429435" y="5258742"/>
            <a:ext cx="595630" cy="20955"/>
          </a:xfrm>
          <a:custGeom>
            <a:avLst/>
            <a:gdLst/>
            <a:ahLst/>
            <a:cxnLst/>
            <a:rect l="l" t="t" r="r" b="b"/>
            <a:pathLst>
              <a:path w="595629" h="20954">
                <a:moveTo>
                  <a:pt x="0" y="20867"/>
                </a:moveTo>
                <a:lnTo>
                  <a:pt x="595062" y="20867"/>
                </a:lnTo>
                <a:lnTo>
                  <a:pt x="595062" y="0"/>
                </a:lnTo>
                <a:lnTo>
                  <a:pt x="0" y="0"/>
                </a:lnTo>
                <a:lnTo>
                  <a:pt x="0" y="20867"/>
                </a:lnTo>
                <a:close/>
              </a:path>
            </a:pathLst>
          </a:custGeom>
          <a:solidFill>
            <a:srgbClr val="9C9C9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4" name="object 334"/>
          <p:cNvSpPr/>
          <p:nvPr/>
        </p:nvSpPr>
        <p:spPr>
          <a:xfrm>
            <a:off x="8439874" y="5237875"/>
            <a:ext cx="574675" cy="20955"/>
          </a:xfrm>
          <a:custGeom>
            <a:avLst/>
            <a:gdLst/>
            <a:ahLst/>
            <a:cxnLst/>
            <a:rect l="l" t="t" r="r" b="b"/>
            <a:pathLst>
              <a:path w="574675" h="20954">
                <a:moveTo>
                  <a:pt x="0" y="20867"/>
                </a:moveTo>
                <a:lnTo>
                  <a:pt x="574183" y="20867"/>
                </a:lnTo>
                <a:lnTo>
                  <a:pt x="574183" y="0"/>
                </a:lnTo>
                <a:lnTo>
                  <a:pt x="0" y="0"/>
                </a:lnTo>
                <a:lnTo>
                  <a:pt x="0" y="20867"/>
                </a:lnTo>
                <a:close/>
              </a:path>
            </a:pathLst>
          </a:custGeom>
          <a:solidFill>
            <a:srgbClr val="9F9FA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5" name="object 335"/>
          <p:cNvSpPr/>
          <p:nvPr/>
        </p:nvSpPr>
        <p:spPr>
          <a:xfrm>
            <a:off x="8445094" y="5217008"/>
            <a:ext cx="563880" cy="20955"/>
          </a:xfrm>
          <a:custGeom>
            <a:avLst/>
            <a:gdLst/>
            <a:ahLst/>
            <a:cxnLst/>
            <a:rect l="l" t="t" r="r" b="b"/>
            <a:pathLst>
              <a:path w="563879" h="20954">
                <a:moveTo>
                  <a:pt x="0" y="20867"/>
                </a:moveTo>
                <a:lnTo>
                  <a:pt x="563743" y="20867"/>
                </a:lnTo>
                <a:lnTo>
                  <a:pt x="563743" y="0"/>
                </a:lnTo>
                <a:lnTo>
                  <a:pt x="0" y="0"/>
                </a:lnTo>
                <a:lnTo>
                  <a:pt x="0" y="20867"/>
                </a:lnTo>
                <a:close/>
              </a:path>
            </a:pathLst>
          </a:custGeom>
          <a:solidFill>
            <a:srgbClr val="A7A7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6" name="object 336"/>
          <p:cNvSpPr/>
          <p:nvPr/>
        </p:nvSpPr>
        <p:spPr>
          <a:xfrm>
            <a:off x="8455534" y="5196141"/>
            <a:ext cx="542925" cy="20955"/>
          </a:xfrm>
          <a:custGeom>
            <a:avLst/>
            <a:gdLst/>
            <a:ahLst/>
            <a:cxnLst/>
            <a:rect l="l" t="t" r="r" b="b"/>
            <a:pathLst>
              <a:path w="542925" h="20954">
                <a:moveTo>
                  <a:pt x="0" y="20867"/>
                </a:moveTo>
                <a:lnTo>
                  <a:pt x="542864" y="20867"/>
                </a:lnTo>
                <a:lnTo>
                  <a:pt x="542864" y="0"/>
                </a:lnTo>
                <a:lnTo>
                  <a:pt x="0" y="0"/>
                </a:lnTo>
                <a:lnTo>
                  <a:pt x="0" y="20867"/>
                </a:lnTo>
                <a:close/>
              </a:path>
            </a:pathLst>
          </a:custGeom>
          <a:solidFill>
            <a:srgbClr val="ABABA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7" name="object 337"/>
          <p:cNvSpPr/>
          <p:nvPr/>
        </p:nvSpPr>
        <p:spPr>
          <a:xfrm>
            <a:off x="8471193" y="5175274"/>
            <a:ext cx="511809" cy="20955"/>
          </a:xfrm>
          <a:custGeom>
            <a:avLst/>
            <a:gdLst/>
            <a:ahLst/>
            <a:cxnLst/>
            <a:rect l="l" t="t" r="r" b="b"/>
            <a:pathLst>
              <a:path w="511809" h="20954">
                <a:moveTo>
                  <a:pt x="0" y="20867"/>
                </a:moveTo>
                <a:lnTo>
                  <a:pt x="511545" y="20867"/>
                </a:lnTo>
                <a:lnTo>
                  <a:pt x="511545" y="0"/>
                </a:lnTo>
                <a:lnTo>
                  <a:pt x="0" y="0"/>
                </a:lnTo>
                <a:lnTo>
                  <a:pt x="0" y="20867"/>
                </a:lnTo>
                <a:close/>
              </a:path>
            </a:pathLst>
          </a:custGeom>
          <a:solidFill>
            <a:srgbClr val="AEAEB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8" name="object 338"/>
          <p:cNvSpPr/>
          <p:nvPr/>
        </p:nvSpPr>
        <p:spPr>
          <a:xfrm>
            <a:off x="8481633" y="5154378"/>
            <a:ext cx="490855" cy="20955"/>
          </a:xfrm>
          <a:custGeom>
            <a:avLst/>
            <a:gdLst/>
            <a:ahLst/>
            <a:cxnLst/>
            <a:rect l="l" t="t" r="r" b="b"/>
            <a:pathLst>
              <a:path w="490854" h="20954">
                <a:moveTo>
                  <a:pt x="0" y="20895"/>
                </a:moveTo>
                <a:lnTo>
                  <a:pt x="490665" y="20895"/>
                </a:lnTo>
                <a:lnTo>
                  <a:pt x="490665" y="0"/>
                </a:lnTo>
                <a:lnTo>
                  <a:pt x="0" y="0"/>
                </a:lnTo>
                <a:lnTo>
                  <a:pt x="0" y="20895"/>
                </a:lnTo>
                <a:close/>
              </a:path>
            </a:pathLst>
          </a:custGeom>
          <a:solidFill>
            <a:srgbClr val="B3B3B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9" name="object 339"/>
          <p:cNvSpPr/>
          <p:nvPr/>
        </p:nvSpPr>
        <p:spPr>
          <a:xfrm>
            <a:off x="8497292" y="5143945"/>
            <a:ext cx="459740" cy="0"/>
          </a:xfrm>
          <a:custGeom>
            <a:avLst/>
            <a:gdLst/>
            <a:ahLst/>
            <a:cxnLst/>
            <a:rect l="l" t="t" r="r" b="b"/>
            <a:pathLst>
              <a:path w="459740" h="0">
                <a:moveTo>
                  <a:pt x="0" y="0"/>
                </a:moveTo>
                <a:lnTo>
                  <a:pt x="459346" y="0"/>
                </a:lnTo>
              </a:path>
            </a:pathLst>
          </a:custGeom>
          <a:ln w="20867">
            <a:solidFill>
              <a:srgbClr val="B7B7B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0" name="object 340"/>
          <p:cNvSpPr/>
          <p:nvPr/>
        </p:nvSpPr>
        <p:spPr>
          <a:xfrm>
            <a:off x="8518500" y="5127966"/>
            <a:ext cx="417195" cy="0"/>
          </a:xfrm>
          <a:custGeom>
            <a:avLst/>
            <a:gdLst/>
            <a:ahLst/>
            <a:cxnLst/>
            <a:rect l="l" t="t" r="r" b="b"/>
            <a:pathLst>
              <a:path w="417195" h="0">
                <a:moveTo>
                  <a:pt x="0" y="0"/>
                </a:moveTo>
                <a:lnTo>
                  <a:pt x="416930" y="0"/>
                </a:lnTo>
              </a:path>
            </a:pathLst>
          </a:custGeom>
          <a:ln w="10157">
            <a:solidFill>
              <a:srgbClr val="BABA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1" name="object 341"/>
          <p:cNvSpPr/>
          <p:nvPr/>
        </p:nvSpPr>
        <p:spPr>
          <a:xfrm>
            <a:off x="8523392" y="5120348"/>
            <a:ext cx="407670" cy="0"/>
          </a:xfrm>
          <a:custGeom>
            <a:avLst/>
            <a:gdLst/>
            <a:ahLst/>
            <a:cxnLst/>
            <a:rect l="l" t="t" r="r" b="b"/>
            <a:pathLst>
              <a:path w="407670" h="0">
                <a:moveTo>
                  <a:pt x="0" y="0"/>
                </a:moveTo>
                <a:lnTo>
                  <a:pt x="407148" y="0"/>
                </a:lnTo>
              </a:path>
            </a:pathLst>
          </a:custGeom>
          <a:ln w="5078">
            <a:solidFill>
              <a:srgbClr val="BABA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2" name="object 342"/>
          <p:cNvSpPr/>
          <p:nvPr/>
        </p:nvSpPr>
        <p:spPr>
          <a:xfrm>
            <a:off x="8528611" y="5115252"/>
            <a:ext cx="396875" cy="0"/>
          </a:xfrm>
          <a:custGeom>
            <a:avLst/>
            <a:gdLst/>
            <a:ahLst/>
            <a:cxnLst/>
            <a:rect l="l" t="t" r="r" b="b"/>
            <a:pathLst>
              <a:path w="396875" h="0">
                <a:moveTo>
                  <a:pt x="0" y="0"/>
                </a:moveTo>
                <a:lnTo>
                  <a:pt x="396708" y="0"/>
                </a:lnTo>
              </a:path>
            </a:pathLst>
          </a:custGeom>
          <a:ln w="5216">
            <a:solidFill>
              <a:srgbClr val="BABA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3" name="object 343"/>
          <p:cNvSpPr/>
          <p:nvPr/>
        </p:nvSpPr>
        <p:spPr>
          <a:xfrm>
            <a:off x="8533831" y="5102210"/>
            <a:ext cx="386715" cy="0"/>
          </a:xfrm>
          <a:custGeom>
            <a:avLst/>
            <a:gdLst/>
            <a:ahLst/>
            <a:cxnLst/>
            <a:rect l="l" t="t" r="r" b="b"/>
            <a:pathLst>
              <a:path w="386715" h="0">
                <a:moveTo>
                  <a:pt x="0" y="0"/>
                </a:moveTo>
                <a:lnTo>
                  <a:pt x="386268" y="0"/>
                </a:lnTo>
              </a:path>
            </a:pathLst>
          </a:custGeom>
          <a:ln w="20867">
            <a:solidFill>
              <a:srgbClr val="BEBEC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4" name="object 344"/>
          <p:cNvSpPr/>
          <p:nvPr/>
        </p:nvSpPr>
        <p:spPr>
          <a:xfrm>
            <a:off x="8554711" y="5089168"/>
            <a:ext cx="344805" cy="0"/>
          </a:xfrm>
          <a:custGeom>
            <a:avLst/>
            <a:gdLst/>
            <a:ahLst/>
            <a:cxnLst/>
            <a:rect l="l" t="t" r="r" b="b"/>
            <a:pathLst>
              <a:path w="344804" h="0">
                <a:moveTo>
                  <a:pt x="0" y="0"/>
                </a:moveTo>
                <a:lnTo>
                  <a:pt x="344509" y="0"/>
                </a:lnTo>
              </a:path>
            </a:pathLst>
          </a:custGeom>
          <a:ln w="5216">
            <a:solidFill>
              <a:srgbClr val="C2C2C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5" name="object 345"/>
          <p:cNvSpPr/>
          <p:nvPr/>
        </p:nvSpPr>
        <p:spPr>
          <a:xfrm>
            <a:off x="8565150" y="5081343"/>
            <a:ext cx="323850" cy="0"/>
          </a:xfrm>
          <a:custGeom>
            <a:avLst/>
            <a:gdLst/>
            <a:ahLst/>
            <a:cxnLst/>
            <a:rect l="l" t="t" r="r" b="b"/>
            <a:pathLst>
              <a:path w="323850" h="0">
                <a:moveTo>
                  <a:pt x="0" y="0"/>
                </a:moveTo>
                <a:lnTo>
                  <a:pt x="323630" y="0"/>
                </a:lnTo>
              </a:path>
            </a:pathLst>
          </a:custGeom>
          <a:ln w="10433">
            <a:solidFill>
              <a:srgbClr val="C2C2C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6" name="object 346"/>
          <p:cNvSpPr/>
          <p:nvPr/>
        </p:nvSpPr>
        <p:spPr>
          <a:xfrm>
            <a:off x="8580810" y="5073518"/>
            <a:ext cx="292735" cy="0"/>
          </a:xfrm>
          <a:custGeom>
            <a:avLst/>
            <a:gdLst/>
            <a:ahLst/>
            <a:cxnLst/>
            <a:rect l="l" t="t" r="r" b="b"/>
            <a:pathLst>
              <a:path w="292734" h="0">
                <a:moveTo>
                  <a:pt x="0" y="0"/>
                </a:moveTo>
                <a:lnTo>
                  <a:pt x="292311" y="0"/>
                </a:lnTo>
              </a:path>
            </a:pathLst>
          </a:custGeom>
          <a:ln w="5216">
            <a:solidFill>
              <a:srgbClr val="C2C2C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7" name="object 347"/>
          <p:cNvSpPr/>
          <p:nvPr/>
        </p:nvSpPr>
        <p:spPr>
          <a:xfrm>
            <a:off x="8586030" y="5068301"/>
            <a:ext cx="281940" cy="0"/>
          </a:xfrm>
          <a:custGeom>
            <a:avLst/>
            <a:gdLst/>
            <a:ahLst/>
            <a:cxnLst/>
            <a:rect l="l" t="t" r="r" b="b"/>
            <a:pathLst>
              <a:path w="281940" h="0">
                <a:moveTo>
                  <a:pt x="0" y="0"/>
                </a:moveTo>
                <a:lnTo>
                  <a:pt x="281871" y="0"/>
                </a:lnTo>
              </a:path>
            </a:pathLst>
          </a:custGeom>
          <a:ln w="5216">
            <a:solidFill>
              <a:srgbClr val="C6C6C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8" name="object 348"/>
          <p:cNvSpPr/>
          <p:nvPr/>
        </p:nvSpPr>
        <p:spPr>
          <a:xfrm>
            <a:off x="8596469" y="5063084"/>
            <a:ext cx="261620" cy="0"/>
          </a:xfrm>
          <a:custGeom>
            <a:avLst/>
            <a:gdLst/>
            <a:ahLst/>
            <a:cxnLst/>
            <a:rect l="l" t="t" r="r" b="b"/>
            <a:pathLst>
              <a:path w="261620" h="0">
                <a:moveTo>
                  <a:pt x="0" y="0"/>
                </a:moveTo>
                <a:lnTo>
                  <a:pt x="260992" y="0"/>
                </a:lnTo>
              </a:path>
            </a:pathLst>
          </a:custGeom>
          <a:ln w="5216">
            <a:solidFill>
              <a:srgbClr val="C6C6C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9" name="object 349"/>
          <p:cNvSpPr/>
          <p:nvPr/>
        </p:nvSpPr>
        <p:spPr>
          <a:xfrm>
            <a:off x="8606909" y="5057868"/>
            <a:ext cx="240665" cy="0"/>
          </a:xfrm>
          <a:custGeom>
            <a:avLst/>
            <a:gdLst/>
            <a:ahLst/>
            <a:cxnLst/>
            <a:rect l="l" t="t" r="r" b="b"/>
            <a:pathLst>
              <a:path w="240665" h="0">
                <a:moveTo>
                  <a:pt x="0" y="0"/>
                </a:moveTo>
                <a:lnTo>
                  <a:pt x="240113" y="0"/>
                </a:lnTo>
              </a:path>
            </a:pathLst>
          </a:custGeom>
          <a:ln w="5216">
            <a:solidFill>
              <a:srgbClr val="C6C6C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0" name="object 350"/>
          <p:cNvSpPr/>
          <p:nvPr/>
        </p:nvSpPr>
        <p:spPr>
          <a:xfrm>
            <a:off x="8617349" y="5052651"/>
            <a:ext cx="219710" cy="0"/>
          </a:xfrm>
          <a:custGeom>
            <a:avLst/>
            <a:gdLst/>
            <a:ahLst/>
            <a:cxnLst/>
            <a:rect l="l" t="t" r="r" b="b"/>
            <a:pathLst>
              <a:path w="219709" h="0">
                <a:moveTo>
                  <a:pt x="0" y="0"/>
                </a:moveTo>
                <a:lnTo>
                  <a:pt x="219233" y="0"/>
                </a:lnTo>
              </a:path>
            </a:pathLst>
          </a:custGeom>
          <a:ln w="5216">
            <a:solidFill>
              <a:srgbClr val="C6C6C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1" name="object 351"/>
          <p:cNvSpPr/>
          <p:nvPr/>
        </p:nvSpPr>
        <p:spPr>
          <a:xfrm>
            <a:off x="8627788" y="5044825"/>
            <a:ext cx="198755" cy="0"/>
          </a:xfrm>
          <a:custGeom>
            <a:avLst/>
            <a:gdLst/>
            <a:ahLst/>
            <a:cxnLst/>
            <a:rect l="l" t="t" r="r" b="b"/>
            <a:pathLst>
              <a:path w="198754" h="0">
                <a:moveTo>
                  <a:pt x="0" y="0"/>
                </a:moveTo>
                <a:lnTo>
                  <a:pt x="198354" y="0"/>
                </a:lnTo>
              </a:path>
            </a:pathLst>
          </a:custGeom>
          <a:ln w="10433">
            <a:solidFill>
              <a:srgbClr val="CACAC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2" name="object 352"/>
          <p:cNvSpPr/>
          <p:nvPr/>
        </p:nvSpPr>
        <p:spPr>
          <a:xfrm>
            <a:off x="8664327" y="5037000"/>
            <a:ext cx="125730" cy="0"/>
          </a:xfrm>
          <a:custGeom>
            <a:avLst/>
            <a:gdLst/>
            <a:ahLst/>
            <a:cxnLst/>
            <a:rect l="l" t="t" r="r" b="b"/>
            <a:pathLst>
              <a:path w="125729" h="0">
                <a:moveTo>
                  <a:pt x="0" y="0"/>
                </a:moveTo>
                <a:lnTo>
                  <a:pt x="125276" y="0"/>
                </a:lnTo>
              </a:path>
            </a:pathLst>
          </a:custGeom>
          <a:ln w="5216">
            <a:solidFill>
              <a:srgbClr val="CACAC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3" name="object 353"/>
          <p:cNvSpPr/>
          <p:nvPr/>
        </p:nvSpPr>
        <p:spPr>
          <a:xfrm>
            <a:off x="8690426" y="5029175"/>
            <a:ext cx="73660" cy="5715"/>
          </a:xfrm>
          <a:custGeom>
            <a:avLst/>
            <a:gdLst/>
            <a:ahLst/>
            <a:cxnLst/>
            <a:rect l="l" t="t" r="r" b="b"/>
            <a:pathLst>
              <a:path w="73659" h="5714">
                <a:moveTo>
                  <a:pt x="62638" y="0"/>
                </a:moveTo>
                <a:lnTo>
                  <a:pt x="10439" y="0"/>
                </a:lnTo>
                <a:lnTo>
                  <a:pt x="0" y="5216"/>
                </a:lnTo>
                <a:lnTo>
                  <a:pt x="73077" y="5216"/>
                </a:lnTo>
                <a:lnTo>
                  <a:pt x="62638" y="0"/>
                </a:lnTo>
                <a:close/>
              </a:path>
            </a:pathLst>
          </a:custGeom>
          <a:solidFill>
            <a:srgbClr val="CACAC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4" name="object 354"/>
          <p:cNvSpPr/>
          <p:nvPr/>
        </p:nvSpPr>
        <p:spPr>
          <a:xfrm>
            <a:off x="8434654" y="5060476"/>
            <a:ext cx="584835" cy="772160"/>
          </a:xfrm>
          <a:custGeom>
            <a:avLst/>
            <a:gdLst/>
            <a:ahLst/>
            <a:cxnLst/>
            <a:rect l="l" t="t" r="r" b="b"/>
            <a:pathLst>
              <a:path w="584834" h="772160">
                <a:moveTo>
                  <a:pt x="323630" y="0"/>
                </a:moveTo>
                <a:lnTo>
                  <a:pt x="260992" y="0"/>
                </a:lnTo>
                <a:lnTo>
                  <a:pt x="234892" y="5216"/>
                </a:lnTo>
                <a:lnTo>
                  <a:pt x="203573" y="15650"/>
                </a:lnTo>
                <a:lnTo>
                  <a:pt x="177474" y="26084"/>
                </a:lnTo>
                <a:lnTo>
                  <a:pt x="151375" y="46951"/>
                </a:lnTo>
                <a:lnTo>
                  <a:pt x="130495" y="62601"/>
                </a:lnTo>
                <a:lnTo>
                  <a:pt x="83517" y="109580"/>
                </a:lnTo>
                <a:lnTo>
                  <a:pt x="67857" y="140881"/>
                </a:lnTo>
                <a:lnTo>
                  <a:pt x="46978" y="166965"/>
                </a:lnTo>
                <a:lnTo>
                  <a:pt x="36538" y="203483"/>
                </a:lnTo>
                <a:lnTo>
                  <a:pt x="20879" y="234784"/>
                </a:lnTo>
                <a:lnTo>
                  <a:pt x="10439" y="271301"/>
                </a:lnTo>
                <a:lnTo>
                  <a:pt x="0" y="344337"/>
                </a:lnTo>
                <a:lnTo>
                  <a:pt x="0" y="427806"/>
                </a:lnTo>
                <a:lnTo>
                  <a:pt x="10439" y="500841"/>
                </a:lnTo>
                <a:lnTo>
                  <a:pt x="20879" y="537359"/>
                </a:lnTo>
                <a:lnTo>
                  <a:pt x="36539" y="568660"/>
                </a:lnTo>
                <a:lnTo>
                  <a:pt x="46978" y="605177"/>
                </a:lnTo>
                <a:lnTo>
                  <a:pt x="67858" y="631261"/>
                </a:lnTo>
                <a:lnTo>
                  <a:pt x="83517" y="662562"/>
                </a:lnTo>
                <a:lnTo>
                  <a:pt x="130496" y="709513"/>
                </a:lnTo>
                <a:lnTo>
                  <a:pt x="151375" y="725164"/>
                </a:lnTo>
                <a:lnTo>
                  <a:pt x="177475" y="746030"/>
                </a:lnTo>
                <a:lnTo>
                  <a:pt x="203574" y="756463"/>
                </a:lnTo>
                <a:lnTo>
                  <a:pt x="234893" y="766897"/>
                </a:lnTo>
                <a:lnTo>
                  <a:pt x="260992" y="772114"/>
                </a:lnTo>
                <a:lnTo>
                  <a:pt x="323630" y="772114"/>
                </a:lnTo>
                <a:lnTo>
                  <a:pt x="349730" y="766897"/>
                </a:lnTo>
                <a:lnTo>
                  <a:pt x="381049" y="756463"/>
                </a:lnTo>
                <a:lnTo>
                  <a:pt x="407148" y="746030"/>
                </a:lnTo>
                <a:lnTo>
                  <a:pt x="433247" y="725164"/>
                </a:lnTo>
                <a:lnTo>
                  <a:pt x="454127" y="709513"/>
                </a:lnTo>
                <a:lnTo>
                  <a:pt x="501105" y="662562"/>
                </a:lnTo>
                <a:lnTo>
                  <a:pt x="516765" y="631261"/>
                </a:lnTo>
                <a:lnTo>
                  <a:pt x="537644" y="605177"/>
                </a:lnTo>
                <a:lnTo>
                  <a:pt x="548084" y="568660"/>
                </a:lnTo>
                <a:lnTo>
                  <a:pt x="563743" y="537359"/>
                </a:lnTo>
                <a:lnTo>
                  <a:pt x="574183" y="500841"/>
                </a:lnTo>
                <a:lnTo>
                  <a:pt x="584623" y="427806"/>
                </a:lnTo>
                <a:lnTo>
                  <a:pt x="584622" y="344337"/>
                </a:lnTo>
                <a:lnTo>
                  <a:pt x="574183" y="271301"/>
                </a:lnTo>
                <a:lnTo>
                  <a:pt x="563743" y="234784"/>
                </a:lnTo>
                <a:lnTo>
                  <a:pt x="548083" y="203483"/>
                </a:lnTo>
                <a:lnTo>
                  <a:pt x="537644" y="166965"/>
                </a:lnTo>
                <a:lnTo>
                  <a:pt x="516764" y="140881"/>
                </a:lnTo>
                <a:lnTo>
                  <a:pt x="501105" y="109580"/>
                </a:lnTo>
                <a:lnTo>
                  <a:pt x="454126" y="62601"/>
                </a:lnTo>
                <a:lnTo>
                  <a:pt x="433247" y="46951"/>
                </a:lnTo>
                <a:lnTo>
                  <a:pt x="407147" y="26084"/>
                </a:lnTo>
                <a:lnTo>
                  <a:pt x="381048" y="15650"/>
                </a:lnTo>
                <a:lnTo>
                  <a:pt x="349729" y="5216"/>
                </a:lnTo>
                <a:lnTo>
                  <a:pt x="323630" y="0"/>
                </a:lnTo>
                <a:close/>
              </a:path>
            </a:pathLst>
          </a:custGeom>
          <a:solidFill>
            <a:srgbClr val="74747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5" name="object 355"/>
          <p:cNvSpPr/>
          <p:nvPr/>
        </p:nvSpPr>
        <p:spPr>
          <a:xfrm>
            <a:off x="8554711" y="5723039"/>
            <a:ext cx="344805" cy="88900"/>
          </a:xfrm>
          <a:custGeom>
            <a:avLst/>
            <a:gdLst/>
            <a:ahLst/>
            <a:cxnLst/>
            <a:rect l="l" t="t" r="r" b="b"/>
            <a:pathLst>
              <a:path w="344804" h="88900">
                <a:moveTo>
                  <a:pt x="187914" y="83467"/>
                </a:moveTo>
                <a:lnTo>
                  <a:pt x="161815" y="83467"/>
                </a:lnTo>
                <a:lnTo>
                  <a:pt x="172255" y="88684"/>
                </a:lnTo>
                <a:lnTo>
                  <a:pt x="187914" y="83467"/>
                </a:lnTo>
                <a:close/>
              </a:path>
              <a:path w="344804" h="88900">
                <a:moveTo>
                  <a:pt x="31319" y="0"/>
                </a:moveTo>
                <a:lnTo>
                  <a:pt x="0" y="0"/>
                </a:lnTo>
                <a:lnTo>
                  <a:pt x="20879" y="20867"/>
                </a:lnTo>
                <a:lnTo>
                  <a:pt x="31319" y="26084"/>
                </a:lnTo>
                <a:lnTo>
                  <a:pt x="36538" y="36517"/>
                </a:lnTo>
                <a:lnTo>
                  <a:pt x="46978" y="41734"/>
                </a:lnTo>
                <a:lnTo>
                  <a:pt x="57418" y="52168"/>
                </a:lnTo>
                <a:lnTo>
                  <a:pt x="88737" y="67818"/>
                </a:lnTo>
                <a:lnTo>
                  <a:pt x="104397" y="73033"/>
                </a:lnTo>
                <a:lnTo>
                  <a:pt x="125276" y="83467"/>
                </a:lnTo>
                <a:lnTo>
                  <a:pt x="219233" y="83467"/>
                </a:lnTo>
                <a:lnTo>
                  <a:pt x="234893" y="78250"/>
                </a:lnTo>
                <a:lnTo>
                  <a:pt x="266211" y="62601"/>
                </a:lnTo>
                <a:lnTo>
                  <a:pt x="146155" y="62601"/>
                </a:lnTo>
                <a:lnTo>
                  <a:pt x="135716" y="57384"/>
                </a:lnTo>
                <a:lnTo>
                  <a:pt x="125276" y="57384"/>
                </a:lnTo>
                <a:lnTo>
                  <a:pt x="114836" y="52168"/>
                </a:lnTo>
                <a:lnTo>
                  <a:pt x="109616" y="52168"/>
                </a:lnTo>
                <a:lnTo>
                  <a:pt x="88737" y="41734"/>
                </a:lnTo>
                <a:lnTo>
                  <a:pt x="83517" y="36517"/>
                </a:lnTo>
                <a:lnTo>
                  <a:pt x="62638" y="26084"/>
                </a:lnTo>
                <a:lnTo>
                  <a:pt x="57418" y="20867"/>
                </a:lnTo>
                <a:lnTo>
                  <a:pt x="46978" y="15650"/>
                </a:lnTo>
                <a:lnTo>
                  <a:pt x="41758" y="5216"/>
                </a:lnTo>
                <a:lnTo>
                  <a:pt x="31319" y="0"/>
                </a:lnTo>
                <a:close/>
              </a:path>
              <a:path w="344804" h="88900">
                <a:moveTo>
                  <a:pt x="344509" y="0"/>
                </a:moveTo>
                <a:lnTo>
                  <a:pt x="313190" y="0"/>
                </a:lnTo>
                <a:lnTo>
                  <a:pt x="292311" y="20867"/>
                </a:lnTo>
                <a:lnTo>
                  <a:pt x="281871" y="26084"/>
                </a:lnTo>
                <a:lnTo>
                  <a:pt x="276651" y="31300"/>
                </a:lnTo>
                <a:lnTo>
                  <a:pt x="255772" y="41734"/>
                </a:lnTo>
                <a:lnTo>
                  <a:pt x="250552" y="46951"/>
                </a:lnTo>
                <a:lnTo>
                  <a:pt x="240113" y="52168"/>
                </a:lnTo>
                <a:lnTo>
                  <a:pt x="229673" y="52168"/>
                </a:lnTo>
                <a:lnTo>
                  <a:pt x="219233" y="57384"/>
                </a:lnTo>
                <a:lnTo>
                  <a:pt x="214013" y="57384"/>
                </a:lnTo>
                <a:lnTo>
                  <a:pt x="203574" y="62601"/>
                </a:lnTo>
                <a:lnTo>
                  <a:pt x="266211" y="62601"/>
                </a:lnTo>
                <a:lnTo>
                  <a:pt x="287091" y="52168"/>
                </a:lnTo>
                <a:lnTo>
                  <a:pt x="297531" y="41734"/>
                </a:lnTo>
                <a:lnTo>
                  <a:pt x="307971" y="36517"/>
                </a:lnTo>
                <a:lnTo>
                  <a:pt x="318410" y="26084"/>
                </a:lnTo>
                <a:lnTo>
                  <a:pt x="328850" y="20867"/>
                </a:lnTo>
                <a:lnTo>
                  <a:pt x="339290" y="10433"/>
                </a:lnTo>
                <a:lnTo>
                  <a:pt x="344509" y="0"/>
                </a:lnTo>
                <a:close/>
              </a:path>
            </a:pathLst>
          </a:custGeom>
          <a:solidFill>
            <a:srgbClr val="FFB3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6" name="object 356"/>
          <p:cNvSpPr/>
          <p:nvPr/>
        </p:nvSpPr>
        <p:spPr>
          <a:xfrm>
            <a:off x="8544271" y="5707388"/>
            <a:ext cx="41910" cy="15875"/>
          </a:xfrm>
          <a:custGeom>
            <a:avLst/>
            <a:gdLst/>
            <a:ahLst/>
            <a:cxnLst/>
            <a:rect l="l" t="t" r="r" b="b"/>
            <a:pathLst>
              <a:path w="41909" h="15875">
                <a:moveTo>
                  <a:pt x="41758" y="10433"/>
                </a:moveTo>
                <a:lnTo>
                  <a:pt x="10439" y="10433"/>
                </a:lnTo>
                <a:lnTo>
                  <a:pt x="10439" y="15650"/>
                </a:lnTo>
                <a:lnTo>
                  <a:pt x="41758" y="15650"/>
                </a:lnTo>
                <a:lnTo>
                  <a:pt x="41758" y="10433"/>
                </a:lnTo>
                <a:close/>
              </a:path>
              <a:path w="41909" h="15875">
                <a:moveTo>
                  <a:pt x="31319" y="0"/>
                </a:moveTo>
                <a:lnTo>
                  <a:pt x="0" y="0"/>
                </a:lnTo>
                <a:lnTo>
                  <a:pt x="5219" y="5216"/>
                </a:lnTo>
                <a:lnTo>
                  <a:pt x="5219" y="10433"/>
                </a:lnTo>
                <a:lnTo>
                  <a:pt x="36538" y="10433"/>
                </a:lnTo>
                <a:lnTo>
                  <a:pt x="31319" y="5216"/>
                </a:lnTo>
                <a:lnTo>
                  <a:pt x="31319" y="0"/>
                </a:lnTo>
                <a:close/>
              </a:path>
            </a:pathLst>
          </a:custGeom>
          <a:solidFill>
            <a:srgbClr val="FFB30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7" name="object 357"/>
          <p:cNvSpPr/>
          <p:nvPr/>
        </p:nvSpPr>
        <p:spPr>
          <a:xfrm>
            <a:off x="8867902" y="5707388"/>
            <a:ext cx="41910" cy="15875"/>
          </a:xfrm>
          <a:custGeom>
            <a:avLst/>
            <a:gdLst/>
            <a:ahLst/>
            <a:cxnLst/>
            <a:rect l="l" t="t" r="r" b="b"/>
            <a:pathLst>
              <a:path w="41909" h="15875">
                <a:moveTo>
                  <a:pt x="41758" y="0"/>
                </a:moveTo>
                <a:lnTo>
                  <a:pt x="15659" y="0"/>
                </a:lnTo>
                <a:lnTo>
                  <a:pt x="0" y="15650"/>
                </a:lnTo>
                <a:lnTo>
                  <a:pt x="31319" y="15650"/>
                </a:lnTo>
                <a:lnTo>
                  <a:pt x="41758" y="5216"/>
                </a:lnTo>
                <a:lnTo>
                  <a:pt x="41758" y="0"/>
                </a:lnTo>
                <a:close/>
              </a:path>
            </a:pathLst>
          </a:custGeom>
          <a:solidFill>
            <a:srgbClr val="FFB30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8" name="object 358"/>
          <p:cNvSpPr/>
          <p:nvPr/>
        </p:nvSpPr>
        <p:spPr>
          <a:xfrm>
            <a:off x="8533831" y="5691738"/>
            <a:ext cx="41910" cy="15875"/>
          </a:xfrm>
          <a:custGeom>
            <a:avLst/>
            <a:gdLst/>
            <a:ahLst/>
            <a:cxnLst/>
            <a:rect l="l" t="t" r="r" b="b"/>
            <a:pathLst>
              <a:path w="41909" h="15875">
                <a:moveTo>
                  <a:pt x="31319" y="0"/>
                </a:moveTo>
                <a:lnTo>
                  <a:pt x="0" y="5216"/>
                </a:lnTo>
                <a:lnTo>
                  <a:pt x="5219" y="5216"/>
                </a:lnTo>
                <a:lnTo>
                  <a:pt x="5219" y="10433"/>
                </a:lnTo>
                <a:lnTo>
                  <a:pt x="10439" y="15650"/>
                </a:lnTo>
                <a:lnTo>
                  <a:pt x="41758" y="15650"/>
                </a:lnTo>
                <a:lnTo>
                  <a:pt x="31319" y="5216"/>
                </a:lnTo>
                <a:lnTo>
                  <a:pt x="31319" y="0"/>
                </a:lnTo>
                <a:close/>
              </a:path>
            </a:pathLst>
          </a:custGeom>
          <a:solidFill>
            <a:srgbClr val="FAB00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9" name="object 359"/>
          <p:cNvSpPr/>
          <p:nvPr/>
        </p:nvSpPr>
        <p:spPr>
          <a:xfrm>
            <a:off x="8883561" y="5691738"/>
            <a:ext cx="36830" cy="15875"/>
          </a:xfrm>
          <a:custGeom>
            <a:avLst/>
            <a:gdLst/>
            <a:ahLst/>
            <a:cxnLst/>
            <a:rect l="l" t="t" r="r" b="b"/>
            <a:pathLst>
              <a:path w="36829" h="15875">
                <a:moveTo>
                  <a:pt x="10439" y="0"/>
                </a:moveTo>
                <a:lnTo>
                  <a:pt x="5219" y="5216"/>
                </a:lnTo>
                <a:lnTo>
                  <a:pt x="5219" y="10433"/>
                </a:lnTo>
                <a:lnTo>
                  <a:pt x="0" y="10433"/>
                </a:lnTo>
                <a:lnTo>
                  <a:pt x="0" y="15650"/>
                </a:lnTo>
                <a:lnTo>
                  <a:pt x="31319" y="15650"/>
                </a:lnTo>
                <a:lnTo>
                  <a:pt x="31319" y="10433"/>
                </a:lnTo>
                <a:lnTo>
                  <a:pt x="36538" y="5216"/>
                </a:lnTo>
                <a:lnTo>
                  <a:pt x="10439" y="0"/>
                </a:lnTo>
                <a:close/>
              </a:path>
            </a:pathLst>
          </a:custGeom>
          <a:solidFill>
            <a:srgbClr val="FAB00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0" name="object 360"/>
          <p:cNvSpPr/>
          <p:nvPr/>
        </p:nvSpPr>
        <p:spPr>
          <a:xfrm>
            <a:off x="8528611" y="5681304"/>
            <a:ext cx="36830" cy="15875"/>
          </a:xfrm>
          <a:custGeom>
            <a:avLst/>
            <a:gdLst/>
            <a:ahLst/>
            <a:cxnLst/>
            <a:rect l="l" t="t" r="r" b="b"/>
            <a:pathLst>
              <a:path w="36829" h="15875">
                <a:moveTo>
                  <a:pt x="26099" y="0"/>
                </a:moveTo>
                <a:lnTo>
                  <a:pt x="0" y="0"/>
                </a:lnTo>
                <a:lnTo>
                  <a:pt x="0" y="5216"/>
                </a:lnTo>
                <a:lnTo>
                  <a:pt x="5219" y="10433"/>
                </a:lnTo>
                <a:lnTo>
                  <a:pt x="5219" y="15650"/>
                </a:lnTo>
                <a:lnTo>
                  <a:pt x="36538" y="10433"/>
                </a:lnTo>
                <a:lnTo>
                  <a:pt x="31319" y="10433"/>
                </a:lnTo>
                <a:lnTo>
                  <a:pt x="31319" y="5216"/>
                </a:lnTo>
                <a:lnTo>
                  <a:pt x="26099" y="0"/>
                </a:lnTo>
                <a:close/>
              </a:path>
            </a:pathLst>
          </a:custGeom>
          <a:solidFill>
            <a:srgbClr val="F6AD1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1" name="object 361"/>
          <p:cNvSpPr/>
          <p:nvPr/>
        </p:nvSpPr>
        <p:spPr>
          <a:xfrm>
            <a:off x="8894001" y="5681304"/>
            <a:ext cx="36830" cy="15875"/>
          </a:xfrm>
          <a:custGeom>
            <a:avLst/>
            <a:gdLst/>
            <a:ahLst/>
            <a:cxnLst/>
            <a:rect l="l" t="t" r="r" b="b"/>
            <a:pathLst>
              <a:path w="36829" h="15875">
                <a:moveTo>
                  <a:pt x="36538" y="0"/>
                </a:moveTo>
                <a:lnTo>
                  <a:pt x="5219" y="0"/>
                </a:lnTo>
                <a:lnTo>
                  <a:pt x="5219" y="5216"/>
                </a:lnTo>
                <a:lnTo>
                  <a:pt x="0" y="10433"/>
                </a:lnTo>
                <a:lnTo>
                  <a:pt x="26099" y="15650"/>
                </a:lnTo>
                <a:lnTo>
                  <a:pt x="31319" y="10433"/>
                </a:lnTo>
                <a:lnTo>
                  <a:pt x="31319" y="5216"/>
                </a:lnTo>
                <a:lnTo>
                  <a:pt x="36538" y="0"/>
                </a:lnTo>
                <a:close/>
              </a:path>
            </a:pathLst>
          </a:custGeom>
          <a:solidFill>
            <a:srgbClr val="F6AD1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2" name="object 362"/>
          <p:cNvSpPr/>
          <p:nvPr/>
        </p:nvSpPr>
        <p:spPr>
          <a:xfrm>
            <a:off x="8518172" y="5665654"/>
            <a:ext cx="36830" cy="15875"/>
          </a:xfrm>
          <a:custGeom>
            <a:avLst/>
            <a:gdLst/>
            <a:ahLst/>
            <a:cxnLst/>
            <a:rect l="l" t="t" r="r" b="b"/>
            <a:pathLst>
              <a:path w="36829" h="15875">
                <a:moveTo>
                  <a:pt x="26099" y="0"/>
                </a:moveTo>
                <a:lnTo>
                  <a:pt x="0" y="0"/>
                </a:lnTo>
                <a:lnTo>
                  <a:pt x="0" y="5216"/>
                </a:lnTo>
                <a:lnTo>
                  <a:pt x="5219" y="10433"/>
                </a:lnTo>
                <a:lnTo>
                  <a:pt x="5219" y="15650"/>
                </a:lnTo>
                <a:lnTo>
                  <a:pt x="36538" y="15650"/>
                </a:lnTo>
                <a:lnTo>
                  <a:pt x="31319" y="10433"/>
                </a:lnTo>
                <a:lnTo>
                  <a:pt x="31319" y="5216"/>
                </a:lnTo>
                <a:lnTo>
                  <a:pt x="26099" y="5216"/>
                </a:lnTo>
                <a:lnTo>
                  <a:pt x="26099" y="0"/>
                </a:lnTo>
                <a:close/>
              </a:path>
            </a:pathLst>
          </a:custGeom>
          <a:solidFill>
            <a:srgbClr val="F3AC1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3" name="object 363"/>
          <p:cNvSpPr/>
          <p:nvPr/>
        </p:nvSpPr>
        <p:spPr>
          <a:xfrm>
            <a:off x="8904440" y="5665654"/>
            <a:ext cx="36830" cy="15875"/>
          </a:xfrm>
          <a:custGeom>
            <a:avLst/>
            <a:gdLst/>
            <a:ahLst/>
            <a:cxnLst/>
            <a:rect l="l" t="t" r="r" b="b"/>
            <a:pathLst>
              <a:path w="36829" h="15875">
                <a:moveTo>
                  <a:pt x="36538" y="0"/>
                </a:moveTo>
                <a:lnTo>
                  <a:pt x="10439" y="0"/>
                </a:lnTo>
                <a:lnTo>
                  <a:pt x="0" y="10433"/>
                </a:lnTo>
                <a:lnTo>
                  <a:pt x="0" y="15650"/>
                </a:lnTo>
                <a:lnTo>
                  <a:pt x="26099" y="15650"/>
                </a:lnTo>
                <a:lnTo>
                  <a:pt x="31319" y="10433"/>
                </a:lnTo>
                <a:lnTo>
                  <a:pt x="31319" y="5216"/>
                </a:lnTo>
                <a:lnTo>
                  <a:pt x="36538" y="0"/>
                </a:lnTo>
                <a:close/>
              </a:path>
            </a:pathLst>
          </a:custGeom>
          <a:solidFill>
            <a:srgbClr val="F3AC1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4" name="object 364"/>
          <p:cNvSpPr/>
          <p:nvPr/>
        </p:nvSpPr>
        <p:spPr>
          <a:xfrm>
            <a:off x="8507732" y="5650003"/>
            <a:ext cx="36830" cy="15875"/>
          </a:xfrm>
          <a:custGeom>
            <a:avLst/>
            <a:gdLst/>
            <a:ahLst/>
            <a:cxnLst/>
            <a:rect l="l" t="t" r="r" b="b"/>
            <a:pathLst>
              <a:path w="36829" h="15875">
                <a:moveTo>
                  <a:pt x="26099" y="0"/>
                </a:moveTo>
                <a:lnTo>
                  <a:pt x="0" y="0"/>
                </a:lnTo>
                <a:lnTo>
                  <a:pt x="0" y="5216"/>
                </a:lnTo>
                <a:lnTo>
                  <a:pt x="5219" y="5216"/>
                </a:lnTo>
                <a:lnTo>
                  <a:pt x="5219" y="10433"/>
                </a:lnTo>
                <a:lnTo>
                  <a:pt x="10439" y="15650"/>
                </a:lnTo>
                <a:lnTo>
                  <a:pt x="36538" y="15650"/>
                </a:lnTo>
                <a:lnTo>
                  <a:pt x="31319" y="10433"/>
                </a:lnTo>
                <a:lnTo>
                  <a:pt x="31319" y="5216"/>
                </a:lnTo>
                <a:lnTo>
                  <a:pt x="26099" y="0"/>
                </a:lnTo>
                <a:close/>
              </a:path>
            </a:pathLst>
          </a:custGeom>
          <a:solidFill>
            <a:srgbClr val="EEAA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5" name="object 365"/>
          <p:cNvSpPr/>
          <p:nvPr/>
        </p:nvSpPr>
        <p:spPr>
          <a:xfrm>
            <a:off x="8914880" y="5650003"/>
            <a:ext cx="31750" cy="15875"/>
          </a:xfrm>
          <a:custGeom>
            <a:avLst/>
            <a:gdLst/>
            <a:ahLst/>
            <a:cxnLst/>
            <a:rect l="l" t="t" r="r" b="b"/>
            <a:pathLst>
              <a:path w="31750" h="15875">
                <a:moveTo>
                  <a:pt x="31319" y="0"/>
                </a:moveTo>
                <a:lnTo>
                  <a:pt x="5219" y="0"/>
                </a:lnTo>
                <a:lnTo>
                  <a:pt x="5219" y="5216"/>
                </a:lnTo>
                <a:lnTo>
                  <a:pt x="0" y="5216"/>
                </a:lnTo>
                <a:lnTo>
                  <a:pt x="0" y="15650"/>
                </a:lnTo>
                <a:lnTo>
                  <a:pt x="26099" y="15650"/>
                </a:lnTo>
                <a:lnTo>
                  <a:pt x="26099" y="10433"/>
                </a:lnTo>
                <a:lnTo>
                  <a:pt x="31319" y="5216"/>
                </a:lnTo>
                <a:lnTo>
                  <a:pt x="31319" y="0"/>
                </a:lnTo>
                <a:close/>
              </a:path>
            </a:pathLst>
          </a:custGeom>
          <a:solidFill>
            <a:srgbClr val="EEAA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6" name="object 366"/>
          <p:cNvSpPr/>
          <p:nvPr/>
        </p:nvSpPr>
        <p:spPr>
          <a:xfrm>
            <a:off x="8502512" y="5634353"/>
            <a:ext cx="31750" cy="15875"/>
          </a:xfrm>
          <a:custGeom>
            <a:avLst/>
            <a:gdLst/>
            <a:ahLst/>
            <a:cxnLst/>
            <a:rect l="l" t="t" r="r" b="b"/>
            <a:pathLst>
              <a:path w="31750" h="15875">
                <a:moveTo>
                  <a:pt x="26099" y="0"/>
                </a:moveTo>
                <a:lnTo>
                  <a:pt x="0" y="0"/>
                </a:lnTo>
                <a:lnTo>
                  <a:pt x="0" y="5216"/>
                </a:lnTo>
                <a:lnTo>
                  <a:pt x="5219" y="10433"/>
                </a:lnTo>
                <a:lnTo>
                  <a:pt x="5219" y="15650"/>
                </a:lnTo>
                <a:lnTo>
                  <a:pt x="31319" y="15650"/>
                </a:lnTo>
                <a:lnTo>
                  <a:pt x="31319" y="10433"/>
                </a:lnTo>
                <a:lnTo>
                  <a:pt x="26099" y="5216"/>
                </a:lnTo>
                <a:lnTo>
                  <a:pt x="26099" y="0"/>
                </a:lnTo>
                <a:close/>
              </a:path>
            </a:pathLst>
          </a:custGeom>
          <a:solidFill>
            <a:srgbClr val="EAA72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7" name="object 367"/>
          <p:cNvSpPr/>
          <p:nvPr/>
        </p:nvSpPr>
        <p:spPr>
          <a:xfrm>
            <a:off x="8920100" y="5634353"/>
            <a:ext cx="36830" cy="15875"/>
          </a:xfrm>
          <a:custGeom>
            <a:avLst/>
            <a:gdLst/>
            <a:ahLst/>
            <a:cxnLst/>
            <a:rect l="l" t="t" r="r" b="b"/>
            <a:pathLst>
              <a:path w="36829" h="15875">
                <a:moveTo>
                  <a:pt x="36538" y="0"/>
                </a:moveTo>
                <a:lnTo>
                  <a:pt x="10439" y="0"/>
                </a:lnTo>
                <a:lnTo>
                  <a:pt x="5219" y="5216"/>
                </a:lnTo>
                <a:lnTo>
                  <a:pt x="5219" y="10433"/>
                </a:lnTo>
                <a:lnTo>
                  <a:pt x="0" y="15650"/>
                </a:lnTo>
                <a:lnTo>
                  <a:pt x="26099" y="15650"/>
                </a:lnTo>
                <a:lnTo>
                  <a:pt x="31319" y="10433"/>
                </a:lnTo>
                <a:lnTo>
                  <a:pt x="31319" y="5216"/>
                </a:lnTo>
                <a:lnTo>
                  <a:pt x="36538" y="0"/>
                </a:lnTo>
                <a:close/>
              </a:path>
            </a:pathLst>
          </a:custGeom>
          <a:solidFill>
            <a:srgbClr val="EAA72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8" name="object 368"/>
          <p:cNvSpPr/>
          <p:nvPr/>
        </p:nvSpPr>
        <p:spPr>
          <a:xfrm>
            <a:off x="8497292" y="5623919"/>
            <a:ext cx="31750" cy="10795"/>
          </a:xfrm>
          <a:custGeom>
            <a:avLst/>
            <a:gdLst/>
            <a:ahLst/>
            <a:cxnLst/>
            <a:rect l="l" t="t" r="r" b="b"/>
            <a:pathLst>
              <a:path w="31750" h="10795">
                <a:moveTo>
                  <a:pt x="26099" y="0"/>
                </a:moveTo>
                <a:lnTo>
                  <a:pt x="0" y="0"/>
                </a:lnTo>
                <a:lnTo>
                  <a:pt x="0" y="5216"/>
                </a:lnTo>
                <a:lnTo>
                  <a:pt x="5219" y="10433"/>
                </a:lnTo>
                <a:lnTo>
                  <a:pt x="31319" y="10433"/>
                </a:lnTo>
                <a:lnTo>
                  <a:pt x="26099" y="5216"/>
                </a:lnTo>
                <a:lnTo>
                  <a:pt x="26099" y="0"/>
                </a:lnTo>
                <a:close/>
              </a:path>
            </a:pathLst>
          </a:custGeom>
          <a:solidFill>
            <a:srgbClr val="E4A22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9" name="object 369"/>
          <p:cNvSpPr/>
          <p:nvPr/>
        </p:nvSpPr>
        <p:spPr>
          <a:xfrm>
            <a:off x="8930540" y="5623919"/>
            <a:ext cx="31750" cy="10795"/>
          </a:xfrm>
          <a:custGeom>
            <a:avLst/>
            <a:gdLst/>
            <a:ahLst/>
            <a:cxnLst/>
            <a:rect l="l" t="t" r="r" b="b"/>
            <a:pathLst>
              <a:path w="31750" h="10795">
                <a:moveTo>
                  <a:pt x="31319" y="0"/>
                </a:moveTo>
                <a:lnTo>
                  <a:pt x="0" y="0"/>
                </a:lnTo>
                <a:lnTo>
                  <a:pt x="0" y="10433"/>
                </a:lnTo>
                <a:lnTo>
                  <a:pt x="26099" y="10433"/>
                </a:lnTo>
                <a:lnTo>
                  <a:pt x="26099" y="5216"/>
                </a:lnTo>
                <a:lnTo>
                  <a:pt x="31319" y="0"/>
                </a:lnTo>
                <a:close/>
              </a:path>
            </a:pathLst>
          </a:custGeom>
          <a:solidFill>
            <a:srgbClr val="E4A22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0" name="object 370"/>
          <p:cNvSpPr/>
          <p:nvPr/>
        </p:nvSpPr>
        <p:spPr>
          <a:xfrm>
            <a:off x="8492073" y="5608269"/>
            <a:ext cx="31750" cy="15875"/>
          </a:xfrm>
          <a:custGeom>
            <a:avLst/>
            <a:gdLst/>
            <a:ahLst/>
            <a:cxnLst/>
            <a:rect l="l" t="t" r="r" b="b"/>
            <a:pathLst>
              <a:path w="31750" h="15875">
                <a:moveTo>
                  <a:pt x="26099" y="0"/>
                </a:moveTo>
                <a:lnTo>
                  <a:pt x="0" y="0"/>
                </a:lnTo>
                <a:lnTo>
                  <a:pt x="0" y="10433"/>
                </a:lnTo>
                <a:lnTo>
                  <a:pt x="5219" y="15650"/>
                </a:lnTo>
                <a:lnTo>
                  <a:pt x="31319" y="15650"/>
                </a:lnTo>
                <a:lnTo>
                  <a:pt x="26099" y="10433"/>
                </a:lnTo>
                <a:lnTo>
                  <a:pt x="26099" y="0"/>
                </a:lnTo>
                <a:close/>
              </a:path>
            </a:pathLst>
          </a:custGeom>
          <a:solidFill>
            <a:srgbClr val="DF9F2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1" name="object 371"/>
          <p:cNvSpPr/>
          <p:nvPr/>
        </p:nvSpPr>
        <p:spPr>
          <a:xfrm>
            <a:off x="8935759" y="5608269"/>
            <a:ext cx="31750" cy="15875"/>
          </a:xfrm>
          <a:custGeom>
            <a:avLst/>
            <a:gdLst/>
            <a:ahLst/>
            <a:cxnLst/>
            <a:rect l="l" t="t" r="r" b="b"/>
            <a:pathLst>
              <a:path w="31750" h="15875">
                <a:moveTo>
                  <a:pt x="31319" y="0"/>
                </a:moveTo>
                <a:lnTo>
                  <a:pt x="5219" y="0"/>
                </a:lnTo>
                <a:lnTo>
                  <a:pt x="0" y="5216"/>
                </a:lnTo>
                <a:lnTo>
                  <a:pt x="0" y="15650"/>
                </a:lnTo>
                <a:lnTo>
                  <a:pt x="26099" y="15650"/>
                </a:lnTo>
                <a:lnTo>
                  <a:pt x="26099" y="10433"/>
                </a:lnTo>
                <a:lnTo>
                  <a:pt x="31319" y="5216"/>
                </a:lnTo>
                <a:lnTo>
                  <a:pt x="31319" y="0"/>
                </a:lnTo>
                <a:close/>
              </a:path>
            </a:pathLst>
          </a:custGeom>
          <a:solidFill>
            <a:srgbClr val="DF9F2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2" name="object 372"/>
          <p:cNvSpPr/>
          <p:nvPr/>
        </p:nvSpPr>
        <p:spPr>
          <a:xfrm>
            <a:off x="8486853" y="5592618"/>
            <a:ext cx="31750" cy="15875"/>
          </a:xfrm>
          <a:custGeom>
            <a:avLst/>
            <a:gdLst/>
            <a:ahLst/>
            <a:cxnLst/>
            <a:rect l="l" t="t" r="r" b="b"/>
            <a:pathLst>
              <a:path w="31750" h="15875">
                <a:moveTo>
                  <a:pt x="20879" y="0"/>
                </a:moveTo>
                <a:lnTo>
                  <a:pt x="0" y="0"/>
                </a:lnTo>
                <a:lnTo>
                  <a:pt x="0" y="15650"/>
                </a:lnTo>
                <a:lnTo>
                  <a:pt x="31319" y="15650"/>
                </a:lnTo>
                <a:lnTo>
                  <a:pt x="26099" y="10433"/>
                </a:lnTo>
                <a:lnTo>
                  <a:pt x="26099" y="5216"/>
                </a:lnTo>
                <a:lnTo>
                  <a:pt x="20879" y="0"/>
                </a:lnTo>
                <a:close/>
              </a:path>
            </a:pathLst>
          </a:custGeom>
          <a:solidFill>
            <a:srgbClr val="DF9F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3" name="object 373"/>
          <p:cNvSpPr/>
          <p:nvPr/>
        </p:nvSpPr>
        <p:spPr>
          <a:xfrm>
            <a:off x="8940979" y="5592618"/>
            <a:ext cx="31750" cy="15875"/>
          </a:xfrm>
          <a:custGeom>
            <a:avLst/>
            <a:gdLst/>
            <a:ahLst/>
            <a:cxnLst/>
            <a:rect l="l" t="t" r="r" b="b"/>
            <a:pathLst>
              <a:path w="31750" h="15875">
                <a:moveTo>
                  <a:pt x="31319" y="0"/>
                </a:moveTo>
                <a:lnTo>
                  <a:pt x="5219" y="0"/>
                </a:lnTo>
                <a:lnTo>
                  <a:pt x="5219" y="5216"/>
                </a:lnTo>
                <a:lnTo>
                  <a:pt x="0" y="10433"/>
                </a:lnTo>
                <a:lnTo>
                  <a:pt x="0" y="15650"/>
                </a:lnTo>
                <a:lnTo>
                  <a:pt x="26099" y="15650"/>
                </a:lnTo>
                <a:lnTo>
                  <a:pt x="26099" y="5216"/>
                </a:lnTo>
                <a:lnTo>
                  <a:pt x="31319" y="5216"/>
                </a:lnTo>
                <a:lnTo>
                  <a:pt x="31319" y="0"/>
                </a:lnTo>
                <a:close/>
              </a:path>
            </a:pathLst>
          </a:custGeom>
          <a:solidFill>
            <a:srgbClr val="DF9F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4" name="object 374"/>
          <p:cNvSpPr/>
          <p:nvPr/>
        </p:nvSpPr>
        <p:spPr>
          <a:xfrm>
            <a:off x="8481633" y="5576968"/>
            <a:ext cx="26670" cy="15875"/>
          </a:xfrm>
          <a:custGeom>
            <a:avLst/>
            <a:gdLst/>
            <a:ahLst/>
            <a:cxnLst/>
            <a:rect l="l" t="t" r="r" b="b"/>
            <a:pathLst>
              <a:path w="26670" h="15875">
                <a:moveTo>
                  <a:pt x="26099" y="0"/>
                </a:moveTo>
                <a:lnTo>
                  <a:pt x="0" y="0"/>
                </a:lnTo>
                <a:lnTo>
                  <a:pt x="0" y="10433"/>
                </a:lnTo>
                <a:lnTo>
                  <a:pt x="5219" y="15650"/>
                </a:lnTo>
                <a:lnTo>
                  <a:pt x="26099" y="15650"/>
                </a:lnTo>
                <a:lnTo>
                  <a:pt x="26099" y="0"/>
                </a:lnTo>
                <a:close/>
              </a:path>
            </a:pathLst>
          </a:custGeom>
          <a:solidFill>
            <a:srgbClr val="DC9E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5" name="object 375"/>
          <p:cNvSpPr/>
          <p:nvPr/>
        </p:nvSpPr>
        <p:spPr>
          <a:xfrm>
            <a:off x="8946199" y="5576968"/>
            <a:ext cx="31750" cy="15875"/>
          </a:xfrm>
          <a:custGeom>
            <a:avLst/>
            <a:gdLst/>
            <a:ahLst/>
            <a:cxnLst/>
            <a:rect l="l" t="t" r="r" b="b"/>
            <a:pathLst>
              <a:path w="31750" h="15875">
                <a:moveTo>
                  <a:pt x="31319" y="0"/>
                </a:moveTo>
                <a:lnTo>
                  <a:pt x="5219" y="0"/>
                </a:lnTo>
                <a:lnTo>
                  <a:pt x="5219" y="5216"/>
                </a:lnTo>
                <a:lnTo>
                  <a:pt x="0" y="10433"/>
                </a:lnTo>
                <a:lnTo>
                  <a:pt x="0" y="15650"/>
                </a:lnTo>
                <a:lnTo>
                  <a:pt x="26099" y="15650"/>
                </a:lnTo>
                <a:lnTo>
                  <a:pt x="26099" y="5216"/>
                </a:lnTo>
                <a:lnTo>
                  <a:pt x="31319" y="0"/>
                </a:lnTo>
                <a:close/>
              </a:path>
            </a:pathLst>
          </a:custGeom>
          <a:solidFill>
            <a:srgbClr val="DC9E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6" name="object 376"/>
          <p:cNvSpPr/>
          <p:nvPr/>
        </p:nvSpPr>
        <p:spPr>
          <a:xfrm>
            <a:off x="8476413" y="5561317"/>
            <a:ext cx="31750" cy="15875"/>
          </a:xfrm>
          <a:custGeom>
            <a:avLst/>
            <a:gdLst/>
            <a:ahLst/>
            <a:cxnLst/>
            <a:rect l="l" t="t" r="r" b="b"/>
            <a:pathLst>
              <a:path w="31750" h="15875">
                <a:moveTo>
                  <a:pt x="26099" y="0"/>
                </a:moveTo>
                <a:lnTo>
                  <a:pt x="0" y="5216"/>
                </a:lnTo>
                <a:lnTo>
                  <a:pt x="0" y="10433"/>
                </a:lnTo>
                <a:lnTo>
                  <a:pt x="5219" y="15650"/>
                </a:lnTo>
                <a:lnTo>
                  <a:pt x="31319" y="15650"/>
                </a:lnTo>
                <a:lnTo>
                  <a:pt x="26099" y="10433"/>
                </a:lnTo>
                <a:lnTo>
                  <a:pt x="26099" y="0"/>
                </a:lnTo>
                <a:close/>
              </a:path>
            </a:pathLst>
          </a:custGeom>
          <a:solidFill>
            <a:srgbClr val="D69B3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7" name="object 377"/>
          <p:cNvSpPr/>
          <p:nvPr/>
        </p:nvSpPr>
        <p:spPr>
          <a:xfrm>
            <a:off x="8951419" y="5561317"/>
            <a:ext cx="26670" cy="15875"/>
          </a:xfrm>
          <a:custGeom>
            <a:avLst/>
            <a:gdLst/>
            <a:ahLst/>
            <a:cxnLst/>
            <a:rect l="l" t="t" r="r" b="b"/>
            <a:pathLst>
              <a:path w="26670" h="15875">
                <a:moveTo>
                  <a:pt x="5219" y="0"/>
                </a:moveTo>
                <a:lnTo>
                  <a:pt x="0" y="5216"/>
                </a:lnTo>
                <a:lnTo>
                  <a:pt x="0" y="15650"/>
                </a:lnTo>
                <a:lnTo>
                  <a:pt x="26099" y="15650"/>
                </a:lnTo>
                <a:lnTo>
                  <a:pt x="26099" y="5216"/>
                </a:lnTo>
                <a:lnTo>
                  <a:pt x="5219" y="0"/>
                </a:lnTo>
                <a:close/>
              </a:path>
            </a:pathLst>
          </a:custGeom>
          <a:solidFill>
            <a:srgbClr val="D69B3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8" name="object 378"/>
          <p:cNvSpPr/>
          <p:nvPr/>
        </p:nvSpPr>
        <p:spPr>
          <a:xfrm>
            <a:off x="8476413" y="5550884"/>
            <a:ext cx="26670" cy="15875"/>
          </a:xfrm>
          <a:custGeom>
            <a:avLst/>
            <a:gdLst/>
            <a:ahLst/>
            <a:cxnLst/>
            <a:rect l="l" t="t" r="r" b="b"/>
            <a:pathLst>
              <a:path w="26670" h="15875">
                <a:moveTo>
                  <a:pt x="20879" y="0"/>
                </a:moveTo>
                <a:lnTo>
                  <a:pt x="0" y="0"/>
                </a:lnTo>
                <a:lnTo>
                  <a:pt x="0" y="15650"/>
                </a:lnTo>
                <a:lnTo>
                  <a:pt x="26099" y="10433"/>
                </a:lnTo>
                <a:lnTo>
                  <a:pt x="26099" y="5216"/>
                </a:lnTo>
                <a:lnTo>
                  <a:pt x="20879" y="0"/>
                </a:lnTo>
                <a:close/>
              </a:path>
            </a:pathLst>
          </a:custGeom>
          <a:solidFill>
            <a:srgbClr val="CC9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9" name="object 379"/>
          <p:cNvSpPr/>
          <p:nvPr/>
        </p:nvSpPr>
        <p:spPr>
          <a:xfrm>
            <a:off x="8956639" y="5550884"/>
            <a:ext cx="26670" cy="15875"/>
          </a:xfrm>
          <a:custGeom>
            <a:avLst/>
            <a:gdLst/>
            <a:ahLst/>
            <a:cxnLst/>
            <a:rect l="l" t="t" r="r" b="b"/>
            <a:pathLst>
              <a:path w="26670" h="15875">
                <a:moveTo>
                  <a:pt x="26099" y="0"/>
                </a:moveTo>
                <a:lnTo>
                  <a:pt x="0" y="0"/>
                </a:lnTo>
                <a:lnTo>
                  <a:pt x="0" y="10433"/>
                </a:lnTo>
                <a:lnTo>
                  <a:pt x="20879" y="15650"/>
                </a:lnTo>
                <a:lnTo>
                  <a:pt x="26099" y="10433"/>
                </a:lnTo>
                <a:lnTo>
                  <a:pt x="26099" y="0"/>
                </a:lnTo>
                <a:close/>
              </a:path>
            </a:pathLst>
          </a:custGeom>
          <a:solidFill>
            <a:srgbClr val="CC9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0" name="object 380"/>
          <p:cNvSpPr/>
          <p:nvPr/>
        </p:nvSpPr>
        <p:spPr>
          <a:xfrm>
            <a:off x="8471193" y="5535233"/>
            <a:ext cx="26670" cy="15875"/>
          </a:xfrm>
          <a:custGeom>
            <a:avLst/>
            <a:gdLst/>
            <a:ahLst/>
            <a:cxnLst/>
            <a:rect l="l" t="t" r="r" b="b"/>
            <a:pathLst>
              <a:path w="26670" h="15875">
                <a:moveTo>
                  <a:pt x="0" y="15650"/>
                </a:moveTo>
                <a:lnTo>
                  <a:pt x="0" y="0"/>
                </a:lnTo>
                <a:lnTo>
                  <a:pt x="26099" y="0"/>
                </a:lnTo>
                <a:lnTo>
                  <a:pt x="26099" y="15650"/>
                </a:lnTo>
                <a:lnTo>
                  <a:pt x="0" y="15650"/>
                </a:lnTo>
                <a:close/>
              </a:path>
            </a:pathLst>
          </a:custGeom>
          <a:solidFill>
            <a:srgbClr val="B88F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1" name="object 381"/>
          <p:cNvSpPr/>
          <p:nvPr/>
        </p:nvSpPr>
        <p:spPr>
          <a:xfrm>
            <a:off x="8956639" y="5535233"/>
            <a:ext cx="26670" cy="15875"/>
          </a:xfrm>
          <a:custGeom>
            <a:avLst/>
            <a:gdLst/>
            <a:ahLst/>
            <a:cxnLst/>
            <a:rect l="l" t="t" r="r" b="b"/>
            <a:pathLst>
              <a:path w="26670" h="15875">
                <a:moveTo>
                  <a:pt x="26099" y="0"/>
                </a:moveTo>
                <a:lnTo>
                  <a:pt x="5219" y="0"/>
                </a:lnTo>
                <a:lnTo>
                  <a:pt x="5219" y="5216"/>
                </a:lnTo>
                <a:lnTo>
                  <a:pt x="0" y="10433"/>
                </a:lnTo>
                <a:lnTo>
                  <a:pt x="0" y="15650"/>
                </a:lnTo>
                <a:lnTo>
                  <a:pt x="26099" y="15650"/>
                </a:lnTo>
                <a:lnTo>
                  <a:pt x="26099" y="0"/>
                </a:lnTo>
                <a:close/>
              </a:path>
            </a:pathLst>
          </a:custGeom>
          <a:solidFill>
            <a:srgbClr val="B88F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2" name="object 382"/>
          <p:cNvSpPr/>
          <p:nvPr/>
        </p:nvSpPr>
        <p:spPr>
          <a:xfrm>
            <a:off x="8465973" y="5519583"/>
            <a:ext cx="31750" cy="15875"/>
          </a:xfrm>
          <a:custGeom>
            <a:avLst/>
            <a:gdLst/>
            <a:ahLst/>
            <a:cxnLst/>
            <a:rect l="l" t="t" r="r" b="b"/>
            <a:pathLst>
              <a:path w="31750" h="15875">
                <a:moveTo>
                  <a:pt x="26099" y="0"/>
                </a:moveTo>
                <a:lnTo>
                  <a:pt x="0" y="0"/>
                </a:lnTo>
                <a:lnTo>
                  <a:pt x="5219" y="5216"/>
                </a:lnTo>
                <a:lnTo>
                  <a:pt x="5219" y="15650"/>
                </a:lnTo>
                <a:lnTo>
                  <a:pt x="31319" y="15650"/>
                </a:lnTo>
                <a:lnTo>
                  <a:pt x="26099" y="10433"/>
                </a:lnTo>
                <a:lnTo>
                  <a:pt x="26099" y="0"/>
                </a:lnTo>
                <a:close/>
              </a:path>
            </a:pathLst>
          </a:custGeom>
          <a:solidFill>
            <a:srgbClr val="A1824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3" name="object 383"/>
          <p:cNvSpPr/>
          <p:nvPr/>
        </p:nvSpPr>
        <p:spPr>
          <a:xfrm>
            <a:off x="8961859" y="5519583"/>
            <a:ext cx="26670" cy="15875"/>
          </a:xfrm>
          <a:custGeom>
            <a:avLst/>
            <a:gdLst/>
            <a:ahLst/>
            <a:cxnLst/>
            <a:rect l="l" t="t" r="r" b="b"/>
            <a:pathLst>
              <a:path w="26670" h="15875">
                <a:moveTo>
                  <a:pt x="0" y="15650"/>
                </a:moveTo>
                <a:lnTo>
                  <a:pt x="0" y="0"/>
                </a:lnTo>
                <a:lnTo>
                  <a:pt x="26099" y="0"/>
                </a:lnTo>
                <a:lnTo>
                  <a:pt x="26099" y="15650"/>
                </a:lnTo>
                <a:lnTo>
                  <a:pt x="0" y="15650"/>
                </a:lnTo>
                <a:close/>
              </a:path>
            </a:pathLst>
          </a:custGeom>
          <a:solidFill>
            <a:srgbClr val="A1824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4" name="object 384"/>
          <p:cNvSpPr/>
          <p:nvPr/>
        </p:nvSpPr>
        <p:spPr>
          <a:xfrm>
            <a:off x="8465973" y="5503933"/>
            <a:ext cx="26670" cy="15875"/>
          </a:xfrm>
          <a:custGeom>
            <a:avLst/>
            <a:gdLst/>
            <a:ahLst/>
            <a:cxnLst/>
            <a:rect l="l" t="t" r="r" b="b"/>
            <a:pathLst>
              <a:path w="26670" h="15875">
                <a:moveTo>
                  <a:pt x="0" y="15650"/>
                </a:moveTo>
                <a:lnTo>
                  <a:pt x="0" y="0"/>
                </a:lnTo>
                <a:lnTo>
                  <a:pt x="26099" y="0"/>
                </a:lnTo>
                <a:lnTo>
                  <a:pt x="26099" y="15650"/>
                </a:lnTo>
                <a:lnTo>
                  <a:pt x="0" y="15650"/>
                </a:lnTo>
                <a:close/>
              </a:path>
            </a:pathLst>
          </a:custGeom>
          <a:solidFill>
            <a:srgbClr val="8E754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5" name="object 385"/>
          <p:cNvSpPr/>
          <p:nvPr/>
        </p:nvSpPr>
        <p:spPr>
          <a:xfrm>
            <a:off x="8961859" y="5503933"/>
            <a:ext cx="26670" cy="15875"/>
          </a:xfrm>
          <a:custGeom>
            <a:avLst/>
            <a:gdLst/>
            <a:ahLst/>
            <a:cxnLst/>
            <a:rect l="l" t="t" r="r" b="b"/>
            <a:pathLst>
              <a:path w="26670" h="15875">
                <a:moveTo>
                  <a:pt x="26099" y="0"/>
                </a:moveTo>
                <a:lnTo>
                  <a:pt x="5219" y="0"/>
                </a:lnTo>
                <a:lnTo>
                  <a:pt x="5219" y="10433"/>
                </a:lnTo>
                <a:lnTo>
                  <a:pt x="0" y="15650"/>
                </a:lnTo>
                <a:lnTo>
                  <a:pt x="26099" y="15650"/>
                </a:lnTo>
                <a:lnTo>
                  <a:pt x="26099" y="0"/>
                </a:lnTo>
                <a:close/>
              </a:path>
            </a:pathLst>
          </a:custGeom>
          <a:solidFill>
            <a:srgbClr val="8E754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6" name="object 386"/>
          <p:cNvSpPr/>
          <p:nvPr/>
        </p:nvSpPr>
        <p:spPr>
          <a:xfrm>
            <a:off x="8465973" y="5488282"/>
            <a:ext cx="26670" cy="15875"/>
          </a:xfrm>
          <a:custGeom>
            <a:avLst/>
            <a:gdLst/>
            <a:ahLst/>
            <a:cxnLst/>
            <a:rect l="l" t="t" r="r" b="b"/>
            <a:pathLst>
              <a:path w="26670" h="15875">
                <a:moveTo>
                  <a:pt x="20879" y="0"/>
                </a:moveTo>
                <a:lnTo>
                  <a:pt x="0" y="0"/>
                </a:lnTo>
                <a:lnTo>
                  <a:pt x="0" y="15650"/>
                </a:lnTo>
                <a:lnTo>
                  <a:pt x="26099" y="15650"/>
                </a:lnTo>
                <a:lnTo>
                  <a:pt x="26099" y="10433"/>
                </a:lnTo>
                <a:lnTo>
                  <a:pt x="20879" y="5216"/>
                </a:lnTo>
                <a:lnTo>
                  <a:pt x="20879" y="0"/>
                </a:lnTo>
                <a:close/>
              </a:path>
            </a:pathLst>
          </a:custGeom>
          <a:solidFill>
            <a:srgbClr val="7464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7" name="object 387"/>
          <p:cNvSpPr/>
          <p:nvPr/>
        </p:nvSpPr>
        <p:spPr>
          <a:xfrm>
            <a:off x="8967079" y="5488282"/>
            <a:ext cx="26670" cy="15875"/>
          </a:xfrm>
          <a:custGeom>
            <a:avLst/>
            <a:gdLst/>
            <a:ahLst/>
            <a:cxnLst/>
            <a:rect l="l" t="t" r="r" b="b"/>
            <a:pathLst>
              <a:path w="26670" h="15875">
                <a:moveTo>
                  <a:pt x="0" y="15650"/>
                </a:moveTo>
                <a:lnTo>
                  <a:pt x="0" y="0"/>
                </a:lnTo>
                <a:lnTo>
                  <a:pt x="26099" y="0"/>
                </a:lnTo>
                <a:lnTo>
                  <a:pt x="26099" y="15650"/>
                </a:lnTo>
                <a:lnTo>
                  <a:pt x="0" y="15650"/>
                </a:lnTo>
                <a:close/>
              </a:path>
            </a:pathLst>
          </a:custGeom>
          <a:solidFill>
            <a:srgbClr val="7464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8" name="object 388"/>
          <p:cNvSpPr/>
          <p:nvPr/>
        </p:nvSpPr>
        <p:spPr>
          <a:xfrm>
            <a:off x="8465973" y="5477848"/>
            <a:ext cx="20955" cy="10795"/>
          </a:xfrm>
          <a:custGeom>
            <a:avLst/>
            <a:gdLst/>
            <a:ahLst/>
            <a:cxnLst/>
            <a:rect l="l" t="t" r="r" b="b"/>
            <a:pathLst>
              <a:path w="20954" h="10795">
                <a:moveTo>
                  <a:pt x="20879" y="0"/>
                </a:moveTo>
                <a:lnTo>
                  <a:pt x="0" y="0"/>
                </a:lnTo>
                <a:lnTo>
                  <a:pt x="0" y="10433"/>
                </a:lnTo>
                <a:lnTo>
                  <a:pt x="20879" y="10433"/>
                </a:lnTo>
                <a:lnTo>
                  <a:pt x="20879" y="0"/>
                </a:lnTo>
                <a:close/>
              </a:path>
            </a:pathLst>
          </a:custGeom>
          <a:solidFill>
            <a:srgbClr val="61564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9" name="object 389"/>
          <p:cNvSpPr/>
          <p:nvPr/>
        </p:nvSpPr>
        <p:spPr>
          <a:xfrm>
            <a:off x="8967079" y="5477848"/>
            <a:ext cx="26670" cy="10795"/>
          </a:xfrm>
          <a:custGeom>
            <a:avLst/>
            <a:gdLst/>
            <a:ahLst/>
            <a:cxnLst/>
            <a:rect l="l" t="t" r="r" b="b"/>
            <a:pathLst>
              <a:path w="26670" h="10795">
                <a:moveTo>
                  <a:pt x="0" y="10433"/>
                </a:moveTo>
                <a:lnTo>
                  <a:pt x="0" y="0"/>
                </a:lnTo>
                <a:lnTo>
                  <a:pt x="26099" y="0"/>
                </a:lnTo>
                <a:lnTo>
                  <a:pt x="26099" y="10433"/>
                </a:lnTo>
                <a:lnTo>
                  <a:pt x="0" y="10433"/>
                </a:lnTo>
                <a:close/>
              </a:path>
            </a:pathLst>
          </a:custGeom>
          <a:solidFill>
            <a:srgbClr val="61564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0" name="object 390"/>
          <p:cNvSpPr/>
          <p:nvPr/>
        </p:nvSpPr>
        <p:spPr>
          <a:xfrm>
            <a:off x="8460754" y="5462198"/>
            <a:ext cx="26670" cy="15875"/>
          </a:xfrm>
          <a:custGeom>
            <a:avLst/>
            <a:gdLst/>
            <a:ahLst/>
            <a:cxnLst/>
            <a:rect l="l" t="t" r="r" b="b"/>
            <a:pathLst>
              <a:path w="26670" h="15875">
                <a:moveTo>
                  <a:pt x="0" y="15650"/>
                </a:moveTo>
                <a:lnTo>
                  <a:pt x="0" y="0"/>
                </a:lnTo>
                <a:lnTo>
                  <a:pt x="26099" y="0"/>
                </a:lnTo>
                <a:lnTo>
                  <a:pt x="26099" y="15650"/>
                </a:lnTo>
                <a:lnTo>
                  <a:pt x="0" y="15650"/>
                </a:lnTo>
                <a:close/>
              </a:path>
            </a:pathLst>
          </a:custGeom>
          <a:solidFill>
            <a:srgbClr val="46413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1" name="object 391"/>
          <p:cNvSpPr/>
          <p:nvPr/>
        </p:nvSpPr>
        <p:spPr>
          <a:xfrm>
            <a:off x="8967079" y="5462198"/>
            <a:ext cx="26670" cy="15875"/>
          </a:xfrm>
          <a:custGeom>
            <a:avLst/>
            <a:gdLst/>
            <a:ahLst/>
            <a:cxnLst/>
            <a:rect l="l" t="t" r="r" b="b"/>
            <a:pathLst>
              <a:path w="26670" h="15875">
                <a:moveTo>
                  <a:pt x="0" y="15650"/>
                </a:moveTo>
                <a:lnTo>
                  <a:pt x="0" y="0"/>
                </a:lnTo>
                <a:lnTo>
                  <a:pt x="26099" y="0"/>
                </a:lnTo>
                <a:lnTo>
                  <a:pt x="26099" y="15650"/>
                </a:lnTo>
                <a:lnTo>
                  <a:pt x="0" y="15650"/>
                </a:lnTo>
                <a:close/>
              </a:path>
            </a:pathLst>
          </a:custGeom>
          <a:solidFill>
            <a:srgbClr val="46413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2" name="object 392"/>
          <p:cNvSpPr/>
          <p:nvPr/>
        </p:nvSpPr>
        <p:spPr>
          <a:xfrm>
            <a:off x="8460754" y="5446548"/>
            <a:ext cx="26670" cy="15875"/>
          </a:xfrm>
          <a:custGeom>
            <a:avLst/>
            <a:gdLst/>
            <a:ahLst/>
            <a:cxnLst/>
            <a:rect l="l" t="t" r="r" b="b"/>
            <a:pathLst>
              <a:path w="26670" h="15875">
                <a:moveTo>
                  <a:pt x="0" y="15650"/>
                </a:moveTo>
                <a:lnTo>
                  <a:pt x="0" y="0"/>
                </a:lnTo>
                <a:lnTo>
                  <a:pt x="26099" y="0"/>
                </a:lnTo>
                <a:lnTo>
                  <a:pt x="26099" y="15650"/>
                </a:lnTo>
                <a:lnTo>
                  <a:pt x="0" y="15650"/>
                </a:lnTo>
                <a:close/>
              </a:path>
            </a:pathLst>
          </a:custGeom>
          <a:solidFill>
            <a:srgbClr val="2F2D2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3" name="object 393"/>
          <p:cNvSpPr/>
          <p:nvPr/>
        </p:nvSpPr>
        <p:spPr>
          <a:xfrm>
            <a:off x="8967079" y="5446548"/>
            <a:ext cx="26670" cy="15875"/>
          </a:xfrm>
          <a:custGeom>
            <a:avLst/>
            <a:gdLst/>
            <a:ahLst/>
            <a:cxnLst/>
            <a:rect l="l" t="t" r="r" b="b"/>
            <a:pathLst>
              <a:path w="26670" h="15875">
                <a:moveTo>
                  <a:pt x="0" y="15650"/>
                </a:moveTo>
                <a:lnTo>
                  <a:pt x="0" y="0"/>
                </a:lnTo>
                <a:lnTo>
                  <a:pt x="26099" y="0"/>
                </a:lnTo>
                <a:lnTo>
                  <a:pt x="26099" y="15650"/>
                </a:lnTo>
                <a:lnTo>
                  <a:pt x="0" y="15650"/>
                </a:lnTo>
                <a:close/>
              </a:path>
            </a:pathLst>
          </a:custGeom>
          <a:solidFill>
            <a:srgbClr val="2F2D2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4" name="object 394"/>
          <p:cNvSpPr/>
          <p:nvPr/>
        </p:nvSpPr>
        <p:spPr>
          <a:xfrm>
            <a:off x="8460754" y="5430897"/>
            <a:ext cx="26670" cy="15875"/>
          </a:xfrm>
          <a:custGeom>
            <a:avLst/>
            <a:gdLst/>
            <a:ahLst/>
            <a:cxnLst/>
            <a:rect l="l" t="t" r="r" b="b"/>
            <a:pathLst>
              <a:path w="26670" h="15875">
                <a:moveTo>
                  <a:pt x="0" y="15650"/>
                </a:moveTo>
                <a:lnTo>
                  <a:pt x="0" y="0"/>
                </a:lnTo>
                <a:lnTo>
                  <a:pt x="26099" y="0"/>
                </a:lnTo>
                <a:lnTo>
                  <a:pt x="26099" y="15650"/>
                </a:lnTo>
                <a:lnTo>
                  <a:pt x="0" y="15650"/>
                </a:lnTo>
                <a:close/>
              </a:path>
            </a:pathLst>
          </a:custGeom>
          <a:solidFill>
            <a:srgbClr val="4543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5" name="object 395"/>
          <p:cNvSpPr/>
          <p:nvPr/>
        </p:nvSpPr>
        <p:spPr>
          <a:xfrm>
            <a:off x="8967079" y="5430897"/>
            <a:ext cx="26670" cy="15875"/>
          </a:xfrm>
          <a:custGeom>
            <a:avLst/>
            <a:gdLst/>
            <a:ahLst/>
            <a:cxnLst/>
            <a:rect l="l" t="t" r="r" b="b"/>
            <a:pathLst>
              <a:path w="26670" h="15875">
                <a:moveTo>
                  <a:pt x="0" y="15650"/>
                </a:moveTo>
                <a:lnTo>
                  <a:pt x="0" y="0"/>
                </a:lnTo>
                <a:lnTo>
                  <a:pt x="26099" y="0"/>
                </a:lnTo>
                <a:lnTo>
                  <a:pt x="26099" y="15650"/>
                </a:lnTo>
                <a:lnTo>
                  <a:pt x="0" y="15650"/>
                </a:lnTo>
                <a:close/>
              </a:path>
            </a:pathLst>
          </a:custGeom>
          <a:solidFill>
            <a:srgbClr val="4543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6" name="object 396"/>
          <p:cNvSpPr/>
          <p:nvPr/>
        </p:nvSpPr>
        <p:spPr>
          <a:xfrm>
            <a:off x="8460754" y="5415247"/>
            <a:ext cx="26670" cy="15875"/>
          </a:xfrm>
          <a:custGeom>
            <a:avLst/>
            <a:gdLst/>
            <a:ahLst/>
            <a:cxnLst/>
            <a:rect l="l" t="t" r="r" b="b"/>
            <a:pathLst>
              <a:path w="26670" h="15875">
                <a:moveTo>
                  <a:pt x="0" y="15650"/>
                </a:moveTo>
                <a:lnTo>
                  <a:pt x="0" y="0"/>
                </a:lnTo>
                <a:lnTo>
                  <a:pt x="26099" y="0"/>
                </a:lnTo>
                <a:lnTo>
                  <a:pt x="26099" y="15650"/>
                </a:lnTo>
                <a:lnTo>
                  <a:pt x="0" y="15650"/>
                </a:lnTo>
                <a:close/>
              </a:path>
            </a:pathLst>
          </a:custGeom>
          <a:solidFill>
            <a:srgbClr val="8F867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7" name="object 397"/>
          <p:cNvSpPr/>
          <p:nvPr/>
        </p:nvSpPr>
        <p:spPr>
          <a:xfrm>
            <a:off x="8967079" y="5415247"/>
            <a:ext cx="26670" cy="15875"/>
          </a:xfrm>
          <a:custGeom>
            <a:avLst/>
            <a:gdLst/>
            <a:ahLst/>
            <a:cxnLst/>
            <a:rect l="l" t="t" r="r" b="b"/>
            <a:pathLst>
              <a:path w="26670" h="15875">
                <a:moveTo>
                  <a:pt x="0" y="15650"/>
                </a:moveTo>
                <a:lnTo>
                  <a:pt x="0" y="0"/>
                </a:lnTo>
                <a:lnTo>
                  <a:pt x="26099" y="0"/>
                </a:lnTo>
                <a:lnTo>
                  <a:pt x="26099" y="15650"/>
                </a:lnTo>
                <a:lnTo>
                  <a:pt x="0" y="15650"/>
                </a:lnTo>
                <a:close/>
              </a:path>
            </a:pathLst>
          </a:custGeom>
          <a:solidFill>
            <a:srgbClr val="8F867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8" name="object 398"/>
          <p:cNvSpPr/>
          <p:nvPr/>
        </p:nvSpPr>
        <p:spPr>
          <a:xfrm>
            <a:off x="8465973" y="5404813"/>
            <a:ext cx="20955" cy="10795"/>
          </a:xfrm>
          <a:custGeom>
            <a:avLst/>
            <a:gdLst/>
            <a:ahLst/>
            <a:cxnLst/>
            <a:rect l="l" t="t" r="r" b="b"/>
            <a:pathLst>
              <a:path w="20954" h="10795">
                <a:moveTo>
                  <a:pt x="20879" y="0"/>
                </a:moveTo>
                <a:lnTo>
                  <a:pt x="0" y="0"/>
                </a:lnTo>
                <a:lnTo>
                  <a:pt x="0" y="10433"/>
                </a:lnTo>
                <a:lnTo>
                  <a:pt x="20879" y="10433"/>
                </a:lnTo>
                <a:lnTo>
                  <a:pt x="20879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9" name="object 399"/>
          <p:cNvSpPr/>
          <p:nvPr/>
        </p:nvSpPr>
        <p:spPr>
          <a:xfrm>
            <a:off x="8967079" y="5404813"/>
            <a:ext cx="26670" cy="10795"/>
          </a:xfrm>
          <a:custGeom>
            <a:avLst/>
            <a:gdLst/>
            <a:ahLst/>
            <a:cxnLst/>
            <a:rect l="l" t="t" r="r" b="b"/>
            <a:pathLst>
              <a:path w="26670" h="10795">
                <a:moveTo>
                  <a:pt x="0" y="10433"/>
                </a:moveTo>
                <a:lnTo>
                  <a:pt x="0" y="0"/>
                </a:lnTo>
                <a:lnTo>
                  <a:pt x="26099" y="0"/>
                </a:lnTo>
                <a:lnTo>
                  <a:pt x="26099" y="10433"/>
                </a:lnTo>
                <a:lnTo>
                  <a:pt x="0" y="10433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0" name="object 400"/>
          <p:cNvSpPr/>
          <p:nvPr/>
        </p:nvSpPr>
        <p:spPr>
          <a:xfrm>
            <a:off x="8465973" y="5389163"/>
            <a:ext cx="26670" cy="15875"/>
          </a:xfrm>
          <a:custGeom>
            <a:avLst/>
            <a:gdLst/>
            <a:ahLst/>
            <a:cxnLst/>
            <a:rect l="l" t="t" r="r" b="b"/>
            <a:pathLst>
              <a:path w="26670" h="15875">
                <a:moveTo>
                  <a:pt x="26099" y="0"/>
                </a:moveTo>
                <a:lnTo>
                  <a:pt x="0" y="0"/>
                </a:lnTo>
                <a:lnTo>
                  <a:pt x="0" y="15650"/>
                </a:lnTo>
                <a:lnTo>
                  <a:pt x="20879" y="15650"/>
                </a:lnTo>
                <a:lnTo>
                  <a:pt x="20879" y="10433"/>
                </a:lnTo>
                <a:lnTo>
                  <a:pt x="26099" y="5216"/>
                </a:lnTo>
                <a:lnTo>
                  <a:pt x="26099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1" name="object 401"/>
          <p:cNvSpPr/>
          <p:nvPr/>
        </p:nvSpPr>
        <p:spPr>
          <a:xfrm>
            <a:off x="8967079" y="5389163"/>
            <a:ext cx="26670" cy="15875"/>
          </a:xfrm>
          <a:custGeom>
            <a:avLst/>
            <a:gdLst/>
            <a:ahLst/>
            <a:cxnLst/>
            <a:rect l="l" t="t" r="r" b="b"/>
            <a:pathLst>
              <a:path w="26670" h="15875">
                <a:moveTo>
                  <a:pt x="0" y="15650"/>
                </a:moveTo>
                <a:lnTo>
                  <a:pt x="0" y="0"/>
                </a:lnTo>
                <a:lnTo>
                  <a:pt x="26099" y="0"/>
                </a:lnTo>
                <a:lnTo>
                  <a:pt x="26099" y="15650"/>
                </a:lnTo>
                <a:lnTo>
                  <a:pt x="0" y="1565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2" name="object 402"/>
          <p:cNvSpPr/>
          <p:nvPr/>
        </p:nvSpPr>
        <p:spPr>
          <a:xfrm>
            <a:off x="8465973" y="5373512"/>
            <a:ext cx="26670" cy="15875"/>
          </a:xfrm>
          <a:custGeom>
            <a:avLst/>
            <a:gdLst/>
            <a:ahLst/>
            <a:cxnLst/>
            <a:rect l="l" t="t" r="r" b="b"/>
            <a:pathLst>
              <a:path w="26670" h="15875">
                <a:moveTo>
                  <a:pt x="0" y="15650"/>
                </a:moveTo>
                <a:lnTo>
                  <a:pt x="0" y="0"/>
                </a:lnTo>
                <a:lnTo>
                  <a:pt x="26099" y="0"/>
                </a:lnTo>
                <a:lnTo>
                  <a:pt x="26099" y="15650"/>
                </a:lnTo>
                <a:lnTo>
                  <a:pt x="0" y="1565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3" name="object 403"/>
          <p:cNvSpPr/>
          <p:nvPr/>
        </p:nvSpPr>
        <p:spPr>
          <a:xfrm>
            <a:off x="8961859" y="5373512"/>
            <a:ext cx="31750" cy="15875"/>
          </a:xfrm>
          <a:custGeom>
            <a:avLst/>
            <a:gdLst/>
            <a:ahLst/>
            <a:cxnLst/>
            <a:rect l="l" t="t" r="r" b="b"/>
            <a:pathLst>
              <a:path w="31750" h="15875">
                <a:moveTo>
                  <a:pt x="26099" y="0"/>
                </a:moveTo>
                <a:lnTo>
                  <a:pt x="0" y="0"/>
                </a:lnTo>
                <a:lnTo>
                  <a:pt x="5219" y="5216"/>
                </a:lnTo>
                <a:lnTo>
                  <a:pt x="5219" y="15650"/>
                </a:lnTo>
                <a:lnTo>
                  <a:pt x="31319" y="15650"/>
                </a:lnTo>
                <a:lnTo>
                  <a:pt x="26099" y="10433"/>
                </a:lnTo>
                <a:lnTo>
                  <a:pt x="26099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4" name="object 404"/>
          <p:cNvSpPr/>
          <p:nvPr/>
        </p:nvSpPr>
        <p:spPr>
          <a:xfrm>
            <a:off x="8465973" y="5357862"/>
            <a:ext cx="31750" cy="15875"/>
          </a:xfrm>
          <a:custGeom>
            <a:avLst/>
            <a:gdLst/>
            <a:ahLst/>
            <a:cxnLst/>
            <a:rect l="l" t="t" r="r" b="b"/>
            <a:pathLst>
              <a:path w="31750" h="15875">
                <a:moveTo>
                  <a:pt x="31319" y="0"/>
                </a:moveTo>
                <a:lnTo>
                  <a:pt x="5219" y="0"/>
                </a:lnTo>
                <a:lnTo>
                  <a:pt x="5219" y="10433"/>
                </a:lnTo>
                <a:lnTo>
                  <a:pt x="0" y="10433"/>
                </a:lnTo>
                <a:lnTo>
                  <a:pt x="0" y="15650"/>
                </a:lnTo>
                <a:lnTo>
                  <a:pt x="26099" y="15650"/>
                </a:lnTo>
                <a:lnTo>
                  <a:pt x="26099" y="5216"/>
                </a:lnTo>
                <a:lnTo>
                  <a:pt x="31319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5" name="object 405"/>
          <p:cNvSpPr/>
          <p:nvPr/>
        </p:nvSpPr>
        <p:spPr>
          <a:xfrm>
            <a:off x="8961859" y="5357862"/>
            <a:ext cx="26670" cy="15875"/>
          </a:xfrm>
          <a:custGeom>
            <a:avLst/>
            <a:gdLst/>
            <a:ahLst/>
            <a:cxnLst/>
            <a:rect l="l" t="t" r="r" b="b"/>
            <a:pathLst>
              <a:path w="26670" h="15875">
                <a:moveTo>
                  <a:pt x="0" y="15650"/>
                </a:moveTo>
                <a:lnTo>
                  <a:pt x="0" y="0"/>
                </a:lnTo>
                <a:lnTo>
                  <a:pt x="26099" y="0"/>
                </a:lnTo>
                <a:lnTo>
                  <a:pt x="26099" y="15650"/>
                </a:lnTo>
                <a:lnTo>
                  <a:pt x="0" y="1565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6" name="object 406"/>
          <p:cNvSpPr/>
          <p:nvPr/>
        </p:nvSpPr>
        <p:spPr>
          <a:xfrm>
            <a:off x="8471193" y="5347428"/>
            <a:ext cx="26670" cy="10795"/>
          </a:xfrm>
          <a:custGeom>
            <a:avLst/>
            <a:gdLst/>
            <a:ahLst/>
            <a:cxnLst/>
            <a:rect l="l" t="t" r="r" b="b"/>
            <a:pathLst>
              <a:path w="26670" h="10795">
                <a:moveTo>
                  <a:pt x="0" y="10433"/>
                </a:moveTo>
                <a:lnTo>
                  <a:pt x="0" y="0"/>
                </a:lnTo>
                <a:lnTo>
                  <a:pt x="26099" y="0"/>
                </a:lnTo>
                <a:lnTo>
                  <a:pt x="26099" y="10433"/>
                </a:lnTo>
                <a:lnTo>
                  <a:pt x="0" y="10433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7" name="object 407"/>
          <p:cNvSpPr/>
          <p:nvPr/>
        </p:nvSpPr>
        <p:spPr>
          <a:xfrm>
            <a:off x="8961859" y="5347428"/>
            <a:ext cx="26670" cy="10795"/>
          </a:xfrm>
          <a:custGeom>
            <a:avLst/>
            <a:gdLst/>
            <a:ahLst/>
            <a:cxnLst/>
            <a:rect l="l" t="t" r="r" b="b"/>
            <a:pathLst>
              <a:path w="26670" h="10795">
                <a:moveTo>
                  <a:pt x="20879" y="0"/>
                </a:moveTo>
                <a:lnTo>
                  <a:pt x="0" y="0"/>
                </a:lnTo>
                <a:lnTo>
                  <a:pt x="0" y="10433"/>
                </a:lnTo>
                <a:lnTo>
                  <a:pt x="26099" y="10433"/>
                </a:lnTo>
                <a:lnTo>
                  <a:pt x="20879" y="5216"/>
                </a:lnTo>
                <a:lnTo>
                  <a:pt x="20879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8" name="object 408"/>
          <p:cNvSpPr/>
          <p:nvPr/>
        </p:nvSpPr>
        <p:spPr>
          <a:xfrm>
            <a:off x="8471193" y="5331778"/>
            <a:ext cx="31750" cy="15875"/>
          </a:xfrm>
          <a:custGeom>
            <a:avLst/>
            <a:gdLst/>
            <a:ahLst/>
            <a:cxnLst/>
            <a:rect l="l" t="t" r="r" b="b"/>
            <a:pathLst>
              <a:path w="31750" h="15875">
                <a:moveTo>
                  <a:pt x="31319" y="0"/>
                </a:moveTo>
                <a:lnTo>
                  <a:pt x="5219" y="0"/>
                </a:lnTo>
                <a:lnTo>
                  <a:pt x="5219" y="5216"/>
                </a:lnTo>
                <a:lnTo>
                  <a:pt x="0" y="10433"/>
                </a:lnTo>
                <a:lnTo>
                  <a:pt x="0" y="15650"/>
                </a:lnTo>
                <a:lnTo>
                  <a:pt x="26099" y="15650"/>
                </a:lnTo>
                <a:lnTo>
                  <a:pt x="26099" y="5216"/>
                </a:lnTo>
                <a:lnTo>
                  <a:pt x="31319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9" name="object 409"/>
          <p:cNvSpPr/>
          <p:nvPr/>
        </p:nvSpPr>
        <p:spPr>
          <a:xfrm>
            <a:off x="8956639" y="5331778"/>
            <a:ext cx="26670" cy="15875"/>
          </a:xfrm>
          <a:custGeom>
            <a:avLst/>
            <a:gdLst/>
            <a:ahLst/>
            <a:cxnLst/>
            <a:rect l="l" t="t" r="r" b="b"/>
            <a:pathLst>
              <a:path w="26670" h="15875">
                <a:moveTo>
                  <a:pt x="0" y="15650"/>
                </a:moveTo>
                <a:lnTo>
                  <a:pt x="0" y="0"/>
                </a:lnTo>
                <a:lnTo>
                  <a:pt x="26099" y="0"/>
                </a:lnTo>
                <a:lnTo>
                  <a:pt x="26099" y="15650"/>
                </a:lnTo>
                <a:lnTo>
                  <a:pt x="0" y="1565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0" name="object 410"/>
          <p:cNvSpPr/>
          <p:nvPr/>
        </p:nvSpPr>
        <p:spPr>
          <a:xfrm>
            <a:off x="8476413" y="5316127"/>
            <a:ext cx="31750" cy="15875"/>
          </a:xfrm>
          <a:custGeom>
            <a:avLst/>
            <a:gdLst/>
            <a:ahLst/>
            <a:cxnLst/>
            <a:rect l="l" t="t" r="r" b="b"/>
            <a:pathLst>
              <a:path w="31750" h="15875">
                <a:moveTo>
                  <a:pt x="31319" y="0"/>
                </a:moveTo>
                <a:lnTo>
                  <a:pt x="5219" y="0"/>
                </a:lnTo>
                <a:lnTo>
                  <a:pt x="5219" y="5216"/>
                </a:lnTo>
                <a:lnTo>
                  <a:pt x="0" y="5216"/>
                </a:lnTo>
                <a:lnTo>
                  <a:pt x="0" y="15650"/>
                </a:lnTo>
                <a:lnTo>
                  <a:pt x="26099" y="15650"/>
                </a:lnTo>
                <a:lnTo>
                  <a:pt x="26099" y="5216"/>
                </a:lnTo>
                <a:lnTo>
                  <a:pt x="31319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1" name="object 411"/>
          <p:cNvSpPr/>
          <p:nvPr/>
        </p:nvSpPr>
        <p:spPr>
          <a:xfrm>
            <a:off x="8951419" y="5316127"/>
            <a:ext cx="31750" cy="15875"/>
          </a:xfrm>
          <a:custGeom>
            <a:avLst/>
            <a:gdLst/>
            <a:ahLst/>
            <a:cxnLst/>
            <a:rect l="l" t="t" r="r" b="b"/>
            <a:pathLst>
              <a:path w="31750" h="15875">
                <a:moveTo>
                  <a:pt x="26099" y="0"/>
                </a:moveTo>
                <a:lnTo>
                  <a:pt x="0" y="0"/>
                </a:lnTo>
                <a:lnTo>
                  <a:pt x="0" y="5216"/>
                </a:lnTo>
                <a:lnTo>
                  <a:pt x="5219" y="10433"/>
                </a:lnTo>
                <a:lnTo>
                  <a:pt x="5219" y="15650"/>
                </a:lnTo>
                <a:lnTo>
                  <a:pt x="31319" y="15650"/>
                </a:lnTo>
                <a:lnTo>
                  <a:pt x="26099" y="10433"/>
                </a:lnTo>
                <a:lnTo>
                  <a:pt x="26099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2" name="object 412"/>
          <p:cNvSpPr/>
          <p:nvPr/>
        </p:nvSpPr>
        <p:spPr>
          <a:xfrm>
            <a:off x="8481633" y="5300477"/>
            <a:ext cx="26670" cy="15875"/>
          </a:xfrm>
          <a:custGeom>
            <a:avLst/>
            <a:gdLst/>
            <a:ahLst/>
            <a:cxnLst/>
            <a:rect l="l" t="t" r="r" b="b"/>
            <a:pathLst>
              <a:path w="26670" h="15875">
                <a:moveTo>
                  <a:pt x="26099" y="0"/>
                </a:moveTo>
                <a:lnTo>
                  <a:pt x="5219" y="0"/>
                </a:lnTo>
                <a:lnTo>
                  <a:pt x="0" y="5216"/>
                </a:lnTo>
                <a:lnTo>
                  <a:pt x="0" y="15650"/>
                </a:lnTo>
                <a:lnTo>
                  <a:pt x="26099" y="15650"/>
                </a:lnTo>
                <a:lnTo>
                  <a:pt x="26099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3" name="object 413"/>
          <p:cNvSpPr/>
          <p:nvPr/>
        </p:nvSpPr>
        <p:spPr>
          <a:xfrm>
            <a:off x="8946199" y="5300477"/>
            <a:ext cx="31750" cy="15875"/>
          </a:xfrm>
          <a:custGeom>
            <a:avLst/>
            <a:gdLst/>
            <a:ahLst/>
            <a:cxnLst/>
            <a:rect l="l" t="t" r="r" b="b"/>
            <a:pathLst>
              <a:path w="31750" h="15875">
                <a:moveTo>
                  <a:pt x="31319" y="10433"/>
                </a:moveTo>
                <a:lnTo>
                  <a:pt x="5219" y="10433"/>
                </a:lnTo>
                <a:lnTo>
                  <a:pt x="5219" y="15650"/>
                </a:lnTo>
                <a:lnTo>
                  <a:pt x="31319" y="15650"/>
                </a:lnTo>
                <a:lnTo>
                  <a:pt x="31319" y="10433"/>
                </a:lnTo>
                <a:close/>
              </a:path>
              <a:path w="31750" h="15875">
                <a:moveTo>
                  <a:pt x="26099" y="0"/>
                </a:moveTo>
                <a:lnTo>
                  <a:pt x="0" y="0"/>
                </a:lnTo>
                <a:lnTo>
                  <a:pt x="0" y="10433"/>
                </a:lnTo>
                <a:lnTo>
                  <a:pt x="26099" y="10433"/>
                </a:lnTo>
                <a:lnTo>
                  <a:pt x="26099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4" name="object 414"/>
          <p:cNvSpPr/>
          <p:nvPr/>
        </p:nvSpPr>
        <p:spPr>
          <a:xfrm>
            <a:off x="8486853" y="5284827"/>
            <a:ext cx="26670" cy="15875"/>
          </a:xfrm>
          <a:custGeom>
            <a:avLst/>
            <a:gdLst/>
            <a:ahLst/>
            <a:cxnLst/>
            <a:rect l="l" t="t" r="r" b="b"/>
            <a:pathLst>
              <a:path w="26670" h="15875">
                <a:moveTo>
                  <a:pt x="26099" y="0"/>
                </a:moveTo>
                <a:lnTo>
                  <a:pt x="0" y="0"/>
                </a:lnTo>
                <a:lnTo>
                  <a:pt x="0" y="15650"/>
                </a:lnTo>
                <a:lnTo>
                  <a:pt x="20879" y="15650"/>
                </a:lnTo>
                <a:lnTo>
                  <a:pt x="26099" y="10433"/>
                </a:lnTo>
                <a:lnTo>
                  <a:pt x="26099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5" name="object 415"/>
          <p:cNvSpPr/>
          <p:nvPr/>
        </p:nvSpPr>
        <p:spPr>
          <a:xfrm>
            <a:off x="8940979" y="5284827"/>
            <a:ext cx="31750" cy="15875"/>
          </a:xfrm>
          <a:custGeom>
            <a:avLst/>
            <a:gdLst/>
            <a:ahLst/>
            <a:cxnLst/>
            <a:rect l="l" t="t" r="r" b="b"/>
            <a:pathLst>
              <a:path w="31750" h="15875">
                <a:moveTo>
                  <a:pt x="26099" y="0"/>
                </a:moveTo>
                <a:lnTo>
                  <a:pt x="0" y="0"/>
                </a:lnTo>
                <a:lnTo>
                  <a:pt x="0" y="5216"/>
                </a:lnTo>
                <a:lnTo>
                  <a:pt x="5219" y="10433"/>
                </a:lnTo>
                <a:lnTo>
                  <a:pt x="5219" y="15650"/>
                </a:lnTo>
                <a:lnTo>
                  <a:pt x="31319" y="15650"/>
                </a:lnTo>
                <a:lnTo>
                  <a:pt x="31319" y="10433"/>
                </a:lnTo>
                <a:lnTo>
                  <a:pt x="26099" y="10433"/>
                </a:lnTo>
                <a:lnTo>
                  <a:pt x="26099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6" name="object 416"/>
          <p:cNvSpPr/>
          <p:nvPr/>
        </p:nvSpPr>
        <p:spPr>
          <a:xfrm>
            <a:off x="8492073" y="5274393"/>
            <a:ext cx="26670" cy="10795"/>
          </a:xfrm>
          <a:custGeom>
            <a:avLst/>
            <a:gdLst/>
            <a:ahLst/>
            <a:cxnLst/>
            <a:rect l="l" t="t" r="r" b="b"/>
            <a:pathLst>
              <a:path w="26670" h="10795">
                <a:moveTo>
                  <a:pt x="26099" y="0"/>
                </a:moveTo>
                <a:lnTo>
                  <a:pt x="0" y="0"/>
                </a:lnTo>
                <a:lnTo>
                  <a:pt x="0" y="10433"/>
                </a:lnTo>
                <a:lnTo>
                  <a:pt x="26099" y="10433"/>
                </a:lnTo>
                <a:lnTo>
                  <a:pt x="26099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7" name="object 417"/>
          <p:cNvSpPr/>
          <p:nvPr/>
        </p:nvSpPr>
        <p:spPr>
          <a:xfrm>
            <a:off x="8935759" y="5274393"/>
            <a:ext cx="31750" cy="10795"/>
          </a:xfrm>
          <a:custGeom>
            <a:avLst/>
            <a:gdLst/>
            <a:ahLst/>
            <a:cxnLst/>
            <a:rect l="l" t="t" r="r" b="b"/>
            <a:pathLst>
              <a:path w="31750" h="10795">
                <a:moveTo>
                  <a:pt x="26099" y="0"/>
                </a:moveTo>
                <a:lnTo>
                  <a:pt x="0" y="0"/>
                </a:lnTo>
                <a:lnTo>
                  <a:pt x="0" y="5216"/>
                </a:lnTo>
                <a:lnTo>
                  <a:pt x="5219" y="10433"/>
                </a:lnTo>
                <a:lnTo>
                  <a:pt x="31319" y="10433"/>
                </a:lnTo>
                <a:lnTo>
                  <a:pt x="31319" y="5216"/>
                </a:lnTo>
                <a:lnTo>
                  <a:pt x="26099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8" name="object 418"/>
          <p:cNvSpPr/>
          <p:nvPr/>
        </p:nvSpPr>
        <p:spPr>
          <a:xfrm>
            <a:off x="8497292" y="5258742"/>
            <a:ext cx="26670" cy="15875"/>
          </a:xfrm>
          <a:custGeom>
            <a:avLst/>
            <a:gdLst/>
            <a:ahLst/>
            <a:cxnLst/>
            <a:rect l="l" t="t" r="r" b="b"/>
            <a:pathLst>
              <a:path w="26670" h="15875">
                <a:moveTo>
                  <a:pt x="26099" y="0"/>
                </a:moveTo>
                <a:lnTo>
                  <a:pt x="0" y="0"/>
                </a:lnTo>
                <a:lnTo>
                  <a:pt x="0" y="15650"/>
                </a:lnTo>
                <a:lnTo>
                  <a:pt x="26099" y="15650"/>
                </a:lnTo>
                <a:lnTo>
                  <a:pt x="26099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9" name="object 419"/>
          <p:cNvSpPr/>
          <p:nvPr/>
        </p:nvSpPr>
        <p:spPr>
          <a:xfrm>
            <a:off x="8930540" y="5258742"/>
            <a:ext cx="31750" cy="15875"/>
          </a:xfrm>
          <a:custGeom>
            <a:avLst/>
            <a:gdLst/>
            <a:ahLst/>
            <a:cxnLst/>
            <a:rect l="l" t="t" r="r" b="b"/>
            <a:pathLst>
              <a:path w="31750" h="15875">
                <a:moveTo>
                  <a:pt x="26099" y="0"/>
                </a:moveTo>
                <a:lnTo>
                  <a:pt x="0" y="0"/>
                </a:lnTo>
                <a:lnTo>
                  <a:pt x="0" y="5216"/>
                </a:lnTo>
                <a:lnTo>
                  <a:pt x="5219" y="10433"/>
                </a:lnTo>
                <a:lnTo>
                  <a:pt x="5219" y="15650"/>
                </a:lnTo>
                <a:lnTo>
                  <a:pt x="31319" y="15650"/>
                </a:lnTo>
                <a:lnTo>
                  <a:pt x="31319" y="10433"/>
                </a:lnTo>
                <a:lnTo>
                  <a:pt x="26099" y="5216"/>
                </a:lnTo>
                <a:lnTo>
                  <a:pt x="26099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0" name="object 420"/>
          <p:cNvSpPr/>
          <p:nvPr/>
        </p:nvSpPr>
        <p:spPr>
          <a:xfrm>
            <a:off x="8502512" y="5243092"/>
            <a:ext cx="31750" cy="15875"/>
          </a:xfrm>
          <a:custGeom>
            <a:avLst/>
            <a:gdLst/>
            <a:ahLst/>
            <a:cxnLst/>
            <a:rect l="l" t="t" r="r" b="b"/>
            <a:pathLst>
              <a:path w="31750" h="15875">
                <a:moveTo>
                  <a:pt x="26099" y="5216"/>
                </a:moveTo>
                <a:lnTo>
                  <a:pt x="0" y="5216"/>
                </a:lnTo>
                <a:lnTo>
                  <a:pt x="0" y="15650"/>
                </a:lnTo>
                <a:lnTo>
                  <a:pt x="26099" y="15650"/>
                </a:lnTo>
                <a:lnTo>
                  <a:pt x="26099" y="5216"/>
                </a:lnTo>
                <a:close/>
              </a:path>
              <a:path w="31750" h="15875">
                <a:moveTo>
                  <a:pt x="31319" y="0"/>
                </a:moveTo>
                <a:lnTo>
                  <a:pt x="5219" y="0"/>
                </a:lnTo>
                <a:lnTo>
                  <a:pt x="5219" y="5216"/>
                </a:lnTo>
                <a:lnTo>
                  <a:pt x="31319" y="5216"/>
                </a:lnTo>
                <a:lnTo>
                  <a:pt x="31319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1" name="object 421"/>
          <p:cNvSpPr/>
          <p:nvPr/>
        </p:nvSpPr>
        <p:spPr>
          <a:xfrm>
            <a:off x="8920100" y="5243092"/>
            <a:ext cx="36830" cy="15875"/>
          </a:xfrm>
          <a:custGeom>
            <a:avLst/>
            <a:gdLst/>
            <a:ahLst/>
            <a:cxnLst/>
            <a:rect l="l" t="t" r="r" b="b"/>
            <a:pathLst>
              <a:path w="36829" h="15875">
                <a:moveTo>
                  <a:pt x="26099" y="0"/>
                </a:moveTo>
                <a:lnTo>
                  <a:pt x="0" y="0"/>
                </a:lnTo>
                <a:lnTo>
                  <a:pt x="5219" y="5216"/>
                </a:lnTo>
                <a:lnTo>
                  <a:pt x="5219" y="10433"/>
                </a:lnTo>
                <a:lnTo>
                  <a:pt x="10439" y="15650"/>
                </a:lnTo>
                <a:lnTo>
                  <a:pt x="36538" y="15650"/>
                </a:lnTo>
                <a:lnTo>
                  <a:pt x="31319" y="10433"/>
                </a:lnTo>
                <a:lnTo>
                  <a:pt x="31319" y="5216"/>
                </a:lnTo>
                <a:lnTo>
                  <a:pt x="26099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2" name="object 422"/>
          <p:cNvSpPr/>
          <p:nvPr/>
        </p:nvSpPr>
        <p:spPr>
          <a:xfrm>
            <a:off x="8507732" y="5227442"/>
            <a:ext cx="36830" cy="15875"/>
          </a:xfrm>
          <a:custGeom>
            <a:avLst/>
            <a:gdLst/>
            <a:ahLst/>
            <a:cxnLst/>
            <a:rect l="l" t="t" r="r" b="b"/>
            <a:pathLst>
              <a:path w="36829" h="15875">
                <a:moveTo>
                  <a:pt x="36538" y="0"/>
                </a:moveTo>
                <a:lnTo>
                  <a:pt x="10439" y="0"/>
                </a:lnTo>
                <a:lnTo>
                  <a:pt x="5219" y="5216"/>
                </a:lnTo>
                <a:lnTo>
                  <a:pt x="5219" y="10433"/>
                </a:lnTo>
                <a:lnTo>
                  <a:pt x="0" y="10433"/>
                </a:lnTo>
                <a:lnTo>
                  <a:pt x="0" y="15650"/>
                </a:lnTo>
                <a:lnTo>
                  <a:pt x="26099" y="15650"/>
                </a:lnTo>
                <a:lnTo>
                  <a:pt x="31319" y="10433"/>
                </a:lnTo>
                <a:lnTo>
                  <a:pt x="31319" y="5216"/>
                </a:lnTo>
                <a:lnTo>
                  <a:pt x="36538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3" name="object 423"/>
          <p:cNvSpPr/>
          <p:nvPr/>
        </p:nvSpPr>
        <p:spPr>
          <a:xfrm>
            <a:off x="8914880" y="5227442"/>
            <a:ext cx="31750" cy="15875"/>
          </a:xfrm>
          <a:custGeom>
            <a:avLst/>
            <a:gdLst/>
            <a:ahLst/>
            <a:cxnLst/>
            <a:rect l="l" t="t" r="r" b="b"/>
            <a:pathLst>
              <a:path w="31750" h="15875">
                <a:moveTo>
                  <a:pt x="26099" y="0"/>
                </a:moveTo>
                <a:lnTo>
                  <a:pt x="0" y="0"/>
                </a:lnTo>
                <a:lnTo>
                  <a:pt x="0" y="5216"/>
                </a:lnTo>
                <a:lnTo>
                  <a:pt x="5219" y="10433"/>
                </a:lnTo>
                <a:lnTo>
                  <a:pt x="5219" y="15650"/>
                </a:lnTo>
                <a:lnTo>
                  <a:pt x="31319" y="15650"/>
                </a:lnTo>
                <a:lnTo>
                  <a:pt x="31319" y="10433"/>
                </a:lnTo>
                <a:lnTo>
                  <a:pt x="26099" y="5216"/>
                </a:lnTo>
                <a:lnTo>
                  <a:pt x="26099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4" name="object 424"/>
          <p:cNvSpPr/>
          <p:nvPr/>
        </p:nvSpPr>
        <p:spPr>
          <a:xfrm>
            <a:off x="8518172" y="5211791"/>
            <a:ext cx="36830" cy="15875"/>
          </a:xfrm>
          <a:custGeom>
            <a:avLst/>
            <a:gdLst/>
            <a:ahLst/>
            <a:cxnLst/>
            <a:rect l="l" t="t" r="r" b="b"/>
            <a:pathLst>
              <a:path w="36829" h="15875">
                <a:moveTo>
                  <a:pt x="36538" y="0"/>
                </a:moveTo>
                <a:lnTo>
                  <a:pt x="5219" y="0"/>
                </a:lnTo>
                <a:lnTo>
                  <a:pt x="5219" y="5216"/>
                </a:lnTo>
                <a:lnTo>
                  <a:pt x="0" y="10433"/>
                </a:lnTo>
                <a:lnTo>
                  <a:pt x="0" y="15650"/>
                </a:lnTo>
                <a:lnTo>
                  <a:pt x="26099" y="15650"/>
                </a:lnTo>
                <a:lnTo>
                  <a:pt x="31319" y="10433"/>
                </a:lnTo>
                <a:lnTo>
                  <a:pt x="31319" y="5216"/>
                </a:lnTo>
                <a:lnTo>
                  <a:pt x="36538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5" name="object 425"/>
          <p:cNvSpPr/>
          <p:nvPr/>
        </p:nvSpPr>
        <p:spPr>
          <a:xfrm>
            <a:off x="8904440" y="5211791"/>
            <a:ext cx="36830" cy="15875"/>
          </a:xfrm>
          <a:custGeom>
            <a:avLst/>
            <a:gdLst/>
            <a:ahLst/>
            <a:cxnLst/>
            <a:rect l="l" t="t" r="r" b="b"/>
            <a:pathLst>
              <a:path w="36829" h="15875">
                <a:moveTo>
                  <a:pt x="26099" y="0"/>
                </a:moveTo>
                <a:lnTo>
                  <a:pt x="0" y="0"/>
                </a:lnTo>
                <a:lnTo>
                  <a:pt x="0" y="5216"/>
                </a:lnTo>
                <a:lnTo>
                  <a:pt x="5219" y="10433"/>
                </a:lnTo>
                <a:lnTo>
                  <a:pt x="5219" y="15650"/>
                </a:lnTo>
                <a:lnTo>
                  <a:pt x="36538" y="15650"/>
                </a:lnTo>
                <a:lnTo>
                  <a:pt x="36538" y="10433"/>
                </a:lnTo>
                <a:lnTo>
                  <a:pt x="31319" y="10433"/>
                </a:lnTo>
                <a:lnTo>
                  <a:pt x="31319" y="5216"/>
                </a:lnTo>
                <a:lnTo>
                  <a:pt x="26099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6" name="object 426"/>
          <p:cNvSpPr/>
          <p:nvPr/>
        </p:nvSpPr>
        <p:spPr>
          <a:xfrm>
            <a:off x="8528611" y="5201358"/>
            <a:ext cx="31750" cy="10795"/>
          </a:xfrm>
          <a:custGeom>
            <a:avLst/>
            <a:gdLst/>
            <a:ahLst/>
            <a:cxnLst/>
            <a:rect l="l" t="t" r="r" b="b"/>
            <a:pathLst>
              <a:path w="31750" h="10795">
                <a:moveTo>
                  <a:pt x="31319" y="0"/>
                </a:moveTo>
                <a:lnTo>
                  <a:pt x="0" y="0"/>
                </a:lnTo>
                <a:lnTo>
                  <a:pt x="0" y="10433"/>
                </a:lnTo>
                <a:lnTo>
                  <a:pt x="26099" y="10433"/>
                </a:lnTo>
                <a:lnTo>
                  <a:pt x="26099" y="5216"/>
                </a:lnTo>
                <a:lnTo>
                  <a:pt x="31319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7" name="object 427"/>
          <p:cNvSpPr/>
          <p:nvPr/>
        </p:nvSpPr>
        <p:spPr>
          <a:xfrm>
            <a:off x="8899221" y="5201358"/>
            <a:ext cx="31750" cy="10795"/>
          </a:xfrm>
          <a:custGeom>
            <a:avLst/>
            <a:gdLst/>
            <a:ahLst/>
            <a:cxnLst/>
            <a:rect l="l" t="t" r="r" b="b"/>
            <a:pathLst>
              <a:path w="31750" h="10795">
                <a:moveTo>
                  <a:pt x="26099" y="0"/>
                </a:moveTo>
                <a:lnTo>
                  <a:pt x="0" y="0"/>
                </a:lnTo>
                <a:lnTo>
                  <a:pt x="0" y="10433"/>
                </a:lnTo>
                <a:lnTo>
                  <a:pt x="31319" y="10433"/>
                </a:lnTo>
                <a:lnTo>
                  <a:pt x="26099" y="5216"/>
                </a:lnTo>
                <a:lnTo>
                  <a:pt x="26099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8" name="object 428"/>
          <p:cNvSpPr/>
          <p:nvPr/>
        </p:nvSpPr>
        <p:spPr>
          <a:xfrm>
            <a:off x="8533831" y="5185707"/>
            <a:ext cx="41910" cy="15875"/>
          </a:xfrm>
          <a:custGeom>
            <a:avLst/>
            <a:gdLst/>
            <a:ahLst/>
            <a:cxnLst/>
            <a:rect l="l" t="t" r="r" b="b"/>
            <a:pathLst>
              <a:path w="41909" h="15875">
                <a:moveTo>
                  <a:pt x="41758" y="0"/>
                </a:moveTo>
                <a:lnTo>
                  <a:pt x="10439" y="0"/>
                </a:lnTo>
                <a:lnTo>
                  <a:pt x="0" y="10433"/>
                </a:lnTo>
                <a:lnTo>
                  <a:pt x="0" y="15650"/>
                </a:lnTo>
                <a:lnTo>
                  <a:pt x="26099" y="15650"/>
                </a:lnTo>
                <a:lnTo>
                  <a:pt x="41758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9" name="object 429"/>
          <p:cNvSpPr/>
          <p:nvPr/>
        </p:nvSpPr>
        <p:spPr>
          <a:xfrm>
            <a:off x="8883561" y="5185707"/>
            <a:ext cx="41910" cy="15875"/>
          </a:xfrm>
          <a:custGeom>
            <a:avLst/>
            <a:gdLst/>
            <a:ahLst/>
            <a:cxnLst/>
            <a:rect l="l" t="t" r="r" b="b"/>
            <a:pathLst>
              <a:path w="41909" h="15875">
                <a:moveTo>
                  <a:pt x="36538" y="5216"/>
                </a:moveTo>
                <a:lnTo>
                  <a:pt x="5219" y="5216"/>
                </a:lnTo>
                <a:lnTo>
                  <a:pt x="10439" y="10433"/>
                </a:lnTo>
                <a:lnTo>
                  <a:pt x="10439" y="15650"/>
                </a:lnTo>
                <a:lnTo>
                  <a:pt x="41758" y="15650"/>
                </a:lnTo>
                <a:lnTo>
                  <a:pt x="36538" y="10433"/>
                </a:lnTo>
                <a:lnTo>
                  <a:pt x="36538" y="5216"/>
                </a:lnTo>
                <a:close/>
              </a:path>
              <a:path w="41909" h="15875">
                <a:moveTo>
                  <a:pt x="31319" y="0"/>
                </a:moveTo>
                <a:lnTo>
                  <a:pt x="0" y="0"/>
                </a:lnTo>
                <a:lnTo>
                  <a:pt x="0" y="5216"/>
                </a:lnTo>
                <a:lnTo>
                  <a:pt x="31319" y="5216"/>
                </a:lnTo>
                <a:lnTo>
                  <a:pt x="31319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0" name="object 430"/>
          <p:cNvSpPr/>
          <p:nvPr/>
        </p:nvSpPr>
        <p:spPr>
          <a:xfrm>
            <a:off x="8544271" y="5170057"/>
            <a:ext cx="41910" cy="15875"/>
          </a:xfrm>
          <a:custGeom>
            <a:avLst/>
            <a:gdLst/>
            <a:ahLst/>
            <a:cxnLst/>
            <a:rect l="l" t="t" r="r" b="b"/>
            <a:pathLst>
              <a:path w="41909" h="15875">
                <a:moveTo>
                  <a:pt x="31319" y="10433"/>
                </a:moveTo>
                <a:lnTo>
                  <a:pt x="0" y="10433"/>
                </a:lnTo>
                <a:lnTo>
                  <a:pt x="0" y="15650"/>
                </a:lnTo>
                <a:lnTo>
                  <a:pt x="31319" y="15650"/>
                </a:lnTo>
                <a:lnTo>
                  <a:pt x="31319" y="10433"/>
                </a:lnTo>
                <a:close/>
              </a:path>
              <a:path w="41909" h="15875">
                <a:moveTo>
                  <a:pt x="41758" y="0"/>
                </a:moveTo>
                <a:lnTo>
                  <a:pt x="10439" y="0"/>
                </a:lnTo>
                <a:lnTo>
                  <a:pt x="10439" y="5216"/>
                </a:lnTo>
                <a:lnTo>
                  <a:pt x="5219" y="10433"/>
                </a:lnTo>
                <a:lnTo>
                  <a:pt x="36538" y="10433"/>
                </a:lnTo>
                <a:lnTo>
                  <a:pt x="41758" y="5216"/>
                </a:lnTo>
                <a:lnTo>
                  <a:pt x="41758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1" name="object 431"/>
          <p:cNvSpPr/>
          <p:nvPr/>
        </p:nvSpPr>
        <p:spPr>
          <a:xfrm>
            <a:off x="8867902" y="5170057"/>
            <a:ext cx="46990" cy="15875"/>
          </a:xfrm>
          <a:custGeom>
            <a:avLst/>
            <a:gdLst/>
            <a:ahLst/>
            <a:cxnLst/>
            <a:rect l="l" t="t" r="r" b="b"/>
            <a:pathLst>
              <a:path w="46990" h="15875">
                <a:moveTo>
                  <a:pt x="31319" y="0"/>
                </a:moveTo>
                <a:lnTo>
                  <a:pt x="0" y="0"/>
                </a:lnTo>
                <a:lnTo>
                  <a:pt x="15659" y="15650"/>
                </a:lnTo>
                <a:lnTo>
                  <a:pt x="46978" y="15650"/>
                </a:lnTo>
                <a:lnTo>
                  <a:pt x="41758" y="10433"/>
                </a:lnTo>
                <a:lnTo>
                  <a:pt x="36538" y="10433"/>
                </a:lnTo>
                <a:lnTo>
                  <a:pt x="36538" y="5216"/>
                </a:lnTo>
                <a:lnTo>
                  <a:pt x="31319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2" name="object 432"/>
          <p:cNvSpPr/>
          <p:nvPr/>
        </p:nvSpPr>
        <p:spPr>
          <a:xfrm>
            <a:off x="8554711" y="5081343"/>
            <a:ext cx="344805" cy="88900"/>
          </a:xfrm>
          <a:custGeom>
            <a:avLst/>
            <a:gdLst/>
            <a:ahLst/>
            <a:cxnLst/>
            <a:rect l="l" t="t" r="r" b="b"/>
            <a:pathLst>
              <a:path w="344804" h="88900">
                <a:moveTo>
                  <a:pt x="219233" y="5216"/>
                </a:moveTo>
                <a:lnTo>
                  <a:pt x="125276" y="5216"/>
                </a:lnTo>
                <a:lnTo>
                  <a:pt x="104396" y="15650"/>
                </a:lnTo>
                <a:lnTo>
                  <a:pt x="88737" y="20867"/>
                </a:lnTo>
                <a:lnTo>
                  <a:pt x="57418" y="36517"/>
                </a:lnTo>
                <a:lnTo>
                  <a:pt x="46978" y="46951"/>
                </a:lnTo>
                <a:lnTo>
                  <a:pt x="36538" y="52168"/>
                </a:lnTo>
                <a:lnTo>
                  <a:pt x="31319" y="62601"/>
                </a:lnTo>
                <a:lnTo>
                  <a:pt x="20879" y="67818"/>
                </a:lnTo>
                <a:lnTo>
                  <a:pt x="0" y="88713"/>
                </a:lnTo>
                <a:lnTo>
                  <a:pt x="31319" y="88713"/>
                </a:lnTo>
                <a:lnTo>
                  <a:pt x="41758" y="83468"/>
                </a:lnTo>
                <a:lnTo>
                  <a:pt x="46978" y="73035"/>
                </a:lnTo>
                <a:lnTo>
                  <a:pt x="57418" y="67818"/>
                </a:lnTo>
                <a:lnTo>
                  <a:pt x="62638" y="62601"/>
                </a:lnTo>
                <a:lnTo>
                  <a:pt x="83517" y="52168"/>
                </a:lnTo>
                <a:lnTo>
                  <a:pt x="88737" y="46951"/>
                </a:lnTo>
                <a:lnTo>
                  <a:pt x="109616" y="36517"/>
                </a:lnTo>
                <a:lnTo>
                  <a:pt x="114836" y="36517"/>
                </a:lnTo>
                <a:lnTo>
                  <a:pt x="125276" y="31300"/>
                </a:lnTo>
                <a:lnTo>
                  <a:pt x="135716" y="31300"/>
                </a:lnTo>
                <a:lnTo>
                  <a:pt x="146155" y="26084"/>
                </a:lnTo>
                <a:lnTo>
                  <a:pt x="266212" y="26084"/>
                </a:lnTo>
                <a:lnTo>
                  <a:pt x="234893" y="10433"/>
                </a:lnTo>
                <a:lnTo>
                  <a:pt x="219233" y="5216"/>
                </a:lnTo>
                <a:close/>
              </a:path>
              <a:path w="344804" h="88900">
                <a:moveTo>
                  <a:pt x="266212" y="26084"/>
                </a:moveTo>
                <a:lnTo>
                  <a:pt x="203574" y="26084"/>
                </a:lnTo>
                <a:lnTo>
                  <a:pt x="214013" y="31300"/>
                </a:lnTo>
                <a:lnTo>
                  <a:pt x="219233" y="31300"/>
                </a:lnTo>
                <a:lnTo>
                  <a:pt x="229673" y="36517"/>
                </a:lnTo>
                <a:lnTo>
                  <a:pt x="240112" y="36517"/>
                </a:lnTo>
                <a:lnTo>
                  <a:pt x="250552" y="41734"/>
                </a:lnTo>
                <a:lnTo>
                  <a:pt x="255772" y="46951"/>
                </a:lnTo>
                <a:lnTo>
                  <a:pt x="276651" y="57384"/>
                </a:lnTo>
                <a:lnTo>
                  <a:pt x="281871" y="62601"/>
                </a:lnTo>
                <a:lnTo>
                  <a:pt x="292311" y="67818"/>
                </a:lnTo>
                <a:lnTo>
                  <a:pt x="313190" y="88713"/>
                </a:lnTo>
                <a:lnTo>
                  <a:pt x="344509" y="88713"/>
                </a:lnTo>
                <a:lnTo>
                  <a:pt x="339290" y="78252"/>
                </a:lnTo>
                <a:lnTo>
                  <a:pt x="328850" y="67818"/>
                </a:lnTo>
                <a:lnTo>
                  <a:pt x="318410" y="62601"/>
                </a:lnTo>
                <a:lnTo>
                  <a:pt x="307971" y="52168"/>
                </a:lnTo>
                <a:lnTo>
                  <a:pt x="297531" y="46951"/>
                </a:lnTo>
                <a:lnTo>
                  <a:pt x="287091" y="36517"/>
                </a:lnTo>
                <a:lnTo>
                  <a:pt x="266212" y="26084"/>
                </a:lnTo>
                <a:close/>
              </a:path>
              <a:path w="344804" h="88900">
                <a:moveTo>
                  <a:pt x="172254" y="0"/>
                </a:moveTo>
                <a:lnTo>
                  <a:pt x="161815" y="5216"/>
                </a:lnTo>
                <a:lnTo>
                  <a:pt x="187914" y="5216"/>
                </a:lnTo>
                <a:lnTo>
                  <a:pt x="172254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3" name="object 433"/>
          <p:cNvSpPr/>
          <p:nvPr/>
        </p:nvSpPr>
        <p:spPr>
          <a:xfrm>
            <a:off x="8580810" y="5253526"/>
            <a:ext cx="297815" cy="454025"/>
          </a:xfrm>
          <a:custGeom>
            <a:avLst/>
            <a:gdLst/>
            <a:ahLst/>
            <a:cxnLst/>
            <a:rect l="l" t="t" r="r" b="b"/>
            <a:pathLst>
              <a:path w="297815" h="454025">
                <a:moveTo>
                  <a:pt x="266932" y="88685"/>
                </a:moveTo>
                <a:lnTo>
                  <a:pt x="219233" y="88685"/>
                </a:lnTo>
                <a:lnTo>
                  <a:pt x="99177" y="453862"/>
                </a:lnTo>
                <a:lnTo>
                  <a:pt x="140936" y="453862"/>
                </a:lnTo>
                <a:lnTo>
                  <a:pt x="266932" y="88685"/>
                </a:lnTo>
                <a:close/>
              </a:path>
              <a:path w="297815" h="454025">
                <a:moveTo>
                  <a:pt x="297531" y="0"/>
                </a:moveTo>
                <a:lnTo>
                  <a:pt x="31318" y="0"/>
                </a:lnTo>
                <a:lnTo>
                  <a:pt x="0" y="146070"/>
                </a:lnTo>
                <a:lnTo>
                  <a:pt x="15659" y="146070"/>
                </a:lnTo>
                <a:lnTo>
                  <a:pt x="15659" y="135637"/>
                </a:lnTo>
                <a:lnTo>
                  <a:pt x="26099" y="125203"/>
                </a:lnTo>
                <a:lnTo>
                  <a:pt x="26099" y="119986"/>
                </a:lnTo>
                <a:lnTo>
                  <a:pt x="31319" y="114769"/>
                </a:lnTo>
                <a:lnTo>
                  <a:pt x="36538" y="114769"/>
                </a:lnTo>
                <a:lnTo>
                  <a:pt x="46978" y="104336"/>
                </a:lnTo>
                <a:lnTo>
                  <a:pt x="52198" y="104336"/>
                </a:lnTo>
                <a:lnTo>
                  <a:pt x="62638" y="99119"/>
                </a:lnTo>
                <a:lnTo>
                  <a:pt x="67857" y="99119"/>
                </a:lnTo>
                <a:lnTo>
                  <a:pt x="78297" y="93902"/>
                </a:lnTo>
                <a:lnTo>
                  <a:pt x="104396" y="93902"/>
                </a:lnTo>
                <a:lnTo>
                  <a:pt x="114836" y="88685"/>
                </a:lnTo>
                <a:lnTo>
                  <a:pt x="266932" y="88685"/>
                </a:lnTo>
                <a:lnTo>
                  <a:pt x="297531" y="0"/>
                </a:lnTo>
                <a:close/>
              </a:path>
            </a:pathLst>
          </a:custGeom>
          <a:solidFill>
            <a:srgbClr val="0D0D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4" name="object 434"/>
          <p:cNvSpPr/>
          <p:nvPr/>
        </p:nvSpPr>
        <p:spPr>
          <a:xfrm>
            <a:off x="8580810" y="5232658"/>
            <a:ext cx="297815" cy="454025"/>
          </a:xfrm>
          <a:custGeom>
            <a:avLst/>
            <a:gdLst/>
            <a:ahLst/>
            <a:cxnLst/>
            <a:rect l="l" t="t" r="r" b="b"/>
            <a:pathLst>
              <a:path w="297815" h="454025">
                <a:moveTo>
                  <a:pt x="266932" y="88685"/>
                </a:moveTo>
                <a:lnTo>
                  <a:pt x="219233" y="88685"/>
                </a:lnTo>
                <a:lnTo>
                  <a:pt x="99177" y="453862"/>
                </a:lnTo>
                <a:lnTo>
                  <a:pt x="140936" y="453862"/>
                </a:lnTo>
                <a:lnTo>
                  <a:pt x="266932" y="88685"/>
                </a:lnTo>
                <a:close/>
              </a:path>
              <a:path w="297815" h="454025">
                <a:moveTo>
                  <a:pt x="297531" y="0"/>
                </a:moveTo>
                <a:lnTo>
                  <a:pt x="31318" y="0"/>
                </a:lnTo>
                <a:lnTo>
                  <a:pt x="0" y="140853"/>
                </a:lnTo>
                <a:lnTo>
                  <a:pt x="15659" y="140853"/>
                </a:lnTo>
                <a:lnTo>
                  <a:pt x="15659" y="135637"/>
                </a:lnTo>
                <a:lnTo>
                  <a:pt x="26099" y="125203"/>
                </a:lnTo>
                <a:lnTo>
                  <a:pt x="26099" y="119986"/>
                </a:lnTo>
                <a:lnTo>
                  <a:pt x="36538" y="109553"/>
                </a:lnTo>
                <a:lnTo>
                  <a:pt x="41758" y="109553"/>
                </a:lnTo>
                <a:lnTo>
                  <a:pt x="52198" y="99119"/>
                </a:lnTo>
                <a:lnTo>
                  <a:pt x="62638" y="99119"/>
                </a:lnTo>
                <a:lnTo>
                  <a:pt x="67857" y="93902"/>
                </a:lnTo>
                <a:lnTo>
                  <a:pt x="88737" y="93902"/>
                </a:lnTo>
                <a:lnTo>
                  <a:pt x="104396" y="88685"/>
                </a:lnTo>
                <a:lnTo>
                  <a:pt x="266932" y="88685"/>
                </a:lnTo>
                <a:lnTo>
                  <a:pt x="2975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5" name="object 435"/>
          <p:cNvSpPr/>
          <p:nvPr/>
        </p:nvSpPr>
        <p:spPr>
          <a:xfrm>
            <a:off x="8580810" y="5326561"/>
            <a:ext cx="266212" cy="37039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36" name="object 436"/>
          <p:cNvSpPr/>
          <p:nvPr/>
        </p:nvSpPr>
        <p:spPr>
          <a:xfrm>
            <a:off x="8596469" y="5321344"/>
            <a:ext cx="255904" cy="0"/>
          </a:xfrm>
          <a:custGeom>
            <a:avLst/>
            <a:gdLst/>
            <a:ahLst/>
            <a:cxnLst/>
            <a:rect l="l" t="t" r="r" b="b"/>
            <a:pathLst>
              <a:path w="255904" h="0">
                <a:moveTo>
                  <a:pt x="0" y="0"/>
                </a:moveTo>
                <a:lnTo>
                  <a:pt x="255772" y="0"/>
                </a:lnTo>
              </a:path>
            </a:pathLst>
          </a:custGeom>
          <a:ln w="10433">
            <a:solidFill>
              <a:srgbClr val="FFEA9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7" name="object 437"/>
          <p:cNvSpPr/>
          <p:nvPr/>
        </p:nvSpPr>
        <p:spPr>
          <a:xfrm>
            <a:off x="8596469" y="5310911"/>
            <a:ext cx="261620" cy="0"/>
          </a:xfrm>
          <a:custGeom>
            <a:avLst/>
            <a:gdLst/>
            <a:ahLst/>
            <a:cxnLst/>
            <a:rect l="l" t="t" r="r" b="b"/>
            <a:pathLst>
              <a:path w="261620" h="0">
                <a:moveTo>
                  <a:pt x="0" y="0"/>
                </a:moveTo>
                <a:lnTo>
                  <a:pt x="260992" y="0"/>
                </a:lnTo>
              </a:path>
            </a:pathLst>
          </a:custGeom>
          <a:ln w="10433">
            <a:solidFill>
              <a:srgbClr val="FFEA9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8" name="object 438"/>
          <p:cNvSpPr/>
          <p:nvPr/>
        </p:nvSpPr>
        <p:spPr>
          <a:xfrm>
            <a:off x="8601689" y="5300477"/>
            <a:ext cx="255904" cy="0"/>
          </a:xfrm>
          <a:custGeom>
            <a:avLst/>
            <a:gdLst/>
            <a:ahLst/>
            <a:cxnLst/>
            <a:rect l="l" t="t" r="r" b="b"/>
            <a:pathLst>
              <a:path w="255904" h="0">
                <a:moveTo>
                  <a:pt x="0" y="0"/>
                </a:moveTo>
                <a:lnTo>
                  <a:pt x="255772" y="0"/>
                </a:lnTo>
              </a:path>
            </a:pathLst>
          </a:custGeom>
          <a:ln w="10433">
            <a:solidFill>
              <a:srgbClr val="FFEA9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9" name="object 439"/>
          <p:cNvSpPr/>
          <p:nvPr/>
        </p:nvSpPr>
        <p:spPr>
          <a:xfrm>
            <a:off x="8601689" y="5243092"/>
            <a:ext cx="276860" cy="52705"/>
          </a:xfrm>
          <a:custGeom>
            <a:avLst/>
            <a:gdLst/>
            <a:ahLst/>
            <a:cxnLst/>
            <a:rect l="l" t="t" r="r" b="b"/>
            <a:pathLst>
              <a:path w="276859" h="52704">
                <a:moveTo>
                  <a:pt x="276651" y="0"/>
                </a:moveTo>
                <a:lnTo>
                  <a:pt x="10439" y="0"/>
                </a:lnTo>
                <a:lnTo>
                  <a:pt x="0" y="52168"/>
                </a:lnTo>
                <a:lnTo>
                  <a:pt x="255772" y="52168"/>
                </a:lnTo>
                <a:lnTo>
                  <a:pt x="276651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0" name="object 440"/>
          <p:cNvSpPr/>
          <p:nvPr/>
        </p:nvSpPr>
        <p:spPr>
          <a:xfrm>
            <a:off x="0" y="2249423"/>
            <a:ext cx="8345805" cy="1005840"/>
          </a:xfrm>
          <a:custGeom>
            <a:avLst/>
            <a:gdLst/>
            <a:ahLst/>
            <a:cxnLst/>
            <a:rect l="l" t="t" r="r" b="b"/>
            <a:pathLst>
              <a:path w="8345805" h="1005839">
                <a:moveTo>
                  <a:pt x="0" y="1005839"/>
                </a:moveTo>
                <a:lnTo>
                  <a:pt x="8345424" y="1005839"/>
                </a:lnTo>
                <a:lnTo>
                  <a:pt x="8345424" y="0"/>
                </a:lnTo>
                <a:lnTo>
                  <a:pt x="0" y="0"/>
                </a:lnTo>
                <a:lnTo>
                  <a:pt x="0" y="10058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1" name="object 441"/>
          <p:cNvSpPr/>
          <p:nvPr/>
        </p:nvSpPr>
        <p:spPr>
          <a:xfrm>
            <a:off x="0" y="2249423"/>
            <a:ext cx="8345805" cy="1005840"/>
          </a:xfrm>
          <a:custGeom>
            <a:avLst/>
            <a:gdLst/>
            <a:ahLst/>
            <a:cxnLst/>
            <a:rect l="l" t="t" r="r" b="b"/>
            <a:pathLst>
              <a:path w="8345805" h="1005839">
                <a:moveTo>
                  <a:pt x="0" y="1005839"/>
                </a:moveTo>
                <a:lnTo>
                  <a:pt x="8345424" y="1005839"/>
                </a:lnTo>
                <a:lnTo>
                  <a:pt x="8345424" y="0"/>
                </a:lnTo>
                <a:lnTo>
                  <a:pt x="0" y="0"/>
                </a:lnTo>
              </a:path>
            </a:pathLst>
          </a:custGeom>
          <a:ln w="24384">
            <a:solidFill>
              <a:srgbClr val="4F81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2" name="object 442"/>
          <p:cNvSpPr txBox="1"/>
          <p:nvPr/>
        </p:nvSpPr>
        <p:spPr>
          <a:xfrm>
            <a:off x="353974" y="2269693"/>
            <a:ext cx="7910195" cy="880744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10"/>
              </a:spcBef>
            </a:pPr>
            <a:r>
              <a:rPr dirty="0" sz="2800" spc="-305" b="1">
                <a:latin typeface="Arial"/>
                <a:cs typeface="Arial"/>
              </a:rPr>
              <a:t>بارتقلاا  </a:t>
            </a:r>
            <a:r>
              <a:rPr dirty="0" sz="2800" spc="-130" b="1">
                <a:latin typeface="Arial"/>
                <a:cs typeface="Arial"/>
              </a:rPr>
              <a:t>ةرورضو </a:t>
            </a:r>
            <a:r>
              <a:rPr dirty="0" sz="2800" spc="-185" b="1">
                <a:latin typeface="Arial"/>
                <a:cs typeface="Arial"/>
              </a:rPr>
              <a:t>)ضيرملا( </a:t>
            </a:r>
            <a:r>
              <a:rPr dirty="0" sz="2800" spc="-335" b="1">
                <a:latin typeface="Arial"/>
                <a:cs typeface="Arial"/>
              </a:rPr>
              <a:t>ليمعلا  </a:t>
            </a:r>
            <a:r>
              <a:rPr dirty="0" sz="2800" spc="-220" b="1">
                <a:latin typeface="Arial"/>
                <a:cs typeface="Arial"/>
              </a:rPr>
              <a:t>ةيمهأب  </a:t>
            </a:r>
            <a:r>
              <a:rPr dirty="0" sz="2800" spc="-210" b="1">
                <a:latin typeface="Arial"/>
                <a:cs typeface="Arial"/>
              </a:rPr>
              <a:t>ةماتلا </a:t>
            </a:r>
            <a:r>
              <a:rPr dirty="0" sz="2800" spc="-245" b="1">
                <a:latin typeface="Arial"/>
                <a:cs typeface="Arial"/>
              </a:rPr>
              <a:t>ةعانقلاو</a:t>
            </a:r>
            <a:r>
              <a:rPr dirty="0" sz="2800" spc="-185" b="1">
                <a:latin typeface="Arial"/>
                <a:cs typeface="Arial"/>
              </a:rPr>
              <a:t> </a:t>
            </a:r>
            <a:r>
              <a:rPr dirty="0" sz="2800" spc="-195" b="1">
                <a:latin typeface="Arial"/>
                <a:cs typeface="Arial"/>
              </a:rPr>
              <a:t>فارتعلاا</a:t>
            </a:r>
            <a:endParaRPr sz="2800">
              <a:latin typeface="Arial"/>
              <a:cs typeface="Arial"/>
            </a:endParaRPr>
          </a:p>
          <a:p>
            <a:pPr algn="r" marR="7620">
              <a:lnSpc>
                <a:spcPct val="100000"/>
              </a:lnSpc>
            </a:pPr>
            <a:r>
              <a:rPr dirty="0" sz="2800" spc="-265" b="1">
                <a:latin typeface="Arial"/>
                <a:cs typeface="Arial"/>
              </a:rPr>
              <a:t>.هئاضرلإ  </a:t>
            </a:r>
            <a:r>
              <a:rPr dirty="0" sz="2800" spc="-360" b="1">
                <a:latin typeface="Arial"/>
                <a:cs typeface="Arial"/>
              </a:rPr>
              <a:t>ةبئادلا  </a:t>
            </a:r>
            <a:r>
              <a:rPr dirty="0" sz="2800" spc="-110" b="1">
                <a:latin typeface="Arial"/>
                <a:cs typeface="Arial"/>
              </a:rPr>
              <a:t>ةلواحملاو </a:t>
            </a:r>
            <a:r>
              <a:rPr dirty="0" sz="2800" spc="-204" b="1">
                <a:latin typeface="Arial"/>
                <a:cs typeface="Arial"/>
              </a:rPr>
              <a:t>هل </a:t>
            </a:r>
            <a:r>
              <a:rPr dirty="0" sz="2800" spc="-270" b="1">
                <a:latin typeface="Arial"/>
                <a:cs typeface="Arial"/>
              </a:rPr>
              <a:t>زايحنلااو</a:t>
            </a:r>
            <a:r>
              <a:rPr dirty="0" sz="2800" spc="-55" b="1">
                <a:latin typeface="Arial"/>
                <a:cs typeface="Arial"/>
              </a:rPr>
              <a:t> </a:t>
            </a:r>
            <a:r>
              <a:rPr dirty="0" sz="2800" spc="-135" b="1">
                <a:latin typeface="Arial"/>
                <a:cs typeface="Arial"/>
              </a:rPr>
              <a:t>هنم</a:t>
            </a:r>
            <a:endParaRPr sz="2800">
              <a:latin typeface="Arial"/>
              <a:cs typeface="Arial"/>
            </a:endParaRPr>
          </a:p>
        </p:txBody>
      </p:sp>
      <p:sp>
        <p:nvSpPr>
          <p:cNvPr id="443" name="object 443"/>
          <p:cNvSpPr/>
          <p:nvPr/>
        </p:nvSpPr>
        <p:spPr>
          <a:xfrm>
            <a:off x="195071" y="3590544"/>
            <a:ext cx="8122920" cy="1079500"/>
          </a:xfrm>
          <a:custGeom>
            <a:avLst/>
            <a:gdLst/>
            <a:ahLst/>
            <a:cxnLst/>
            <a:rect l="l" t="t" r="r" b="b"/>
            <a:pathLst>
              <a:path w="8122920" h="1079500">
                <a:moveTo>
                  <a:pt x="0" y="1078991"/>
                </a:moveTo>
                <a:lnTo>
                  <a:pt x="8122920" y="1078991"/>
                </a:lnTo>
                <a:lnTo>
                  <a:pt x="8122920" y="0"/>
                </a:lnTo>
                <a:lnTo>
                  <a:pt x="0" y="0"/>
                </a:lnTo>
                <a:lnTo>
                  <a:pt x="0" y="10789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4" name="object 444"/>
          <p:cNvSpPr txBox="1"/>
          <p:nvPr/>
        </p:nvSpPr>
        <p:spPr>
          <a:xfrm>
            <a:off x="195071" y="3590544"/>
            <a:ext cx="8122920" cy="1079500"/>
          </a:xfrm>
          <a:prstGeom prst="rect">
            <a:avLst/>
          </a:prstGeom>
          <a:ln w="24384">
            <a:solidFill>
              <a:srgbClr val="4F81BC"/>
            </a:solidFill>
          </a:ln>
        </p:spPr>
        <p:txBody>
          <a:bodyPr wrap="square" lIns="0" tIns="34925" rIns="0" bIns="0" rtlCol="0" vert="horz">
            <a:spAutoFit/>
          </a:bodyPr>
          <a:lstStyle/>
          <a:p>
            <a:pPr algn="r" marR="89535">
              <a:lnSpc>
                <a:spcPct val="100000"/>
              </a:lnSpc>
              <a:spcBef>
                <a:spcPts val="275"/>
              </a:spcBef>
            </a:pPr>
            <a:r>
              <a:rPr dirty="0" sz="2800" spc="-605" b="1">
                <a:latin typeface="Arial"/>
                <a:cs typeface="Arial"/>
              </a:rPr>
              <a:t>ةفص   </a:t>
            </a:r>
            <a:r>
              <a:rPr dirty="0" sz="2800" spc="-434" b="1">
                <a:latin typeface="Arial"/>
                <a:cs typeface="Arial"/>
              </a:rPr>
              <a:t> </a:t>
            </a:r>
            <a:r>
              <a:rPr dirty="0" sz="2800" spc="-114" b="1">
                <a:latin typeface="Arial"/>
                <a:cs typeface="Arial"/>
              </a:rPr>
              <a:t>هئاطعإو </a:t>
            </a:r>
            <a:r>
              <a:rPr dirty="0" sz="2800" spc="-705" b="1">
                <a:latin typeface="Arial"/>
                <a:cs typeface="Arial"/>
              </a:rPr>
              <a:t>هيف           </a:t>
            </a:r>
            <a:r>
              <a:rPr dirty="0" sz="2800" spc="-225" b="1">
                <a:latin typeface="Arial"/>
                <a:cs typeface="Arial"/>
              </a:rPr>
              <a:t>رارمتسلااو </a:t>
            </a:r>
            <a:r>
              <a:rPr dirty="0" sz="2800" spc="-355" b="1">
                <a:latin typeface="Arial"/>
                <a:cs typeface="Arial"/>
              </a:rPr>
              <a:t>ةسسؤملل  </a:t>
            </a:r>
            <a:r>
              <a:rPr dirty="0" sz="2800" spc="-440" b="1">
                <a:latin typeface="Arial"/>
                <a:cs typeface="Arial"/>
              </a:rPr>
              <a:t>يجيتارتسلإا  </a:t>
            </a:r>
            <a:r>
              <a:rPr dirty="0" sz="2800" spc="-415" b="1">
                <a:latin typeface="Arial"/>
                <a:cs typeface="Arial"/>
              </a:rPr>
              <a:t>طيطختلا </a:t>
            </a:r>
            <a:r>
              <a:rPr dirty="0" sz="2800" spc="-254" b="1">
                <a:latin typeface="Arial"/>
                <a:cs typeface="Arial"/>
              </a:rPr>
              <a:t> </a:t>
            </a:r>
            <a:r>
              <a:rPr dirty="0" sz="2800" spc="-65" b="1">
                <a:latin typeface="Arial"/>
                <a:cs typeface="Arial"/>
              </a:rPr>
              <a:t>ةيمهأ</a:t>
            </a:r>
            <a:endParaRPr sz="2800">
              <a:latin typeface="Arial"/>
              <a:cs typeface="Arial"/>
            </a:endParaRPr>
          </a:p>
          <a:p>
            <a:pPr algn="r" marR="86360">
              <a:lnSpc>
                <a:spcPct val="100000"/>
              </a:lnSpc>
              <a:spcBef>
                <a:spcPts val="5"/>
              </a:spcBef>
            </a:pPr>
            <a:r>
              <a:rPr dirty="0" sz="2800" spc="-310" b="1">
                <a:latin typeface="Arial"/>
                <a:cs typeface="Arial"/>
              </a:rPr>
              <a:t>.تاريغتملا  </a:t>
            </a:r>
            <a:r>
              <a:rPr dirty="0" sz="2800" spc="-25" b="1">
                <a:latin typeface="Arial"/>
                <a:cs typeface="Arial"/>
              </a:rPr>
              <a:t>عم </a:t>
            </a:r>
            <a:r>
              <a:rPr dirty="0" sz="2800" spc="-440" b="1">
                <a:latin typeface="Arial"/>
                <a:cs typeface="Arial"/>
              </a:rPr>
              <a:t>بكاوتي  </a:t>
            </a:r>
            <a:r>
              <a:rPr dirty="0" sz="2800" spc="-290" b="1">
                <a:latin typeface="Arial"/>
                <a:cs typeface="Arial"/>
              </a:rPr>
              <a:t>امب  </a:t>
            </a:r>
            <a:r>
              <a:rPr dirty="0" sz="2800" spc="-535" b="1">
                <a:latin typeface="Arial"/>
                <a:cs typeface="Arial"/>
              </a:rPr>
              <a:t>فيكتلا   </a:t>
            </a:r>
            <a:r>
              <a:rPr dirty="0" sz="2800" spc="-290" b="1">
                <a:latin typeface="Arial"/>
                <a:cs typeface="Arial"/>
              </a:rPr>
              <a:t>ىلع  </a:t>
            </a:r>
            <a:r>
              <a:rPr dirty="0" sz="2800" spc="-204" b="1">
                <a:latin typeface="Arial"/>
                <a:cs typeface="Arial"/>
              </a:rPr>
              <a:t>ةردقلاو</a:t>
            </a:r>
            <a:r>
              <a:rPr dirty="0" sz="2800" spc="-434" b="1">
                <a:latin typeface="Arial"/>
                <a:cs typeface="Arial"/>
              </a:rPr>
              <a:t> </a:t>
            </a:r>
            <a:r>
              <a:rPr dirty="0" sz="2800" spc="-140" b="1">
                <a:latin typeface="Arial"/>
                <a:cs typeface="Arial"/>
              </a:rPr>
              <a:t>ةنورملا</a:t>
            </a:r>
            <a:endParaRPr sz="2800">
              <a:latin typeface="Arial"/>
              <a:cs typeface="Arial"/>
            </a:endParaRPr>
          </a:p>
        </p:txBody>
      </p:sp>
      <p:sp>
        <p:nvSpPr>
          <p:cNvPr id="445" name="object 445"/>
          <p:cNvSpPr/>
          <p:nvPr/>
        </p:nvSpPr>
        <p:spPr>
          <a:xfrm>
            <a:off x="0" y="5029200"/>
            <a:ext cx="8412480" cy="935990"/>
          </a:xfrm>
          <a:custGeom>
            <a:avLst/>
            <a:gdLst/>
            <a:ahLst/>
            <a:cxnLst/>
            <a:rect l="l" t="t" r="r" b="b"/>
            <a:pathLst>
              <a:path w="8412480" h="935989">
                <a:moveTo>
                  <a:pt x="0" y="935736"/>
                </a:moveTo>
                <a:lnTo>
                  <a:pt x="8412480" y="935736"/>
                </a:lnTo>
                <a:lnTo>
                  <a:pt x="8412480" y="0"/>
                </a:lnTo>
                <a:lnTo>
                  <a:pt x="0" y="0"/>
                </a:lnTo>
                <a:lnTo>
                  <a:pt x="0" y="9357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6" name="object 446"/>
          <p:cNvSpPr/>
          <p:nvPr/>
        </p:nvSpPr>
        <p:spPr>
          <a:xfrm>
            <a:off x="0" y="5029200"/>
            <a:ext cx="8412480" cy="935990"/>
          </a:xfrm>
          <a:custGeom>
            <a:avLst/>
            <a:gdLst/>
            <a:ahLst/>
            <a:cxnLst/>
            <a:rect l="l" t="t" r="r" b="b"/>
            <a:pathLst>
              <a:path w="8412480" h="935989">
                <a:moveTo>
                  <a:pt x="0" y="935736"/>
                </a:moveTo>
                <a:lnTo>
                  <a:pt x="8412480" y="935736"/>
                </a:lnTo>
                <a:lnTo>
                  <a:pt x="8412480" y="0"/>
                </a:lnTo>
                <a:lnTo>
                  <a:pt x="0" y="0"/>
                </a:lnTo>
              </a:path>
            </a:pathLst>
          </a:custGeom>
          <a:ln w="24384">
            <a:solidFill>
              <a:srgbClr val="4F81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7" name="object 447"/>
          <p:cNvSpPr txBox="1"/>
          <p:nvPr/>
        </p:nvSpPr>
        <p:spPr>
          <a:xfrm>
            <a:off x="139908" y="5052136"/>
            <a:ext cx="8191500" cy="880744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algn="r" marR="5715">
              <a:lnSpc>
                <a:spcPct val="100000"/>
              </a:lnSpc>
              <a:spcBef>
                <a:spcPts val="110"/>
              </a:spcBef>
            </a:pPr>
            <a:r>
              <a:rPr dirty="0" sz="2800" spc="-530" b="1">
                <a:latin typeface="Arial"/>
                <a:cs typeface="Arial"/>
              </a:rPr>
              <a:t>لب   </a:t>
            </a:r>
            <a:r>
              <a:rPr dirty="0" sz="2800" spc="-215" b="1">
                <a:latin typeface="Arial"/>
                <a:cs typeface="Arial"/>
              </a:rPr>
              <a:t>حاجن </a:t>
            </a:r>
            <a:r>
              <a:rPr dirty="0" sz="2800" spc="-725" b="1">
                <a:latin typeface="Arial"/>
                <a:cs typeface="Arial"/>
              </a:rPr>
              <a:t>يف               </a:t>
            </a:r>
            <a:r>
              <a:rPr dirty="0" sz="2800" spc="-25" b="1">
                <a:latin typeface="Arial"/>
                <a:cs typeface="Arial"/>
              </a:rPr>
              <a:t>مهلأاو </a:t>
            </a:r>
            <a:r>
              <a:rPr dirty="0" sz="2800" spc="-229" b="1">
                <a:latin typeface="Arial"/>
                <a:cs typeface="Arial"/>
              </a:rPr>
              <a:t>ىوقلأا  </a:t>
            </a:r>
            <a:r>
              <a:rPr dirty="0" sz="2800" spc="-215" b="1">
                <a:latin typeface="Arial"/>
                <a:cs typeface="Arial"/>
              </a:rPr>
              <a:t>ساسلأا </a:t>
            </a:r>
            <a:r>
              <a:rPr dirty="0" sz="2800" spc="175" b="1">
                <a:latin typeface="Arial"/>
                <a:cs typeface="Arial"/>
              </a:rPr>
              <a:t>وه </a:t>
            </a:r>
            <a:r>
              <a:rPr dirty="0" sz="2800" spc="-415" b="1">
                <a:latin typeface="Arial"/>
                <a:cs typeface="Arial"/>
              </a:rPr>
              <a:t>يرشبلا  </a:t>
            </a:r>
            <a:r>
              <a:rPr dirty="0" sz="2800" spc="-445" b="1">
                <a:latin typeface="Arial"/>
                <a:cs typeface="Arial"/>
              </a:rPr>
              <a:t>رصنعلا </a:t>
            </a:r>
            <a:r>
              <a:rPr dirty="0" sz="2800" spc="-114" b="1">
                <a:latin typeface="Arial"/>
                <a:cs typeface="Arial"/>
              </a:rPr>
              <a:t> </a:t>
            </a:r>
            <a:r>
              <a:rPr dirty="0" sz="2800" spc="-340" b="1">
                <a:latin typeface="Arial"/>
                <a:cs typeface="Arial"/>
              </a:rPr>
              <a:t>نأب  </a:t>
            </a:r>
            <a:r>
              <a:rPr dirty="0" sz="2800" spc="-330" b="1">
                <a:latin typeface="Arial"/>
                <a:cs typeface="Arial"/>
              </a:rPr>
              <a:t>ماتلا</a:t>
            </a:r>
            <a:r>
              <a:rPr dirty="0" sz="2800" spc="-390" b="1">
                <a:latin typeface="Arial"/>
                <a:cs typeface="Arial"/>
              </a:rPr>
              <a:t> </a:t>
            </a:r>
            <a:r>
              <a:rPr dirty="0" sz="2800" spc="-195" b="1">
                <a:latin typeface="Arial"/>
                <a:cs typeface="Arial"/>
              </a:rPr>
              <a:t>ناميلإا</a:t>
            </a:r>
            <a:endParaRPr sz="28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</a:pPr>
            <a:r>
              <a:rPr dirty="0" sz="2800" spc="-210" b="1">
                <a:latin typeface="Arial"/>
                <a:cs typeface="Arial"/>
              </a:rPr>
              <a:t>.ةسسؤم  </a:t>
            </a:r>
            <a:r>
              <a:rPr dirty="0" sz="2800" spc="-5" b="1">
                <a:latin typeface="Arial"/>
                <a:cs typeface="Arial"/>
              </a:rPr>
              <a:t>يأ</a:t>
            </a:r>
            <a:r>
              <a:rPr dirty="0" sz="2800" spc="-459" b="1">
                <a:latin typeface="Arial"/>
                <a:cs typeface="Arial"/>
              </a:rPr>
              <a:t> </a:t>
            </a:r>
            <a:r>
              <a:rPr dirty="0" sz="2800" spc="-484" b="1">
                <a:latin typeface="Arial"/>
                <a:cs typeface="Arial"/>
              </a:rPr>
              <a:t>زيمت</a:t>
            </a:r>
            <a:endParaRPr sz="2800">
              <a:latin typeface="Arial"/>
              <a:cs typeface="Arial"/>
            </a:endParaRPr>
          </a:p>
        </p:txBody>
      </p:sp>
      <p:sp>
        <p:nvSpPr>
          <p:cNvPr id="448" name="object 448"/>
          <p:cNvSpPr txBox="1"/>
          <p:nvPr/>
        </p:nvSpPr>
        <p:spPr>
          <a:xfrm>
            <a:off x="8418068" y="6434734"/>
            <a:ext cx="1962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888888"/>
                </a:solidFill>
                <a:latin typeface="Arial"/>
                <a:cs typeface="Arial"/>
              </a:rPr>
              <a:t>94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14397"/>
            <a:ext cx="9144000" cy="105410"/>
          </a:xfrm>
          <a:custGeom>
            <a:avLst/>
            <a:gdLst/>
            <a:ahLst/>
            <a:cxnLst/>
            <a:rect l="l" t="t" r="r" b="b"/>
            <a:pathLst>
              <a:path w="9144000" h="105409">
                <a:moveTo>
                  <a:pt x="31893" y="22978"/>
                </a:moveTo>
                <a:lnTo>
                  <a:pt x="0" y="55047"/>
                </a:lnTo>
                <a:lnTo>
                  <a:pt x="0" y="73335"/>
                </a:lnTo>
                <a:lnTo>
                  <a:pt x="32114" y="105274"/>
                </a:lnTo>
                <a:lnTo>
                  <a:pt x="59397" y="77842"/>
                </a:lnTo>
                <a:lnTo>
                  <a:pt x="32040" y="77842"/>
                </a:lnTo>
                <a:lnTo>
                  <a:pt x="31967" y="50410"/>
                </a:lnTo>
                <a:lnTo>
                  <a:pt x="59401" y="50337"/>
                </a:lnTo>
                <a:lnTo>
                  <a:pt x="31893" y="22978"/>
                </a:lnTo>
                <a:close/>
              </a:path>
              <a:path w="9144000" h="105409">
                <a:moveTo>
                  <a:pt x="9143999" y="53462"/>
                </a:moveTo>
                <a:lnTo>
                  <a:pt x="9118131" y="53532"/>
                </a:lnTo>
                <a:lnTo>
                  <a:pt x="9143999" y="79249"/>
                </a:lnTo>
                <a:lnTo>
                  <a:pt x="9143999" y="53462"/>
                </a:lnTo>
                <a:close/>
              </a:path>
              <a:path w="9144000" h="105409">
                <a:moveTo>
                  <a:pt x="59401" y="50337"/>
                </a:moveTo>
                <a:lnTo>
                  <a:pt x="31967" y="50410"/>
                </a:lnTo>
                <a:lnTo>
                  <a:pt x="32040" y="77842"/>
                </a:lnTo>
                <a:lnTo>
                  <a:pt x="59470" y="77769"/>
                </a:lnTo>
                <a:lnTo>
                  <a:pt x="73152" y="64012"/>
                </a:lnTo>
                <a:lnTo>
                  <a:pt x="59401" y="50337"/>
                </a:lnTo>
                <a:close/>
              </a:path>
              <a:path w="9144000" h="105409">
                <a:moveTo>
                  <a:pt x="59470" y="77769"/>
                </a:moveTo>
                <a:lnTo>
                  <a:pt x="32040" y="77842"/>
                </a:lnTo>
                <a:lnTo>
                  <a:pt x="59397" y="77842"/>
                </a:lnTo>
                <a:close/>
              </a:path>
              <a:path w="9144000" h="105409">
                <a:moveTo>
                  <a:pt x="9118052" y="26100"/>
                </a:moveTo>
                <a:lnTo>
                  <a:pt x="59401" y="50337"/>
                </a:lnTo>
                <a:lnTo>
                  <a:pt x="73152" y="64012"/>
                </a:lnTo>
                <a:lnTo>
                  <a:pt x="59470" y="77769"/>
                </a:lnTo>
                <a:lnTo>
                  <a:pt x="9118131" y="53532"/>
                </a:lnTo>
                <a:lnTo>
                  <a:pt x="9104376" y="39857"/>
                </a:lnTo>
                <a:lnTo>
                  <a:pt x="9118052" y="26100"/>
                </a:lnTo>
                <a:close/>
              </a:path>
              <a:path w="9144000" h="105409">
                <a:moveTo>
                  <a:pt x="9143999" y="26030"/>
                </a:moveTo>
                <a:lnTo>
                  <a:pt x="9118052" y="26100"/>
                </a:lnTo>
                <a:lnTo>
                  <a:pt x="9104376" y="39857"/>
                </a:lnTo>
                <a:lnTo>
                  <a:pt x="9118131" y="53532"/>
                </a:lnTo>
                <a:lnTo>
                  <a:pt x="9143999" y="53462"/>
                </a:lnTo>
                <a:lnTo>
                  <a:pt x="9143999" y="26030"/>
                </a:lnTo>
                <a:close/>
              </a:path>
              <a:path w="9144000" h="105409">
                <a:moveTo>
                  <a:pt x="9143999" y="0"/>
                </a:moveTo>
                <a:lnTo>
                  <a:pt x="9118052" y="26100"/>
                </a:lnTo>
                <a:lnTo>
                  <a:pt x="9143999" y="26030"/>
                </a:lnTo>
                <a:lnTo>
                  <a:pt x="9143999" y="0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35353" y="0"/>
            <a:ext cx="5781675" cy="11233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600" spc="-305">
                <a:latin typeface="Times New Roman"/>
                <a:cs typeface="Times New Roman"/>
              </a:rPr>
              <a:t>ةدوجلا </a:t>
            </a:r>
            <a:r>
              <a:rPr dirty="0" sz="7200">
                <a:latin typeface="Times New Roman"/>
                <a:cs typeface="Times New Roman"/>
              </a:rPr>
              <a:t>ةرادإ</a:t>
            </a:r>
            <a:r>
              <a:rPr dirty="0" sz="7200" spc="-550">
                <a:latin typeface="Times New Roman"/>
                <a:cs typeface="Times New Roman"/>
              </a:rPr>
              <a:t> </a:t>
            </a:r>
            <a:r>
              <a:rPr dirty="0" sz="7200" spc="-785">
                <a:latin typeface="Times New Roman"/>
                <a:cs typeface="Times New Roman"/>
              </a:rPr>
              <a:t>رصانع</a:t>
            </a:r>
            <a:endParaRPr sz="7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719" y="1908048"/>
            <a:ext cx="9034780" cy="774700"/>
          </a:xfrm>
          <a:custGeom>
            <a:avLst/>
            <a:gdLst/>
            <a:ahLst/>
            <a:cxnLst/>
            <a:rect l="l" t="t" r="r" b="b"/>
            <a:pathLst>
              <a:path w="9034780" h="774700">
                <a:moveTo>
                  <a:pt x="0" y="129031"/>
                </a:moveTo>
                <a:lnTo>
                  <a:pt x="129032" y="0"/>
                </a:lnTo>
                <a:lnTo>
                  <a:pt x="8905240" y="0"/>
                </a:lnTo>
                <a:lnTo>
                  <a:pt x="9034272" y="129031"/>
                </a:lnTo>
                <a:lnTo>
                  <a:pt x="9034272" y="645160"/>
                </a:lnTo>
                <a:lnTo>
                  <a:pt x="8905240" y="774191"/>
                </a:lnTo>
                <a:lnTo>
                  <a:pt x="129032" y="774191"/>
                </a:lnTo>
                <a:lnTo>
                  <a:pt x="0" y="645160"/>
                </a:lnTo>
                <a:lnTo>
                  <a:pt x="0" y="129031"/>
                </a:lnTo>
                <a:close/>
              </a:path>
            </a:pathLst>
          </a:custGeom>
          <a:ln w="24384">
            <a:solidFill>
              <a:srgbClr val="4F81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575956" y="2775593"/>
            <a:ext cx="73660" cy="6985"/>
          </a:xfrm>
          <a:custGeom>
            <a:avLst/>
            <a:gdLst/>
            <a:ahLst/>
            <a:cxnLst/>
            <a:rect l="l" t="t" r="r" b="b"/>
            <a:pathLst>
              <a:path w="73659" h="6985">
                <a:moveTo>
                  <a:pt x="73422" y="0"/>
                </a:moveTo>
                <a:lnTo>
                  <a:pt x="0" y="0"/>
                </a:lnTo>
                <a:lnTo>
                  <a:pt x="10488" y="6644"/>
                </a:lnTo>
                <a:lnTo>
                  <a:pt x="62933" y="6644"/>
                </a:lnTo>
                <a:lnTo>
                  <a:pt x="73422" y="0"/>
                </a:lnTo>
                <a:close/>
              </a:path>
            </a:pathLst>
          </a:custGeom>
          <a:solidFill>
            <a:srgbClr val="0D0D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549733" y="2772270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 h="0">
                <a:moveTo>
                  <a:pt x="0" y="0"/>
                </a:moveTo>
                <a:lnTo>
                  <a:pt x="125866" y="0"/>
                </a:lnTo>
              </a:path>
            </a:pathLst>
          </a:custGeom>
          <a:ln w="6645">
            <a:solidFill>
              <a:srgbClr val="0D0D0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513023" y="2762303"/>
            <a:ext cx="199390" cy="0"/>
          </a:xfrm>
          <a:custGeom>
            <a:avLst/>
            <a:gdLst/>
            <a:ahLst/>
            <a:cxnLst/>
            <a:rect l="l" t="t" r="r" b="b"/>
            <a:pathLst>
              <a:path w="199390" h="0">
                <a:moveTo>
                  <a:pt x="0" y="0"/>
                </a:moveTo>
                <a:lnTo>
                  <a:pt x="199288" y="0"/>
                </a:lnTo>
              </a:path>
            </a:pathLst>
          </a:custGeom>
          <a:ln w="13289">
            <a:solidFill>
              <a:srgbClr val="0D0D0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8502534" y="2752337"/>
            <a:ext cx="220345" cy="0"/>
          </a:xfrm>
          <a:custGeom>
            <a:avLst/>
            <a:gdLst/>
            <a:ahLst/>
            <a:cxnLst/>
            <a:rect l="l" t="t" r="r" b="b"/>
            <a:pathLst>
              <a:path w="220345" h="0">
                <a:moveTo>
                  <a:pt x="0" y="0"/>
                </a:moveTo>
                <a:lnTo>
                  <a:pt x="220266" y="0"/>
                </a:lnTo>
              </a:path>
            </a:pathLst>
          </a:custGeom>
          <a:ln w="6644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8492045" y="2745692"/>
            <a:ext cx="241300" cy="0"/>
          </a:xfrm>
          <a:custGeom>
            <a:avLst/>
            <a:gdLst/>
            <a:ahLst/>
            <a:cxnLst/>
            <a:rect l="l" t="t" r="r" b="b"/>
            <a:pathLst>
              <a:path w="241300" h="0">
                <a:moveTo>
                  <a:pt x="0" y="0"/>
                </a:moveTo>
                <a:lnTo>
                  <a:pt x="241244" y="0"/>
                </a:lnTo>
              </a:path>
            </a:pathLst>
          </a:custGeom>
          <a:ln w="6644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8481556" y="2739047"/>
            <a:ext cx="262255" cy="0"/>
          </a:xfrm>
          <a:custGeom>
            <a:avLst/>
            <a:gdLst/>
            <a:ahLst/>
            <a:cxnLst/>
            <a:rect l="l" t="t" r="r" b="b"/>
            <a:pathLst>
              <a:path w="262254" h="0">
                <a:moveTo>
                  <a:pt x="0" y="0"/>
                </a:moveTo>
                <a:lnTo>
                  <a:pt x="262222" y="0"/>
                </a:lnTo>
              </a:path>
            </a:pathLst>
          </a:custGeom>
          <a:ln w="6644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8471067" y="2732403"/>
            <a:ext cx="283210" cy="0"/>
          </a:xfrm>
          <a:custGeom>
            <a:avLst/>
            <a:gdLst/>
            <a:ahLst/>
            <a:cxnLst/>
            <a:rect l="l" t="t" r="r" b="b"/>
            <a:pathLst>
              <a:path w="283209" h="0">
                <a:moveTo>
                  <a:pt x="0" y="0"/>
                </a:moveTo>
                <a:lnTo>
                  <a:pt x="283200" y="0"/>
                </a:lnTo>
              </a:path>
            </a:pathLst>
          </a:custGeom>
          <a:ln w="6644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8465822" y="2725758"/>
            <a:ext cx="294005" cy="0"/>
          </a:xfrm>
          <a:custGeom>
            <a:avLst/>
            <a:gdLst/>
            <a:ahLst/>
            <a:cxnLst/>
            <a:rect l="l" t="t" r="r" b="b"/>
            <a:pathLst>
              <a:path w="294004" h="0">
                <a:moveTo>
                  <a:pt x="0" y="0"/>
                </a:moveTo>
                <a:lnTo>
                  <a:pt x="293688" y="0"/>
                </a:lnTo>
              </a:path>
            </a:pathLst>
          </a:custGeom>
          <a:ln w="6644">
            <a:solidFill>
              <a:srgbClr val="1C1C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8460578" y="2719113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 h="0">
                <a:moveTo>
                  <a:pt x="0" y="0"/>
                </a:moveTo>
                <a:lnTo>
                  <a:pt x="304177" y="0"/>
                </a:lnTo>
              </a:path>
            </a:pathLst>
          </a:custGeom>
          <a:ln w="6644">
            <a:solidFill>
              <a:srgbClr val="1C1C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8450089" y="2712469"/>
            <a:ext cx="325755" cy="0"/>
          </a:xfrm>
          <a:custGeom>
            <a:avLst/>
            <a:gdLst/>
            <a:ahLst/>
            <a:cxnLst/>
            <a:rect l="l" t="t" r="r" b="b"/>
            <a:pathLst>
              <a:path w="325754" h="0">
                <a:moveTo>
                  <a:pt x="0" y="0"/>
                </a:moveTo>
                <a:lnTo>
                  <a:pt x="325155" y="0"/>
                </a:lnTo>
              </a:path>
            </a:pathLst>
          </a:custGeom>
          <a:ln w="6644">
            <a:solidFill>
              <a:srgbClr val="1C1C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8444845" y="2705824"/>
            <a:ext cx="335915" cy="0"/>
          </a:xfrm>
          <a:custGeom>
            <a:avLst/>
            <a:gdLst/>
            <a:ahLst/>
            <a:cxnLst/>
            <a:rect l="l" t="t" r="r" b="b"/>
            <a:pathLst>
              <a:path w="335915" h="0">
                <a:moveTo>
                  <a:pt x="0" y="0"/>
                </a:moveTo>
                <a:lnTo>
                  <a:pt x="335644" y="0"/>
                </a:lnTo>
              </a:path>
            </a:pathLst>
          </a:custGeom>
          <a:ln w="6644">
            <a:solidFill>
              <a:srgbClr val="1C1C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8418623" y="2675925"/>
            <a:ext cx="388620" cy="26670"/>
          </a:xfrm>
          <a:custGeom>
            <a:avLst/>
            <a:gdLst/>
            <a:ahLst/>
            <a:cxnLst/>
            <a:rect l="l" t="t" r="r" b="b"/>
            <a:pathLst>
              <a:path w="388620" h="26669">
                <a:moveTo>
                  <a:pt x="367111" y="19932"/>
                </a:moveTo>
                <a:lnTo>
                  <a:pt x="20977" y="19932"/>
                </a:lnTo>
                <a:lnTo>
                  <a:pt x="20977" y="26576"/>
                </a:lnTo>
                <a:lnTo>
                  <a:pt x="367111" y="26576"/>
                </a:lnTo>
                <a:lnTo>
                  <a:pt x="367111" y="19932"/>
                </a:lnTo>
                <a:close/>
              </a:path>
              <a:path w="388620" h="26669">
                <a:moveTo>
                  <a:pt x="388088" y="0"/>
                </a:moveTo>
                <a:lnTo>
                  <a:pt x="0" y="0"/>
                </a:lnTo>
                <a:lnTo>
                  <a:pt x="15733" y="19932"/>
                </a:lnTo>
                <a:lnTo>
                  <a:pt x="372355" y="19932"/>
                </a:lnTo>
                <a:lnTo>
                  <a:pt x="388088" y="0"/>
                </a:lnTo>
                <a:close/>
              </a:path>
            </a:pathLst>
          </a:custGeom>
          <a:solidFill>
            <a:srgbClr val="22222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8397645" y="2662636"/>
            <a:ext cx="430530" cy="0"/>
          </a:xfrm>
          <a:custGeom>
            <a:avLst/>
            <a:gdLst/>
            <a:ahLst/>
            <a:cxnLst/>
            <a:rect l="l" t="t" r="r" b="b"/>
            <a:pathLst>
              <a:path w="430529" h="0">
                <a:moveTo>
                  <a:pt x="0" y="0"/>
                </a:moveTo>
                <a:lnTo>
                  <a:pt x="430044" y="0"/>
                </a:lnTo>
              </a:path>
            </a:pathLst>
          </a:custGeom>
          <a:ln w="26578">
            <a:solidFill>
              <a:srgbClr val="2A2A2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8381911" y="2636058"/>
            <a:ext cx="461645" cy="0"/>
          </a:xfrm>
          <a:custGeom>
            <a:avLst/>
            <a:gdLst/>
            <a:ahLst/>
            <a:cxnLst/>
            <a:rect l="l" t="t" r="r" b="b"/>
            <a:pathLst>
              <a:path w="461645" h="0">
                <a:moveTo>
                  <a:pt x="0" y="0"/>
                </a:moveTo>
                <a:lnTo>
                  <a:pt x="461511" y="0"/>
                </a:lnTo>
              </a:path>
            </a:pathLst>
          </a:custGeom>
          <a:ln w="26578">
            <a:solidFill>
              <a:srgbClr val="35353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8366178" y="2596190"/>
            <a:ext cx="493395" cy="26670"/>
          </a:xfrm>
          <a:custGeom>
            <a:avLst/>
            <a:gdLst/>
            <a:ahLst/>
            <a:cxnLst/>
            <a:rect l="l" t="t" r="r" b="b"/>
            <a:pathLst>
              <a:path w="493395" h="26669">
                <a:moveTo>
                  <a:pt x="0" y="26578"/>
                </a:moveTo>
                <a:lnTo>
                  <a:pt x="492977" y="26578"/>
                </a:lnTo>
                <a:lnTo>
                  <a:pt x="492977" y="0"/>
                </a:lnTo>
                <a:lnTo>
                  <a:pt x="0" y="0"/>
                </a:lnTo>
                <a:lnTo>
                  <a:pt x="0" y="26578"/>
                </a:lnTo>
                <a:close/>
              </a:path>
            </a:pathLst>
          </a:custGeom>
          <a:solidFill>
            <a:srgbClr val="3A3A3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8355689" y="2569611"/>
            <a:ext cx="514350" cy="26670"/>
          </a:xfrm>
          <a:custGeom>
            <a:avLst/>
            <a:gdLst/>
            <a:ahLst/>
            <a:cxnLst/>
            <a:rect l="l" t="t" r="r" b="b"/>
            <a:pathLst>
              <a:path w="514350" h="26669">
                <a:moveTo>
                  <a:pt x="0" y="26578"/>
                </a:moveTo>
                <a:lnTo>
                  <a:pt x="513955" y="26578"/>
                </a:lnTo>
                <a:lnTo>
                  <a:pt x="513955" y="0"/>
                </a:lnTo>
                <a:lnTo>
                  <a:pt x="0" y="0"/>
                </a:lnTo>
                <a:lnTo>
                  <a:pt x="0" y="26578"/>
                </a:lnTo>
                <a:close/>
              </a:path>
            </a:pathLst>
          </a:custGeom>
          <a:solidFill>
            <a:srgbClr val="403E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8339956" y="2543033"/>
            <a:ext cx="545465" cy="26670"/>
          </a:xfrm>
          <a:custGeom>
            <a:avLst/>
            <a:gdLst/>
            <a:ahLst/>
            <a:cxnLst/>
            <a:rect l="l" t="t" r="r" b="b"/>
            <a:pathLst>
              <a:path w="545465" h="26669">
                <a:moveTo>
                  <a:pt x="0" y="26578"/>
                </a:moveTo>
                <a:lnTo>
                  <a:pt x="545422" y="26578"/>
                </a:lnTo>
                <a:lnTo>
                  <a:pt x="545422" y="0"/>
                </a:lnTo>
                <a:lnTo>
                  <a:pt x="0" y="0"/>
                </a:lnTo>
                <a:lnTo>
                  <a:pt x="0" y="26578"/>
                </a:lnTo>
                <a:close/>
              </a:path>
            </a:pathLst>
          </a:custGeom>
          <a:solidFill>
            <a:srgbClr val="44444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8329467" y="2516455"/>
            <a:ext cx="566420" cy="26670"/>
          </a:xfrm>
          <a:custGeom>
            <a:avLst/>
            <a:gdLst/>
            <a:ahLst/>
            <a:cxnLst/>
            <a:rect l="l" t="t" r="r" b="b"/>
            <a:pathLst>
              <a:path w="566420" h="26669">
                <a:moveTo>
                  <a:pt x="0" y="26578"/>
                </a:moveTo>
                <a:lnTo>
                  <a:pt x="566400" y="26578"/>
                </a:lnTo>
                <a:lnTo>
                  <a:pt x="566400" y="0"/>
                </a:lnTo>
                <a:lnTo>
                  <a:pt x="0" y="0"/>
                </a:lnTo>
                <a:lnTo>
                  <a:pt x="0" y="26578"/>
                </a:lnTo>
                <a:close/>
              </a:path>
            </a:pathLst>
          </a:custGeom>
          <a:solidFill>
            <a:srgbClr val="47474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8324222" y="2489876"/>
            <a:ext cx="577215" cy="26670"/>
          </a:xfrm>
          <a:custGeom>
            <a:avLst/>
            <a:gdLst/>
            <a:ahLst/>
            <a:cxnLst/>
            <a:rect l="l" t="t" r="r" b="b"/>
            <a:pathLst>
              <a:path w="577215" h="26669">
                <a:moveTo>
                  <a:pt x="0" y="26578"/>
                </a:moveTo>
                <a:lnTo>
                  <a:pt x="576888" y="26578"/>
                </a:lnTo>
                <a:lnTo>
                  <a:pt x="576888" y="0"/>
                </a:lnTo>
                <a:lnTo>
                  <a:pt x="0" y="0"/>
                </a:lnTo>
                <a:lnTo>
                  <a:pt x="0" y="26578"/>
                </a:lnTo>
                <a:close/>
              </a:path>
            </a:pathLst>
          </a:custGeom>
          <a:solidFill>
            <a:srgbClr val="4E4D4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8313734" y="2463298"/>
            <a:ext cx="598170" cy="26670"/>
          </a:xfrm>
          <a:custGeom>
            <a:avLst/>
            <a:gdLst/>
            <a:ahLst/>
            <a:cxnLst/>
            <a:rect l="l" t="t" r="r" b="b"/>
            <a:pathLst>
              <a:path w="598170" h="26669">
                <a:moveTo>
                  <a:pt x="0" y="26578"/>
                </a:moveTo>
                <a:lnTo>
                  <a:pt x="597866" y="26578"/>
                </a:lnTo>
                <a:lnTo>
                  <a:pt x="597866" y="0"/>
                </a:lnTo>
                <a:lnTo>
                  <a:pt x="0" y="0"/>
                </a:lnTo>
                <a:lnTo>
                  <a:pt x="0" y="26578"/>
                </a:lnTo>
                <a:close/>
              </a:path>
            </a:pathLst>
          </a:custGeom>
          <a:solidFill>
            <a:srgbClr val="52515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8308489" y="2436719"/>
            <a:ext cx="608965" cy="26670"/>
          </a:xfrm>
          <a:custGeom>
            <a:avLst/>
            <a:gdLst/>
            <a:ahLst/>
            <a:cxnLst/>
            <a:rect l="l" t="t" r="r" b="b"/>
            <a:pathLst>
              <a:path w="608965" h="26669">
                <a:moveTo>
                  <a:pt x="0" y="26578"/>
                </a:moveTo>
                <a:lnTo>
                  <a:pt x="608355" y="26578"/>
                </a:lnTo>
                <a:lnTo>
                  <a:pt x="608355" y="0"/>
                </a:lnTo>
                <a:lnTo>
                  <a:pt x="0" y="0"/>
                </a:lnTo>
                <a:lnTo>
                  <a:pt x="0" y="26578"/>
                </a:lnTo>
                <a:close/>
              </a:path>
            </a:pathLst>
          </a:custGeom>
          <a:solidFill>
            <a:srgbClr val="5554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8303245" y="2410141"/>
            <a:ext cx="619125" cy="26670"/>
          </a:xfrm>
          <a:custGeom>
            <a:avLst/>
            <a:gdLst/>
            <a:ahLst/>
            <a:cxnLst/>
            <a:rect l="l" t="t" r="r" b="b"/>
            <a:pathLst>
              <a:path w="619125" h="26669">
                <a:moveTo>
                  <a:pt x="0" y="26578"/>
                </a:moveTo>
                <a:lnTo>
                  <a:pt x="618844" y="26578"/>
                </a:lnTo>
                <a:lnTo>
                  <a:pt x="618844" y="0"/>
                </a:lnTo>
                <a:lnTo>
                  <a:pt x="0" y="0"/>
                </a:lnTo>
                <a:lnTo>
                  <a:pt x="0" y="26578"/>
                </a:lnTo>
                <a:close/>
              </a:path>
            </a:pathLst>
          </a:custGeom>
          <a:solidFill>
            <a:srgbClr val="5A585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8298000" y="2383563"/>
            <a:ext cx="629920" cy="26670"/>
          </a:xfrm>
          <a:custGeom>
            <a:avLst/>
            <a:gdLst/>
            <a:ahLst/>
            <a:cxnLst/>
            <a:rect l="l" t="t" r="r" b="b"/>
            <a:pathLst>
              <a:path w="629920" h="26669">
                <a:moveTo>
                  <a:pt x="0" y="26578"/>
                </a:moveTo>
                <a:lnTo>
                  <a:pt x="629333" y="26578"/>
                </a:lnTo>
                <a:lnTo>
                  <a:pt x="629333" y="0"/>
                </a:lnTo>
                <a:lnTo>
                  <a:pt x="0" y="0"/>
                </a:lnTo>
                <a:lnTo>
                  <a:pt x="0" y="26578"/>
                </a:lnTo>
                <a:close/>
              </a:path>
            </a:pathLst>
          </a:custGeom>
          <a:solidFill>
            <a:srgbClr val="5E5D5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8292755" y="2356984"/>
            <a:ext cx="640080" cy="26670"/>
          </a:xfrm>
          <a:custGeom>
            <a:avLst/>
            <a:gdLst/>
            <a:ahLst/>
            <a:cxnLst/>
            <a:rect l="l" t="t" r="r" b="b"/>
            <a:pathLst>
              <a:path w="640079" h="26669">
                <a:moveTo>
                  <a:pt x="0" y="26578"/>
                </a:moveTo>
                <a:lnTo>
                  <a:pt x="639822" y="26578"/>
                </a:lnTo>
                <a:lnTo>
                  <a:pt x="639822" y="0"/>
                </a:lnTo>
                <a:lnTo>
                  <a:pt x="0" y="0"/>
                </a:lnTo>
                <a:lnTo>
                  <a:pt x="0" y="26578"/>
                </a:lnTo>
                <a:close/>
              </a:path>
            </a:pathLst>
          </a:custGeom>
          <a:solidFill>
            <a:srgbClr val="60606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8292755" y="2330406"/>
            <a:ext cx="640080" cy="26670"/>
          </a:xfrm>
          <a:custGeom>
            <a:avLst/>
            <a:gdLst/>
            <a:ahLst/>
            <a:cxnLst/>
            <a:rect l="l" t="t" r="r" b="b"/>
            <a:pathLst>
              <a:path w="640079" h="26669">
                <a:moveTo>
                  <a:pt x="0" y="26578"/>
                </a:moveTo>
                <a:lnTo>
                  <a:pt x="639822" y="26578"/>
                </a:lnTo>
                <a:lnTo>
                  <a:pt x="639822" y="0"/>
                </a:lnTo>
                <a:lnTo>
                  <a:pt x="0" y="0"/>
                </a:lnTo>
                <a:lnTo>
                  <a:pt x="0" y="26578"/>
                </a:lnTo>
                <a:close/>
              </a:path>
            </a:pathLst>
          </a:custGeom>
          <a:solidFill>
            <a:srgbClr val="67676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8287511" y="2303827"/>
            <a:ext cx="650875" cy="26670"/>
          </a:xfrm>
          <a:custGeom>
            <a:avLst/>
            <a:gdLst/>
            <a:ahLst/>
            <a:cxnLst/>
            <a:rect l="l" t="t" r="r" b="b"/>
            <a:pathLst>
              <a:path w="650875" h="26669">
                <a:moveTo>
                  <a:pt x="0" y="26578"/>
                </a:moveTo>
                <a:lnTo>
                  <a:pt x="650311" y="26578"/>
                </a:lnTo>
                <a:lnTo>
                  <a:pt x="650311" y="0"/>
                </a:lnTo>
                <a:lnTo>
                  <a:pt x="0" y="0"/>
                </a:lnTo>
                <a:lnTo>
                  <a:pt x="0" y="26578"/>
                </a:lnTo>
                <a:close/>
              </a:path>
            </a:pathLst>
          </a:custGeom>
          <a:solidFill>
            <a:srgbClr val="69696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8287511" y="2277249"/>
            <a:ext cx="650875" cy="26670"/>
          </a:xfrm>
          <a:custGeom>
            <a:avLst/>
            <a:gdLst/>
            <a:ahLst/>
            <a:cxnLst/>
            <a:rect l="l" t="t" r="r" b="b"/>
            <a:pathLst>
              <a:path w="650875" h="26669">
                <a:moveTo>
                  <a:pt x="0" y="26578"/>
                </a:moveTo>
                <a:lnTo>
                  <a:pt x="650311" y="26578"/>
                </a:lnTo>
                <a:lnTo>
                  <a:pt x="650311" y="0"/>
                </a:lnTo>
                <a:lnTo>
                  <a:pt x="0" y="0"/>
                </a:lnTo>
                <a:lnTo>
                  <a:pt x="0" y="26578"/>
                </a:lnTo>
                <a:close/>
              </a:path>
            </a:pathLst>
          </a:custGeom>
          <a:solidFill>
            <a:srgbClr val="6E6E6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8287511" y="2250671"/>
            <a:ext cx="650875" cy="26670"/>
          </a:xfrm>
          <a:custGeom>
            <a:avLst/>
            <a:gdLst/>
            <a:ahLst/>
            <a:cxnLst/>
            <a:rect l="l" t="t" r="r" b="b"/>
            <a:pathLst>
              <a:path w="650875" h="26669">
                <a:moveTo>
                  <a:pt x="0" y="26578"/>
                </a:moveTo>
                <a:lnTo>
                  <a:pt x="650311" y="26578"/>
                </a:lnTo>
                <a:lnTo>
                  <a:pt x="650311" y="0"/>
                </a:lnTo>
                <a:lnTo>
                  <a:pt x="0" y="0"/>
                </a:lnTo>
                <a:lnTo>
                  <a:pt x="0" y="26578"/>
                </a:lnTo>
                <a:close/>
              </a:path>
            </a:pathLst>
          </a:custGeom>
          <a:solidFill>
            <a:srgbClr val="70707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8287511" y="2224092"/>
            <a:ext cx="650875" cy="26670"/>
          </a:xfrm>
          <a:custGeom>
            <a:avLst/>
            <a:gdLst/>
            <a:ahLst/>
            <a:cxnLst/>
            <a:rect l="l" t="t" r="r" b="b"/>
            <a:pathLst>
              <a:path w="650875" h="26669">
                <a:moveTo>
                  <a:pt x="0" y="26578"/>
                </a:moveTo>
                <a:lnTo>
                  <a:pt x="650311" y="26578"/>
                </a:lnTo>
                <a:lnTo>
                  <a:pt x="650311" y="0"/>
                </a:lnTo>
                <a:lnTo>
                  <a:pt x="0" y="0"/>
                </a:lnTo>
                <a:lnTo>
                  <a:pt x="0" y="26578"/>
                </a:lnTo>
                <a:close/>
              </a:path>
            </a:pathLst>
          </a:custGeom>
          <a:solidFill>
            <a:srgbClr val="78787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8287511" y="2197514"/>
            <a:ext cx="650875" cy="26670"/>
          </a:xfrm>
          <a:custGeom>
            <a:avLst/>
            <a:gdLst/>
            <a:ahLst/>
            <a:cxnLst/>
            <a:rect l="l" t="t" r="r" b="b"/>
            <a:pathLst>
              <a:path w="650875" h="26669">
                <a:moveTo>
                  <a:pt x="0" y="26578"/>
                </a:moveTo>
                <a:lnTo>
                  <a:pt x="650311" y="26578"/>
                </a:lnTo>
                <a:lnTo>
                  <a:pt x="650311" y="0"/>
                </a:lnTo>
                <a:lnTo>
                  <a:pt x="0" y="0"/>
                </a:lnTo>
                <a:lnTo>
                  <a:pt x="0" y="26578"/>
                </a:lnTo>
                <a:close/>
              </a:path>
            </a:pathLst>
          </a:custGeom>
          <a:solidFill>
            <a:srgbClr val="7A7A7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8287511" y="2170935"/>
            <a:ext cx="650875" cy="26670"/>
          </a:xfrm>
          <a:custGeom>
            <a:avLst/>
            <a:gdLst/>
            <a:ahLst/>
            <a:cxnLst/>
            <a:rect l="l" t="t" r="r" b="b"/>
            <a:pathLst>
              <a:path w="650875" h="26669">
                <a:moveTo>
                  <a:pt x="0" y="26578"/>
                </a:moveTo>
                <a:lnTo>
                  <a:pt x="650311" y="26578"/>
                </a:lnTo>
                <a:lnTo>
                  <a:pt x="650311" y="0"/>
                </a:lnTo>
                <a:lnTo>
                  <a:pt x="0" y="0"/>
                </a:lnTo>
                <a:lnTo>
                  <a:pt x="0" y="26578"/>
                </a:lnTo>
                <a:close/>
              </a:path>
            </a:pathLst>
          </a:custGeom>
          <a:solidFill>
            <a:srgbClr val="81818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8292755" y="2144357"/>
            <a:ext cx="640080" cy="26670"/>
          </a:xfrm>
          <a:custGeom>
            <a:avLst/>
            <a:gdLst/>
            <a:ahLst/>
            <a:cxnLst/>
            <a:rect l="l" t="t" r="r" b="b"/>
            <a:pathLst>
              <a:path w="640079" h="26669">
                <a:moveTo>
                  <a:pt x="0" y="26578"/>
                </a:moveTo>
                <a:lnTo>
                  <a:pt x="639822" y="26578"/>
                </a:lnTo>
                <a:lnTo>
                  <a:pt x="639822" y="0"/>
                </a:lnTo>
                <a:lnTo>
                  <a:pt x="0" y="0"/>
                </a:lnTo>
                <a:lnTo>
                  <a:pt x="0" y="26578"/>
                </a:lnTo>
                <a:close/>
              </a:path>
            </a:pathLst>
          </a:custGeom>
          <a:solidFill>
            <a:srgbClr val="87878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8292755" y="2117779"/>
            <a:ext cx="640080" cy="26670"/>
          </a:xfrm>
          <a:custGeom>
            <a:avLst/>
            <a:gdLst/>
            <a:ahLst/>
            <a:cxnLst/>
            <a:rect l="l" t="t" r="r" b="b"/>
            <a:pathLst>
              <a:path w="640079" h="26669">
                <a:moveTo>
                  <a:pt x="0" y="26578"/>
                </a:moveTo>
                <a:lnTo>
                  <a:pt x="639822" y="26578"/>
                </a:lnTo>
                <a:lnTo>
                  <a:pt x="639822" y="0"/>
                </a:lnTo>
                <a:lnTo>
                  <a:pt x="0" y="0"/>
                </a:lnTo>
                <a:lnTo>
                  <a:pt x="0" y="26578"/>
                </a:lnTo>
                <a:close/>
              </a:path>
            </a:pathLst>
          </a:custGeom>
          <a:solidFill>
            <a:srgbClr val="8B8B8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8298000" y="2091200"/>
            <a:ext cx="629920" cy="26670"/>
          </a:xfrm>
          <a:custGeom>
            <a:avLst/>
            <a:gdLst/>
            <a:ahLst/>
            <a:cxnLst/>
            <a:rect l="l" t="t" r="r" b="b"/>
            <a:pathLst>
              <a:path w="629920" h="26669">
                <a:moveTo>
                  <a:pt x="0" y="26578"/>
                </a:moveTo>
                <a:lnTo>
                  <a:pt x="629333" y="26578"/>
                </a:lnTo>
                <a:lnTo>
                  <a:pt x="629333" y="0"/>
                </a:lnTo>
                <a:lnTo>
                  <a:pt x="0" y="0"/>
                </a:lnTo>
                <a:lnTo>
                  <a:pt x="0" y="26578"/>
                </a:lnTo>
                <a:close/>
              </a:path>
            </a:pathLst>
          </a:custGeom>
          <a:solidFill>
            <a:srgbClr val="8F8F9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8303245" y="2064622"/>
            <a:ext cx="619125" cy="26670"/>
          </a:xfrm>
          <a:custGeom>
            <a:avLst/>
            <a:gdLst/>
            <a:ahLst/>
            <a:cxnLst/>
            <a:rect l="l" t="t" r="r" b="b"/>
            <a:pathLst>
              <a:path w="619125" h="26669">
                <a:moveTo>
                  <a:pt x="0" y="26578"/>
                </a:moveTo>
                <a:lnTo>
                  <a:pt x="618844" y="26578"/>
                </a:lnTo>
                <a:lnTo>
                  <a:pt x="618844" y="0"/>
                </a:lnTo>
                <a:lnTo>
                  <a:pt x="0" y="0"/>
                </a:lnTo>
                <a:lnTo>
                  <a:pt x="0" y="26578"/>
                </a:lnTo>
                <a:close/>
              </a:path>
            </a:pathLst>
          </a:custGeom>
          <a:solidFill>
            <a:srgbClr val="9494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8308488" y="2038043"/>
            <a:ext cx="608965" cy="26670"/>
          </a:xfrm>
          <a:custGeom>
            <a:avLst/>
            <a:gdLst/>
            <a:ahLst/>
            <a:cxnLst/>
            <a:rect l="l" t="t" r="r" b="b"/>
            <a:pathLst>
              <a:path w="608965" h="26669">
                <a:moveTo>
                  <a:pt x="0" y="26578"/>
                </a:moveTo>
                <a:lnTo>
                  <a:pt x="608355" y="26578"/>
                </a:lnTo>
                <a:lnTo>
                  <a:pt x="608355" y="0"/>
                </a:lnTo>
                <a:lnTo>
                  <a:pt x="0" y="0"/>
                </a:lnTo>
                <a:lnTo>
                  <a:pt x="0" y="26578"/>
                </a:lnTo>
                <a:close/>
              </a:path>
            </a:pathLst>
          </a:custGeom>
          <a:solidFill>
            <a:srgbClr val="9696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8313733" y="2011465"/>
            <a:ext cx="598170" cy="26670"/>
          </a:xfrm>
          <a:custGeom>
            <a:avLst/>
            <a:gdLst/>
            <a:ahLst/>
            <a:cxnLst/>
            <a:rect l="l" t="t" r="r" b="b"/>
            <a:pathLst>
              <a:path w="598170" h="26669">
                <a:moveTo>
                  <a:pt x="0" y="26578"/>
                </a:moveTo>
                <a:lnTo>
                  <a:pt x="597866" y="26578"/>
                </a:lnTo>
                <a:lnTo>
                  <a:pt x="597866" y="0"/>
                </a:lnTo>
                <a:lnTo>
                  <a:pt x="0" y="0"/>
                </a:lnTo>
                <a:lnTo>
                  <a:pt x="0" y="26578"/>
                </a:lnTo>
                <a:close/>
              </a:path>
            </a:pathLst>
          </a:custGeom>
          <a:solidFill>
            <a:srgbClr val="9C9C9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8324222" y="1984886"/>
            <a:ext cx="577215" cy="26670"/>
          </a:xfrm>
          <a:custGeom>
            <a:avLst/>
            <a:gdLst/>
            <a:ahLst/>
            <a:cxnLst/>
            <a:rect l="l" t="t" r="r" b="b"/>
            <a:pathLst>
              <a:path w="577215" h="26669">
                <a:moveTo>
                  <a:pt x="0" y="26578"/>
                </a:moveTo>
                <a:lnTo>
                  <a:pt x="576888" y="26578"/>
                </a:lnTo>
                <a:lnTo>
                  <a:pt x="576888" y="0"/>
                </a:lnTo>
                <a:lnTo>
                  <a:pt x="0" y="0"/>
                </a:lnTo>
                <a:lnTo>
                  <a:pt x="0" y="26578"/>
                </a:lnTo>
                <a:close/>
              </a:path>
            </a:pathLst>
          </a:custGeom>
          <a:solidFill>
            <a:srgbClr val="9F9FA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8329466" y="1958308"/>
            <a:ext cx="566420" cy="26670"/>
          </a:xfrm>
          <a:custGeom>
            <a:avLst/>
            <a:gdLst/>
            <a:ahLst/>
            <a:cxnLst/>
            <a:rect l="l" t="t" r="r" b="b"/>
            <a:pathLst>
              <a:path w="566420" h="26669">
                <a:moveTo>
                  <a:pt x="0" y="26578"/>
                </a:moveTo>
                <a:lnTo>
                  <a:pt x="566400" y="26578"/>
                </a:lnTo>
                <a:lnTo>
                  <a:pt x="566400" y="0"/>
                </a:lnTo>
                <a:lnTo>
                  <a:pt x="0" y="0"/>
                </a:lnTo>
                <a:lnTo>
                  <a:pt x="0" y="26578"/>
                </a:lnTo>
                <a:close/>
              </a:path>
            </a:pathLst>
          </a:custGeom>
          <a:solidFill>
            <a:srgbClr val="A7A7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8339956" y="1931730"/>
            <a:ext cx="545465" cy="26670"/>
          </a:xfrm>
          <a:custGeom>
            <a:avLst/>
            <a:gdLst/>
            <a:ahLst/>
            <a:cxnLst/>
            <a:rect l="l" t="t" r="r" b="b"/>
            <a:pathLst>
              <a:path w="545465" h="26669">
                <a:moveTo>
                  <a:pt x="0" y="26578"/>
                </a:moveTo>
                <a:lnTo>
                  <a:pt x="545422" y="26578"/>
                </a:lnTo>
                <a:lnTo>
                  <a:pt x="545422" y="0"/>
                </a:lnTo>
                <a:lnTo>
                  <a:pt x="0" y="0"/>
                </a:lnTo>
                <a:lnTo>
                  <a:pt x="0" y="26578"/>
                </a:lnTo>
                <a:close/>
              </a:path>
            </a:pathLst>
          </a:custGeom>
          <a:solidFill>
            <a:srgbClr val="ABABA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8355689" y="1905151"/>
            <a:ext cx="514350" cy="26670"/>
          </a:xfrm>
          <a:custGeom>
            <a:avLst/>
            <a:gdLst/>
            <a:ahLst/>
            <a:cxnLst/>
            <a:rect l="l" t="t" r="r" b="b"/>
            <a:pathLst>
              <a:path w="514350" h="26669">
                <a:moveTo>
                  <a:pt x="0" y="26578"/>
                </a:moveTo>
                <a:lnTo>
                  <a:pt x="513955" y="26578"/>
                </a:lnTo>
                <a:lnTo>
                  <a:pt x="513955" y="0"/>
                </a:lnTo>
                <a:lnTo>
                  <a:pt x="0" y="0"/>
                </a:lnTo>
                <a:lnTo>
                  <a:pt x="0" y="26578"/>
                </a:lnTo>
                <a:close/>
              </a:path>
            </a:pathLst>
          </a:custGeom>
          <a:solidFill>
            <a:srgbClr val="AEAEB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8366178" y="1878537"/>
            <a:ext cx="493395" cy="26670"/>
          </a:xfrm>
          <a:custGeom>
            <a:avLst/>
            <a:gdLst/>
            <a:ahLst/>
            <a:cxnLst/>
            <a:rect l="l" t="t" r="r" b="b"/>
            <a:pathLst>
              <a:path w="493395" h="26669">
                <a:moveTo>
                  <a:pt x="0" y="26614"/>
                </a:moveTo>
                <a:lnTo>
                  <a:pt x="492977" y="26614"/>
                </a:lnTo>
                <a:lnTo>
                  <a:pt x="492977" y="0"/>
                </a:lnTo>
                <a:lnTo>
                  <a:pt x="0" y="0"/>
                </a:lnTo>
                <a:lnTo>
                  <a:pt x="0" y="26614"/>
                </a:lnTo>
                <a:close/>
              </a:path>
            </a:pathLst>
          </a:custGeom>
          <a:solidFill>
            <a:srgbClr val="B3B3B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8381911" y="1865248"/>
            <a:ext cx="461645" cy="0"/>
          </a:xfrm>
          <a:custGeom>
            <a:avLst/>
            <a:gdLst/>
            <a:ahLst/>
            <a:cxnLst/>
            <a:rect l="l" t="t" r="r" b="b"/>
            <a:pathLst>
              <a:path w="461645" h="0">
                <a:moveTo>
                  <a:pt x="0" y="0"/>
                </a:moveTo>
                <a:lnTo>
                  <a:pt x="461511" y="0"/>
                </a:lnTo>
              </a:path>
            </a:pathLst>
          </a:custGeom>
          <a:ln w="26578">
            <a:solidFill>
              <a:srgbClr val="B7B7B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8402979" y="1845200"/>
            <a:ext cx="419734" cy="0"/>
          </a:xfrm>
          <a:custGeom>
            <a:avLst/>
            <a:gdLst/>
            <a:ahLst/>
            <a:cxnLst/>
            <a:rect l="l" t="t" r="r" b="b"/>
            <a:pathLst>
              <a:path w="419734" h="0">
                <a:moveTo>
                  <a:pt x="0" y="0"/>
                </a:moveTo>
                <a:lnTo>
                  <a:pt x="419375" y="0"/>
                </a:lnTo>
              </a:path>
            </a:pathLst>
          </a:custGeom>
          <a:ln w="12776">
            <a:solidFill>
              <a:srgbClr val="BABA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8408133" y="1835263"/>
            <a:ext cx="409575" cy="0"/>
          </a:xfrm>
          <a:custGeom>
            <a:avLst/>
            <a:gdLst/>
            <a:ahLst/>
            <a:cxnLst/>
            <a:rect l="l" t="t" r="r" b="b"/>
            <a:pathLst>
              <a:path w="409575" h="0">
                <a:moveTo>
                  <a:pt x="0" y="0"/>
                </a:moveTo>
                <a:lnTo>
                  <a:pt x="409066" y="0"/>
                </a:lnTo>
              </a:path>
            </a:pathLst>
          </a:custGeom>
          <a:ln w="7098">
            <a:solidFill>
              <a:srgbClr val="BABA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8413377" y="1828703"/>
            <a:ext cx="398780" cy="0"/>
          </a:xfrm>
          <a:custGeom>
            <a:avLst/>
            <a:gdLst/>
            <a:ahLst/>
            <a:cxnLst/>
            <a:rect l="l" t="t" r="r" b="b"/>
            <a:pathLst>
              <a:path w="398779" h="0">
                <a:moveTo>
                  <a:pt x="0" y="0"/>
                </a:moveTo>
                <a:lnTo>
                  <a:pt x="398577" y="0"/>
                </a:lnTo>
              </a:path>
            </a:pathLst>
          </a:custGeom>
          <a:ln w="6644">
            <a:solidFill>
              <a:srgbClr val="BABA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8418622" y="1812092"/>
            <a:ext cx="388620" cy="0"/>
          </a:xfrm>
          <a:custGeom>
            <a:avLst/>
            <a:gdLst/>
            <a:ahLst/>
            <a:cxnLst/>
            <a:rect l="l" t="t" r="r" b="b"/>
            <a:pathLst>
              <a:path w="388620" h="0">
                <a:moveTo>
                  <a:pt x="0" y="0"/>
                </a:moveTo>
                <a:lnTo>
                  <a:pt x="388088" y="0"/>
                </a:lnTo>
              </a:path>
            </a:pathLst>
          </a:custGeom>
          <a:ln w="26578">
            <a:solidFill>
              <a:srgbClr val="BEBEC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8439600" y="1795480"/>
            <a:ext cx="346710" cy="0"/>
          </a:xfrm>
          <a:custGeom>
            <a:avLst/>
            <a:gdLst/>
            <a:ahLst/>
            <a:cxnLst/>
            <a:rect l="l" t="t" r="r" b="b"/>
            <a:pathLst>
              <a:path w="346709" h="0">
                <a:moveTo>
                  <a:pt x="0" y="0"/>
                </a:moveTo>
                <a:lnTo>
                  <a:pt x="346133" y="0"/>
                </a:lnTo>
              </a:path>
            </a:pathLst>
          </a:custGeom>
          <a:ln w="6644">
            <a:solidFill>
              <a:srgbClr val="C2C2C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8450088" y="1785513"/>
            <a:ext cx="325755" cy="0"/>
          </a:xfrm>
          <a:custGeom>
            <a:avLst/>
            <a:gdLst/>
            <a:ahLst/>
            <a:cxnLst/>
            <a:rect l="l" t="t" r="r" b="b"/>
            <a:pathLst>
              <a:path w="325754" h="0">
                <a:moveTo>
                  <a:pt x="0" y="0"/>
                </a:moveTo>
                <a:lnTo>
                  <a:pt x="325155" y="0"/>
                </a:lnTo>
              </a:path>
            </a:pathLst>
          </a:custGeom>
          <a:ln w="13289">
            <a:solidFill>
              <a:srgbClr val="C2C2C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8465822" y="1775546"/>
            <a:ext cx="294005" cy="0"/>
          </a:xfrm>
          <a:custGeom>
            <a:avLst/>
            <a:gdLst/>
            <a:ahLst/>
            <a:cxnLst/>
            <a:rect l="l" t="t" r="r" b="b"/>
            <a:pathLst>
              <a:path w="294004" h="0">
                <a:moveTo>
                  <a:pt x="0" y="0"/>
                </a:moveTo>
                <a:lnTo>
                  <a:pt x="293688" y="0"/>
                </a:lnTo>
              </a:path>
            </a:pathLst>
          </a:custGeom>
          <a:ln w="6644">
            <a:solidFill>
              <a:srgbClr val="C2C2C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8471066" y="1768902"/>
            <a:ext cx="283210" cy="0"/>
          </a:xfrm>
          <a:custGeom>
            <a:avLst/>
            <a:gdLst/>
            <a:ahLst/>
            <a:cxnLst/>
            <a:rect l="l" t="t" r="r" b="b"/>
            <a:pathLst>
              <a:path w="283209" h="0">
                <a:moveTo>
                  <a:pt x="0" y="0"/>
                </a:moveTo>
                <a:lnTo>
                  <a:pt x="283200" y="0"/>
                </a:lnTo>
              </a:path>
            </a:pathLst>
          </a:custGeom>
          <a:ln w="6644">
            <a:solidFill>
              <a:srgbClr val="C6C6C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8481555" y="1762257"/>
            <a:ext cx="262255" cy="0"/>
          </a:xfrm>
          <a:custGeom>
            <a:avLst/>
            <a:gdLst/>
            <a:ahLst/>
            <a:cxnLst/>
            <a:rect l="l" t="t" r="r" b="b"/>
            <a:pathLst>
              <a:path w="262254" h="0">
                <a:moveTo>
                  <a:pt x="0" y="0"/>
                </a:moveTo>
                <a:lnTo>
                  <a:pt x="262222" y="0"/>
                </a:lnTo>
              </a:path>
            </a:pathLst>
          </a:custGeom>
          <a:ln w="6644">
            <a:solidFill>
              <a:srgbClr val="C6C6C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8492044" y="1755612"/>
            <a:ext cx="241300" cy="0"/>
          </a:xfrm>
          <a:custGeom>
            <a:avLst/>
            <a:gdLst/>
            <a:ahLst/>
            <a:cxnLst/>
            <a:rect l="l" t="t" r="r" b="b"/>
            <a:pathLst>
              <a:path w="241300" h="0">
                <a:moveTo>
                  <a:pt x="0" y="0"/>
                </a:moveTo>
                <a:lnTo>
                  <a:pt x="241244" y="0"/>
                </a:lnTo>
              </a:path>
            </a:pathLst>
          </a:custGeom>
          <a:ln w="6644">
            <a:solidFill>
              <a:srgbClr val="C6C6C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8502533" y="1748968"/>
            <a:ext cx="220345" cy="0"/>
          </a:xfrm>
          <a:custGeom>
            <a:avLst/>
            <a:gdLst/>
            <a:ahLst/>
            <a:cxnLst/>
            <a:rect l="l" t="t" r="r" b="b"/>
            <a:pathLst>
              <a:path w="220345" h="0">
                <a:moveTo>
                  <a:pt x="0" y="0"/>
                </a:moveTo>
                <a:lnTo>
                  <a:pt x="220266" y="0"/>
                </a:lnTo>
              </a:path>
            </a:pathLst>
          </a:custGeom>
          <a:ln w="6644">
            <a:solidFill>
              <a:srgbClr val="C6C6C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8513022" y="1739001"/>
            <a:ext cx="199390" cy="0"/>
          </a:xfrm>
          <a:custGeom>
            <a:avLst/>
            <a:gdLst/>
            <a:ahLst/>
            <a:cxnLst/>
            <a:rect l="l" t="t" r="r" b="b"/>
            <a:pathLst>
              <a:path w="199390" h="0">
                <a:moveTo>
                  <a:pt x="0" y="0"/>
                </a:moveTo>
                <a:lnTo>
                  <a:pt x="199288" y="0"/>
                </a:lnTo>
              </a:path>
            </a:pathLst>
          </a:custGeom>
          <a:ln w="13289">
            <a:solidFill>
              <a:srgbClr val="CACAC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8549733" y="1729034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 h="0">
                <a:moveTo>
                  <a:pt x="0" y="0"/>
                </a:moveTo>
                <a:lnTo>
                  <a:pt x="125866" y="0"/>
                </a:lnTo>
              </a:path>
            </a:pathLst>
          </a:custGeom>
          <a:ln w="6644">
            <a:solidFill>
              <a:srgbClr val="CACAC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8575955" y="1719067"/>
            <a:ext cx="73660" cy="6985"/>
          </a:xfrm>
          <a:custGeom>
            <a:avLst/>
            <a:gdLst/>
            <a:ahLst/>
            <a:cxnLst/>
            <a:rect l="l" t="t" r="r" b="b"/>
            <a:pathLst>
              <a:path w="73659" h="6985">
                <a:moveTo>
                  <a:pt x="62933" y="0"/>
                </a:moveTo>
                <a:lnTo>
                  <a:pt x="10488" y="0"/>
                </a:lnTo>
                <a:lnTo>
                  <a:pt x="0" y="6644"/>
                </a:lnTo>
                <a:lnTo>
                  <a:pt x="73422" y="6644"/>
                </a:lnTo>
                <a:lnTo>
                  <a:pt x="62933" y="0"/>
                </a:lnTo>
                <a:close/>
              </a:path>
            </a:pathLst>
          </a:custGeom>
          <a:solidFill>
            <a:srgbClr val="CACAC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8318978" y="1758935"/>
            <a:ext cx="587375" cy="983615"/>
          </a:xfrm>
          <a:custGeom>
            <a:avLst/>
            <a:gdLst/>
            <a:ahLst/>
            <a:cxnLst/>
            <a:rect l="l" t="t" r="r" b="b"/>
            <a:pathLst>
              <a:path w="587375" h="983614">
                <a:moveTo>
                  <a:pt x="325155" y="0"/>
                </a:moveTo>
                <a:lnTo>
                  <a:pt x="262221" y="0"/>
                </a:lnTo>
                <a:lnTo>
                  <a:pt x="204533" y="19933"/>
                </a:lnTo>
                <a:lnTo>
                  <a:pt x="152088" y="59801"/>
                </a:lnTo>
                <a:lnTo>
                  <a:pt x="131110" y="79735"/>
                </a:lnTo>
                <a:lnTo>
                  <a:pt x="83910" y="139571"/>
                </a:lnTo>
                <a:lnTo>
                  <a:pt x="68177" y="179439"/>
                </a:lnTo>
                <a:lnTo>
                  <a:pt x="47199" y="212662"/>
                </a:lnTo>
                <a:lnTo>
                  <a:pt x="36710" y="259174"/>
                </a:lnTo>
                <a:lnTo>
                  <a:pt x="20977" y="299042"/>
                </a:lnTo>
                <a:lnTo>
                  <a:pt x="10488" y="345554"/>
                </a:lnTo>
                <a:lnTo>
                  <a:pt x="0" y="438579"/>
                </a:lnTo>
                <a:lnTo>
                  <a:pt x="0" y="544892"/>
                </a:lnTo>
                <a:lnTo>
                  <a:pt x="10489" y="637917"/>
                </a:lnTo>
                <a:lnTo>
                  <a:pt x="20977" y="684429"/>
                </a:lnTo>
                <a:lnTo>
                  <a:pt x="36711" y="724297"/>
                </a:lnTo>
                <a:lnTo>
                  <a:pt x="47200" y="770809"/>
                </a:lnTo>
                <a:lnTo>
                  <a:pt x="68178" y="804032"/>
                </a:lnTo>
                <a:lnTo>
                  <a:pt x="83911" y="843899"/>
                </a:lnTo>
                <a:lnTo>
                  <a:pt x="131111" y="903701"/>
                </a:lnTo>
                <a:lnTo>
                  <a:pt x="152089" y="923635"/>
                </a:lnTo>
                <a:lnTo>
                  <a:pt x="178311" y="950211"/>
                </a:lnTo>
                <a:lnTo>
                  <a:pt x="204533" y="963501"/>
                </a:lnTo>
                <a:lnTo>
                  <a:pt x="236000" y="976790"/>
                </a:lnTo>
                <a:lnTo>
                  <a:pt x="262222" y="983434"/>
                </a:lnTo>
                <a:lnTo>
                  <a:pt x="325155" y="983434"/>
                </a:lnTo>
                <a:lnTo>
                  <a:pt x="351378" y="976790"/>
                </a:lnTo>
                <a:lnTo>
                  <a:pt x="382844" y="963501"/>
                </a:lnTo>
                <a:lnTo>
                  <a:pt x="409067" y="950211"/>
                </a:lnTo>
                <a:lnTo>
                  <a:pt x="435289" y="923635"/>
                </a:lnTo>
                <a:lnTo>
                  <a:pt x="456267" y="903701"/>
                </a:lnTo>
                <a:lnTo>
                  <a:pt x="503466" y="843900"/>
                </a:lnTo>
                <a:lnTo>
                  <a:pt x="519200" y="804032"/>
                </a:lnTo>
                <a:lnTo>
                  <a:pt x="540178" y="770809"/>
                </a:lnTo>
                <a:lnTo>
                  <a:pt x="550666" y="724297"/>
                </a:lnTo>
                <a:lnTo>
                  <a:pt x="566400" y="684429"/>
                </a:lnTo>
                <a:lnTo>
                  <a:pt x="576889" y="637917"/>
                </a:lnTo>
                <a:lnTo>
                  <a:pt x="587377" y="544893"/>
                </a:lnTo>
                <a:lnTo>
                  <a:pt x="587377" y="438579"/>
                </a:lnTo>
                <a:lnTo>
                  <a:pt x="576888" y="345554"/>
                </a:lnTo>
                <a:lnTo>
                  <a:pt x="566399" y="299042"/>
                </a:lnTo>
                <a:lnTo>
                  <a:pt x="550666" y="259175"/>
                </a:lnTo>
                <a:lnTo>
                  <a:pt x="540177" y="212662"/>
                </a:lnTo>
                <a:lnTo>
                  <a:pt x="519199" y="179439"/>
                </a:lnTo>
                <a:lnTo>
                  <a:pt x="503466" y="139572"/>
                </a:lnTo>
                <a:lnTo>
                  <a:pt x="456266" y="79735"/>
                </a:lnTo>
                <a:lnTo>
                  <a:pt x="435288" y="59801"/>
                </a:lnTo>
                <a:lnTo>
                  <a:pt x="409066" y="33223"/>
                </a:lnTo>
                <a:lnTo>
                  <a:pt x="382844" y="19933"/>
                </a:lnTo>
                <a:lnTo>
                  <a:pt x="351377" y="6644"/>
                </a:lnTo>
                <a:lnTo>
                  <a:pt x="325155" y="0"/>
                </a:lnTo>
                <a:close/>
              </a:path>
            </a:pathLst>
          </a:custGeom>
          <a:solidFill>
            <a:srgbClr val="74747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8439601" y="2602835"/>
            <a:ext cx="346710" cy="113030"/>
          </a:xfrm>
          <a:custGeom>
            <a:avLst/>
            <a:gdLst/>
            <a:ahLst/>
            <a:cxnLst/>
            <a:rect l="l" t="t" r="r" b="b"/>
            <a:pathLst>
              <a:path w="346709" h="113030">
                <a:moveTo>
                  <a:pt x="188800" y="106311"/>
                </a:moveTo>
                <a:lnTo>
                  <a:pt x="162577" y="106311"/>
                </a:lnTo>
                <a:lnTo>
                  <a:pt x="173066" y="112956"/>
                </a:lnTo>
                <a:lnTo>
                  <a:pt x="188800" y="106311"/>
                </a:lnTo>
                <a:close/>
              </a:path>
              <a:path w="346709" h="113030">
                <a:moveTo>
                  <a:pt x="31466" y="0"/>
                </a:moveTo>
                <a:lnTo>
                  <a:pt x="0" y="0"/>
                </a:lnTo>
                <a:lnTo>
                  <a:pt x="20977" y="26578"/>
                </a:lnTo>
                <a:lnTo>
                  <a:pt x="31466" y="33223"/>
                </a:lnTo>
                <a:lnTo>
                  <a:pt x="36711" y="46512"/>
                </a:lnTo>
                <a:lnTo>
                  <a:pt x="47200" y="53156"/>
                </a:lnTo>
                <a:lnTo>
                  <a:pt x="57688" y="66446"/>
                </a:lnTo>
                <a:lnTo>
                  <a:pt x="89155" y="86379"/>
                </a:lnTo>
                <a:lnTo>
                  <a:pt x="104888" y="93022"/>
                </a:lnTo>
                <a:lnTo>
                  <a:pt x="125866" y="106311"/>
                </a:lnTo>
                <a:lnTo>
                  <a:pt x="220266" y="106311"/>
                </a:lnTo>
                <a:lnTo>
                  <a:pt x="236000" y="99667"/>
                </a:lnTo>
                <a:lnTo>
                  <a:pt x="267465" y="79735"/>
                </a:lnTo>
                <a:lnTo>
                  <a:pt x="146844" y="79735"/>
                </a:lnTo>
                <a:lnTo>
                  <a:pt x="136355" y="73090"/>
                </a:lnTo>
                <a:lnTo>
                  <a:pt x="125866" y="73090"/>
                </a:lnTo>
                <a:lnTo>
                  <a:pt x="115377" y="66446"/>
                </a:lnTo>
                <a:lnTo>
                  <a:pt x="110133" y="66446"/>
                </a:lnTo>
                <a:lnTo>
                  <a:pt x="89155" y="53156"/>
                </a:lnTo>
                <a:lnTo>
                  <a:pt x="83911" y="46512"/>
                </a:lnTo>
                <a:lnTo>
                  <a:pt x="62933" y="33223"/>
                </a:lnTo>
                <a:lnTo>
                  <a:pt x="57688" y="26578"/>
                </a:lnTo>
                <a:lnTo>
                  <a:pt x="47200" y="19933"/>
                </a:lnTo>
                <a:lnTo>
                  <a:pt x="41955" y="6644"/>
                </a:lnTo>
                <a:lnTo>
                  <a:pt x="31466" y="0"/>
                </a:lnTo>
                <a:close/>
              </a:path>
              <a:path w="346709" h="113030">
                <a:moveTo>
                  <a:pt x="346133" y="0"/>
                </a:moveTo>
                <a:lnTo>
                  <a:pt x="314666" y="0"/>
                </a:lnTo>
                <a:lnTo>
                  <a:pt x="293688" y="26578"/>
                </a:lnTo>
                <a:lnTo>
                  <a:pt x="283200" y="33223"/>
                </a:lnTo>
                <a:lnTo>
                  <a:pt x="277955" y="39867"/>
                </a:lnTo>
                <a:lnTo>
                  <a:pt x="256977" y="53156"/>
                </a:lnTo>
                <a:lnTo>
                  <a:pt x="251733" y="59801"/>
                </a:lnTo>
                <a:lnTo>
                  <a:pt x="241244" y="66446"/>
                </a:lnTo>
                <a:lnTo>
                  <a:pt x="230755" y="66446"/>
                </a:lnTo>
                <a:lnTo>
                  <a:pt x="220266" y="73090"/>
                </a:lnTo>
                <a:lnTo>
                  <a:pt x="215022" y="73090"/>
                </a:lnTo>
                <a:lnTo>
                  <a:pt x="204533" y="79735"/>
                </a:lnTo>
                <a:lnTo>
                  <a:pt x="267465" y="79735"/>
                </a:lnTo>
                <a:lnTo>
                  <a:pt x="288444" y="66446"/>
                </a:lnTo>
                <a:lnTo>
                  <a:pt x="298933" y="53156"/>
                </a:lnTo>
                <a:lnTo>
                  <a:pt x="309422" y="46512"/>
                </a:lnTo>
                <a:lnTo>
                  <a:pt x="319911" y="33223"/>
                </a:lnTo>
                <a:lnTo>
                  <a:pt x="330400" y="26578"/>
                </a:lnTo>
                <a:lnTo>
                  <a:pt x="340888" y="13289"/>
                </a:lnTo>
                <a:lnTo>
                  <a:pt x="346133" y="0"/>
                </a:lnTo>
                <a:close/>
              </a:path>
            </a:pathLst>
          </a:custGeom>
          <a:solidFill>
            <a:srgbClr val="FFB3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8429111" y="2582901"/>
            <a:ext cx="42545" cy="20320"/>
          </a:xfrm>
          <a:custGeom>
            <a:avLst/>
            <a:gdLst/>
            <a:ahLst/>
            <a:cxnLst/>
            <a:rect l="l" t="t" r="r" b="b"/>
            <a:pathLst>
              <a:path w="42545" h="20319">
                <a:moveTo>
                  <a:pt x="41955" y="13289"/>
                </a:moveTo>
                <a:lnTo>
                  <a:pt x="10488" y="13289"/>
                </a:lnTo>
                <a:lnTo>
                  <a:pt x="10488" y="19933"/>
                </a:lnTo>
                <a:lnTo>
                  <a:pt x="41955" y="19933"/>
                </a:lnTo>
                <a:lnTo>
                  <a:pt x="41955" y="13289"/>
                </a:lnTo>
                <a:close/>
              </a:path>
              <a:path w="42545" h="20319">
                <a:moveTo>
                  <a:pt x="31466" y="0"/>
                </a:moveTo>
                <a:lnTo>
                  <a:pt x="0" y="0"/>
                </a:lnTo>
                <a:lnTo>
                  <a:pt x="5244" y="6644"/>
                </a:lnTo>
                <a:lnTo>
                  <a:pt x="5244" y="13289"/>
                </a:lnTo>
                <a:lnTo>
                  <a:pt x="36711" y="13289"/>
                </a:lnTo>
                <a:lnTo>
                  <a:pt x="31466" y="6644"/>
                </a:lnTo>
                <a:lnTo>
                  <a:pt x="31466" y="0"/>
                </a:lnTo>
                <a:close/>
              </a:path>
            </a:pathLst>
          </a:custGeom>
          <a:solidFill>
            <a:srgbClr val="FFB30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8754267" y="2582901"/>
            <a:ext cx="42545" cy="20320"/>
          </a:xfrm>
          <a:custGeom>
            <a:avLst/>
            <a:gdLst/>
            <a:ahLst/>
            <a:cxnLst/>
            <a:rect l="l" t="t" r="r" b="b"/>
            <a:pathLst>
              <a:path w="42545" h="20319">
                <a:moveTo>
                  <a:pt x="41955" y="0"/>
                </a:moveTo>
                <a:lnTo>
                  <a:pt x="15733" y="0"/>
                </a:lnTo>
                <a:lnTo>
                  <a:pt x="0" y="19933"/>
                </a:lnTo>
                <a:lnTo>
                  <a:pt x="31466" y="19933"/>
                </a:lnTo>
                <a:lnTo>
                  <a:pt x="41955" y="6644"/>
                </a:lnTo>
                <a:lnTo>
                  <a:pt x="41955" y="0"/>
                </a:lnTo>
                <a:close/>
              </a:path>
            </a:pathLst>
          </a:custGeom>
          <a:solidFill>
            <a:srgbClr val="FFB30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8418623" y="2562967"/>
            <a:ext cx="42545" cy="20320"/>
          </a:xfrm>
          <a:custGeom>
            <a:avLst/>
            <a:gdLst/>
            <a:ahLst/>
            <a:cxnLst/>
            <a:rect l="l" t="t" r="r" b="b"/>
            <a:pathLst>
              <a:path w="42545" h="20319">
                <a:moveTo>
                  <a:pt x="31466" y="0"/>
                </a:moveTo>
                <a:lnTo>
                  <a:pt x="0" y="6644"/>
                </a:lnTo>
                <a:lnTo>
                  <a:pt x="5244" y="6644"/>
                </a:lnTo>
                <a:lnTo>
                  <a:pt x="5244" y="13289"/>
                </a:lnTo>
                <a:lnTo>
                  <a:pt x="10488" y="19933"/>
                </a:lnTo>
                <a:lnTo>
                  <a:pt x="41955" y="19933"/>
                </a:lnTo>
                <a:lnTo>
                  <a:pt x="31466" y="6644"/>
                </a:lnTo>
                <a:lnTo>
                  <a:pt x="31466" y="0"/>
                </a:lnTo>
                <a:close/>
              </a:path>
            </a:pathLst>
          </a:custGeom>
          <a:solidFill>
            <a:srgbClr val="FAB00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8770001" y="2562967"/>
            <a:ext cx="36830" cy="20320"/>
          </a:xfrm>
          <a:custGeom>
            <a:avLst/>
            <a:gdLst/>
            <a:ahLst/>
            <a:cxnLst/>
            <a:rect l="l" t="t" r="r" b="b"/>
            <a:pathLst>
              <a:path w="36829" h="20319">
                <a:moveTo>
                  <a:pt x="10488" y="0"/>
                </a:moveTo>
                <a:lnTo>
                  <a:pt x="5244" y="6644"/>
                </a:lnTo>
                <a:lnTo>
                  <a:pt x="5244" y="13289"/>
                </a:lnTo>
                <a:lnTo>
                  <a:pt x="0" y="13289"/>
                </a:lnTo>
                <a:lnTo>
                  <a:pt x="0" y="19933"/>
                </a:lnTo>
                <a:lnTo>
                  <a:pt x="31466" y="19933"/>
                </a:lnTo>
                <a:lnTo>
                  <a:pt x="31466" y="13289"/>
                </a:lnTo>
                <a:lnTo>
                  <a:pt x="36711" y="6644"/>
                </a:lnTo>
                <a:lnTo>
                  <a:pt x="10488" y="0"/>
                </a:lnTo>
                <a:close/>
              </a:path>
            </a:pathLst>
          </a:custGeom>
          <a:solidFill>
            <a:srgbClr val="FAB00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8413378" y="2549678"/>
            <a:ext cx="36830" cy="20320"/>
          </a:xfrm>
          <a:custGeom>
            <a:avLst/>
            <a:gdLst/>
            <a:ahLst/>
            <a:cxnLst/>
            <a:rect l="l" t="t" r="r" b="b"/>
            <a:pathLst>
              <a:path w="36829" h="20319">
                <a:moveTo>
                  <a:pt x="26222" y="0"/>
                </a:moveTo>
                <a:lnTo>
                  <a:pt x="0" y="0"/>
                </a:lnTo>
                <a:lnTo>
                  <a:pt x="0" y="6644"/>
                </a:lnTo>
                <a:lnTo>
                  <a:pt x="5244" y="13289"/>
                </a:lnTo>
                <a:lnTo>
                  <a:pt x="5244" y="19933"/>
                </a:lnTo>
                <a:lnTo>
                  <a:pt x="36711" y="13289"/>
                </a:lnTo>
                <a:lnTo>
                  <a:pt x="31466" y="13289"/>
                </a:lnTo>
                <a:lnTo>
                  <a:pt x="31466" y="6644"/>
                </a:lnTo>
                <a:lnTo>
                  <a:pt x="26222" y="0"/>
                </a:lnTo>
                <a:close/>
              </a:path>
            </a:pathLst>
          </a:custGeom>
          <a:solidFill>
            <a:srgbClr val="F6AD1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8780489" y="2549678"/>
            <a:ext cx="36830" cy="20320"/>
          </a:xfrm>
          <a:custGeom>
            <a:avLst/>
            <a:gdLst/>
            <a:ahLst/>
            <a:cxnLst/>
            <a:rect l="l" t="t" r="r" b="b"/>
            <a:pathLst>
              <a:path w="36829" h="20319">
                <a:moveTo>
                  <a:pt x="36711" y="0"/>
                </a:moveTo>
                <a:lnTo>
                  <a:pt x="5244" y="0"/>
                </a:lnTo>
                <a:lnTo>
                  <a:pt x="5244" y="6644"/>
                </a:lnTo>
                <a:lnTo>
                  <a:pt x="0" y="13289"/>
                </a:lnTo>
                <a:lnTo>
                  <a:pt x="26222" y="19933"/>
                </a:lnTo>
                <a:lnTo>
                  <a:pt x="31466" y="13289"/>
                </a:lnTo>
                <a:lnTo>
                  <a:pt x="31466" y="6644"/>
                </a:lnTo>
                <a:lnTo>
                  <a:pt x="36711" y="0"/>
                </a:lnTo>
                <a:close/>
              </a:path>
            </a:pathLst>
          </a:custGeom>
          <a:solidFill>
            <a:srgbClr val="F6AD1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8402889" y="2529744"/>
            <a:ext cx="36830" cy="20320"/>
          </a:xfrm>
          <a:custGeom>
            <a:avLst/>
            <a:gdLst/>
            <a:ahLst/>
            <a:cxnLst/>
            <a:rect l="l" t="t" r="r" b="b"/>
            <a:pathLst>
              <a:path w="36829" h="20319">
                <a:moveTo>
                  <a:pt x="26222" y="0"/>
                </a:moveTo>
                <a:lnTo>
                  <a:pt x="0" y="0"/>
                </a:lnTo>
                <a:lnTo>
                  <a:pt x="0" y="6644"/>
                </a:lnTo>
                <a:lnTo>
                  <a:pt x="5244" y="13289"/>
                </a:lnTo>
                <a:lnTo>
                  <a:pt x="5244" y="19933"/>
                </a:lnTo>
                <a:lnTo>
                  <a:pt x="36711" y="19933"/>
                </a:lnTo>
                <a:lnTo>
                  <a:pt x="31466" y="13289"/>
                </a:lnTo>
                <a:lnTo>
                  <a:pt x="31466" y="6644"/>
                </a:lnTo>
                <a:lnTo>
                  <a:pt x="26222" y="6644"/>
                </a:lnTo>
                <a:lnTo>
                  <a:pt x="26222" y="0"/>
                </a:lnTo>
                <a:close/>
              </a:path>
            </a:pathLst>
          </a:custGeom>
          <a:solidFill>
            <a:srgbClr val="F3AC1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8790978" y="2529744"/>
            <a:ext cx="36830" cy="20320"/>
          </a:xfrm>
          <a:custGeom>
            <a:avLst/>
            <a:gdLst/>
            <a:ahLst/>
            <a:cxnLst/>
            <a:rect l="l" t="t" r="r" b="b"/>
            <a:pathLst>
              <a:path w="36829" h="20319">
                <a:moveTo>
                  <a:pt x="36711" y="0"/>
                </a:moveTo>
                <a:lnTo>
                  <a:pt x="10488" y="0"/>
                </a:lnTo>
                <a:lnTo>
                  <a:pt x="0" y="13289"/>
                </a:lnTo>
                <a:lnTo>
                  <a:pt x="0" y="19933"/>
                </a:lnTo>
                <a:lnTo>
                  <a:pt x="26222" y="19933"/>
                </a:lnTo>
                <a:lnTo>
                  <a:pt x="31466" y="13289"/>
                </a:lnTo>
                <a:lnTo>
                  <a:pt x="31466" y="6644"/>
                </a:lnTo>
                <a:lnTo>
                  <a:pt x="36711" y="0"/>
                </a:lnTo>
                <a:close/>
              </a:path>
            </a:pathLst>
          </a:custGeom>
          <a:solidFill>
            <a:srgbClr val="F3AC1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8392400" y="2509810"/>
            <a:ext cx="36830" cy="20320"/>
          </a:xfrm>
          <a:custGeom>
            <a:avLst/>
            <a:gdLst/>
            <a:ahLst/>
            <a:cxnLst/>
            <a:rect l="l" t="t" r="r" b="b"/>
            <a:pathLst>
              <a:path w="36829" h="20319">
                <a:moveTo>
                  <a:pt x="26222" y="0"/>
                </a:moveTo>
                <a:lnTo>
                  <a:pt x="0" y="0"/>
                </a:lnTo>
                <a:lnTo>
                  <a:pt x="0" y="6644"/>
                </a:lnTo>
                <a:lnTo>
                  <a:pt x="5244" y="6644"/>
                </a:lnTo>
                <a:lnTo>
                  <a:pt x="5244" y="13289"/>
                </a:lnTo>
                <a:lnTo>
                  <a:pt x="10488" y="19933"/>
                </a:lnTo>
                <a:lnTo>
                  <a:pt x="36711" y="19933"/>
                </a:lnTo>
                <a:lnTo>
                  <a:pt x="31466" y="13289"/>
                </a:lnTo>
                <a:lnTo>
                  <a:pt x="31466" y="6644"/>
                </a:lnTo>
                <a:lnTo>
                  <a:pt x="26222" y="0"/>
                </a:lnTo>
                <a:close/>
              </a:path>
            </a:pathLst>
          </a:custGeom>
          <a:solidFill>
            <a:srgbClr val="EEAA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8801467" y="2509810"/>
            <a:ext cx="31750" cy="20320"/>
          </a:xfrm>
          <a:custGeom>
            <a:avLst/>
            <a:gdLst/>
            <a:ahLst/>
            <a:cxnLst/>
            <a:rect l="l" t="t" r="r" b="b"/>
            <a:pathLst>
              <a:path w="31750" h="20319">
                <a:moveTo>
                  <a:pt x="31466" y="0"/>
                </a:moveTo>
                <a:lnTo>
                  <a:pt x="5244" y="0"/>
                </a:lnTo>
                <a:lnTo>
                  <a:pt x="5244" y="6644"/>
                </a:lnTo>
                <a:lnTo>
                  <a:pt x="0" y="6644"/>
                </a:lnTo>
                <a:lnTo>
                  <a:pt x="0" y="19933"/>
                </a:lnTo>
                <a:lnTo>
                  <a:pt x="26222" y="19933"/>
                </a:lnTo>
                <a:lnTo>
                  <a:pt x="26222" y="13289"/>
                </a:lnTo>
                <a:lnTo>
                  <a:pt x="31466" y="6644"/>
                </a:lnTo>
                <a:lnTo>
                  <a:pt x="31466" y="0"/>
                </a:lnTo>
                <a:close/>
              </a:path>
            </a:pathLst>
          </a:custGeom>
          <a:solidFill>
            <a:srgbClr val="EEAA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8387156" y="2489876"/>
            <a:ext cx="31750" cy="20320"/>
          </a:xfrm>
          <a:custGeom>
            <a:avLst/>
            <a:gdLst/>
            <a:ahLst/>
            <a:cxnLst/>
            <a:rect l="l" t="t" r="r" b="b"/>
            <a:pathLst>
              <a:path w="31750" h="20319">
                <a:moveTo>
                  <a:pt x="26222" y="0"/>
                </a:moveTo>
                <a:lnTo>
                  <a:pt x="0" y="0"/>
                </a:lnTo>
                <a:lnTo>
                  <a:pt x="0" y="6644"/>
                </a:lnTo>
                <a:lnTo>
                  <a:pt x="5244" y="13289"/>
                </a:lnTo>
                <a:lnTo>
                  <a:pt x="5244" y="19933"/>
                </a:lnTo>
                <a:lnTo>
                  <a:pt x="31466" y="19933"/>
                </a:lnTo>
                <a:lnTo>
                  <a:pt x="31466" y="13289"/>
                </a:lnTo>
                <a:lnTo>
                  <a:pt x="26222" y="6644"/>
                </a:lnTo>
                <a:lnTo>
                  <a:pt x="26222" y="0"/>
                </a:lnTo>
                <a:close/>
              </a:path>
            </a:pathLst>
          </a:custGeom>
          <a:solidFill>
            <a:srgbClr val="EAA72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8806712" y="2489877"/>
            <a:ext cx="36830" cy="20320"/>
          </a:xfrm>
          <a:custGeom>
            <a:avLst/>
            <a:gdLst/>
            <a:ahLst/>
            <a:cxnLst/>
            <a:rect l="l" t="t" r="r" b="b"/>
            <a:pathLst>
              <a:path w="36829" h="20319">
                <a:moveTo>
                  <a:pt x="36711" y="0"/>
                </a:moveTo>
                <a:lnTo>
                  <a:pt x="10488" y="0"/>
                </a:lnTo>
                <a:lnTo>
                  <a:pt x="5244" y="6644"/>
                </a:lnTo>
                <a:lnTo>
                  <a:pt x="5244" y="13289"/>
                </a:lnTo>
                <a:lnTo>
                  <a:pt x="0" y="19933"/>
                </a:lnTo>
                <a:lnTo>
                  <a:pt x="26222" y="19933"/>
                </a:lnTo>
                <a:lnTo>
                  <a:pt x="31466" y="13289"/>
                </a:lnTo>
                <a:lnTo>
                  <a:pt x="31466" y="6644"/>
                </a:lnTo>
                <a:lnTo>
                  <a:pt x="36711" y="0"/>
                </a:lnTo>
                <a:close/>
              </a:path>
            </a:pathLst>
          </a:custGeom>
          <a:solidFill>
            <a:srgbClr val="EAA72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8381911" y="2476587"/>
            <a:ext cx="31750" cy="13335"/>
          </a:xfrm>
          <a:custGeom>
            <a:avLst/>
            <a:gdLst/>
            <a:ahLst/>
            <a:cxnLst/>
            <a:rect l="l" t="t" r="r" b="b"/>
            <a:pathLst>
              <a:path w="31750" h="13335">
                <a:moveTo>
                  <a:pt x="26222" y="0"/>
                </a:moveTo>
                <a:lnTo>
                  <a:pt x="0" y="0"/>
                </a:lnTo>
                <a:lnTo>
                  <a:pt x="0" y="6644"/>
                </a:lnTo>
                <a:lnTo>
                  <a:pt x="5244" y="13289"/>
                </a:lnTo>
                <a:lnTo>
                  <a:pt x="31466" y="13289"/>
                </a:lnTo>
                <a:lnTo>
                  <a:pt x="26222" y="6644"/>
                </a:lnTo>
                <a:lnTo>
                  <a:pt x="26222" y="0"/>
                </a:lnTo>
                <a:close/>
              </a:path>
            </a:pathLst>
          </a:custGeom>
          <a:solidFill>
            <a:srgbClr val="E4A22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8817200" y="2476587"/>
            <a:ext cx="31750" cy="13335"/>
          </a:xfrm>
          <a:custGeom>
            <a:avLst/>
            <a:gdLst/>
            <a:ahLst/>
            <a:cxnLst/>
            <a:rect l="l" t="t" r="r" b="b"/>
            <a:pathLst>
              <a:path w="31750" h="13335">
                <a:moveTo>
                  <a:pt x="31466" y="0"/>
                </a:moveTo>
                <a:lnTo>
                  <a:pt x="0" y="0"/>
                </a:lnTo>
                <a:lnTo>
                  <a:pt x="0" y="13289"/>
                </a:lnTo>
                <a:lnTo>
                  <a:pt x="26222" y="13289"/>
                </a:lnTo>
                <a:lnTo>
                  <a:pt x="26222" y="6644"/>
                </a:lnTo>
                <a:lnTo>
                  <a:pt x="31466" y="0"/>
                </a:lnTo>
                <a:close/>
              </a:path>
            </a:pathLst>
          </a:custGeom>
          <a:solidFill>
            <a:srgbClr val="E4A22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8376666" y="2456653"/>
            <a:ext cx="31750" cy="20320"/>
          </a:xfrm>
          <a:custGeom>
            <a:avLst/>
            <a:gdLst/>
            <a:ahLst/>
            <a:cxnLst/>
            <a:rect l="l" t="t" r="r" b="b"/>
            <a:pathLst>
              <a:path w="31750" h="20319">
                <a:moveTo>
                  <a:pt x="26222" y="0"/>
                </a:moveTo>
                <a:lnTo>
                  <a:pt x="0" y="0"/>
                </a:lnTo>
                <a:lnTo>
                  <a:pt x="0" y="13289"/>
                </a:lnTo>
                <a:lnTo>
                  <a:pt x="5244" y="19933"/>
                </a:lnTo>
                <a:lnTo>
                  <a:pt x="31466" y="19933"/>
                </a:lnTo>
                <a:lnTo>
                  <a:pt x="26222" y="13289"/>
                </a:lnTo>
                <a:lnTo>
                  <a:pt x="26222" y="0"/>
                </a:lnTo>
                <a:close/>
              </a:path>
            </a:pathLst>
          </a:custGeom>
          <a:solidFill>
            <a:srgbClr val="DF9F2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8822445" y="2456654"/>
            <a:ext cx="31750" cy="20320"/>
          </a:xfrm>
          <a:custGeom>
            <a:avLst/>
            <a:gdLst/>
            <a:ahLst/>
            <a:cxnLst/>
            <a:rect l="l" t="t" r="r" b="b"/>
            <a:pathLst>
              <a:path w="31750" h="20319">
                <a:moveTo>
                  <a:pt x="31466" y="0"/>
                </a:moveTo>
                <a:lnTo>
                  <a:pt x="5244" y="0"/>
                </a:lnTo>
                <a:lnTo>
                  <a:pt x="0" y="6644"/>
                </a:lnTo>
                <a:lnTo>
                  <a:pt x="0" y="19933"/>
                </a:lnTo>
                <a:lnTo>
                  <a:pt x="26222" y="19933"/>
                </a:lnTo>
                <a:lnTo>
                  <a:pt x="26222" y="13289"/>
                </a:lnTo>
                <a:lnTo>
                  <a:pt x="31466" y="6644"/>
                </a:lnTo>
                <a:lnTo>
                  <a:pt x="31466" y="0"/>
                </a:lnTo>
                <a:close/>
              </a:path>
            </a:pathLst>
          </a:custGeom>
          <a:solidFill>
            <a:srgbClr val="DF9F2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8371423" y="2436720"/>
            <a:ext cx="31750" cy="20320"/>
          </a:xfrm>
          <a:custGeom>
            <a:avLst/>
            <a:gdLst/>
            <a:ahLst/>
            <a:cxnLst/>
            <a:rect l="l" t="t" r="r" b="b"/>
            <a:pathLst>
              <a:path w="31750" h="20319">
                <a:moveTo>
                  <a:pt x="20977" y="0"/>
                </a:moveTo>
                <a:lnTo>
                  <a:pt x="0" y="0"/>
                </a:lnTo>
                <a:lnTo>
                  <a:pt x="0" y="19933"/>
                </a:lnTo>
                <a:lnTo>
                  <a:pt x="31466" y="19933"/>
                </a:lnTo>
                <a:lnTo>
                  <a:pt x="26222" y="13289"/>
                </a:lnTo>
                <a:lnTo>
                  <a:pt x="26222" y="6644"/>
                </a:lnTo>
                <a:lnTo>
                  <a:pt x="20977" y="0"/>
                </a:lnTo>
                <a:close/>
              </a:path>
            </a:pathLst>
          </a:custGeom>
          <a:solidFill>
            <a:srgbClr val="DF9F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8827689" y="2436720"/>
            <a:ext cx="31750" cy="20320"/>
          </a:xfrm>
          <a:custGeom>
            <a:avLst/>
            <a:gdLst/>
            <a:ahLst/>
            <a:cxnLst/>
            <a:rect l="l" t="t" r="r" b="b"/>
            <a:pathLst>
              <a:path w="31750" h="20319">
                <a:moveTo>
                  <a:pt x="31466" y="0"/>
                </a:moveTo>
                <a:lnTo>
                  <a:pt x="5244" y="0"/>
                </a:lnTo>
                <a:lnTo>
                  <a:pt x="5244" y="6644"/>
                </a:lnTo>
                <a:lnTo>
                  <a:pt x="0" y="13289"/>
                </a:lnTo>
                <a:lnTo>
                  <a:pt x="0" y="19933"/>
                </a:lnTo>
                <a:lnTo>
                  <a:pt x="26222" y="19933"/>
                </a:lnTo>
                <a:lnTo>
                  <a:pt x="26222" y="6644"/>
                </a:lnTo>
                <a:lnTo>
                  <a:pt x="31466" y="6644"/>
                </a:lnTo>
                <a:lnTo>
                  <a:pt x="31466" y="0"/>
                </a:lnTo>
                <a:close/>
              </a:path>
            </a:pathLst>
          </a:custGeom>
          <a:solidFill>
            <a:srgbClr val="DF9F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8366178" y="2416786"/>
            <a:ext cx="26670" cy="20320"/>
          </a:xfrm>
          <a:custGeom>
            <a:avLst/>
            <a:gdLst/>
            <a:ahLst/>
            <a:cxnLst/>
            <a:rect l="l" t="t" r="r" b="b"/>
            <a:pathLst>
              <a:path w="26670" h="20319">
                <a:moveTo>
                  <a:pt x="26222" y="0"/>
                </a:moveTo>
                <a:lnTo>
                  <a:pt x="0" y="0"/>
                </a:lnTo>
                <a:lnTo>
                  <a:pt x="0" y="13289"/>
                </a:lnTo>
                <a:lnTo>
                  <a:pt x="5244" y="19933"/>
                </a:lnTo>
                <a:lnTo>
                  <a:pt x="26222" y="19933"/>
                </a:lnTo>
                <a:lnTo>
                  <a:pt x="26222" y="0"/>
                </a:lnTo>
                <a:close/>
              </a:path>
            </a:pathLst>
          </a:custGeom>
          <a:solidFill>
            <a:srgbClr val="DC9E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8832933" y="2416786"/>
            <a:ext cx="31750" cy="20320"/>
          </a:xfrm>
          <a:custGeom>
            <a:avLst/>
            <a:gdLst/>
            <a:ahLst/>
            <a:cxnLst/>
            <a:rect l="l" t="t" r="r" b="b"/>
            <a:pathLst>
              <a:path w="31750" h="20319">
                <a:moveTo>
                  <a:pt x="31466" y="0"/>
                </a:moveTo>
                <a:lnTo>
                  <a:pt x="5244" y="0"/>
                </a:lnTo>
                <a:lnTo>
                  <a:pt x="5244" y="6644"/>
                </a:lnTo>
                <a:lnTo>
                  <a:pt x="0" y="13289"/>
                </a:lnTo>
                <a:lnTo>
                  <a:pt x="0" y="19933"/>
                </a:lnTo>
                <a:lnTo>
                  <a:pt x="26222" y="19933"/>
                </a:lnTo>
                <a:lnTo>
                  <a:pt x="26222" y="6644"/>
                </a:lnTo>
                <a:lnTo>
                  <a:pt x="31466" y="0"/>
                </a:lnTo>
                <a:close/>
              </a:path>
            </a:pathLst>
          </a:custGeom>
          <a:solidFill>
            <a:srgbClr val="DC9E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8360933" y="2396852"/>
            <a:ext cx="31750" cy="20320"/>
          </a:xfrm>
          <a:custGeom>
            <a:avLst/>
            <a:gdLst/>
            <a:ahLst/>
            <a:cxnLst/>
            <a:rect l="l" t="t" r="r" b="b"/>
            <a:pathLst>
              <a:path w="31750" h="20319">
                <a:moveTo>
                  <a:pt x="26222" y="0"/>
                </a:moveTo>
                <a:lnTo>
                  <a:pt x="0" y="6644"/>
                </a:lnTo>
                <a:lnTo>
                  <a:pt x="0" y="13289"/>
                </a:lnTo>
                <a:lnTo>
                  <a:pt x="5244" y="19933"/>
                </a:lnTo>
                <a:lnTo>
                  <a:pt x="31466" y="19933"/>
                </a:lnTo>
                <a:lnTo>
                  <a:pt x="26222" y="13289"/>
                </a:lnTo>
                <a:lnTo>
                  <a:pt x="26222" y="0"/>
                </a:lnTo>
                <a:close/>
              </a:path>
            </a:pathLst>
          </a:custGeom>
          <a:solidFill>
            <a:srgbClr val="D69B3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/>
          <p:nvPr/>
        </p:nvSpPr>
        <p:spPr>
          <a:xfrm>
            <a:off x="8838178" y="2396852"/>
            <a:ext cx="26670" cy="20320"/>
          </a:xfrm>
          <a:custGeom>
            <a:avLst/>
            <a:gdLst/>
            <a:ahLst/>
            <a:cxnLst/>
            <a:rect l="l" t="t" r="r" b="b"/>
            <a:pathLst>
              <a:path w="26670" h="20319">
                <a:moveTo>
                  <a:pt x="5244" y="0"/>
                </a:moveTo>
                <a:lnTo>
                  <a:pt x="0" y="6644"/>
                </a:lnTo>
                <a:lnTo>
                  <a:pt x="0" y="19933"/>
                </a:lnTo>
                <a:lnTo>
                  <a:pt x="26222" y="19933"/>
                </a:lnTo>
                <a:lnTo>
                  <a:pt x="26222" y="6644"/>
                </a:lnTo>
                <a:lnTo>
                  <a:pt x="5244" y="0"/>
                </a:lnTo>
                <a:close/>
              </a:path>
            </a:pathLst>
          </a:custGeom>
          <a:solidFill>
            <a:srgbClr val="D69B3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/>
          <p:nvPr/>
        </p:nvSpPr>
        <p:spPr>
          <a:xfrm>
            <a:off x="8360933" y="2383563"/>
            <a:ext cx="26670" cy="20320"/>
          </a:xfrm>
          <a:custGeom>
            <a:avLst/>
            <a:gdLst/>
            <a:ahLst/>
            <a:cxnLst/>
            <a:rect l="l" t="t" r="r" b="b"/>
            <a:pathLst>
              <a:path w="26670" h="20319">
                <a:moveTo>
                  <a:pt x="20977" y="0"/>
                </a:moveTo>
                <a:lnTo>
                  <a:pt x="0" y="0"/>
                </a:lnTo>
                <a:lnTo>
                  <a:pt x="0" y="19933"/>
                </a:lnTo>
                <a:lnTo>
                  <a:pt x="26222" y="13289"/>
                </a:lnTo>
                <a:lnTo>
                  <a:pt x="26222" y="6644"/>
                </a:lnTo>
                <a:lnTo>
                  <a:pt x="20977" y="0"/>
                </a:lnTo>
                <a:close/>
              </a:path>
            </a:pathLst>
          </a:custGeom>
          <a:solidFill>
            <a:srgbClr val="CC9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/>
          <p:nvPr/>
        </p:nvSpPr>
        <p:spPr>
          <a:xfrm>
            <a:off x="8843422" y="2383563"/>
            <a:ext cx="26670" cy="20320"/>
          </a:xfrm>
          <a:custGeom>
            <a:avLst/>
            <a:gdLst/>
            <a:ahLst/>
            <a:cxnLst/>
            <a:rect l="l" t="t" r="r" b="b"/>
            <a:pathLst>
              <a:path w="26670" h="20319">
                <a:moveTo>
                  <a:pt x="26222" y="0"/>
                </a:moveTo>
                <a:lnTo>
                  <a:pt x="0" y="0"/>
                </a:lnTo>
                <a:lnTo>
                  <a:pt x="0" y="13289"/>
                </a:lnTo>
                <a:lnTo>
                  <a:pt x="20977" y="19933"/>
                </a:lnTo>
                <a:lnTo>
                  <a:pt x="26222" y="13289"/>
                </a:lnTo>
                <a:lnTo>
                  <a:pt x="26222" y="0"/>
                </a:lnTo>
                <a:close/>
              </a:path>
            </a:pathLst>
          </a:custGeom>
          <a:solidFill>
            <a:srgbClr val="CC9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/>
          <p:nvPr/>
        </p:nvSpPr>
        <p:spPr>
          <a:xfrm>
            <a:off x="8355689" y="2363629"/>
            <a:ext cx="26670" cy="20320"/>
          </a:xfrm>
          <a:custGeom>
            <a:avLst/>
            <a:gdLst/>
            <a:ahLst/>
            <a:cxnLst/>
            <a:rect l="l" t="t" r="r" b="b"/>
            <a:pathLst>
              <a:path w="26670" h="20319">
                <a:moveTo>
                  <a:pt x="0" y="19933"/>
                </a:moveTo>
                <a:lnTo>
                  <a:pt x="0" y="0"/>
                </a:lnTo>
                <a:lnTo>
                  <a:pt x="26222" y="0"/>
                </a:lnTo>
                <a:lnTo>
                  <a:pt x="26222" y="19933"/>
                </a:lnTo>
                <a:lnTo>
                  <a:pt x="0" y="19933"/>
                </a:lnTo>
                <a:close/>
              </a:path>
            </a:pathLst>
          </a:custGeom>
          <a:solidFill>
            <a:srgbClr val="B88F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/>
          <p:nvPr/>
        </p:nvSpPr>
        <p:spPr>
          <a:xfrm>
            <a:off x="8843422" y="2363629"/>
            <a:ext cx="26670" cy="20320"/>
          </a:xfrm>
          <a:custGeom>
            <a:avLst/>
            <a:gdLst/>
            <a:ahLst/>
            <a:cxnLst/>
            <a:rect l="l" t="t" r="r" b="b"/>
            <a:pathLst>
              <a:path w="26670" h="20319">
                <a:moveTo>
                  <a:pt x="26222" y="0"/>
                </a:moveTo>
                <a:lnTo>
                  <a:pt x="5244" y="0"/>
                </a:lnTo>
                <a:lnTo>
                  <a:pt x="5244" y="6644"/>
                </a:lnTo>
                <a:lnTo>
                  <a:pt x="0" y="13289"/>
                </a:lnTo>
                <a:lnTo>
                  <a:pt x="0" y="19933"/>
                </a:lnTo>
                <a:lnTo>
                  <a:pt x="26222" y="19933"/>
                </a:lnTo>
                <a:lnTo>
                  <a:pt x="26222" y="0"/>
                </a:lnTo>
                <a:close/>
              </a:path>
            </a:pathLst>
          </a:custGeom>
          <a:solidFill>
            <a:srgbClr val="B88F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/>
          <p:nvPr/>
        </p:nvSpPr>
        <p:spPr>
          <a:xfrm>
            <a:off x="8350445" y="2343695"/>
            <a:ext cx="31750" cy="20320"/>
          </a:xfrm>
          <a:custGeom>
            <a:avLst/>
            <a:gdLst/>
            <a:ahLst/>
            <a:cxnLst/>
            <a:rect l="l" t="t" r="r" b="b"/>
            <a:pathLst>
              <a:path w="31750" h="20319">
                <a:moveTo>
                  <a:pt x="26222" y="0"/>
                </a:moveTo>
                <a:lnTo>
                  <a:pt x="0" y="0"/>
                </a:lnTo>
                <a:lnTo>
                  <a:pt x="5244" y="6644"/>
                </a:lnTo>
                <a:lnTo>
                  <a:pt x="5244" y="19933"/>
                </a:lnTo>
                <a:lnTo>
                  <a:pt x="31466" y="19933"/>
                </a:lnTo>
                <a:lnTo>
                  <a:pt x="26222" y="13289"/>
                </a:lnTo>
                <a:lnTo>
                  <a:pt x="26222" y="0"/>
                </a:lnTo>
                <a:close/>
              </a:path>
            </a:pathLst>
          </a:custGeom>
          <a:solidFill>
            <a:srgbClr val="A1824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/>
          <p:nvPr/>
        </p:nvSpPr>
        <p:spPr>
          <a:xfrm>
            <a:off x="8848667" y="2343695"/>
            <a:ext cx="26670" cy="20320"/>
          </a:xfrm>
          <a:custGeom>
            <a:avLst/>
            <a:gdLst/>
            <a:ahLst/>
            <a:cxnLst/>
            <a:rect l="l" t="t" r="r" b="b"/>
            <a:pathLst>
              <a:path w="26670" h="20319">
                <a:moveTo>
                  <a:pt x="0" y="19933"/>
                </a:moveTo>
                <a:lnTo>
                  <a:pt x="0" y="0"/>
                </a:lnTo>
                <a:lnTo>
                  <a:pt x="26222" y="0"/>
                </a:lnTo>
                <a:lnTo>
                  <a:pt x="26222" y="19933"/>
                </a:lnTo>
                <a:lnTo>
                  <a:pt x="0" y="19933"/>
                </a:lnTo>
                <a:close/>
              </a:path>
            </a:pathLst>
          </a:custGeom>
          <a:solidFill>
            <a:srgbClr val="A1824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/>
          <p:nvPr/>
        </p:nvSpPr>
        <p:spPr>
          <a:xfrm>
            <a:off x="8350445" y="2323761"/>
            <a:ext cx="26670" cy="20320"/>
          </a:xfrm>
          <a:custGeom>
            <a:avLst/>
            <a:gdLst/>
            <a:ahLst/>
            <a:cxnLst/>
            <a:rect l="l" t="t" r="r" b="b"/>
            <a:pathLst>
              <a:path w="26670" h="20319">
                <a:moveTo>
                  <a:pt x="0" y="19933"/>
                </a:moveTo>
                <a:lnTo>
                  <a:pt x="0" y="0"/>
                </a:lnTo>
                <a:lnTo>
                  <a:pt x="26222" y="0"/>
                </a:lnTo>
                <a:lnTo>
                  <a:pt x="26222" y="19933"/>
                </a:lnTo>
                <a:lnTo>
                  <a:pt x="0" y="19933"/>
                </a:lnTo>
                <a:close/>
              </a:path>
            </a:pathLst>
          </a:custGeom>
          <a:solidFill>
            <a:srgbClr val="8E754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3" name="object 93"/>
          <p:cNvSpPr/>
          <p:nvPr/>
        </p:nvSpPr>
        <p:spPr>
          <a:xfrm>
            <a:off x="8848667" y="2323762"/>
            <a:ext cx="26670" cy="20320"/>
          </a:xfrm>
          <a:custGeom>
            <a:avLst/>
            <a:gdLst/>
            <a:ahLst/>
            <a:cxnLst/>
            <a:rect l="l" t="t" r="r" b="b"/>
            <a:pathLst>
              <a:path w="26670" h="20319">
                <a:moveTo>
                  <a:pt x="26222" y="0"/>
                </a:moveTo>
                <a:lnTo>
                  <a:pt x="5244" y="0"/>
                </a:lnTo>
                <a:lnTo>
                  <a:pt x="5244" y="13289"/>
                </a:lnTo>
                <a:lnTo>
                  <a:pt x="0" y="19933"/>
                </a:lnTo>
                <a:lnTo>
                  <a:pt x="26222" y="19933"/>
                </a:lnTo>
                <a:lnTo>
                  <a:pt x="26222" y="0"/>
                </a:lnTo>
                <a:close/>
              </a:path>
            </a:pathLst>
          </a:custGeom>
          <a:solidFill>
            <a:srgbClr val="8E754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4" name="object 94"/>
          <p:cNvSpPr/>
          <p:nvPr/>
        </p:nvSpPr>
        <p:spPr>
          <a:xfrm>
            <a:off x="8350445" y="2303827"/>
            <a:ext cx="26670" cy="20320"/>
          </a:xfrm>
          <a:custGeom>
            <a:avLst/>
            <a:gdLst/>
            <a:ahLst/>
            <a:cxnLst/>
            <a:rect l="l" t="t" r="r" b="b"/>
            <a:pathLst>
              <a:path w="26670" h="20319">
                <a:moveTo>
                  <a:pt x="20977" y="0"/>
                </a:moveTo>
                <a:lnTo>
                  <a:pt x="0" y="0"/>
                </a:lnTo>
                <a:lnTo>
                  <a:pt x="0" y="19933"/>
                </a:lnTo>
                <a:lnTo>
                  <a:pt x="26222" y="19933"/>
                </a:lnTo>
                <a:lnTo>
                  <a:pt x="26222" y="13289"/>
                </a:lnTo>
                <a:lnTo>
                  <a:pt x="20977" y="6644"/>
                </a:lnTo>
                <a:lnTo>
                  <a:pt x="20977" y="0"/>
                </a:lnTo>
                <a:close/>
              </a:path>
            </a:pathLst>
          </a:custGeom>
          <a:solidFill>
            <a:srgbClr val="7464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5" name="object 95"/>
          <p:cNvSpPr/>
          <p:nvPr/>
        </p:nvSpPr>
        <p:spPr>
          <a:xfrm>
            <a:off x="8853911" y="2303828"/>
            <a:ext cx="26670" cy="20320"/>
          </a:xfrm>
          <a:custGeom>
            <a:avLst/>
            <a:gdLst/>
            <a:ahLst/>
            <a:cxnLst/>
            <a:rect l="l" t="t" r="r" b="b"/>
            <a:pathLst>
              <a:path w="26670" h="20319">
                <a:moveTo>
                  <a:pt x="0" y="19933"/>
                </a:moveTo>
                <a:lnTo>
                  <a:pt x="0" y="0"/>
                </a:lnTo>
                <a:lnTo>
                  <a:pt x="26222" y="0"/>
                </a:lnTo>
                <a:lnTo>
                  <a:pt x="26222" y="19933"/>
                </a:lnTo>
                <a:lnTo>
                  <a:pt x="0" y="19933"/>
                </a:lnTo>
                <a:close/>
              </a:path>
            </a:pathLst>
          </a:custGeom>
          <a:solidFill>
            <a:srgbClr val="7464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6" name="object 96"/>
          <p:cNvSpPr/>
          <p:nvPr/>
        </p:nvSpPr>
        <p:spPr>
          <a:xfrm>
            <a:off x="8350445" y="2290538"/>
            <a:ext cx="21590" cy="13335"/>
          </a:xfrm>
          <a:custGeom>
            <a:avLst/>
            <a:gdLst/>
            <a:ahLst/>
            <a:cxnLst/>
            <a:rect l="l" t="t" r="r" b="b"/>
            <a:pathLst>
              <a:path w="21590" h="13335">
                <a:moveTo>
                  <a:pt x="20977" y="0"/>
                </a:moveTo>
                <a:lnTo>
                  <a:pt x="0" y="0"/>
                </a:lnTo>
                <a:lnTo>
                  <a:pt x="0" y="13289"/>
                </a:lnTo>
                <a:lnTo>
                  <a:pt x="20977" y="13289"/>
                </a:lnTo>
                <a:lnTo>
                  <a:pt x="20977" y="0"/>
                </a:lnTo>
                <a:close/>
              </a:path>
            </a:pathLst>
          </a:custGeom>
          <a:solidFill>
            <a:srgbClr val="61564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7" name="object 97"/>
          <p:cNvSpPr/>
          <p:nvPr/>
        </p:nvSpPr>
        <p:spPr>
          <a:xfrm>
            <a:off x="8853911" y="2290539"/>
            <a:ext cx="26670" cy="13335"/>
          </a:xfrm>
          <a:custGeom>
            <a:avLst/>
            <a:gdLst/>
            <a:ahLst/>
            <a:cxnLst/>
            <a:rect l="l" t="t" r="r" b="b"/>
            <a:pathLst>
              <a:path w="26670" h="13335">
                <a:moveTo>
                  <a:pt x="0" y="13289"/>
                </a:moveTo>
                <a:lnTo>
                  <a:pt x="0" y="0"/>
                </a:lnTo>
                <a:lnTo>
                  <a:pt x="26222" y="0"/>
                </a:lnTo>
                <a:lnTo>
                  <a:pt x="26222" y="13289"/>
                </a:lnTo>
                <a:lnTo>
                  <a:pt x="0" y="13289"/>
                </a:lnTo>
                <a:close/>
              </a:path>
            </a:pathLst>
          </a:custGeom>
          <a:solidFill>
            <a:srgbClr val="61564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8" name="object 98"/>
          <p:cNvSpPr/>
          <p:nvPr/>
        </p:nvSpPr>
        <p:spPr>
          <a:xfrm>
            <a:off x="8345200" y="2270604"/>
            <a:ext cx="26670" cy="20320"/>
          </a:xfrm>
          <a:custGeom>
            <a:avLst/>
            <a:gdLst/>
            <a:ahLst/>
            <a:cxnLst/>
            <a:rect l="l" t="t" r="r" b="b"/>
            <a:pathLst>
              <a:path w="26670" h="20319">
                <a:moveTo>
                  <a:pt x="0" y="19933"/>
                </a:moveTo>
                <a:lnTo>
                  <a:pt x="0" y="0"/>
                </a:lnTo>
                <a:lnTo>
                  <a:pt x="26222" y="0"/>
                </a:lnTo>
                <a:lnTo>
                  <a:pt x="26222" y="19933"/>
                </a:lnTo>
                <a:lnTo>
                  <a:pt x="0" y="19933"/>
                </a:lnTo>
                <a:close/>
              </a:path>
            </a:pathLst>
          </a:custGeom>
          <a:solidFill>
            <a:srgbClr val="46413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9" name="object 99"/>
          <p:cNvSpPr/>
          <p:nvPr/>
        </p:nvSpPr>
        <p:spPr>
          <a:xfrm>
            <a:off x="8853911" y="2270605"/>
            <a:ext cx="26670" cy="20320"/>
          </a:xfrm>
          <a:custGeom>
            <a:avLst/>
            <a:gdLst/>
            <a:ahLst/>
            <a:cxnLst/>
            <a:rect l="l" t="t" r="r" b="b"/>
            <a:pathLst>
              <a:path w="26670" h="20319">
                <a:moveTo>
                  <a:pt x="0" y="19933"/>
                </a:moveTo>
                <a:lnTo>
                  <a:pt x="0" y="0"/>
                </a:lnTo>
                <a:lnTo>
                  <a:pt x="26222" y="0"/>
                </a:lnTo>
                <a:lnTo>
                  <a:pt x="26222" y="19933"/>
                </a:lnTo>
                <a:lnTo>
                  <a:pt x="0" y="19933"/>
                </a:lnTo>
                <a:close/>
              </a:path>
            </a:pathLst>
          </a:custGeom>
          <a:solidFill>
            <a:srgbClr val="46413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0" name="object 100"/>
          <p:cNvSpPr/>
          <p:nvPr/>
        </p:nvSpPr>
        <p:spPr>
          <a:xfrm>
            <a:off x="8345200" y="2250671"/>
            <a:ext cx="26670" cy="20320"/>
          </a:xfrm>
          <a:custGeom>
            <a:avLst/>
            <a:gdLst/>
            <a:ahLst/>
            <a:cxnLst/>
            <a:rect l="l" t="t" r="r" b="b"/>
            <a:pathLst>
              <a:path w="26670" h="20319">
                <a:moveTo>
                  <a:pt x="0" y="19933"/>
                </a:moveTo>
                <a:lnTo>
                  <a:pt x="0" y="0"/>
                </a:lnTo>
                <a:lnTo>
                  <a:pt x="26222" y="0"/>
                </a:lnTo>
                <a:lnTo>
                  <a:pt x="26222" y="19933"/>
                </a:lnTo>
                <a:lnTo>
                  <a:pt x="0" y="19933"/>
                </a:lnTo>
                <a:close/>
              </a:path>
            </a:pathLst>
          </a:custGeom>
          <a:solidFill>
            <a:srgbClr val="2F2D2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1" name="object 101"/>
          <p:cNvSpPr/>
          <p:nvPr/>
        </p:nvSpPr>
        <p:spPr>
          <a:xfrm>
            <a:off x="8853911" y="2250671"/>
            <a:ext cx="26670" cy="20320"/>
          </a:xfrm>
          <a:custGeom>
            <a:avLst/>
            <a:gdLst/>
            <a:ahLst/>
            <a:cxnLst/>
            <a:rect l="l" t="t" r="r" b="b"/>
            <a:pathLst>
              <a:path w="26670" h="20319">
                <a:moveTo>
                  <a:pt x="0" y="19933"/>
                </a:moveTo>
                <a:lnTo>
                  <a:pt x="0" y="0"/>
                </a:lnTo>
                <a:lnTo>
                  <a:pt x="26222" y="0"/>
                </a:lnTo>
                <a:lnTo>
                  <a:pt x="26222" y="19933"/>
                </a:lnTo>
                <a:lnTo>
                  <a:pt x="0" y="19933"/>
                </a:lnTo>
                <a:close/>
              </a:path>
            </a:pathLst>
          </a:custGeom>
          <a:solidFill>
            <a:srgbClr val="2F2D2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2" name="object 102"/>
          <p:cNvSpPr/>
          <p:nvPr/>
        </p:nvSpPr>
        <p:spPr>
          <a:xfrm>
            <a:off x="8345200" y="2230737"/>
            <a:ext cx="26670" cy="20320"/>
          </a:xfrm>
          <a:custGeom>
            <a:avLst/>
            <a:gdLst/>
            <a:ahLst/>
            <a:cxnLst/>
            <a:rect l="l" t="t" r="r" b="b"/>
            <a:pathLst>
              <a:path w="26670" h="20319">
                <a:moveTo>
                  <a:pt x="0" y="19933"/>
                </a:moveTo>
                <a:lnTo>
                  <a:pt x="0" y="0"/>
                </a:lnTo>
                <a:lnTo>
                  <a:pt x="26222" y="0"/>
                </a:lnTo>
                <a:lnTo>
                  <a:pt x="26222" y="19933"/>
                </a:lnTo>
                <a:lnTo>
                  <a:pt x="0" y="19933"/>
                </a:lnTo>
                <a:close/>
              </a:path>
            </a:pathLst>
          </a:custGeom>
          <a:solidFill>
            <a:srgbClr val="4543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3" name="object 103"/>
          <p:cNvSpPr/>
          <p:nvPr/>
        </p:nvSpPr>
        <p:spPr>
          <a:xfrm>
            <a:off x="8853911" y="2230737"/>
            <a:ext cx="26670" cy="20320"/>
          </a:xfrm>
          <a:custGeom>
            <a:avLst/>
            <a:gdLst/>
            <a:ahLst/>
            <a:cxnLst/>
            <a:rect l="l" t="t" r="r" b="b"/>
            <a:pathLst>
              <a:path w="26670" h="20319">
                <a:moveTo>
                  <a:pt x="0" y="19933"/>
                </a:moveTo>
                <a:lnTo>
                  <a:pt x="0" y="0"/>
                </a:lnTo>
                <a:lnTo>
                  <a:pt x="26222" y="0"/>
                </a:lnTo>
                <a:lnTo>
                  <a:pt x="26222" y="19933"/>
                </a:lnTo>
                <a:lnTo>
                  <a:pt x="0" y="19933"/>
                </a:lnTo>
                <a:close/>
              </a:path>
            </a:pathLst>
          </a:custGeom>
          <a:solidFill>
            <a:srgbClr val="4543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4" name="object 104"/>
          <p:cNvSpPr/>
          <p:nvPr/>
        </p:nvSpPr>
        <p:spPr>
          <a:xfrm>
            <a:off x="8345200" y="2210803"/>
            <a:ext cx="26670" cy="20320"/>
          </a:xfrm>
          <a:custGeom>
            <a:avLst/>
            <a:gdLst/>
            <a:ahLst/>
            <a:cxnLst/>
            <a:rect l="l" t="t" r="r" b="b"/>
            <a:pathLst>
              <a:path w="26670" h="20319">
                <a:moveTo>
                  <a:pt x="0" y="19933"/>
                </a:moveTo>
                <a:lnTo>
                  <a:pt x="0" y="0"/>
                </a:lnTo>
                <a:lnTo>
                  <a:pt x="26222" y="0"/>
                </a:lnTo>
                <a:lnTo>
                  <a:pt x="26222" y="19933"/>
                </a:lnTo>
                <a:lnTo>
                  <a:pt x="0" y="19933"/>
                </a:lnTo>
                <a:close/>
              </a:path>
            </a:pathLst>
          </a:custGeom>
          <a:solidFill>
            <a:srgbClr val="8F867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5" name="object 105"/>
          <p:cNvSpPr/>
          <p:nvPr/>
        </p:nvSpPr>
        <p:spPr>
          <a:xfrm>
            <a:off x="8853911" y="2210803"/>
            <a:ext cx="26670" cy="20320"/>
          </a:xfrm>
          <a:custGeom>
            <a:avLst/>
            <a:gdLst/>
            <a:ahLst/>
            <a:cxnLst/>
            <a:rect l="l" t="t" r="r" b="b"/>
            <a:pathLst>
              <a:path w="26670" h="20319">
                <a:moveTo>
                  <a:pt x="0" y="19933"/>
                </a:moveTo>
                <a:lnTo>
                  <a:pt x="0" y="0"/>
                </a:lnTo>
                <a:lnTo>
                  <a:pt x="26222" y="0"/>
                </a:lnTo>
                <a:lnTo>
                  <a:pt x="26222" y="19933"/>
                </a:lnTo>
                <a:lnTo>
                  <a:pt x="0" y="19933"/>
                </a:lnTo>
                <a:close/>
              </a:path>
            </a:pathLst>
          </a:custGeom>
          <a:solidFill>
            <a:srgbClr val="8F867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6" name="object 106"/>
          <p:cNvSpPr/>
          <p:nvPr/>
        </p:nvSpPr>
        <p:spPr>
          <a:xfrm>
            <a:off x="8350445" y="2197514"/>
            <a:ext cx="21590" cy="13335"/>
          </a:xfrm>
          <a:custGeom>
            <a:avLst/>
            <a:gdLst/>
            <a:ahLst/>
            <a:cxnLst/>
            <a:rect l="l" t="t" r="r" b="b"/>
            <a:pathLst>
              <a:path w="21590" h="13335">
                <a:moveTo>
                  <a:pt x="20977" y="0"/>
                </a:moveTo>
                <a:lnTo>
                  <a:pt x="0" y="0"/>
                </a:lnTo>
                <a:lnTo>
                  <a:pt x="0" y="13289"/>
                </a:lnTo>
                <a:lnTo>
                  <a:pt x="20977" y="13289"/>
                </a:lnTo>
                <a:lnTo>
                  <a:pt x="20977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7" name="object 107"/>
          <p:cNvSpPr/>
          <p:nvPr/>
        </p:nvSpPr>
        <p:spPr>
          <a:xfrm>
            <a:off x="8853911" y="2197514"/>
            <a:ext cx="26670" cy="13335"/>
          </a:xfrm>
          <a:custGeom>
            <a:avLst/>
            <a:gdLst/>
            <a:ahLst/>
            <a:cxnLst/>
            <a:rect l="l" t="t" r="r" b="b"/>
            <a:pathLst>
              <a:path w="26670" h="13335">
                <a:moveTo>
                  <a:pt x="0" y="13289"/>
                </a:moveTo>
                <a:lnTo>
                  <a:pt x="0" y="0"/>
                </a:lnTo>
                <a:lnTo>
                  <a:pt x="26222" y="0"/>
                </a:lnTo>
                <a:lnTo>
                  <a:pt x="26222" y="13289"/>
                </a:lnTo>
                <a:lnTo>
                  <a:pt x="0" y="13289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8" name="object 108"/>
          <p:cNvSpPr/>
          <p:nvPr/>
        </p:nvSpPr>
        <p:spPr>
          <a:xfrm>
            <a:off x="8350444" y="2177580"/>
            <a:ext cx="26670" cy="20320"/>
          </a:xfrm>
          <a:custGeom>
            <a:avLst/>
            <a:gdLst/>
            <a:ahLst/>
            <a:cxnLst/>
            <a:rect l="l" t="t" r="r" b="b"/>
            <a:pathLst>
              <a:path w="26670" h="20319">
                <a:moveTo>
                  <a:pt x="26222" y="0"/>
                </a:moveTo>
                <a:lnTo>
                  <a:pt x="0" y="0"/>
                </a:lnTo>
                <a:lnTo>
                  <a:pt x="0" y="19933"/>
                </a:lnTo>
                <a:lnTo>
                  <a:pt x="20977" y="19933"/>
                </a:lnTo>
                <a:lnTo>
                  <a:pt x="20977" y="13289"/>
                </a:lnTo>
                <a:lnTo>
                  <a:pt x="26222" y="6644"/>
                </a:lnTo>
                <a:lnTo>
                  <a:pt x="26222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9" name="object 109"/>
          <p:cNvSpPr/>
          <p:nvPr/>
        </p:nvSpPr>
        <p:spPr>
          <a:xfrm>
            <a:off x="8853911" y="2177580"/>
            <a:ext cx="26670" cy="20320"/>
          </a:xfrm>
          <a:custGeom>
            <a:avLst/>
            <a:gdLst/>
            <a:ahLst/>
            <a:cxnLst/>
            <a:rect l="l" t="t" r="r" b="b"/>
            <a:pathLst>
              <a:path w="26670" h="20319">
                <a:moveTo>
                  <a:pt x="0" y="19933"/>
                </a:moveTo>
                <a:lnTo>
                  <a:pt x="0" y="0"/>
                </a:lnTo>
                <a:lnTo>
                  <a:pt x="26222" y="0"/>
                </a:lnTo>
                <a:lnTo>
                  <a:pt x="26222" y="19933"/>
                </a:lnTo>
                <a:lnTo>
                  <a:pt x="0" y="19933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0" name="object 110"/>
          <p:cNvSpPr/>
          <p:nvPr/>
        </p:nvSpPr>
        <p:spPr>
          <a:xfrm>
            <a:off x="8350444" y="2157646"/>
            <a:ext cx="26670" cy="20320"/>
          </a:xfrm>
          <a:custGeom>
            <a:avLst/>
            <a:gdLst/>
            <a:ahLst/>
            <a:cxnLst/>
            <a:rect l="l" t="t" r="r" b="b"/>
            <a:pathLst>
              <a:path w="26670" h="20319">
                <a:moveTo>
                  <a:pt x="0" y="19933"/>
                </a:moveTo>
                <a:lnTo>
                  <a:pt x="0" y="0"/>
                </a:lnTo>
                <a:lnTo>
                  <a:pt x="26222" y="0"/>
                </a:lnTo>
                <a:lnTo>
                  <a:pt x="26222" y="19933"/>
                </a:lnTo>
                <a:lnTo>
                  <a:pt x="0" y="19933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1" name="object 111"/>
          <p:cNvSpPr/>
          <p:nvPr/>
        </p:nvSpPr>
        <p:spPr>
          <a:xfrm>
            <a:off x="8848666" y="2157646"/>
            <a:ext cx="31750" cy="20320"/>
          </a:xfrm>
          <a:custGeom>
            <a:avLst/>
            <a:gdLst/>
            <a:ahLst/>
            <a:cxnLst/>
            <a:rect l="l" t="t" r="r" b="b"/>
            <a:pathLst>
              <a:path w="31750" h="20319">
                <a:moveTo>
                  <a:pt x="26222" y="0"/>
                </a:moveTo>
                <a:lnTo>
                  <a:pt x="0" y="0"/>
                </a:lnTo>
                <a:lnTo>
                  <a:pt x="5244" y="6644"/>
                </a:lnTo>
                <a:lnTo>
                  <a:pt x="5244" y="19933"/>
                </a:lnTo>
                <a:lnTo>
                  <a:pt x="31466" y="19933"/>
                </a:lnTo>
                <a:lnTo>
                  <a:pt x="26222" y="13289"/>
                </a:lnTo>
                <a:lnTo>
                  <a:pt x="26222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2" name="object 112"/>
          <p:cNvSpPr/>
          <p:nvPr/>
        </p:nvSpPr>
        <p:spPr>
          <a:xfrm>
            <a:off x="8350444" y="2137712"/>
            <a:ext cx="31750" cy="20320"/>
          </a:xfrm>
          <a:custGeom>
            <a:avLst/>
            <a:gdLst/>
            <a:ahLst/>
            <a:cxnLst/>
            <a:rect l="l" t="t" r="r" b="b"/>
            <a:pathLst>
              <a:path w="31750" h="20319">
                <a:moveTo>
                  <a:pt x="31466" y="0"/>
                </a:moveTo>
                <a:lnTo>
                  <a:pt x="5244" y="0"/>
                </a:lnTo>
                <a:lnTo>
                  <a:pt x="5244" y="13289"/>
                </a:lnTo>
                <a:lnTo>
                  <a:pt x="0" y="13289"/>
                </a:lnTo>
                <a:lnTo>
                  <a:pt x="0" y="19933"/>
                </a:lnTo>
                <a:lnTo>
                  <a:pt x="26222" y="19933"/>
                </a:lnTo>
                <a:lnTo>
                  <a:pt x="26222" y="6644"/>
                </a:lnTo>
                <a:lnTo>
                  <a:pt x="31466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3" name="object 113"/>
          <p:cNvSpPr/>
          <p:nvPr/>
        </p:nvSpPr>
        <p:spPr>
          <a:xfrm>
            <a:off x="8848666" y="2137713"/>
            <a:ext cx="26670" cy="20320"/>
          </a:xfrm>
          <a:custGeom>
            <a:avLst/>
            <a:gdLst/>
            <a:ahLst/>
            <a:cxnLst/>
            <a:rect l="l" t="t" r="r" b="b"/>
            <a:pathLst>
              <a:path w="26670" h="20319">
                <a:moveTo>
                  <a:pt x="0" y="19933"/>
                </a:moveTo>
                <a:lnTo>
                  <a:pt x="0" y="0"/>
                </a:lnTo>
                <a:lnTo>
                  <a:pt x="26222" y="0"/>
                </a:lnTo>
                <a:lnTo>
                  <a:pt x="26222" y="19933"/>
                </a:lnTo>
                <a:lnTo>
                  <a:pt x="0" y="19933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4" name="object 114"/>
          <p:cNvSpPr/>
          <p:nvPr/>
        </p:nvSpPr>
        <p:spPr>
          <a:xfrm>
            <a:off x="8355689" y="2124423"/>
            <a:ext cx="26670" cy="13335"/>
          </a:xfrm>
          <a:custGeom>
            <a:avLst/>
            <a:gdLst/>
            <a:ahLst/>
            <a:cxnLst/>
            <a:rect l="l" t="t" r="r" b="b"/>
            <a:pathLst>
              <a:path w="26670" h="13335">
                <a:moveTo>
                  <a:pt x="0" y="13289"/>
                </a:moveTo>
                <a:lnTo>
                  <a:pt x="0" y="0"/>
                </a:lnTo>
                <a:lnTo>
                  <a:pt x="26222" y="0"/>
                </a:lnTo>
                <a:lnTo>
                  <a:pt x="26222" y="13289"/>
                </a:lnTo>
                <a:lnTo>
                  <a:pt x="0" y="13289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5" name="object 115"/>
          <p:cNvSpPr/>
          <p:nvPr/>
        </p:nvSpPr>
        <p:spPr>
          <a:xfrm>
            <a:off x="8848666" y="2124423"/>
            <a:ext cx="26670" cy="13335"/>
          </a:xfrm>
          <a:custGeom>
            <a:avLst/>
            <a:gdLst/>
            <a:ahLst/>
            <a:cxnLst/>
            <a:rect l="l" t="t" r="r" b="b"/>
            <a:pathLst>
              <a:path w="26670" h="13335">
                <a:moveTo>
                  <a:pt x="20977" y="0"/>
                </a:moveTo>
                <a:lnTo>
                  <a:pt x="0" y="0"/>
                </a:lnTo>
                <a:lnTo>
                  <a:pt x="0" y="13289"/>
                </a:lnTo>
                <a:lnTo>
                  <a:pt x="26222" y="13289"/>
                </a:lnTo>
                <a:lnTo>
                  <a:pt x="20977" y="6644"/>
                </a:lnTo>
                <a:lnTo>
                  <a:pt x="20977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6" name="object 116"/>
          <p:cNvSpPr/>
          <p:nvPr/>
        </p:nvSpPr>
        <p:spPr>
          <a:xfrm>
            <a:off x="8355689" y="2104489"/>
            <a:ext cx="31750" cy="20320"/>
          </a:xfrm>
          <a:custGeom>
            <a:avLst/>
            <a:gdLst/>
            <a:ahLst/>
            <a:cxnLst/>
            <a:rect l="l" t="t" r="r" b="b"/>
            <a:pathLst>
              <a:path w="31750" h="20319">
                <a:moveTo>
                  <a:pt x="31466" y="0"/>
                </a:moveTo>
                <a:lnTo>
                  <a:pt x="5244" y="0"/>
                </a:lnTo>
                <a:lnTo>
                  <a:pt x="5244" y="6644"/>
                </a:lnTo>
                <a:lnTo>
                  <a:pt x="0" y="13289"/>
                </a:lnTo>
                <a:lnTo>
                  <a:pt x="0" y="19933"/>
                </a:lnTo>
                <a:lnTo>
                  <a:pt x="26222" y="19933"/>
                </a:lnTo>
                <a:lnTo>
                  <a:pt x="26222" y="6644"/>
                </a:lnTo>
                <a:lnTo>
                  <a:pt x="31466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7" name="object 117"/>
          <p:cNvSpPr/>
          <p:nvPr/>
        </p:nvSpPr>
        <p:spPr>
          <a:xfrm>
            <a:off x="8843422" y="2104490"/>
            <a:ext cx="26670" cy="20320"/>
          </a:xfrm>
          <a:custGeom>
            <a:avLst/>
            <a:gdLst/>
            <a:ahLst/>
            <a:cxnLst/>
            <a:rect l="l" t="t" r="r" b="b"/>
            <a:pathLst>
              <a:path w="26670" h="20319">
                <a:moveTo>
                  <a:pt x="0" y="19933"/>
                </a:moveTo>
                <a:lnTo>
                  <a:pt x="0" y="0"/>
                </a:lnTo>
                <a:lnTo>
                  <a:pt x="26222" y="0"/>
                </a:lnTo>
                <a:lnTo>
                  <a:pt x="26222" y="19933"/>
                </a:lnTo>
                <a:lnTo>
                  <a:pt x="0" y="19933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8" name="object 118"/>
          <p:cNvSpPr/>
          <p:nvPr/>
        </p:nvSpPr>
        <p:spPr>
          <a:xfrm>
            <a:off x="8360933" y="2084556"/>
            <a:ext cx="31750" cy="20320"/>
          </a:xfrm>
          <a:custGeom>
            <a:avLst/>
            <a:gdLst/>
            <a:ahLst/>
            <a:cxnLst/>
            <a:rect l="l" t="t" r="r" b="b"/>
            <a:pathLst>
              <a:path w="31750" h="20319">
                <a:moveTo>
                  <a:pt x="31466" y="0"/>
                </a:moveTo>
                <a:lnTo>
                  <a:pt x="5244" y="0"/>
                </a:lnTo>
                <a:lnTo>
                  <a:pt x="5244" y="6644"/>
                </a:lnTo>
                <a:lnTo>
                  <a:pt x="0" y="6644"/>
                </a:lnTo>
                <a:lnTo>
                  <a:pt x="0" y="19933"/>
                </a:lnTo>
                <a:lnTo>
                  <a:pt x="26222" y="19933"/>
                </a:lnTo>
                <a:lnTo>
                  <a:pt x="26222" y="6644"/>
                </a:lnTo>
                <a:lnTo>
                  <a:pt x="31466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9" name="object 119"/>
          <p:cNvSpPr/>
          <p:nvPr/>
        </p:nvSpPr>
        <p:spPr>
          <a:xfrm>
            <a:off x="8838178" y="2084556"/>
            <a:ext cx="31750" cy="20320"/>
          </a:xfrm>
          <a:custGeom>
            <a:avLst/>
            <a:gdLst/>
            <a:ahLst/>
            <a:cxnLst/>
            <a:rect l="l" t="t" r="r" b="b"/>
            <a:pathLst>
              <a:path w="31750" h="20319">
                <a:moveTo>
                  <a:pt x="26222" y="0"/>
                </a:moveTo>
                <a:lnTo>
                  <a:pt x="0" y="0"/>
                </a:lnTo>
                <a:lnTo>
                  <a:pt x="0" y="6644"/>
                </a:lnTo>
                <a:lnTo>
                  <a:pt x="5244" y="13289"/>
                </a:lnTo>
                <a:lnTo>
                  <a:pt x="5244" y="19933"/>
                </a:lnTo>
                <a:lnTo>
                  <a:pt x="31466" y="19933"/>
                </a:lnTo>
                <a:lnTo>
                  <a:pt x="26222" y="13289"/>
                </a:lnTo>
                <a:lnTo>
                  <a:pt x="26222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0" name="object 120"/>
          <p:cNvSpPr/>
          <p:nvPr/>
        </p:nvSpPr>
        <p:spPr>
          <a:xfrm>
            <a:off x="8366178" y="2064622"/>
            <a:ext cx="26670" cy="20320"/>
          </a:xfrm>
          <a:custGeom>
            <a:avLst/>
            <a:gdLst/>
            <a:ahLst/>
            <a:cxnLst/>
            <a:rect l="l" t="t" r="r" b="b"/>
            <a:pathLst>
              <a:path w="26670" h="20319">
                <a:moveTo>
                  <a:pt x="26222" y="0"/>
                </a:moveTo>
                <a:lnTo>
                  <a:pt x="5244" y="0"/>
                </a:lnTo>
                <a:lnTo>
                  <a:pt x="0" y="6644"/>
                </a:lnTo>
                <a:lnTo>
                  <a:pt x="0" y="19933"/>
                </a:lnTo>
                <a:lnTo>
                  <a:pt x="26222" y="19933"/>
                </a:lnTo>
                <a:lnTo>
                  <a:pt x="26222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1" name="object 121"/>
          <p:cNvSpPr/>
          <p:nvPr/>
        </p:nvSpPr>
        <p:spPr>
          <a:xfrm>
            <a:off x="8832933" y="2064622"/>
            <a:ext cx="31750" cy="20320"/>
          </a:xfrm>
          <a:custGeom>
            <a:avLst/>
            <a:gdLst/>
            <a:ahLst/>
            <a:cxnLst/>
            <a:rect l="l" t="t" r="r" b="b"/>
            <a:pathLst>
              <a:path w="31750" h="20319">
                <a:moveTo>
                  <a:pt x="31466" y="13289"/>
                </a:moveTo>
                <a:lnTo>
                  <a:pt x="5244" y="13289"/>
                </a:lnTo>
                <a:lnTo>
                  <a:pt x="5244" y="19933"/>
                </a:lnTo>
                <a:lnTo>
                  <a:pt x="31466" y="19933"/>
                </a:lnTo>
                <a:lnTo>
                  <a:pt x="31466" y="13289"/>
                </a:lnTo>
                <a:close/>
              </a:path>
              <a:path w="31750" h="20319">
                <a:moveTo>
                  <a:pt x="26222" y="0"/>
                </a:moveTo>
                <a:lnTo>
                  <a:pt x="0" y="0"/>
                </a:lnTo>
                <a:lnTo>
                  <a:pt x="0" y="13289"/>
                </a:lnTo>
                <a:lnTo>
                  <a:pt x="26222" y="13289"/>
                </a:lnTo>
                <a:lnTo>
                  <a:pt x="26222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2" name="object 122"/>
          <p:cNvSpPr/>
          <p:nvPr/>
        </p:nvSpPr>
        <p:spPr>
          <a:xfrm>
            <a:off x="8371422" y="2044688"/>
            <a:ext cx="26670" cy="20320"/>
          </a:xfrm>
          <a:custGeom>
            <a:avLst/>
            <a:gdLst/>
            <a:ahLst/>
            <a:cxnLst/>
            <a:rect l="l" t="t" r="r" b="b"/>
            <a:pathLst>
              <a:path w="26670" h="20319">
                <a:moveTo>
                  <a:pt x="26222" y="0"/>
                </a:moveTo>
                <a:lnTo>
                  <a:pt x="0" y="0"/>
                </a:lnTo>
                <a:lnTo>
                  <a:pt x="0" y="19933"/>
                </a:lnTo>
                <a:lnTo>
                  <a:pt x="20977" y="19933"/>
                </a:lnTo>
                <a:lnTo>
                  <a:pt x="26222" y="13289"/>
                </a:lnTo>
                <a:lnTo>
                  <a:pt x="26222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3" name="object 123"/>
          <p:cNvSpPr/>
          <p:nvPr/>
        </p:nvSpPr>
        <p:spPr>
          <a:xfrm>
            <a:off x="8827689" y="2044688"/>
            <a:ext cx="31750" cy="20320"/>
          </a:xfrm>
          <a:custGeom>
            <a:avLst/>
            <a:gdLst/>
            <a:ahLst/>
            <a:cxnLst/>
            <a:rect l="l" t="t" r="r" b="b"/>
            <a:pathLst>
              <a:path w="31750" h="20319">
                <a:moveTo>
                  <a:pt x="26222" y="0"/>
                </a:moveTo>
                <a:lnTo>
                  <a:pt x="0" y="0"/>
                </a:lnTo>
                <a:lnTo>
                  <a:pt x="0" y="6644"/>
                </a:lnTo>
                <a:lnTo>
                  <a:pt x="5244" y="13289"/>
                </a:lnTo>
                <a:lnTo>
                  <a:pt x="5244" y="19933"/>
                </a:lnTo>
                <a:lnTo>
                  <a:pt x="31466" y="19933"/>
                </a:lnTo>
                <a:lnTo>
                  <a:pt x="31466" y="13289"/>
                </a:lnTo>
                <a:lnTo>
                  <a:pt x="26222" y="13289"/>
                </a:lnTo>
                <a:lnTo>
                  <a:pt x="26222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4" name="object 124"/>
          <p:cNvSpPr/>
          <p:nvPr/>
        </p:nvSpPr>
        <p:spPr>
          <a:xfrm>
            <a:off x="8376666" y="2031399"/>
            <a:ext cx="26670" cy="13335"/>
          </a:xfrm>
          <a:custGeom>
            <a:avLst/>
            <a:gdLst/>
            <a:ahLst/>
            <a:cxnLst/>
            <a:rect l="l" t="t" r="r" b="b"/>
            <a:pathLst>
              <a:path w="26670" h="13335">
                <a:moveTo>
                  <a:pt x="26222" y="0"/>
                </a:moveTo>
                <a:lnTo>
                  <a:pt x="0" y="0"/>
                </a:lnTo>
                <a:lnTo>
                  <a:pt x="0" y="13289"/>
                </a:lnTo>
                <a:lnTo>
                  <a:pt x="26222" y="13289"/>
                </a:lnTo>
                <a:lnTo>
                  <a:pt x="26222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5" name="object 125"/>
          <p:cNvSpPr/>
          <p:nvPr/>
        </p:nvSpPr>
        <p:spPr>
          <a:xfrm>
            <a:off x="8822445" y="2031399"/>
            <a:ext cx="31750" cy="13335"/>
          </a:xfrm>
          <a:custGeom>
            <a:avLst/>
            <a:gdLst/>
            <a:ahLst/>
            <a:cxnLst/>
            <a:rect l="l" t="t" r="r" b="b"/>
            <a:pathLst>
              <a:path w="31750" h="13335">
                <a:moveTo>
                  <a:pt x="26222" y="0"/>
                </a:moveTo>
                <a:lnTo>
                  <a:pt x="0" y="0"/>
                </a:lnTo>
                <a:lnTo>
                  <a:pt x="0" y="6644"/>
                </a:lnTo>
                <a:lnTo>
                  <a:pt x="5244" y="13289"/>
                </a:lnTo>
                <a:lnTo>
                  <a:pt x="31466" y="13289"/>
                </a:lnTo>
                <a:lnTo>
                  <a:pt x="31466" y="6644"/>
                </a:lnTo>
                <a:lnTo>
                  <a:pt x="26222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6" name="object 126"/>
          <p:cNvSpPr/>
          <p:nvPr/>
        </p:nvSpPr>
        <p:spPr>
          <a:xfrm>
            <a:off x="8381911" y="2011465"/>
            <a:ext cx="26670" cy="20320"/>
          </a:xfrm>
          <a:custGeom>
            <a:avLst/>
            <a:gdLst/>
            <a:ahLst/>
            <a:cxnLst/>
            <a:rect l="l" t="t" r="r" b="b"/>
            <a:pathLst>
              <a:path w="26670" h="20319">
                <a:moveTo>
                  <a:pt x="26222" y="0"/>
                </a:moveTo>
                <a:lnTo>
                  <a:pt x="0" y="0"/>
                </a:lnTo>
                <a:lnTo>
                  <a:pt x="0" y="19933"/>
                </a:lnTo>
                <a:lnTo>
                  <a:pt x="26222" y="19933"/>
                </a:lnTo>
                <a:lnTo>
                  <a:pt x="26222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7" name="object 127"/>
          <p:cNvSpPr/>
          <p:nvPr/>
        </p:nvSpPr>
        <p:spPr>
          <a:xfrm>
            <a:off x="8817200" y="2011465"/>
            <a:ext cx="31750" cy="20320"/>
          </a:xfrm>
          <a:custGeom>
            <a:avLst/>
            <a:gdLst/>
            <a:ahLst/>
            <a:cxnLst/>
            <a:rect l="l" t="t" r="r" b="b"/>
            <a:pathLst>
              <a:path w="31750" h="20319">
                <a:moveTo>
                  <a:pt x="26222" y="0"/>
                </a:moveTo>
                <a:lnTo>
                  <a:pt x="0" y="0"/>
                </a:lnTo>
                <a:lnTo>
                  <a:pt x="0" y="6644"/>
                </a:lnTo>
                <a:lnTo>
                  <a:pt x="5244" y="13289"/>
                </a:lnTo>
                <a:lnTo>
                  <a:pt x="5244" y="19933"/>
                </a:lnTo>
                <a:lnTo>
                  <a:pt x="31466" y="19933"/>
                </a:lnTo>
                <a:lnTo>
                  <a:pt x="31466" y="13289"/>
                </a:lnTo>
                <a:lnTo>
                  <a:pt x="26222" y="6644"/>
                </a:lnTo>
                <a:lnTo>
                  <a:pt x="26222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8" name="object 128"/>
          <p:cNvSpPr/>
          <p:nvPr/>
        </p:nvSpPr>
        <p:spPr>
          <a:xfrm>
            <a:off x="8387156" y="1991531"/>
            <a:ext cx="31750" cy="20320"/>
          </a:xfrm>
          <a:custGeom>
            <a:avLst/>
            <a:gdLst/>
            <a:ahLst/>
            <a:cxnLst/>
            <a:rect l="l" t="t" r="r" b="b"/>
            <a:pathLst>
              <a:path w="31750" h="20319">
                <a:moveTo>
                  <a:pt x="26222" y="6644"/>
                </a:moveTo>
                <a:lnTo>
                  <a:pt x="0" y="6644"/>
                </a:lnTo>
                <a:lnTo>
                  <a:pt x="0" y="19933"/>
                </a:lnTo>
                <a:lnTo>
                  <a:pt x="26222" y="19933"/>
                </a:lnTo>
                <a:lnTo>
                  <a:pt x="26222" y="6644"/>
                </a:lnTo>
                <a:close/>
              </a:path>
              <a:path w="31750" h="20319">
                <a:moveTo>
                  <a:pt x="31466" y="0"/>
                </a:moveTo>
                <a:lnTo>
                  <a:pt x="5244" y="0"/>
                </a:lnTo>
                <a:lnTo>
                  <a:pt x="5244" y="6644"/>
                </a:lnTo>
                <a:lnTo>
                  <a:pt x="31466" y="6644"/>
                </a:lnTo>
                <a:lnTo>
                  <a:pt x="31466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9" name="object 129"/>
          <p:cNvSpPr/>
          <p:nvPr/>
        </p:nvSpPr>
        <p:spPr>
          <a:xfrm>
            <a:off x="8806711" y="1991531"/>
            <a:ext cx="36830" cy="20320"/>
          </a:xfrm>
          <a:custGeom>
            <a:avLst/>
            <a:gdLst/>
            <a:ahLst/>
            <a:cxnLst/>
            <a:rect l="l" t="t" r="r" b="b"/>
            <a:pathLst>
              <a:path w="36829" h="20319">
                <a:moveTo>
                  <a:pt x="26222" y="0"/>
                </a:moveTo>
                <a:lnTo>
                  <a:pt x="0" y="0"/>
                </a:lnTo>
                <a:lnTo>
                  <a:pt x="5244" y="6644"/>
                </a:lnTo>
                <a:lnTo>
                  <a:pt x="5244" y="13289"/>
                </a:lnTo>
                <a:lnTo>
                  <a:pt x="10488" y="19933"/>
                </a:lnTo>
                <a:lnTo>
                  <a:pt x="36711" y="19933"/>
                </a:lnTo>
                <a:lnTo>
                  <a:pt x="31466" y="13289"/>
                </a:lnTo>
                <a:lnTo>
                  <a:pt x="31466" y="6644"/>
                </a:lnTo>
                <a:lnTo>
                  <a:pt x="26222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0" name="object 130"/>
          <p:cNvSpPr/>
          <p:nvPr/>
        </p:nvSpPr>
        <p:spPr>
          <a:xfrm>
            <a:off x="8392400" y="1971597"/>
            <a:ext cx="36830" cy="20320"/>
          </a:xfrm>
          <a:custGeom>
            <a:avLst/>
            <a:gdLst/>
            <a:ahLst/>
            <a:cxnLst/>
            <a:rect l="l" t="t" r="r" b="b"/>
            <a:pathLst>
              <a:path w="36829" h="20319">
                <a:moveTo>
                  <a:pt x="36711" y="0"/>
                </a:moveTo>
                <a:lnTo>
                  <a:pt x="10488" y="0"/>
                </a:lnTo>
                <a:lnTo>
                  <a:pt x="5244" y="6644"/>
                </a:lnTo>
                <a:lnTo>
                  <a:pt x="5244" y="13289"/>
                </a:lnTo>
                <a:lnTo>
                  <a:pt x="0" y="13289"/>
                </a:lnTo>
                <a:lnTo>
                  <a:pt x="0" y="19933"/>
                </a:lnTo>
                <a:lnTo>
                  <a:pt x="26222" y="19933"/>
                </a:lnTo>
                <a:lnTo>
                  <a:pt x="31466" y="13289"/>
                </a:lnTo>
                <a:lnTo>
                  <a:pt x="31466" y="6644"/>
                </a:lnTo>
                <a:lnTo>
                  <a:pt x="36711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1" name="object 131"/>
          <p:cNvSpPr/>
          <p:nvPr/>
        </p:nvSpPr>
        <p:spPr>
          <a:xfrm>
            <a:off x="8801467" y="1971598"/>
            <a:ext cx="31750" cy="20320"/>
          </a:xfrm>
          <a:custGeom>
            <a:avLst/>
            <a:gdLst/>
            <a:ahLst/>
            <a:cxnLst/>
            <a:rect l="l" t="t" r="r" b="b"/>
            <a:pathLst>
              <a:path w="31750" h="20319">
                <a:moveTo>
                  <a:pt x="26222" y="0"/>
                </a:moveTo>
                <a:lnTo>
                  <a:pt x="0" y="0"/>
                </a:lnTo>
                <a:lnTo>
                  <a:pt x="0" y="6644"/>
                </a:lnTo>
                <a:lnTo>
                  <a:pt x="5244" y="13289"/>
                </a:lnTo>
                <a:lnTo>
                  <a:pt x="5244" y="19933"/>
                </a:lnTo>
                <a:lnTo>
                  <a:pt x="31466" y="19933"/>
                </a:lnTo>
                <a:lnTo>
                  <a:pt x="31466" y="13289"/>
                </a:lnTo>
                <a:lnTo>
                  <a:pt x="26222" y="6644"/>
                </a:lnTo>
                <a:lnTo>
                  <a:pt x="26222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2" name="object 132"/>
          <p:cNvSpPr/>
          <p:nvPr/>
        </p:nvSpPr>
        <p:spPr>
          <a:xfrm>
            <a:off x="8402889" y="1951664"/>
            <a:ext cx="36830" cy="20320"/>
          </a:xfrm>
          <a:custGeom>
            <a:avLst/>
            <a:gdLst/>
            <a:ahLst/>
            <a:cxnLst/>
            <a:rect l="l" t="t" r="r" b="b"/>
            <a:pathLst>
              <a:path w="36829" h="20319">
                <a:moveTo>
                  <a:pt x="36711" y="0"/>
                </a:moveTo>
                <a:lnTo>
                  <a:pt x="5244" y="0"/>
                </a:lnTo>
                <a:lnTo>
                  <a:pt x="5244" y="6644"/>
                </a:lnTo>
                <a:lnTo>
                  <a:pt x="0" y="13289"/>
                </a:lnTo>
                <a:lnTo>
                  <a:pt x="0" y="19933"/>
                </a:lnTo>
                <a:lnTo>
                  <a:pt x="26222" y="19933"/>
                </a:lnTo>
                <a:lnTo>
                  <a:pt x="31466" y="13289"/>
                </a:lnTo>
                <a:lnTo>
                  <a:pt x="31466" y="6644"/>
                </a:lnTo>
                <a:lnTo>
                  <a:pt x="36711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3" name="object 133"/>
          <p:cNvSpPr/>
          <p:nvPr/>
        </p:nvSpPr>
        <p:spPr>
          <a:xfrm>
            <a:off x="8790978" y="1951664"/>
            <a:ext cx="36830" cy="20320"/>
          </a:xfrm>
          <a:custGeom>
            <a:avLst/>
            <a:gdLst/>
            <a:ahLst/>
            <a:cxnLst/>
            <a:rect l="l" t="t" r="r" b="b"/>
            <a:pathLst>
              <a:path w="36829" h="20319">
                <a:moveTo>
                  <a:pt x="26222" y="0"/>
                </a:moveTo>
                <a:lnTo>
                  <a:pt x="0" y="0"/>
                </a:lnTo>
                <a:lnTo>
                  <a:pt x="0" y="6644"/>
                </a:lnTo>
                <a:lnTo>
                  <a:pt x="5244" y="13289"/>
                </a:lnTo>
                <a:lnTo>
                  <a:pt x="5244" y="19933"/>
                </a:lnTo>
                <a:lnTo>
                  <a:pt x="36711" y="19933"/>
                </a:lnTo>
                <a:lnTo>
                  <a:pt x="36711" y="13289"/>
                </a:lnTo>
                <a:lnTo>
                  <a:pt x="31466" y="13289"/>
                </a:lnTo>
                <a:lnTo>
                  <a:pt x="31466" y="6644"/>
                </a:lnTo>
                <a:lnTo>
                  <a:pt x="26222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4" name="object 134"/>
          <p:cNvSpPr/>
          <p:nvPr/>
        </p:nvSpPr>
        <p:spPr>
          <a:xfrm>
            <a:off x="8413377" y="1938374"/>
            <a:ext cx="31750" cy="13335"/>
          </a:xfrm>
          <a:custGeom>
            <a:avLst/>
            <a:gdLst/>
            <a:ahLst/>
            <a:cxnLst/>
            <a:rect l="l" t="t" r="r" b="b"/>
            <a:pathLst>
              <a:path w="31750" h="13335">
                <a:moveTo>
                  <a:pt x="31466" y="0"/>
                </a:moveTo>
                <a:lnTo>
                  <a:pt x="0" y="0"/>
                </a:lnTo>
                <a:lnTo>
                  <a:pt x="0" y="13289"/>
                </a:lnTo>
                <a:lnTo>
                  <a:pt x="26222" y="13289"/>
                </a:lnTo>
                <a:lnTo>
                  <a:pt x="26222" y="6644"/>
                </a:lnTo>
                <a:lnTo>
                  <a:pt x="31466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5" name="object 135"/>
          <p:cNvSpPr/>
          <p:nvPr/>
        </p:nvSpPr>
        <p:spPr>
          <a:xfrm>
            <a:off x="8785733" y="1938374"/>
            <a:ext cx="31750" cy="13335"/>
          </a:xfrm>
          <a:custGeom>
            <a:avLst/>
            <a:gdLst/>
            <a:ahLst/>
            <a:cxnLst/>
            <a:rect l="l" t="t" r="r" b="b"/>
            <a:pathLst>
              <a:path w="31750" h="13335">
                <a:moveTo>
                  <a:pt x="26222" y="0"/>
                </a:moveTo>
                <a:lnTo>
                  <a:pt x="0" y="0"/>
                </a:lnTo>
                <a:lnTo>
                  <a:pt x="0" y="13289"/>
                </a:lnTo>
                <a:lnTo>
                  <a:pt x="31466" y="13289"/>
                </a:lnTo>
                <a:lnTo>
                  <a:pt x="26222" y="6644"/>
                </a:lnTo>
                <a:lnTo>
                  <a:pt x="26222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6" name="object 136"/>
          <p:cNvSpPr/>
          <p:nvPr/>
        </p:nvSpPr>
        <p:spPr>
          <a:xfrm>
            <a:off x="8418622" y="1918441"/>
            <a:ext cx="42545" cy="20320"/>
          </a:xfrm>
          <a:custGeom>
            <a:avLst/>
            <a:gdLst/>
            <a:ahLst/>
            <a:cxnLst/>
            <a:rect l="l" t="t" r="r" b="b"/>
            <a:pathLst>
              <a:path w="42545" h="20319">
                <a:moveTo>
                  <a:pt x="41955" y="0"/>
                </a:moveTo>
                <a:lnTo>
                  <a:pt x="10488" y="0"/>
                </a:lnTo>
                <a:lnTo>
                  <a:pt x="0" y="13289"/>
                </a:lnTo>
                <a:lnTo>
                  <a:pt x="0" y="19933"/>
                </a:lnTo>
                <a:lnTo>
                  <a:pt x="26222" y="19933"/>
                </a:lnTo>
                <a:lnTo>
                  <a:pt x="41955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7" name="object 137"/>
          <p:cNvSpPr/>
          <p:nvPr/>
        </p:nvSpPr>
        <p:spPr>
          <a:xfrm>
            <a:off x="8770000" y="1918441"/>
            <a:ext cx="42545" cy="20320"/>
          </a:xfrm>
          <a:custGeom>
            <a:avLst/>
            <a:gdLst/>
            <a:ahLst/>
            <a:cxnLst/>
            <a:rect l="l" t="t" r="r" b="b"/>
            <a:pathLst>
              <a:path w="42545" h="20319">
                <a:moveTo>
                  <a:pt x="36711" y="6644"/>
                </a:moveTo>
                <a:lnTo>
                  <a:pt x="5244" y="6644"/>
                </a:lnTo>
                <a:lnTo>
                  <a:pt x="10488" y="13289"/>
                </a:lnTo>
                <a:lnTo>
                  <a:pt x="10488" y="19933"/>
                </a:lnTo>
                <a:lnTo>
                  <a:pt x="41955" y="19933"/>
                </a:lnTo>
                <a:lnTo>
                  <a:pt x="36711" y="13289"/>
                </a:lnTo>
                <a:lnTo>
                  <a:pt x="36711" y="6644"/>
                </a:lnTo>
                <a:close/>
              </a:path>
              <a:path w="42545" h="20319">
                <a:moveTo>
                  <a:pt x="31466" y="0"/>
                </a:moveTo>
                <a:lnTo>
                  <a:pt x="0" y="0"/>
                </a:lnTo>
                <a:lnTo>
                  <a:pt x="0" y="6644"/>
                </a:lnTo>
                <a:lnTo>
                  <a:pt x="31466" y="6644"/>
                </a:lnTo>
                <a:lnTo>
                  <a:pt x="31466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8" name="object 138"/>
          <p:cNvSpPr/>
          <p:nvPr/>
        </p:nvSpPr>
        <p:spPr>
          <a:xfrm>
            <a:off x="8429111" y="1898507"/>
            <a:ext cx="42545" cy="20320"/>
          </a:xfrm>
          <a:custGeom>
            <a:avLst/>
            <a:gdLst/>
            <a:ahLst/>
            <a:cxnLst/>
            <a:rect l="l" t="t" r="r" b="b"/>
            <a:pathLst>
              <a:path w="42545" h="20319">
                <a:moveTo>
                  <a:pt x="31466" y="13289"/>
                </a:moveTo>
                <a:lnTo>
                  <a:pt x="0" y="13289"/>
                </a:lnTo>
                <a:lnTo>
                  <a:pt x="0" y="19933"/>
                </a:lnTo>
                <a:lnTo>
                  <a:pt x="31466" y="19933"/>
                </a:lnTo>
                <a:lnTo>
                  <a:pt x="31466" y="13289"/>
                </a:lnTo>
                <a:close/>
              </a:path>
              <a:path w="42545" h="20319">
                <a:moveTo>
                  <a:pt x="41955" y="0"/>
                </a:moveTo>
                <a:lnTo>
                  <a:pt x="10488" y="0"/>
                </a:lnTo>
                <a:lnTo>
                  <a:pt x="10488" y="6644"/>
                </a:lnTo>
                <a:lnTo>
                  <a:pt x="5244" y="13289"/>
                </a:lnTo>
                <a:lnTo>
                  <a:pt x="36711" y="13289"/>
                </a:lnTo>
                <a:lnTo>
                  <a:pt x="41955" y="6644"/>
                </a:lnTo>
                <a:lnTo>
                  <a:pt x="41955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9" name="object 139"/>
          <p:cNvSpPr/>
          <p:nvPr/>
        </p:nvSpPr>
        <p:spPr>
          <a:xfrm>
            <a:off x="8754267" y="1898507"/>
            <a:ext cx="47625" cy="20320"/>
          </a:xfrm>
          <a:custGeom>
            <a:avLst/>
            <a:gdLst/>
            <a:ahLst/>
            <a:cxnLst/>
            <a:rect l="l" t="t" r="r" b="b"/>
            <a:pathLst>
              <a:path w="47625" h="20319">
                <a:moveTo>
                  <a:pt x="31466" y="0"/>
                </a:moveTo>
                <a:lnTo>
                  <a:pt x="0" y="0"/>
                </a:lnTo>
                <a:lnTo>
                  <a:pt x="15733" y="19933"/>
                </a:lnTo>
                <a:lnTo>
                  <a:pt x="47200" y="19933"/>
                </a:lnTo>
                <a:lnTo>
                  <a:pt x="41955" y="13289"/>
                </a:lnTo>
                <a:lnTo>
                  <a:pt x="36711" y="13289"/>
                </a:lnTo>
                <a:lnTo>
                  <a:pt x="36711" y="6644"/>
                </a:lnTo>
                <a:lnTo>
                  <a:pt x="31466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0" name="object 140"/>
          <p:cNvSpPr/>
          <p:nvPr/>
        </p:nvSpPr>
        <p:spPr>
          <a:xfrm>
            <a:off x="8439600" y="1785513"/>
            <a:ext cx="346710" cy="113030"/>
          </a:xfrm>
          <a:custGeom>
            <a:avLst/>
            <a:gdLst/>
            <a:ahLst/>
            <a:cxnLst/>
            <a:rect l="l" t="t" r="r" b="b"/>
            <a:pathLst>
              <a:path w="346709" h="113030">
                <a:moveTo>
                  <a:pt x="220266" y="6644"/>
                </a:moveTo>
                <a:lnTo>
                  <a:pt x="125866" y="6644"/>
                </a:lnTo>
                <a:lnTo>
                  <a:pt x="104888" y="19933"/>
                </a:lnTo>
                <a:lnTo>
                  <a:pt x="89155" y="26578"/>
                </a:lnTo>
                <a:lnTo>
                  <a:pt x="57688" y="46512"/>
                </a:lnTo>
                <a:lnTo>
                  <a:pt x="47199" y="59801"/>
                </a:lnTo>
                <a:lnTo>
                  <a:pt x="36711" y="66445"/>
                </a:lnTo>
                <a:lnTo>
                  <a:pt x="31466" y="79735"/>
                </a:lnTo>
                <a:lnTo>
                  <a:pt x="20977" y="86379"/>
                </a:lnTo>
                <a:lnTo>
                  <a:pt x="0" y="112993"/>
                </a:lnTo>
                <a:lnTo>
                  <a:pt x="31466" y="112993"/>
                </a:lnTo>
                <a:lnTo>
                  <a:pt x="41955" y="106313"/>
                </a:lnTo>
                <a:lnTo>
                  <a:pt x="47199" y="93024"/>
                </a:lnTo>
                <a:lnTo>
                  <a:pt x="57688" y="86379"/>
                </a:lnTo>
                <a:lnTo>
                  <a:pt x="62933" y="79735"/>
                </a:lnTo>
                <a:lnTo>
                  <a:pt x="83911" y="66445"/>
                </a:lnTo>
                <a:lnTo>
                  <a:pt x="89155" y="59801"/>
                </a:lnTo>
                <a:lnTo>
                  <a:pt x="110133" y="46512"/>
                </a:lnTo>
                <a:lnTo>
                  <a:pt x="115377" y="46512"/>
                </a:lnTo>
                <a:lnTo>
                  <a:pt x="125866" y="39867"/>
                </a:lnTo>
                <a:lnTo>
                  <a:pt x="136355" y="39867"/>
                </a:lnTo>
                <a:lnTo>
                  <a:pt x="146844" y="33222"/>
                </a:lnTo>
                <a:lnTo>
                  <a:pt x="267466" y="33223"/>
                </a:lnTo>
                <a:lnTo>
                  <a:pt x="235999" y="13289"/>
                </a:lnTo>
                <a:lnTo>
                  <a:pt x="220266" y="6644"/>
                </a:lnTo>
                <a:close/>
              </a:path>
              <a:path w="346709" h="113030">
                <a:moveTo>
                  <a:pt x="267466" y="33223"/>
                </a:moveTo>
                <a:lnTo>
                  <a:pt x="204533" y="33223"/>
                </a:lnTo>
                <a:lnTo>
                  <a:pt x="215022" y="39867"/>
                </a:lnTo>
                <a:lnTo>
                  <a:pt x="220266" y="39867"/>
                </a:lnTo>
                <a:lnTo>
                  <a:pt x="230755" y="46512"/>
                </a:lnTo>
                <a:lnTo>
                  <a:pt x="241244" y="46512"/>
                </a:lnTo>
                <a:lnTo>
                  <a:pt x="251733" y="53156"/>
                </a:lnTo>
                <a:lnTo>
                  <a:pt x="256977" y="59801"/>
                </a:lnTo>
                <a:lnTo>
                  <a:pt x="277955" y="73090"/>
                </a:lnTo>
                <a:lnTo>
                  <a:pt x="283200" y="79735"/>
                </a:lnTo>
                <a:lnTo>
                  <a:pt x="293688" y="86379"/>
                </a:lnTo>
                <a:lnTo>
                  <a:pt x="314666" y="112993"/>
                </a:lnTo>
                <a:lnTo>
                  <a:pt x="346133" y="112993"/>
                </a:lnTo>
                <a:lnTo>
                  <a:pt x="340888" y="99669"/>
                </a:lnTo>
                <a:lnTo>
                  <a:pt x="330400" y="86379"/>
                </a:lnTo>
                <a:lnTo>
                  <a:pt x="319911" y="79735"/>
                </a:lnTo>
                <a:lnTo>
                  <a:pt x="309422" y="66446"/>
                </a:lnTo>
                <a:lnTo>
                  <a:pt x="298933" y="59801"/>
                </a:lnTo>
                <a:lnTo>
                  <a:pt x="288444" y="46512"/>
                </a:lnTo>
                <a:lnTo>
                  <a:pt x="267466" y="33223"/>
                </a:lnTo>
                <a:close/>
              </a:path>
              <a:path w="346709" h="113030">
                <a:moveTo>
                  <a:pt x="173066" y="0"/>
                </a:moveTo>
                <a:lnTo>
                  <a:pt x="162577" y="6644"/>
                </a:lnTo>
                <a:lnTo>
                  <a:pt x="188799" y="6644"/>
                </a:lnTo>
                <a:lnTo>
                  <a:pt x="173066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1" name="object 141"/>
          <p:cNvSpPr/>
          <p:nvPr/>
        </p:nvSpPr>
        <p:spPr>
          <a:xfrm>
            <a:off x="8497289" y="1931730"/>
            <a:ext cx="241300" cy="591820"/>
          </a:xfrm>
          <a:custGeom>
            <a:avLst/>
            <a:gdLst/>
            <a:ahLst/>
            <a:cxnLst/>
            <a:rect l="l" t="t" r="r" b="b"/>
            <a:pathLst>
              <a:path w="241300" h="591819">
                <a:moveTo>
                  <a:pt x="241244" y="578080"/>
                </a:moveTo>
                <a:lnTo>
                  <a:pt x="0" y="578080"/>
                </a:lnTo>
                <a:lnTo>
                  <a:pt x="0" y="591369"/>
                </a:lnTo>
                <a:lnTo>
                  <a:pt x="241244" y="591369"/>
                </a:lnTo>
                <a:lnTo>
                  <a:pt x="241244" y="578080"/>
                </a:lnTo>
                <a:close/>
              </a:path>
              <a:path w="241300" h="591819">
                <a:moveTo>
                  <a:pt x="204533" y="571435"/>
                </a:moveTo>
                <a:lnTo>
                  <a:pt x="36711" y="571435"/>
                </a:lnTo>
                <a:lnTo>
                  <a:pt x="31466" y="578080"/>
                </a:lnTo>
                <a:lnTo>
                  <a:pt x="209778" y="578080"/>
                </a:lnTo>
                <a:lnTo>
                  <a:pt x="204533" y="571435"/>
                </a:lnTo>
                <a:close/>
              </a:path>
              <a:path w="241300" h="591819">
                <a:moveTo>
                  <a:pt x="188800" y="564791"/>
                </a:moveTo>
                <a:lnTo>
                  <a:pt x="52444" y="564791"/>
                </a:lnTo>
                <a:lnTo>
                  <a:pt x="47200" y="571435"/>
                </a:lnTo>
                <a:lnTo>
                  <a:pt x="194044" y="571435"/>
                </a:lnTo>
                <a:lnTo>
                  <a:pt x="188800" y="564791"/>
                </a:lnTo>
                <a:close/>
              </a:path>
              <a:path w="241300" h="591819">
                <a:moveTo>
                  <a:pt x="173066" y="93024"/>
                </a:moveTo>
                <a:lnTo>
                  <a:pt x="52444" y="93024"/>
                </a:lnTo>
                <a:lnTo>
                  <a:pt x="57688" y="99668"/>
                </a:lnTo>
                <a:lnTo>
                  <a:pt x="62933" y="99668"/>
                </a:lnTo>
                <a:lnTo>
                  <a:pt x="62933" y="106313"/>
                </a:lnTo>
                <a:lnTo>
                  <a:pt x="68177" y="106313"/>
                </a:lnTo>
                <a:lnTo>
                  <a:pt x="68177" y="112958"/>
                </a:lnTo>
                <a:lnTo>
                  <a:pt x="73422" y="119602"/>
                </a:lnTo>
                <a:lnTo>
                  <a:pt x="73422" y="531568"/>
                </a:lnTo>
                <a:lnTo>
                  <a:pt x="68178" y="544857"/>
                </a:lnTo>
                <a:lnTo>
                  <a:pt x="68178" y="551501"/>
                </a:lnTo>
                <a:lnTo>
                  <a:pt x="57689" y="564791"/>
                </a:lnTo>
                <a:lnTo>
                  <a:pt x="183555" y="564791"/>
                </a:lnTo>
                <a:lnTo>
                  <a:pt x="178311" y="558146"/>
                </a:lnTo>
                <a:lnTo>
                  <a:pt x="178311" y="551502"/>
                </a:lnTo>
                <a:lnTo>
                  <a:pt x="173066" y="544857"/>
                </a:lnTo>
                <a:lnTo>
                  <a:pt x="173066" y="93024"/>
                </a:lnTo>
                <a:close/>
              </a:path>
              <a:path w="241300" h="591819">
                <a:moveTo>
                  <a:pt x="173066" y="0"/>
                </a:moveTo>
                <a:lnTo>
                  <a:pt x="162577" y="0"/>
                </a:lnTo>
                <a:lnTo>
                  <a:pt x="0" y="93024"/>
                </a:lnTo>
                <a:lnTo>
                  <a:pt x="5244" y="106313"/>
                </a:lnTo>
                <a:lnTo>
                  <a:pt x="10488" y="106313"/>
                </a:lnTo>
                <a:lnTo>
                  <a:pt x="15733" y="99668"/>
                </a:lnTo>
                <a:lnTo>
                  <a:pt x="26222" y="99668"/>
                </a:lnTo>
                <a:lnTo>
                  <a:pt x="31466" y="93024"/>
                </a:lnTo>
                <a:lnTo>
                  <a:pt x="173066" y="93024"/>
                </a:lnTo>
                <a:lnTo>
                  <a:pt x="173066" y="0"/>
                </a:lnTo>
                <a:close/>
              </a:path>
            </a:pathLst>
          </a:custGeom>
          <a:solidFill>
            <a:srgbClr val="0D0D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2" name="object 142"/>
          <p:cNvSpPr/>
          <p:nvPr/>
        </p:nvSpPr>
        <p:spPr>
          <a:xfrm>
            <a:off x="8497289" y="1905151"/>
            <a:ext cx="241300" cy="591820"/>
          </a:xfrm>
          <a:custGeom>
            <a:avLst/>
            <a:gdLst/>
            <a:ahLst/>
            <a:cxnLst/>
            <a:rect l="l" t="t" r="r" b="b"/>
            <a:pathLst>
              <a:path w="241300" h="591819">
                <a:moveTo>
                  <a:pt x="241244" y="571435"/>
                </a:moveTo>
                <a:lnTo>
                  <a:pt x="0" y="571435"/>
                </a:lnTo>
                <a:lnTo>
                  <a:pt x="0" y="591369"/>
                </a:lnTo>
                <a:lnTo>
                  <a:pt x="241244" y="591369"/>
                </a:lnTo>
                <a:lnTo>
                  <a:pt x="241244" y="571435"/>
                </a:lnTo>
                <a:close/>
              </a:path>
              <a:path w="241300" h="591819">
                <a:moveTo>
                  <a:pt x="194044" y="564791"/>
                </a:moveTo>
                <a:lnTo>
                  <a:pt x="47200" y="564791"/>
                </a:lnTo>
                <a:lnTo>
                  <a:pt x="47200" y="571435"/>
                </a:lnTo>
                <a:lnTo>
                  <a:pt x="199289" y="571435"/>
                </a:lnTo>
                <a:lnTo>
                  <a:pt x="194044" y="564791"/>
                </a:lnTo>
                <a:close/>
              </a:path>
              <a:path w="241300" h="591819">
                <a:moveTo>
                  <a:pt x="173066" y="93024"/>
                </a:moveTo>
                <a:lnTo>
                  <a:pt x="52444" y="93024"/>
                </a:lnTo>
                <a:lnTo>
                  <a:pt x="57688" y="99668"/>
                </a:lnTo>
                <a:lnTo>
                  <a:pt x="62933" y="99668"/>
                </a:lnTo>
                <a:lnTo>
                  <a:pt x="68177" y="106313"/>
                </a:lnTo>
                <a:lnTo>
                  <a:pt x="68177" y="112958"/>
                </a:lnTo>
                <a:lnTo>
                  <a:pt x="73422" y="119602"/>
                </a:lnTo>
                <a:lnTo>
                  <a:pt x="73422" y="531568"/>
                </a:lnTo>
                <a:lnTo>
                  <a:pt x="68178" y="544857"/>
                </a:lnTo>
                <a:lnTo>
                  <a:pt x="68178" y="551501"/>
                </a:lnTo>
                <a:lnTo>
                  <a:pt x="62933" y="558146"/>
                </a:lnTo>
                <a:lnTo>
                  <a:pt x="57689" y="558146"/>
                </a:lnTo>
                <a:lnTo>
                  <a:pt x="52444" y="564791"/>
                </a:lnTo>
                <a:lnTo>
                  <a:pt x="188800" y="564791"/>
                </a:lnTo>
                <a:lnTo>
                  <a:pt x="178311" y="551502"/>
                </a:lnTo>
                <a:lnTo>
                  <a:pt x="173066" y="538212"/>
                </a:lnTo>
                <a:lnTo>
                  <a:pt x="173066" y="93024"/>
                </a:lnTo>
                <a:close/>
              </a:path>
              <a:path w="241300" h="591819">
                <a:moveTo>
                  <a:pt x="173066" y="0"/>
                </a:moveTo>
                <a:lnTo>
                  <a:pt x="162577" y="0"/>
                </a:lnTo>
                <a:lnTo>
                  <a:pt x="0" y="93024"/>
                </a:lnTo>
                <a:lnTo>
                  <a:pt x="5244" y="106313"/>
                </a:lnTo>
                <a:lnTo>
                  <a:pt x="10488" y="99668"/>
                </a:lnTo>
                <a:lnTo>
                  <a:pt x="20977" y="99668"/>
                </a:lnTo>
                <a:lnTo>
                  <a:pt x="26222" y="93024"/>
                </a:lnTo>
                <a:lnTo>
                  <a:pt x="173066" y="93024"/>
                </a:lnTo>
                <a:lnTo>
                  <a:pt x="1730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3" name="object 143"/>
          <p:cNvSpPr/>
          <p:nvPr/>
        </p:nvSpPr>
        <p:spPr>
          <a:xfrm>
            <a:off x="8497289" y="2436720"/>
            <a:ext cx="241300" cy="73660"/>
          </a:xfrm>
          <a:custGeom>
            <a:avLst/>
            <a:gdLst/>
            <a:ahLst/>
            <a:cxnLst/>
            <a:rect l="l" t="t" r="r" b="b"/>
            <a:pathLst>
              <a:path w="241300" h="73660">
                <a:moveTo>
                  <a:pt x="241244" y="59801"/>
                </a:moveTo>
                <a:lnTo>
                  <a:pt x="0" y="59801"/>
                </a:lnTo>
                <a:lnTo>
                  <a:pt x="0" y="73090"/>
                </a:lnTo>
                <a:lnTo>
                  <a:pt x="241244" y="73090"/>
                </a:lnTo>
                <a:lnTo>
                  <a:pt x="241244" y="59801"/>
                </a:lnTo>
                <a:close/>
              </a:path>
              <a:path w="241300" h="73660">
                <a:moveTo>
                  <a:pt x="199288" y="53156"/>
                </a:moveTo>
                <a:lnTo>
                  <a:pt x="41955" y="53156"/>
                </a:lnTo>
                <a:lnTo>
                  <a:pt x="36711" y="59801"/>
                </a:lnTo>
                <a:lnTo>
                  <a:pt x="204533" y="59801"/>
                </a:lnTo>
                <a:lnTo>
                  <a:pt x="199288" y="53156"/>
                </a:lnTo>
                <a:close/>
              </a:path>
              <a:path w="241300" h="73660">
                <a:moveTo>
                  <a:pt x="173066" y="0"/>
                </a:moveTo>
                <a:lnTo>
                  <a:pt x="73422" y="6644"/>
                </a:lnTo>
                <a:lnTo>
                  <a:pt x="73422" y="19933"/>
                </a:lnTo>
                <a:lnTo>
                  <a:pt x="68177" y="19933"/>
                </a:lnTo>
                <a:lnTo>
                  <a:pt x="68177" y="33222"/>
                </a:lnTo>
                <a:lnTo>
                  <a:pt x="52444" y="53156"/>
                </a:lnTo>
                <a:lnTo>
                  <a:pt x="194044" y="53156"/>
                </a:lnTo>
                <a:lnTo>
                  <a:pt x="188800" y="46512"/>
                </a:lnTo>
                <a:lnTo>
                  <a:pt x="183555" y="46512"/>
                </a:lnTo>
                <a:lnTo>
                  <a:pt x="178311" y="39867"/>
                </a:lnTo>
                <a:lnTo>
                  <a:pt x="178311" y="33223"/>
                </a:lnTo>
                <a:lnTo>
                  <a:pt x="173066" y="26578"/>
                </a:lnTo>
                <a:lnTo>
                  <a:pt x="173066" y="0"/>
                </a:lnTo>
                <a:close/>
              </a:path>
            </a:pathLst>
          </a:custGeom>
          <a:solidFill>
            <a:srgbClr val="FFB3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4" name="object 144"/>
          <p:cNvSpPr/>
          <p:nvPr/>
        </p:nvSpPr>
        <p:spPr>
          <a:xfrm>
            <a:off x="8570711" y="2430075"/>
            <a:ext cx="99695" cy="13335"/>
          </a:xfrm>
          <a:custGeom>
            <a:avLst/>
            <a:gdLst/>
            <a:ahLst/>
            <a:cxnLst/>
            <a:rect l="l" t="t" r="r" b="b"/>
            <a:pathLst>
              <a:path w="99695" h="13335">
                <a:moveTo>
                  <a:pt x="0" y="13289"/>
                </a:moveTo>
                <a:lnTo>
                  <a:pt x="99644" y="13289"/>
                </a:lnTo>
                <a:lnTo>
                  <a:pt x="99644" y="0"/>
                </a:lnTo>
                <a:lnTo>
                  <a:pt x="0" y="0"/>
                </a:lnTo>
                <a:lnTo>
                  <a:pt x="0" y="13289"/>
                </a:lnTo>
                <a:close/>
              </a:path>
            </a:pathLst>
          </a:custGeom>
          <a:solidFill>
            <a:srgbClr val="FFB30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5" name="object 145"/>
          <p:cNvSpPr/>
          <p:nvPr/>
        </p:nvSpPr>
        <p:spPr>
          <a:xfrm>
            <a:off x="8570711" y="2416786"/>
            <a:ext cx="99695" cy="13335"/>
          </a:xfrm>
          <a:custGeom>
            <a:avLst/>
            <a:gdLst/>
            <a:ahLst/>
            <a:cxnLst/>
            <a:rect l="l" t="t" r="r" b="b"/>
            <a:pathLst>
              <a:path w="99695" h="13335">
                <a:moveTo>
                  <a:pt x="0" y="13289"/>
                </a:moveTo>
                <a:lnTo>
                  <a:pt x="99644" y="13289"/>
                </a:lnTo>
                <a:lnTo>
                  <a:pt x="99644" y="0"/>
                </a:lnTo>
                <a:lnTo>
                  <a:pt x="0" y="0"/>
                </a:lnTo>
                <a:lnTo>
                  <a:pt x="0" y="13289"/>
                </a:lnTo>
                <a:close/>
              </a:path>
            </a:pathLst>
          </a:custGeom>
          <a:solidFill>
            <a:srgbClr val="FAB00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6" name="object 146"/>
          <p:cNvSpPr/>
          <p:nvPr/>
        </p:nvSpPr>
        <p:spPr>
          <a:xfrm>
            <a:off x="8570711" y="2403497"/>
            <a:ext cx="99695" cy="13335"/>
          </a:xfrm>
          <a:custGeom>
            <a:avLst/>
            <a:gdLst/>
            <a:ahLst/>
            <a:cxnLst/>
            <a:rect l="l" t="t" r="r" b="b"/>
            <a:pathLst>
              <a:path w="99695" h="13335">
                <a:moveTo>
                  <a:pt x="0" y="13289"/>
                </a:moveTo>
                <a:lnTo>
                  <a:pt x="99644" y="13289"/>
                </a:lnTo>
                <a:lnTo>
                  <a:pt x="99644" y="0"/>
                </a:lnTo>
                <a:lnTo>
                  <a:pt x="0" y="0"/>
                </a:lnTo>
                <a:lnTo>
                  <a:pt x="0" y="13289"/>
                </a:lnTo>
                <a:close/>
              </a:path>
            </a:pathLst>
          </a:custGeom>
          <a:solidFill>
            <a:srgbClr val="F6AD1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7" name="object 147"/>
          <p:cNvSpPr/>
          <p:nvPr/>
        </p:nvSpPr>
        <p:spPr>
          <a:xfrm>
            <a:off x="8570711" y="2390207"/>
            <a:ext cx="99695" cy="13335"/>
          </a:xfrm>
          <a:custGeom>
            <a:avLst/>
            <a:gdLst/>
            <a:ahLst/>
            <a:cxnLst/>
            <a:rect l="l" t="t" r="r" b="b"/>
            <a:pathLst>
              <a:path w="99695" h="13335">
                <a:moveTo>
                  <a:pt x="0" y="13289"/>
                </a:moveTo>
                <a:lnTo>
                  <a:pt x="99644" y="13289"/>
                </a:lnTo>
                <a:lnTo>
                  <a:pt x="99644" y="0"/>
                </a:lnTo>
                <a:lnTo>
                  <a:pt x="0" y="0"/>
                </a:lnTo>
                <a:lnTo>
                  <a:pt x="0" y="13289"/>
                </a:lnTo>
                <a:close/>
              </a:path>
            </a:pathLst>
          </a:custGeom>
          <a:solidFill>
            <a:srgbClr val="F3AC1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8" name="object 148"/>
          <p:cNvSpPr/>
          <p:nvPr/>
        </p:nvSpPr>
        <p:spPr>
          <a:xfrm>
            <a:off x="8570711" y="2386885"/>
            <a:ext cx="99695" cy="0"/>
          </a:xfrm>
          <a:custGeom>
            <a:avLst/>
            <a:gdLst/>
            <a:ahLst/>
            <a:cxnLst/>
            <a:rect l="l" t="t" r="r" b="b"/>
            <a:pathLst>
              <a:path w="99695" h="0">
                <a:moveTo>
                  <a:pt x="0" y="0"/>
                </a:moveTo>
                <a:lnTo>
                  <a:pt x="99644" y="0"/>
                </a:lnTo>
              </a:path>
            </a:pathLst>
          </a:custGeom>
          <a:ln w="6644">
            <a:solidFill>
              <a:srgbClr val="EEAA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9" name="object 149"/>
          <p:cNvSpPr/>
          <p:nvPr/>
        </p:nvSpPr>
        <p:spPr>
          <a:xfrm>
            <a:off x="8570711" y="2370274"/>
            <a:ext cx="99695" cy="13335"/>
          </a:xfrm>
          <a:custGeom>
            <a:avLst/>
            <a:gdLst/>
            <a:ahLst/>
            <a:cxnLst/>
            <a:rect l="l" t="t" r="r" b="b"/>
            <a:pathLst>
              <a:path w="99695" h="13335">
                <a:moveTo>
                  <a:pt x="0" y="13289"/>
                </a:moveTo>
                <a:lnTo>
                  <a:pt x="99644" y="13289"/>
                </a:lnTo>
                <a:lnTo>
                  <a:pt x="99644" y="0"/>
                </a:lnTo>
                <a:lnTo>
                  <a:pt x="0" y="0"/>
                </a:lnTo>
                <a:lnTo>
                  <a:pt x="0" y="13289"/>
                </a:lnTo>
                <a:close/>
              </a:path>
            </a:pathLst>
          </a:custGeom>
          <a:solidFill>
            <a:srgbClr val="EAA72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0" name="object 150"/>
          <p:cNvSpPr/>
          <p:nvPr/>
        </p:nvSpPr>
        <p:spPr>
          <a:xfrm>
            <a:off x="8570711" y="2356984"/>
            <a:ext cx="99695" cy="13335"/>
          </a:xfrm>
          <a:custGeom>
            <a:avLst/>
            <a:gdLst/>
            <a:ahLst/>
            <a:cxnLst/>
            <a:rect l="l" t="t" r="r" b="b"/>
            <a:pathLst>
              <a:path w="99695" h="13335">
                <a:moveTo>
                  <a:pt x="0" y="13289"/>
                </a:moveTo>
                <a:lnTo>
                  <a:pt x="99644" y="13289"/>
                </a:lnTo>
                <a:lnTo>
                  <a:pt x="99644" y="0"/>
                </a:lnTo>
                <a:lnTo>
                  <a:pt x="0" y="0"/>
                </a:lnTo>
                <a:lnTo>
                  <a:pt x="0" y="13289"/>
                </a:lnTo>
                <a:close/>
              </a:path>
            </a:pathLst>
          </a:custGeom>
          <a:solidFill>
            <a:srgbClr val="E4A22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1" name="object 151"/>
          <p:cNvSpPr/>
          <p:nvPr/>
        </p:nvSpPr>
        <p:spPr>
          <a:xfrm>
            <a:off x="8570711" y="2343695"/>
            <a:ext cx="99695" cy="13335"/>
          </a:xfrm>
          <a:custGeom>
            <a:avLst/>
            <a:gdLst/>
            <a:ahLst/>
            <a:cxnLst/>
            <a:rect l="l" t="t" r="r" b="b"/>
            <a:pathLst>
              <a:path w="99695" h="13335">
                <a:moveTo>
                  <a:pt x="0" y="13289"/>
                </a:moveTo>
                <a:lnTo>
                  <a:pt x="99644" y="13289"/>
                </a:lnTo>
                <a:lnTo>
                  <a:pt x="99644" y="0"/>
                </a:lnTo>
                <a:lnTo>
                  <a:pt x="0" y="0"/>
                </a:lnTo>
                <a:lnTo>
                  <a:pt x="0" y="13289"/>
                </a:lnTo>
                <a:close/>
              </a:path>
            </a:pathLst>
          </a:custGeom>
          <a:solidFill>
            <a:srgbClr val="DF9F2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2" name="object 152"/>
          <p:cNvSpPr/>
          <p:nvPr/>
        </p:nvSpPr>
        <p:spPr>
          <a:xfrm>
            <a:off x="8570711" y="2330406"/>
            <a:ext cx="99695" cy="13335"/>
          </a:xfrm>
          <a:custGeom>
            <a:avLst/>
            <a:gdLst/>
            <a:ahLst/>
            <a:cxnLst/>
            <a:rect l="l" t="t" r="r" b="b"/>
            <a:pathLst>
              <a:path w="99695" h="13335">
                <a:moveTo>
                  <a:pt x="0" y="13289"/>
                </a:moveTo>
                <a:lnTo>
                  <a:pt x="99644" y="13289"/>
                </a:lnTo>
                <a:lnTo>
                  <a:pt x="99644" y="0"/>
                </a:lnTo>
                <a:lnTo>
                  <a:pt x="0" y="0"/>
                </a:lnTo>
                <a:lnTo>
                  <a:pt x="0" y="13289"/>
                </a:lnTo>
                <a:close/>
              </a:path>
            </a:pathLst>
          </a:custGeom>
          <a:solidFill>
            <a:srgbClr val="DF9F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3" name="object 153"/>
          <p:cNvSpPr/>
          <p:nvPr/>
        </p:nvSpPr>
        <p:spPr>
          <a:xfrm>
            <a:off x="8570711" y="2327084"/>
            <a:ext cx="99695" cy="0"/>
          </a:xfrm>
          <a:custGeom>
            <a:avLst/>
            <a:gdLst/>
            <a:ahLst/>
            <a:cxnLst/>
            <a:rect l="l" t="t" r="r" b="b"/>
            <a:pathLst>
              <a:path w="99695" h="0">
                <a:moveTo>
                  <a:pt x="0" y="0"/>
                </a:moveTo>
                <a:lnTo>
                  <a:pt x="99644" y="0"/>
                </a:lnTo>
              </a:path>
            </a:pathLst>
          </a:custGeom>
          <a:ln w="6644">
            <a:solidFill>
              <a:srgbClr val="DC9E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4" name="object 154"/>
          <p:cNvSpPr/>
          <p:nvPr/>
        </p:nvSpPr>
        <p:spPr>
          <a:xfrm>
            <a:off x="8570711" y="2310472"/>
            <a:ext cx="99695" cy="13335"/>
          </a:xfrm>
          <a:custGeom>
            <a:avLst/>
            <a:gdLst/>
            <a:ahLst/>
            <a:cxnLst/>
            <a:rect l="l" t="t" r="r" b="b"/>
            <a:pathLst>
              <a:path w="99695" h="13335">
                <a:moveTo>
                  <a:pt x="0" y="13289"/>
                </a:moveTo>
                <a:lnTo>
                  <a:pt x="99644" y="13289"/>
                </a:lnTo>
                <a:lnTo>
                  <a:pt x="99644" y="0"/>
                </a:lnTo>
                <a:lnTo>
                  <a:pt x="0" y="0"/>
                </a:lnTo>
                <a:lnTo>
                  <a:pt x="0" y="13289"/>
                </a:lnTo>
                <a:close/>
              </a:path>
            </a:pathLst>
          </a:custGeom>
          <a:solidFill>
            <a:srgbClr val="D69B3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5" name="object 155"/>
          <p:cNvSpPr/>
          <p:nvPr/>
        </p:nvSpPr>
        <p:spPr>
          <a:xfrm>
            <a:off x="8570711" y="2297183"/>
            <a:ext cx="99695" cy="13335"/>
          </a:xfrm>
          <a:custGeom>
            <a:avLst/>
            <a:gdLst/>
            <a:ahLst/>
            <a:cxnLst/>
            <a:rect l="l" t="t" r="r" b="b"/>
            <a:pathLst>
              <a:path w="99695" h="13335">
                <a:moveTo>
                  <a:pt x="0" y="13289"/>
                </a:moveTo>
                <a:lnTo>
                  <a:pt x="99644" y="13289"/>
                </a:lnTo>
                <a:lnTo>
                  <a:pt x="99644" y="0"/>
                </a:lnTo>
                <a:lnTo>
                  <a:pt x="0" y="0"/>
                </a:lnTo>
                <a:lnTo>
                  <a:pt x="0" y="13289"/>
                </a:lnTo>
                <a:close/>
              </a:path>
            </a:pathLst>
          </a:custGeom>
          <a:solidFill>
            <a:srgbClr val="CC9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6" name="object 156"/>
          <p:cNvSpPr/>
          <p:nvPr/>
        </p:nvSpPr>
        <p:spPr>
          <a:xfrm>
            <a:off x="8570711" y="2283894"/>
            <a:ext cx="99695" cy="13335"/>
          </a:xfrm>
          <a:custGeom>
            <a:avLst/>
            <a:gdLst/>
            <a:ahLst/>
            <a:cxnLst/>
            <a:rect l="l" t="t" r="r" b="b"/>
            <a:pathLst>
              <a:path w="99695" h="13335">
                <a:moveTo>
                  <a:pt x="0" y="13289"/>
                </a:moveTo>
                <a:lnTo>
                  <a:pt x="99644" y="13289"/>
                </a:lnTo>
                <a:lnTo>
                  <a:pt x="99644" y="0"/>
                </a:lnTo>
                <a:lnTo>
                  <a:pt x="0" y="0"/>
                </a:lnTo>
                <a:lnTo>
                  <a:pt x="0" y="13289"/>
                </a:lnTo>
                <a:close/>
              </a:path>
            </a:pathLst>
          </a:custGeom>
          <a:solidFill>
            <a:srgbClr val="B88F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7" name="object 157"/>
          <p:cNvSpPr/>
          <p:nvPr/>
        </p:nvSpPr>
        <p:spPr>
          <a:xfrm>
            <a:off x="8570711" y="2270605"/>
            <a:ext cx="99695" cy="13335"/>
          </a:xfrm>
          <a:custGeom>
            <a:avLst/>
            <a:gdLst/>
            <a:ahLst/>
            <a:cxnLst/>
            <a:rect l="l" t="t" r="r" b="b"/>
            <a:pathLst>
              <a:path w="99695" h="13335">
                <a:moveTo>
                  <a:pt x="0" y="13289"/>
                </a:moveTo>
                <a:lnTo>
                  <a:pt x="99644" y="13289"/>
                </a:lnTo>
                <a:lnTo>
                  <a:pt x="99644" y="0"/>
                </a:lnTo>
                <a:lnTo>
                  <a:pt x="0" y="0"/>
                </a:lnTo>
                <a:lnTo>
                  <a:pt x="0" y="13289"/>
                </a:lnTo>
                <a:close/>
              </a:path>
            </a:pathLst>
          </a:custGeom>
          <a:solidFill>
            <a:srgbClr val="A1824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8" name="object 158"/>
          <p:cNvSpPr/>
          <p:nvPr/>
        </p:nvSpPr>
        <p:spPr>
          <a:xfrm>
            <a:off x="8570711" y="2267282"/>
            <a:ext cx="99695" cy="0"/>
          </a:xfrm>
          <a:custGeom>
            <a:avLst/>
            <a:gdLst/>
            <a:ahLst/>
            <a:cxnLst/>
            <a:rect l="l" t="t" r="r" b="b"/>
            <a:pathLst>
              <a:path w="99695" h="0">
                <a:moveTo>
                  <a:pt x="0" y="0"/>
                </a:moveTo>
                <a:lnTo>
                  <a:pt x="99644" y="0"/>
                </a:lnTo>
              </a:path>
            </a:pathLst>
          </a:custGeom>
          <a:ln w="6644">
            <a:solidFill>
              <a:srgbClr val="8E754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9" name="object 159"/>
          <p:cNvSpPr/>
          <p:nvPr/>
        </p:nvSpPr>
        <p:spPr>
          <a:xfrm>
            <a:off x="8570711" y="2250671"/>
            <a:ext cx="99695" cy="13335"/>
          </a:xfrm>
          <a:custGeom>
            <a:avLst/>
            <a:gdLst/>
            <a:ahLst/>
            <a:cxnLst/>
            <a:rect l="l" t="t" r="r" b="b"/>
            <a:pathLst>
              <a:path w="99695" h="13335">
                <a:moveTo>
                  <a:pt x="0" y="13289"/>
                </a:moveTo>
                <a:lnTo>
                  <a:pt x="99644" y="13289"/>
                </a:lnTo>
                <a:lnTo>
                  <a:pt x="99644" y="0"/>
                </a:lnTo>
                <a:lnTo>
                  <a:pt x="0" y="0"/>
                </a:lnTo>
                <a:lnTo>
                  <a:pt x="0" y="13289"/>
                </a:lnTo>
                <a:close/>
              </a:path>
            </a:pathLst>
          </a:custGeom>
          <a:solidFill>
            <a:srgbClr val="7464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0" name="object 160"/>
          <p:cNvSpPr/>
          <p:nvPr/>
        </p:nvSpPr>
        <p:spPr>
          <a:xfrm>
            <a:off x="8570711" y="2237382"/>
            <a:ext cx="99695" cy="13335"/>
          </a:xfrm>
          <a:custGeom>
            <a:avLst/>
            <a:gdLst/>
            <a:ahLst/>
            <a:cxnLst/>
            <a:rect l="l" t="t" r="r" b="b"/>
            <a:pathLst>
              <a:path w="99695" h="13335">
                <a:moveTo>
                  <a:pt x="0" y="13289"/>
                </a:moveTo>
                <a:lnTo>
                  <a:pt x="99644" y="13289"/>
                </a:lnTo>
                <a:lnTo>
                  <a:pt x="99644" y="0"/>
                </a:lnTo>
                <a:lnTo>
                  <a:pt x="0" y="0"/>
                </a:lnTo>
                <a:lnTo>
                  <a:pt x="0" y="13289"/>
                </a:lnTo>
                <a:close/>
              </a:path>
            </a:pathLst>
          </a:custGeom>
          <a:solidFill>
            <a:srgbClr val="61564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1" name="object 161"/>
          <p:cNvSpPr/>
          <p:nvPr/>
        </p:nvSpPr>
        <p:spPr>
          <a:xfrm>
            <a:off x="8570711" y="2224092"/>
            <a:ext cx="99695" cy="13335"/>
          </a:xfrm>
          <a:custGeom>
            <a:avLst/>
            <a:gdLst/>
            <a:ahLst/>
            <a:cxnLst/>
            <a:rect l="l" t="t" r="r" b="b"/>
            <a:pathLst>
              <a:path w="99695" h="13335">
                <a:moveTo>
                  <a:pt x="0" y="13289"/>
                </a:moveTo>
                <a:lnTo>
                  <a:pt x="99644" y="13289"/>
                </a:lnTo>
                <a:lnTo>
                  <a:pt x="99644" y="0"/>
                </a:lnTo>
                <a:lnTo>
                  <a:pt x="0" y="0"/>
                </a:lnTo>
                <a:lnTo>
                  <a:pt x="0" y="13289"/>
                </a:lnTo>
                <a:close/>
              </a:path>
            </a:pathLst>
          </a:custGeom>
          <a:solidFill>
            <a:srgbClr val="46413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2" name="object 162"/>
          <p:cNvSpPr/>
          <p:nvPr/>
        </p:nvSpPr>
        <p:spPr>
          <a:xfrm>
            <a:off x="8570711" y="2210803"/>
            <a:ext cx="99695" cy="13335"/>
          </a:xfrm>
          <a:custGeom>
            <a:avLst/>
            <a:gdLst/>
            <a:ahLst/>
            <a:cxnLst/>
            <a:rect l="l" t="t" r="r" b="b"/>
            <a:pathLst>
              <a:path w="99695" h="13335">
                <a:moveTo>
                  <a:pt x="0" y="13289"/>
                </a:moveTo>
                <a:lnTo>
                  <a:pt x="99644" y="13289"/>
                </a:lnTo>
                <a:lnTo>
                  <a:pt x="99644" y="0"/>
                </a:lnTo>
                <a:lnTo>
                  <a:pt x="0" y="0"/>
                </a:lnTo>
                <a:lnTo>
                  <a:pt x="0" y="13289"/>
                </a:lnTo>
                <a:close/>
              </a:path>
            </a:pathLst>
          </a:custGeom>
          <a:solidFill>
            <a:srgbClr val="2F2D2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3" name="object 163"/>
          <p:cNvSpPr/>
          <p:nvPr/>
        </p:nvSpPr>
        <p:spPr>
          <a:xfrm>
            <a:off x="8570711" y="2207481"/>
            <a:ext cx="99695" cy="0"/>
          </a:xfrm>
          <a:custGeom>
            <a:avLst/>
            <a:gdLst/>
            <a:ahLst/>
            <a:cxnLst/>
            <a:rect l="l" t="t" r="r" b="b"/>
            <a:pathLst>
              <a:path w="99695" h="0">
                <a:moveTo>
                  <a:pt x="0" y="0"/>
                </a:moveTo>
                <a:lnTo>
                  <a:pt x="99644" y="0"/>
                </a:lnTo>
              </a:path>
            </a:pathLst>
          </a:custGeom>
          <a:ln w="6644">
            <a:solidFill>
              <a:srgbClr val="45434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4" name="object 164"/>
          <p:cNvSpPr/>
          <p:nvPr/>
        </p:nvSpPr>
        <p:spPr>
          <a:xfrm>
            <a:off x="8570711" y="2190869"/>
            <a:ext cx="99695" cy="13335"/>
          </a:xfrm>
          <a:custGeom>
            <a:avLst/>
            <a:gdLst/>
            <a:ahLst/>
            <a:cxnLst/>
            <a:rect l="l" t="t" r="r" b="b"/>
            <a:pathLst>
              <a:path w="99695" h="13335">
                <a:moveTo>
                  <a:pt x="0" y="13289"/>
                </a:moveTo>
                <a:lnTo>
                  <a:pt x="99644" y="13289"/>
                </a:lnTo>
                <a:lnTo>
                  <a:pt x="99644" y="0"/>
                </a:lnTo>
                <a:lnTo>
                  <a:pt x="0" y="0"/>
                </a:lnTo>
                <a:lnTo>
                  <a:pt x="0" y="13289"/>
                </a:lnTo>
                <a:close/>
              </a:path>
            </a:pathLst>
          </a:custGeom>
          <a:solidFill>
            <a:srgbClr val="8F867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5" name="object 165"/>
          <p:cNvSpPr/>
          <p:nvPr/>
        </p:nvSpPr>
        <p:spPr>
          <a:xfrm>
            <a:off x="8570711" y="2177580"/>
            <a:ext cx="99695" cy="13335"/>
          </a:xfrm>
          <a:custGeom>
            <a:avLst/>
            <a:gdLst/>
            <a:ahLst/>
            <a:cxnLst/>
            <a:rect l="l" t="t" r="r" b="b"/>
            <a:pathLst>
              <a:path w="99695" h="13335">
                <a:moveTo>
                  <a:pt x="0" y="13289"/>
                </a:moveTo>
                <a:lnTo>
                  <a:pt x="99644" y="13289"/>
                </a:lnTo>
                <a:lnTo>
                  <a:pt x="99644" y="0"/>
                </a:lnTo>
                <a:lnTo>
                  <a:pt x="0" y="0"/>
                </a:lnTo>
                <a:lnTo>
                  <a:pt x="0" y="13289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6" name="object 166"/>
          <p:cNvSpPr/>
          <p:nvPr/>
        </p:nvSpPr>
        <p:spPr>
          <a:xfrm>
            <a:off x="8570711" y="2164291"/>
            <a:ext cx="99695" cy="13335"/>
          </a:xfrm>
          <a:custGeom>
            <a:avLst/>
            <a:gdLst/>
            <a:ahLst/>
            <a:cxnLst/>
            <a:rect l="l" t="t" r="r" b="b"/>
            <a:pathLst>
              <a:path w="99695" h="13335">
                <a:moveTo>
                  <a:pt x="0" y="13289"/>
                </a:moveTo>
                <a:lnTo>
                  <a:pt x="99644" y="13289"/>
                </a:lnTo>
                <a:lnTo>
                  <a:pt x="99644" y="0"/>
                </a:lnTo>
                <a:lnTo>
                  <a:pt x="0" y="0"/>
                </a:lnTo>
                <a:lnTo>
                  <a:pt x="0" y="13289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7" name="object 167"/>
          <p:cNvSpPr/>
          <p:nvPr/>
        </p:nvSpPr>
        <p:spPr>
          <a:xfrm>
            <a:off x="8570711" y="2160969"/>
            <a:ext cx="99695" cy="0"/>
          </a:xfrm>
          <a:custGeom>
            <a:avLst/>
            <a:gdLst/>
            <a:ahLst/>
            <a:cxnLst/>
            <a:rect l="l" t="t" r="r" b="b"/>
            <a:pathLst>
              <a:path w="99695" h="0">
                <a:moveTo>
                  <a:pt x="0" y="0"/>
                </a:moveTo>
                <a:lnTo>
                  <a:pt x="99644" y="0"/>
                </a:lnTo>
              </a:path>
            </a:pathLst>
          </a:custGeom>
          <a:ln w="6644">
            <a:solidFill>
              <a:srgbClr val="FFEA9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8" name="object 168"/>
          <p:cNvSpPr/>
          <p:nvPr/>
        </p:nvSpPr>
        <p:spPr>
          <a:xfrm>
            <a:off x="8570711" y="2144357"/>
            <a:ext cx="99695" cy="13335"/>
          </a:xfrm>
          <a:custGeom>
            <a:avLst/>
            <a:gdLst/>
            <a:ahLst/>
            <a:cxnLst/>
            <a:rect l="l" t="t" r="r" b="b"/>
            <a:pathLst>
              <a:path w="99695" h="13335">
                <a:moveTo>
                  <a:pt x="0" y="13289"/>
                </a:moveTo>
                <a:lnTo>
                  <a:pt x="99644" y="13289"/>
                </a:lnTo>
                <a:lnTo>
                  <a:pt x="99644" y="0"/>
                </a:lnTo>
                <a:lnTo>
                  <a:pt x="0" y="0"/>
                </a:lnTo>
                <a:lnTo>
                  <a:pt x="0" y="13289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9" name="object 169"/>
          <p:cNvSpPr/>
          <p:nvPr/>
        </p:nvSpPr>
        <p:spPr>
          <a:xfrm>
            <a:off x="8570711" y="2131068"/>
            <a:ext cx="99695" cy="13335"/>
          </a:xfrm>
          <a:custGeom>
            <a:avLst/>
            <a:gdLst/>
            <a:ahLst/>
            <a:cxnLst/>
            <a:rect l="l" t="t" r="r" b="b"/>
            <a:pathLst>
              <a:path w="99695" h="13335">
                <a:moveTo>
                  <a:pt x="0" y="13289"/>
                </a:moveTo>
                <a:lnTo>
                  <a:pt x="99644" y="13289"/>
                </a:lnTo>
                <a:lnTo>
                  <a:pt x="99644" y="0"/>
                </a:lnTo>
                <a:lnTo>
                  <a:pt x="0" y="0"/>
                </a:lnTo>
                <a:lnTo>
                  <a:pt x="0" y="13289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0" name="object 170"/>
          <p:cNvSpPr/>
          <p:nvPr/>
        </p:nvSpPr>
        <p:spPr>
          <a:xfrm>
            <a:off x="8570711" y="2117779"/>
            <a:ext cx="99695" cy="13335"/>
          </a:xfrm>
          <a:custGeom>
            <a:avLst/>
            <a:gdLst/>
            <a:ahLst/>
            <a:cxnLst/>
            <a:rect l="l" t="t" r="r" b="b"/>
            <a:pathLst>
              <a:path w="99695" h="13335">
                <a:moveTo>
                  <a:pt x="0" y="13289"/>
                </a:moveTo>
                <a:lnTo>
                  <a:pt x="99644" y="13289"/>
                </a:lnTo>
                <a:lnTo>
                  <a:pt x="99644" y="0"/>
                </a:lnTo>
                <a:lnTo>
                  <a:pt x="0" y="0"/>
                </a:lnTo>
                <a:lnTo>
                  <a:pt x="0" y="13289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1" name="object 171"/>
          <p:cNvSpPr/>
          <p:nvPr/>
        </p:nvSpPr>
        <p:spPr>
          <a:xfrm>
            <a:off x="8570711" y="2104489"/>
            <a:ext cx="99695" cy="13335"/>
          </a:xfrm>
          <a:custGeom>
            <a:avLst/>
            <a:gdLst/>
            <a:ahLst/>
            <a:cxnLst/>
            <a:rect l="l" t="t" r="r" b="b"/>
            <a:pathLst>
              <a:path w="99695" h="13335">
                <a:moveTo>
                  <a:pt x="0" y="13289"/>
                </a:moveTo>
                <a:lnTo>
                  <a:pt x="99644" y="13289"/>
                </a:lnTo>
                <a:lnTo>
                  <a:pt x="99644" y="0"/>
                </a:lnTo>
                <a:lnTo>
                  <a:pt x="0" y="0"/>
                </a:lnTo>
                <a:lnTo>
                  <a:pt x="0" y="13289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2" name="object 172"/>
          <p:cNvSpPr/>
          <p:nvPr/>
        </p:nvSpPr>
        <p:spPr>
          <a:xfrm>
            <a:off x="8570711" y="2101167"/>
            <a:ext cx="99695" cy="0"/>
          </a:xfrm>
          <a:custGeom>
            <a:avLst/>
            <a:gdLst/>
            <a:ahLst/>
            <a:cxnLst/>
            <a:rect l="l" t="t" r="r" b="b"/>
            <a:pathLst>
              <a:path w="99695" h="0">
                <a:moveTo>
                  <a:pt x="0" y="0"/>
                </a:moveTo>
                <a:lnTo>
                  <a:pt x="99644" y="0"/>
                </a:lnTo>
              </a:path>
            </a:pathLst>
          </a:custGeom>
          <a:ln w="6644">
            <a:solidFill>
              <a:srgbClr val="FFEA9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3" name="object 173"/>
          <p:cNvSpPr/>
          <p:nvPr/>
        </p:nvSpPr>
        <p:spPr>
          <a:xfrm>
            <a:off x="8570711" y="2084556"/>
            <a:ext cx="99695" cy="13335"/>
          </a:xfrm>
          <a:custGeom>
            <a:avLst/>
            <a:gdLst/>
            <a:ahLst/>
            <a:cxnLst/>
            <a:rect l="l" t="t" r="r" b="b"/>
            <a:pathLst>
              <a:path w="99695" h="13335">
                <a:moveTo>
                  <a:pt x="0" y="13289"/>
                </a:moveTo>
                <a:lnTo>
                  <a:pt x="99644" y="13289"/>
                </a:lnTo>
                <a:lnTo>
                  <a:pt x="99644" y="0"/>
                </a:lnTo>
                <a:lnTo>
                  <a:pt x="0" y="0"/>
                </a:lnTo>
                <a:lnTo>
                  <a:pt x="0" y="13289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4" name="object 174"/>
          <p:cNvSpPr/>
          <p:nvPr/>
        </p:nvSpPr>
        <p:spPr>
          <a:xfrm>
            <a:off x="8570711" y="2071266"/>
            <a:ext cx="99695" cy="13335"/>
          </a:xfrm>
          <a:custGeom>
            <a:avLst/>
            <a:gdLst/>
            <a:ahLst/>
            <a:cxnLst/>
            <a:rect l="l" t="t" r="r" b="b"/>
            <a:pathLst>
              <a:path w="99695" h="13335">
                <a:moveTo>
                  <a:pt x="0" y="13289"/>
                </a:moveTo>
                <a:lnTo>
                  <a:pt x="99644" y="13289"/>
                </a:lnTo>
                <a:lnTo>
                  <a:pt x="99644" y="0"/>
                </a:lnTo>
                <a:lnTo>
                  <a:pt x="0" y="0"/>
                </a:lnTo>
                <a:lnTo>
                  <a:pt x="0" y="13289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5" name="object 175"/>
          <p:cNvSpPr/>
          <p:nvPr/>
        </p:nvSpPr>
        <p:spPr>
          <a:xfrm>
            <a:off x="8570711" y="2057977"/>
            <a:ext cx="99695" cy="13335"/>
          </a:xfrm>
          <a:custGeom>
            <a:avLst/>
            <a:gdLst/>
            <a:ahLst/>
            <a:cxnLst/>
            <a:rect l="l" t="t" r="r" b="b"/>
            <a:pathLst>
              <a:path w="99695" h="13335">
                <a:moveTo>
                  <a:pt x="0" y="13289"/>
                </a:moveTo>
                <a:lnTo>
                  <a:pt x="99644" y="13289"/>
                </a:lnTo>
                <a:lnTo>
                  <a:pt x="99644" y="0"/>
                </a:lnTo>
                <a:lnTo>
                  <a:pt x="0" y="0"/>
                </a:lnTo>
                <a:lnTo>
                  <a:pt x="0" y="13289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6" name="object 176"/>
          <p:cNvSpPr/>
          <p:nvPr/>
        </p:nvSpPr>
        <p:spPr>
          <a:xfrm>
            <a:off x="8570711" y="2044688"/>
            <a:ext cx="99695" cy="13335"/>
          </a:xfrm>
          <a:custGeom>
            <a:avLst/>
            <a:gdLst/>
            <a:ahLst/>
            <a:cxnLst/>
            <a:rect l="l" t="t" r="r" b="b"/>
            <a:pathLst>
              <a:path w="99695" h="13335">
                <a:moveTo>
                  <a:pt x="0" y="13289"/>
                </a:moveTo>
                <a:lnTo>
                  <a:pt x="99644" y="13289"/>
                </a:lnTo>
                <a:lnTo>
                  <a:pt x="99644" y="0"/>
                </a:lnTo>
                <a:lnTo>
                  <a:pt x="0" y="0"/>
                </a:lnTo>
                <a:lnTo>
                  <a:pt x="0" y="13289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7" name="object 177"/>
          <p:cNvSpPr/>
          <p:nvPr/>
        </p:nvSpPr>
        <p:spPr>
          <a:xfrm>
            <a:off x="8570711" y="2038044"/>
            <a:ext cx="99695" cy="13335"/>
          </a:xfrm>
          <a:custGeom>
            <a:avLst/>
            <a:gdLst/>
            <a:ahLst/>
            <a:cxnLst/>
            <a:rect l="l" t="t" r="r" b="b"/>
            <a:pathLst>
              <a:path w="99695" h="13335">
                <a:moveTo>
                  <a:pt x="0" y="13289"/>
                </a:moveTo>
                <a:lnTo>
                  <a:pt x="99644" y="13289"/>
                </a:lnTo>
                <a:lnTo>
                  <a:pt x="99644" y="0"/>
                </a:lnTo>
                <a:lnTo>
                  <a:pt x="0" y="0"/>
                </a:lnTo>
                <a:lnTo>
                  <a:pt x="0" y="13289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8" name="object 178"/>
          <p:cNvSpPr/>
          <p:nvPr/>
        </p:nvSpPr>
        <p:spPr>
          <a:xfrm>
            <a:off x="8565467" y="2024754"/>
            <a:ext cx="105410" cy="13335"/>
          </a:xfrm>
          <a:custGeom>
            <a:avLst/>
            <a:gdLst/>
            <a:ahLst/>
            <a:cxnLst/>
            <a:rect l="l" t="t" r="r" b="b"/>
            <a:pathLst>
              <a:path w="105409" h="13335">
                <a:moveTo>
                  <a:pt x="0" y="13289"/>
                </a:moveTo>
                <a:lnTo>
                  <a:pt x="104888" y="13289"/>
                </a:lnTo>
                <a:lnTo>
                  <a:pt x="104888" y="0"/>
                </a:lnTo>
                <a:lnTo>
                  <a:pt x="0" y="0"/>
                </a:lnTo>
                <a:lnTo>
                  <a:pt x="0" y="13289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9" name="object 179"/>
          <p:cNvSpPr/>
          <p:nvPr/>
        </p:nvSpPr>
        <p:spPr>
          <a:xfrm>
            <a:off x="8497289" y="2011465"/>
            <a:ext cx="173355" cy="13335"/>
          </a:xfrm>
          <a:custGeom>
            <a:avLst/>
            <a:gdLst/>
            <a:ahLst/>
            <a:cxnLst/>
            <a:rect l="l" t="t" r="r" b="b"/>
            <a:pathLst>
              <a:path w="173354" h="13335">
                <a:moveTo>
                  <a:pt x="36711" y="0"/>
                </a:moveTo>
                <a:lnTo>
                  <a:pt x="0" y="0"/>
                </a:lnTo>
                <a:lnTo>
                  <a:pt x="0" y="13289"/>
                </a:lnTo>
                <a:lnTo>
                  <a:pt x="10488" y="13289"/>
                </a:lnTo>
                <a:lnTo>
                  <a:pt x="15733" y="6644"/>
                </a:lnTo>
                <a:lnTo>
                  <a:pt x="31466" y="6644"/>
                </a:lnTo>
                <a:lnTo>
                  <a:pt x="36711" y="0"/>
                </a:lnTo>
                <a:close/>
              </a:path>
              <a:path w="173354" h="13335">
                <a:moveTo>
                  <a:pt x="173066" y="0"/>
                </a:moveTo>
                <a:lnTo>
                  <a:pt x="47200" y="0"/>
                </a:lnTo>
                <a:lnTo>
                  <a:pt x="52444" y="6644"/>
                </a:lnTo>
                <a:lnTo>
                  <a:pt x="62933" y="6644"/>
                </a:lnTo>
                <a:lnTo>
                  <a:pt x="62933" y="13289"/>
                </a:lnTo>
                <a:lnTo>
                  <a:pt x="173066" y="13289"/>
                </a:lnTo>
                <a:lnTo>
                  <a:pt x="173066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0" name="object 180"/>
          <p:cNvSpPr/>
          <p:nvPr/>
        </p:nvSpPr>
        <p:spPr>
          <a:xfrm>
            <a:off x="8497289" y="2004820"/>
            <a:ext cx="173355" cy="0"/>
          </a:xfrm>
          <a:custGeom>
            <a:avLst/>
            <a:gdLst/>
            <a:ahLst/>
            <a:cxnLst/>
            <a:rect l="l" t="t" r="r" b="b"/>
            <a:pathLst>
              <a:path w="173354" h="0">
                <a:moveTo>
                  <a:pt x="0" y="0"/>
                </a:moveTo>
                <a:lnTo>
                  <a:pt x="173066" y="0"/>
                </a:lnTo>
              </a:path>
            </a:pathLst>
          </a:custGeom>
          <a:ln w="13289">
            <a:solidFill>
              <a:srgbClr val="FFEA9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1" name="object 181"/>
          <p:cNvSpPr/>
          <p:nvPr/>
        </p:nvSpPr>
        <p:spPr>
          <a:xfrm>
            <a:off x="8518266" y="1994854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 h="0">
                <a:moveTo>
                  <a:pt x="0" y="0"/>
                </a:moveTo>
                <a:lnTo>
                  <a:pt x="152088" y="0"/>
                </a:lnTo>
              </a:path>
            </a:pathLst>
          </a:custGeom>
          <a:ln w="6644">
            <a:solidFill>
              <a:srgbClr val="FFEA9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2" name="object 182"/>
          <p:cNvSpPr/>
          <p:nvPr/>
        </p:nvSpPr>
        <p:spPr>
          <a:xfrm>
            <a:off x="8539244" y="1918441"/>
            <a:ext cx="131445" cy="73660"/>
          </a:xfrm>
          <a:custGeom>
            <a:avLst/>
            <a:gdLst/>
            <a:ahLst/>
            <a:cxnLst/>
            <a:rect l="l" t="t" r="r" b="b"/>
            <a:pathLst>
              <a:path w="131445" h="73660">
                <a:moveTo>
                  <a:pt x="131111" y="0"/>
                </a:moveTo>
                <a:lnTo>
                  <a:pt x="120622" y="0"/>
                </a:lnTo>
                <a:lnTo>
                  <a:pt x="0" y="73090"/>
                </a:lnTo>
                <a:lnTo>
                  <a:pt x="131111" y="73090"/>
                </a:lnTo>
                <a:lnTo>
                  <a:pt x="131111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3" name="object 183"/>
          <p:cNvSpPr/>
          <p:nvPr/>
        </p:nvSpPr>
        <p:spPr>
          <a:xfrm>
            <a:off x="21335" y="3386328"/>
            <a:ext cx="9070975" cy="817244"/>
          </a:xfrm>
          <a:custGeom>
            <a:avLst/>
            <a:gdLst/>
            <a:ahLst/>
            <a:cxnLst/>
            <a:rect l="l" t="t" r="r" b="b"/>
            <a:pathLst>
              <a:path w="9070975" h="817245">
                <a:moveTo>
                  <a:pt x="0" y="136144"/>
                </a:moveTo>
                <a:lnTo>
                  <a:pt x="136144" y="0"/>
                </a:lnTo>
                <a:lnTo>
                  <a:pt x="8934704" y="0"/>
                </a:lnTo>
                <a:lnTo>
                  <a:pt x="9070848" y="136144"/>
                </a:lnTo>
                <a:lnTo>
                  <a:pt x="9070848" y="680720"/>
                </a:lnTo>
                <a:lnTo>
                  <a:pt x="8934704" y="816864"/>
                </a:lnTo>
                <a:lnTo>
                  <a:pt x="136144" y="816864"/>
                </a:lnTo>
                <a:lnTo>
                  <a:pt x="0" y="680720"/>
                </a:lnTo>
                <a:lnTo>
                  <a:pt x="0" y="136144"/>
                </a:lnTo>
                <a:close/>
              </a:path>
            </a:pathLst>
          </a:custGeom>
          <a:ln w="24384">
            <a:solidFill>
              <a:srgbClr val="4F81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4" name="object 184"/>
          <p:cNvSpPr/>
          <p:nvPr/>
        </p:nvSpPr>
        <p:spPr>
          <a:xfrm>
            <a:off x="8369807" y="3319271"/>
            <a:ext cx="607060" cy="902335"/>
          </a:xfrm>
          <a:custGeom>
            <a:avLst/>
            <a:gdLst/>
            <a:ahLst/>
            <a:cxnLst/>
            <a:rect l="l" t="t" r="r" b="b"/>
            <a:pathLst>
              <a:path w="607059" h="902335">
                <a:moveTo>
                  <a:pt x="0" y="902207"/>
                </a:moveTo>
                <a:lnTo>
                  <a:pt x="606551" y="902207"/>
                </a:lnTo>
                <a:lnTo>
                  <a:pt x="606551" y="0"/>
                </a:lnTo>
                <a:lnTo>
                  <a:pt x="0" y="0"/>
                </a:lnTo>
                <a:lnTo>
                  <a:pt x="0" y="9022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5" name="object 185"/>
          <p:cNvSpPr/>
          <p:nvPr/>
        </p:nvSpPr>
        <p:spPr>
          <a:xfrm>
            <a:off x="8639292" y="4215347"/>
            <a:ext cx="69215" cy="5715"/>
          </a:xfrm>
          <a:custGeom>
            <a:avLst/>
            <a:gdLst/>
            <a:ahLst/>
            <a:cxnLst/>
            <a:rect l="l" t="t" r="r" b="b"/>
            <a:pathLst>
              <a:path w="69215" h="5714">
                <a:moveTo>
                  <a:pt x="68596" y="0"/>
                </a:moveTo>
                <a:lnTo>
                  <a:pt x="0" y="0"/>
                </a:lnTo>
                <a:lnTo>
                  <a:pt x="9799" y="5635"/>
                </a:lnTo>
                <a:lnTo>
                  <a:pt x="58796" y="5635"/>
                </a:lnTo>
                <a:lnTo>
                  <a:pt x="68596" y="0"/>
                </a:lnTo>
                <a:close/>
              </a:path>
            </a:pathLst>
          </a:custGeom>
          <a:solidFill>
            <a:srgbClr val="0D0D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6" name="object 186"/>
          <p:cNvSpPr/>
          <p:nvPr/>
        </p:nvSpPr>
        <p:spPr>
          <a:xfrm>
            <a:off x="8614793" y="4212529"/>
            <a:ext cx="118110" cy="0"/>
          </a:xfrm>
          <a:custGeom>
            <a:avLst/>
            <a:gdLst/>
            <a:ahLst/>
            <a:cxnLst/>
            <a:rect l="l" t="t" r="r" b="b"/>
            <a:pathLst>
              <a:path w="118109" h="0">
                <a:moveTo>
                  <a:pt x="0" y="0"/>
                </a:moveTo>
                <a:lnTo>
                  <a:pt x="117593" y="0"/>
                </a:lnTo>
              </a:path>
            </a:pathLst>
          </a:custGeom>
          <a:ln w="5636">
            <a:solidFill>
              <a:srgbClr val="0D0D0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7" name="object 187"/>
          <p:cNvSpPr/>
          <p:nvPr/>
        </p:nvSpPr>
        <p:spPr>
          <a:xfrm>
            <a:off x="8580495" y="4204075"/>
            <a:ext cx="186690" cy="0"/>
          </a:xfrm>
          <a:custGeom>
            <a:avLst/>
            <a:gdLst/>
            <a:ahLst/>
            <a:cxnLst/>
            <a:rect l="l" t="t" r="r" b="b"/>
            <a:pathLst>
              <a:path w="186690" h="0">
                <a:moveTo>
                  <a:pt x="0" y="0"/>
                </a:moveTo>
                <a:lnTo>
                  <a:pt x="186189" y="0"/>
                </a:lnTo>
              </a:path>
            </a:pathLst>
          </a:custGeom>
          <a:ln w="11271">
            <a:solidFill>
              <a:srgbClr val="0D0D0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8" name="object 188"/>
          <p:cNvSpPr/>
          <p:nvPr/>
        </p:nvSpPr>
        <p:spPr>
          <a:xfrm>
            <a:off x="8570696" y="4195621"/>
            <a:ext cx="206375" cy="0"/>
          </a:xfrm>
          <a:custGeom>
            <a:avLst/>
            <a:gdLst/>
            <a:ahLst/>
            <a:cxnLst/>
            <a:rect l="l" t="t" r="r" b="b"/>
            <a:pathLst>
              <a:path w="206375" h="0">
                <a:moveTo>
                  <a:pt x="0" y="0"/>
                </a:moveTo>
                <a:lnTo>
                  <a:pt x="205788" y="0"/>
                </a:lnTo>
              </a:path>
            </a:pathLst>
          </a:custGeom>
          <a:ln w="5635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9" name="object 189"/>
          <p:cNvSpPr/>
          <p:nvPr/>
        </p:nvSpPr>
        <p:spPr>
          <a:xfrm>
            <a:off x="8560896" y="4189986"/>
            <a:ext cx="225425" cy="0"/>
          </a:xfrm>
          <a:custGeom>
            <a:avLst/>
            <a:gdLst/>
            <a:ahLst/>
            <a:cxnLst/>
            <a:rect l="l" t="t" r="r" b="b"/>
            <a:pathLst>
              <a:path w="225425" h="0">
                <a:moveTo>
                  <a:pt x="0" y="0"/>
                </a:moveTo>
                <a:lnTo>
                  <a:pt x="225386" y="0"/>
                </a:lnTo>
              </a:path>
            </a:pathLst>
          </a:custGeom>
          <a:ln w="5635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0" name="object 190"/>
          <p:cNvSpPr/>
          <p:nvPr/>
        </p:nvSpPr>
        <p:spPr>
          <a:xfrm>
            <a:off x="8551097" y="4184350"/>
            <a:ext cx="245110" cy="0"/>
          </a:xfrm>
          <a:custGeom>
            <a:avLst/>
            <a:gdLst/>
            <a:ahLst/>
            <a:cxnLst/>
            <a:rect l="l" t="t" r="r" b="b"/>
            <a:pathLst>
              <a:path w="245109" h="0">
                <a:moveTo>
                  <a:pt x="0" y="0"/>
                </a:moveTo>
                <a:lnTo>
                  <a:pt x="244985" y="0"/>
                </a:lnTo>
              </a:path>
            </a:pathLst>
          </a:custGeom>
          <a:ln w="5635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1" name="object 191"/>
          <p:cNvSpPr/>
          <p:nvPr/>
        </p:nvSpPr>
        <p:spPr>
          <a:xfrm>
            <a:off x="8541298" y="4178714"/>
            <a:ext cx="264795" cy="0"/>
          </a:xfrm>
          <a:custGeom>
            <a:avLst/>
            <a:gdLst/>
            <a:ahLst/>
            <a:cxnLst/>
            <a:rect l="l" t="t" r="r" b="b"/>
            <a:pathLst>
              <a:path w="264795" h="0">
                <a:moveTo>
                  <a:pt x="0" y="0"/>
                </a:moveTo>
                <a:lnTo>
                  <a:pt x="264584" y="0"/>
                </a:lnTo>
              </a:path>
            </a:pathLst>
          </a:custGeom>
          <a:ln w="5635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2" name="object 192"/>
          <p:cNvSpPr/>
          <p:nvPr/>
        </p:nvSpPr>
        <p:spPr>
          <a:xfrm>
            <a:off x="8536398" y="4173079"/>
            <a:ext cx="274955" cy="0"/>
          </a:xfrm>
          <a:custGeom>
            <a:avLst/>
            <a:gdLst/>
            <a:ahLst/>
            <a:cxnLst/>
            <a:rect l="l" t="t" r="r" b="b"/>
            <a:pathLst>
              <a:path w="274954" h="0">
                <a:moveTo>
                  <a:pt x="0" y="0"/>
                </a:moveTo>
                <a:lnTo>
                  <a:pt x="274384" y="0"/>
                </a:lnTo>
              </a:path>
            </a:pathLst>
          </a:custGeom>
          <a:ln w="5635">
            <a:solidFill>
              <a:srgbClr val="1C1C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3" name="object 193"/>
          <p:cNvSpPr/>
          <p:nvPr/>
        </p:nvSpPr>
        <p:spPr>
          <a:xfrm>
            <a:off x="8531498" y="4167443"/>
            <a:ext cx="284480" cy="0"/>
          </a:xfrm>
          <a:custGeom>
            <a:avLst/>
            <a:gdLst/>
            <a:ahLst/>
            <a:cxnLst/>
            <a:rect l="l" t="t" r="r" b="b"/>
            <a:pathLst>
              <a:path w="284479" h="0">
                <a:moveTo>
                  <a:pt x="0" y="0"/>
                </a:moveTo>
                <a:lnTo>
                  <a:pt x="284183" y="0"/>
                </a:lnTo>
              </a:path>
            </a:pathLst>
          </a:custGeom>
          <a:ln w="5635">
            <a:solidFill>
              <a:srgbClr val="1C1C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4" name="object 194"/>
          <p:cNvSpPr/>
          <p:nvPr/>
        </p:nvSpPr>
        <p:spPr>
          <a:xfrm>
            <a:off x="8521699" y="4161807"/>
            <a:ext cx="304165" cy="0"/>
          </a:xfrm>
          <a:custGeom>
            <a:avLst/>
            <a:gdLst/>
            <a:ahLst/>
            <a:cxnLst/>
            <a:rect l="l" t="t" r="r" b="b"/>
            <a:pathLst>
              <a:path w="304165" h="0">
                <a:moveTo>
                  <a:pt x="0" y="0"/>
                </a:moveTo>
                <a:lnTo>
                  <a:pt x="303782" y="0"/>
                </a:lnTo>
              </a:path>
            </a:pathLst>
          </a:custGeom>
          <a:ln w="5635">
            <a:solidFill>
              <a:srgbClr val="1C1C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5" name="object 195"/>
          <p:cNvSpPr/>
          <p:nvPr/>
        </p:nvSpPr>
        <p:spPr>
          <a:xfrm>
            <a:off x="8516799" y="4156171"/>
            <a:ext cx="313690" cy="0"/>
          </a:xfrm>
          <a:custGeom>
            <a:avLst/>
            <a:gdLst/>
            <a:ahLst/>
            <a:cxnLst/>
            <a:rect l="l" t="t" r="r" b="b"/>
            <a:pathLst>
              <a:path w="313690" h="0">
                <a:moveTo>
                  <a:pt x="0" y="0"/>
                </a:moveTo>
                <a:lnTo>
                  <a:pt x="313581" y="0"/>
                </a:lnTo>
              </a:path>
            </a:pathLst>
          </a:custGeom>
          <a:ln w="5635">
            <a:solidFill>
              <a:srgbClr val="1C1C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6" name="object 196"/>
          <p:cNvSpPr/>
          <p:nvPr/>
        </p:nvSpPr>
        <p:spPr>
          <a:xfrm>
            <a:off x="8492301" y="4130812"/>
            <a:ext cx="362585" cy="22860"/>
          </a:xfrm>
          <a:custGeom>
            <a:avLst/>
            <a:gdLst/>
            <a:ahLst/>
            <a:cxnLst/>
            <a:rect l="l" t="t" r="r" b="b"/>
            <a:pathLst>
              <a:path w="362584" h="22860">
                <a:moveTo>
                  <a:pt x="342980" y="16905"/>
                </a:moveTo>
                <a:lnTo>
                  <a:pt x="19598" y="16905"/>
                </a:lnTo>
                <a:lnTo>
                  <a:pt x="19598" y="22541"/>
                </a:lnTo>
                <a:lnTo>
                  <a:pt x="342980" y="22541"/>
                </a:lnTo>
                <a:lnTo>
                  <a:pt x="342980" y="16905"/>
                </a:lnTo>
                <a:close/>
              </a:path>
              <a:path w="362584" h="22860">
                <a:moveTo>
                  <a:pt x="362578" y="0"/>
                </a:moveTo>
                <a:lnTo>
                  <a:pt x="0" y="0"/>
                </a:lnTo>
                <a:lnTo>
                  <a:pt x="14699" y="16905"/>
                </a:lnTo>
                <a:lnTo>
                  <a:pt x="347879" y="16905"/>
                </a:lnTo>
                <a:lnTo>
                  <a:pt x="362578" y="0"/>
                </a:lnTo>
                <a:close/>
              </a:path>
            </a:pathLst>
          </a:custGeom>
          <a:solidFill>
            <a:srgbClr val="22222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7" name="object 197"/>
          <p:cNvSpPr/>
          <p:nvPr/>
        </p:nvSpPr>
        <p:spPr>
          <a:xfrm>
            <a:off x="8472702" y="4119541"/>
            <a:ext cx="401955" cy="0"/>
          </a:xfrm>
          <a:custGeom>
            <a:avLst/>
            <a:gdLst/>
            <a:ahLst/>
            <a:cxnLst/>
            <a:rect l="l" t="t" r="r" b="b"/>
            <a:pathLst>
              <a:path w="401954" h="0">
                <a:moveTo>
                  <a:pt x="0" y="0"/>
                </a:moveTo>
                <a:lnTo>
                  <a:pt x="401776" y="0"/>
                </a:lnTo>
              </a:path>
            </a:pathLst>
          </a:custGeom>
          <a:ln w="22542">
            <a:solidFill>
              <a:srgbClr val="2A2A2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8" name="object 198"/>
          <p:cNvSpPr/>
          <p:nvPr/>
        </p:nvSpPr>
        <p:spPr>
          <a:xfrm>
            <a:off x="8458003" y="4096998"/>
            <a:ext cx="431800" cy="0"/>
          </a:xfrm>
          <a:custGeom>
            <a:avLst/>
            <a:gdLst/>
            <a:ahLst/>
            <a:cxnLst/>
            <a:rect l="l" t="t" r="r" b="b"/>
            <a:pathLst>
              <a:path w="431800" h="0">
                <a:moveTo>
                  <a:pt x="0" y="0"/>
                </a:moveTo>
                <a:lnTo>
                  <a:pt x="431174" y="0"/>
                </a:lnTo>
              </a:path>
            </a:pathLst>
          </a:custGeom>
          <a:ln w="22542">
            <a:solidFill>
              <a:srgbClr val="35353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9" name="object 199"/>
          <p:cNvSpPr/>
          <p:nvPr/>
        </p:nvSpPr>
        <p:spPr>
          <a:xfrm>
            <a:off x="8443303" y="4063184"/>
            <a:ext cx="461009" cy="22860"/>
          </a:xfrm>
          <a:custGeom>
            <a:avLst/>
            <a:gdLst/>
            <a:ahLst/>
            <a:cxnLst/>
            <a:rect l="l" t="t" r="r" b="b"/>
            <a:pathLst>
              <a:path w="461009" h="22860">
                <a:moveTo>
                  <a:pt x="0" y="22542"/>
                </a:moveTo>
                <a:lnTo>
                  <a:pt x="460573" y="22542"/>
                </a:lnTo>
                <a:lnTo>
                  <a:pt x="460573" y="0"/>
                </a:lnTo>
                <a:lnTo>
                  <a:pt x="0" y="0"/>
                </a:lnTo>
                <a:lnTo>
                  <a:pt x="0" y="22542"/>
                </a:lnTo>
                <a:close/>
              </a:path>
            </a:pathLst>
          </a:custGeom>
          <a:solidFill>
            <a:srgbClr val="3A3A3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0" name="object 200"/>
          <p:cNvSpPr/>
          <p:nvPr/>
        </p:nvSpPr>
        <p:spPr>
          <a:xfrm>
            <a:off x="8433503" y="4040640"/>
            <a:ext cx="480695" cy="22860"/>
          </a:xfrm>
          <a:custGeom>
            <a:avLst/>
            <a:gdLst/>
            <a:ahLst/>
            <a:cxnLst/>
            <a:rect l="l" t="t" r="r" b="b"/>
            <a:pathLst>
              <a:path w="480695" h="22860">
                <a:moveTo>
                  <a:pt x="0" y="22543"/>
                </a:moveTo>
                <a:lnTo>
                  <a:pt x="480172" y="22543"/>
                </a:lnTo>
                <a:lnTo>
                  <a:pt x="480172" y="0"/>
                </a:lnTo>
                <a:lnTo>
                  <a:pt x="0" y="0"/>
                </a:lnTo>
                <a:lnTo>
                  <a:pt x="0" y="22543"/>
                </a:lnTo>
                <a:close/>
              </a:path>
            </a:pathLst>
          </a:custGeom>
          <a:solidFill>
            <a:srgbClr val="403E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1" name="object 201"/>
          <p:cNvSpPr/>
          <p:nvPr/>
        </p:nvSpPr>
        <p:spPr>
          <a:xfrm>
            <a:off x="8418804" y="4018098"/>
            <a:ext cx="509905" cy="22860"/>
          </a:xfrm>
          <a:custGeom>
            <a:avLst/>
            <a:gdLst/>
            <a:ahLst/>
            <a:cxnLst/>
            <a:rect l="l" t="t" r="r" b="b"/>
            <a:pathLst>
              <a:path w="509904" h="22860">
                <a:moveTo>
                  <a:pt x="0" y="22543"/>
                </a:moveTo>
                <a:lnTo>
                  <a:pt x="509570" y="22543"/>
                </a:lnTo>
                <a:lnTo>
                  <a:pt x="509570" y="0"/>
                </a:lnTo>
                <a:lnTo>
                  <a:pt x="0" y="0"/>
                </a:lnTo>
                <a:lnTo>
                  <a:pt x="0" y="22543"/>
                </a:lnTo>
                <a:close/>
              </a:path>
            </a:pathLst>
          </a:custGeom>
          <a:solidFill>
            <a:srgbClr val="44444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2" name="object 202"/>
          <p:cNvSpPr/>
          <p:nvPr/>
        </p:nvSpPr>
        <p:spPr>
          <a:xfrm>
            <a:off x="8409005" y="3995555"/>
            <a:ext cx="529590" cy="22860"/>
          </a:xfrm>
          <a:custGeom>
            <a:avLst/>
            <a:gdLst/>
            <a:ahLst/>
            <a:cxnLst/>
            <a:rect l="l" t="t" r="r" b="b"/>
            <a:pathLst>
              <a:path w="529590" h="22860">
                <a:moveTo>
                  <a:pt x="0" y="22543"/>
                </a:moveTo>
                <a:lnTo>
                  <a:pt x="529169" y="22543"/>
                </a:lnTo>
                <a:lnTo>
                  <a:pt x="529169" y="0"/>
                </a:lnTo>
                <a:lnTo>
                  <a:pt x="0" y="0"/>
                </a:lnTo>
                <a:lnTo>
                  <a:pt x="0" y="22543"/>
                </a:lnTo>
                <a:close/>
              </a:path>
            </a:pathLst>
          </a:custGeom>
          <a:solidFill>
            <a:srgbClr val="47474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3" name="object 203"/>
          <p:cNvSpPr/>
          <p:nvPr/>
        </p:nvSpPr>
        <p:spPr>
          <a:xfrm>
            <a:off x="8404105" y="3973012"/>
            <a:ext cx="539115" cy="22860"/>
          </a:xfrm>
          <a:custGeom>
            <a:avLst/>
            <a:gdLst/>
            <a:ahLst/>
            <a:cxnLst/>
            <a:rect l="l" t="t" r="r" b="b"/>
            <a:pathLst>
              <a:path w="539115" h="22860">
                <a:moveTo>
                  <a:pt x="0" y="22543"/>
                </a:moveTo>
                <a:lnTo>
                  <a:pt x="538968" y="22543"/>
                </a:lnTo>
                <a:lnTo>
                  <a:pt x="538968" y="0"/>
                </a:lnTo>
                <a:lnTo>
                  <a:pt x="0" y="0"/>
                </a:lnTo>
                <a:lnTo>
                  <a:pt x="0" y="22543"/>
                </a:lnTo>
                <a:close/>
              </a:path>
            </a:pathLst>
          </a:custGeom>
          <a:solidFill>
            <a:srgbClr val="4E4D4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4" name="object 204"/>
          <p:cNvSpPr/>
          <p:nvPr/>
        </p:nvSpPr>
        <p:spPr>
          <a:xfrm>
            <a:off x="8394306" y="3950469"/>
            <a:ext cx="558800" cy="22860"/>
          </a:xfrm>
          <a:custGeom>
            <a:avLst/>
            <a:gdLst/>
            <a:ahLst/>
            <a:cxnLst/>
            <a:rect l="l" t="t" r="r" b="b"/>
            <a:pathLst>
              <a:path w="558800" h="22860">
                <a:moveTo>
                  <a:pt x="0" y="22543"/>
                </a:moveTo>
                <a:lnTo>
                  <a:pt x="558567" y="22543"/>
                </a:lnTo>
                <a:lnTo>
                  <a:pt x="558567" y="0"/>
                </a:lnTo>
                <a:lnTo>
                  <a:pt x="0" y="0"/>
                </a:lnTo>
                <a:lnTo>
                  <a:pt x="0" y="22543"/>
                </a:lnTo>
                <a:close/>
              </a:path>
            </a:pathLst>
          </a:custGeom>
          <a:solidFill>
            <a:srgbClr val="52515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5" name="object 205"/>
          <p:cNvSpPr/>
          <p:nvPr/>
        </p:nvSpPr>
        <p:spPr>
          <a:xfrm>
            <a:off x="8389406" y="3927926"/>
            <a:ext cx="568960" cy="22860"/>
          </a:xfrm>
          <a:custGeom>
            <a:avLst/>
            <a:gdLst/>
            <a:ahLst/>
            <a:cxnLst/>
            <a:rect l="l" t="t" r="r" b="b"/>
            <a:pathLst>
              <a:path w="568959" h="22860">
                <a:moveTo>
                  <a:pt x="0" y="22543"/>
                </a:moveTo>
                <a:lnTo>
                  <a:pt x="568366" y="22543"/>
                </a:lnTo>
                <a:lnTo>
                  <a:pt x="568366" y="0"/>
                </a:lnTo>
                <a:lnTo>
                  <a:pt x="0" y="0"/>
                </a:lnTo>
                <a:lnTo>
                  <a:pt x="0" y="22543"/>
                </a:lnTo>
                <a:close/>
              </a:path>
            </a:pathLst>
          </a:custGeom>
          <a:solidFill>
            <a:srgbClr val="5554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6" name="object 206"/>
          <p:cNvSpPr/>
          <p:nvPr/>
        </p:nvSpPr>
        <p:spPr>
          <a:xfrm>
            <a:off x="8384506" y="3905383"/>
            <a:ext cx="578485" cy="22860"/>
          </a:xfrm>
          <a:custGeom>
            <a:avLst/>
            <a:gdLst/>
            <a:ahLst/>
            <a:cxnLst/>
            <a:rect l="l" t="t" r="r" b="b"/>
            <a:pathLst>
              <a:path w="578484" h="22860">
                <a:moveTo>
                  <a:pt x="0" y="22543"/>
                </a:moveTo>
                <a:lnTo>
                  <a:pt x="578166" y="22543"/>
                </a:lnTo>
                <a:lnTo>
                  <a:pt x="578166" y="0"/>
                </a:lnTo>
                <a:lnTo>
                  <a:pt x="0" y="0"/>
                </a:lnTo>
                <a:lnTo>
                  <a:pt x="0" y="22543"/>
                </a:lnTo>
                <a:close/>
              </a:path>
            </a:pathLst>
          </a:custGeom>
          <a:solidFill>
            <a:srgbClr val="5A585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7" name="object 207"/>
          <p:cNvSpPr/>
          <p:nvPr/>
        </p:nvSpPr>
        <p:spPr>
          <a:xfrm>
            <a:off x="8379607" y="3882840"/>
            <a:ext cx="588010" cy="22860"/>
          </a:xfrm>
          <a:custGeom>
            <a:avLst/>
            <a:gdLst/>
            <a:ahLst/>
            <a:cxnLst/>
            <a:rect l="l" t="t" r="r" b="b"/>
            <a:pathLst>
              <a:path w="588009" h="22860">
                <a:moveTo>
                  <a:pt x="0" y="22543"/>
                </a:moveTo>
                <a:lnTo>
                  <a:pt x="587965" y="22543"/>
                </a:lnTo>
                <a:lnTo>
                  <a:pt x="587965" y="0"/>
                </a:lnTo>
                <a:lnTo>
                  <a:pt x="0" y="0"/>
                </a:lnTo>
                <a:lnTo>
                  <a:pt x="0" y="22543"/>
                </a:lnTo>
                <a:close/>
              </a:path>
            </a:pathLst>
          </a:custGeom>
          <a:solidFill>
            <a:srgbClr val="5E5D5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8" name="object 208"/>
          <p:cNvSpPr/>
          <p:nvPr/>
        </p:nvSpPr>
        <p:spPr>
          <a:xfrm>
            <a:off x="8374707" y="3860298"/>
            <a:ext cx="598170" cy="22860"/>
          </a:xfrm>
          <a:custGeom>
            <a:avLst/>
            <a:gdLst/>
            <a:ahLst/>
            <a:cxnLst/>
            <a:rect l="l" t="t" r="r" b="b"/>
            <a:pathLst>
              <a:path w="598170" h="22860">
                <a:moveTo>
                  <a:pt x="0" y="22543"/>
                </a:moveTo>
                <a:lnTo>
                  <a:pt x="597765" y="22543"/>
                </a:lnTo>
                <a:lnTo>
                  <a:pt x="597765" y="0"/>
                </a:lnTo>
                <a:lnTo>
                  <a:pt x="0" y="0"/>
                </a:lnTo>
                <a:lnTo>
                  <a:pt x="0" y="22543"/>
                </a:lnTo>
                <a:close/>
              </a:path>
            </a:pathLst>
          </a:custGeom>
          <a:solidFill>
            <a:srgbClr val="60606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9" name="object 209"/>
          <p:cNvSpPr/>
          <p:nvPr/>
        </p:nvSpPr>
        <p:spPr>
          <a:xfrm>
            <a:off x="8374707" y="3837755"/>
            <a:ext cx="598170" cy="22860"/>
          </a:xfrm>
          <a:custGeom>
            <a:avLst/>
            <a:gdLst/>
            <a:ahLst/>
            <a:cxnLst/>
            <a:rect l="l" t="t" r="r" b="b"/>
            <a:pathLst>
              <a:path w="598170" h="22860">
                <a:moveTo>
                  <a:pt x="0" y="22543"/>
                </a:moveTo>
                <a:lnTo>
                  <a:pt x="597765" y="22543"/>
                </a:lnTo>
                <a:lnTo>
                  <a:pt x="597765" y="0"/>
                </a:lnTo>
                <a:lnTo>
                  <a:pt x="0" y="0"/>
                </a:lnTo>
                <a:lnTo>
                  <a:pt x="0" y="22543"/>
                </a:lnTo>
                <a:close/>
              </a:path>
            </a:pathLst>
          </a:custGeom>
          <a:solidFill>
            <a:srgbClr val="67676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0" name="object 210"/>
          <p:cNvSpPr/>
          <p:nvPr/>
        </p:nvSpPr>
        <p:spPr>
          <a:xfrm>
            <a:off x="8369807" y="3815212"/>
            <a:ext cx="607695" cy="22860"/>
          </a:xfrm>
          <a:custGeom>
            <a:avLst/>
            <a:gdLst/>
            <a:ahLst/>
            <a:cxnLst/>
            <a:rect l="l" t="t" r="r" b="b"/>
            <a:pathLst>
              <a:path w="607695" h="22860">
                <a:moveTo>
                  <a:pt x="0" y="22543"/>
                </a:moveTo>
                <a:lnTo>
                  <a:pt x="607564" y="22543"/>
                </a:lnTo>
                <a:lnTo>
                  <a:pt x="607564" y="0"/>
                </a:lnTo>
                <a:lnTo>
                  <a:pt x="0" y="0"/>
                </a:lnTo>
                <a:lnTo>
                  <a:pt x="0" y="22543"/>
                </a:lnTo>
                <a:close/>
              </a:path>
            </a:pathLst>
          </a:custGeom>
          <a:solidFill>
            <a:srgbClr val="69696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1" name="object 211"/>
          <p:cNvSpPr/>
          <p:nvPr/>
        </p:nvSpPr>
        <p:spPr>
          <a:xfrm>
            <a:off x="8369807" y="3792669"/>
            <a:ext cx="607695" cy="22860"/>
          </a:xfrm>
          <a:custGeom>
            <a:avLst/>
            <a:gdLst/>
            <a:ahLst/>
            <a:cxnLst/>
            <a:rect l="l" t="t" r="r" b="b"/>
            <a:pathLst>
              <a:path w="607695" h="22860">
                <a:moveTo>
                  <a:pt x="0" y="22543"/>
                </a:moveTo>
                <a:lnTo>
                  <a:pt x="607564" y="22543"/>
                </a:lnTo>
                <a:lnTo>
                  <a:pt x="607564" y="0"/>
                </a:lnTo>
                <a:lnTo>
                  <a:pt x="0" y="0"/>
                </a:lnTo>
                <a:lnTo>
                  <a:pt x="0" y="22543"/>
                </a:lnTo>
                <a:close/>
              </a:path>
            </a:pathLst>
          </a:custGeom>
          <a:solidFill>
            <a:srgbClr val="6E6E6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2" name="object 212"/>
          <p:cNvSpPr/>
          <p:nvPr/>
        </p:nvSpPr>
        <p:spPr>
          <a:xfrm>
            <a:off x="8369807" y="3770126"/>
            <a:ext cx="607695" cy="22860"/>
          </a:xfrm>
          <a:custGeom>
            <a:avLst/>
            <a:gdLst/>
            <a:ahLst/>
            <a:cxnLst/>
            <a:rect l="l" t="t" r="r" b="b"/>
            <a:pathLst>
              <a:path w="607695" h="22860">
                <a:moveTo>
                  <a:pt x="0" y="22543"/>
                </a:moveTo>
                <a:lnTo>
                  <a:pt x="607564" y="22543"/>
                </a:lnTo>
                <a:lnTo>
                  <a:pt x="607564" y="0"/>
                </a:lnTo>
                <a:lnTo>
                  <a:pt x="0" y="0"/>
                </a:lnTo>
                <a:lnTo>
                  <a:pt x="0" y="22543"/>
                </a:lnTo>
                <a:close/>
              </a:path>
            </a:pathLst>
          </a:custGeom>
          <a:solidFill>
            <a:srgbClr val="70707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3" name="object 213"/>
          <p:cNvSpPr/>
          <p:nvPr/>
        </p:nvSpPr>
        <p:spPr>
          <a:xfrm>
            <a:off x="8369807" y="3747583"/>
            <a:ext cx="607695" cy="22860"/>
          </a:xfrm>
          <a:custGeom>
            <a:avLst/>
            <a:gdLst/>
            <a:ahLst/>
            <a:cxnLst/>
            <a:rect l="l" t="t" r="r" b="b"/>
            <a:pathLst>
              <a:path w="607695" h="22860">
                <a:moveTo>
                  <a:pt x="0" y="22543"/>
                </a:moveTo>
                <a:lnTo>
                  <a:pt x="607564" y="22543"/>
                </a:lnTo>
                <a:lnTo>
                  <a:pt x="607564" y="0"/>
                </a:lnTo>
                <a:lnTo>
                  <a:pt x="0" y="0"/>
                </a:lnTo>
                <a:lnTo>
                  <a:pt x="0" y="22543"/>
                </a:lnTo>
                <a:close/>
              </a:path>
            </a:pathLst>
          </a:custGeom>
          <a:solidFill>
            <a:srgbClr val="78787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4" name="object 214"/>
          <p:cNvSpPr/>
          <p:nvPr/>
        </p:nvSpPr>
        <p:spPr>
          <a:xfrm>
            <a:off x="8369807" y="3725040"/>
            <a:ext cx="607695" cy="22860"/>
          </a:xfrm>
          <a:custGeom>
            <a:avLst/>
            <a:gdLst/>
            <a:ahLst/>
            <a:cxnLst/>
            <a:rect l="l" t="t" r="r" b="b"/>
            <a:pathLst>
              <a:path w="607695" h="22860">
                <a:moveTo>
                  <a:pt x="0" y="22543"/>
                </a:moveTo>
                <a:lnTo>
                  <a:pt x="607564" y="22543"/>
                </a:lnTo>
                <a:lnTo>
                  <a:pt x="607564" y="0"/>
                </a:lnTo>
                <a:lnTo>
                  <a:pt x="0" y="0"/>
                </a:lnTo>
                <a:lnTo>
                  <a:pt x="0" y="22543"/>
                </a:lnTo>
                <a:close/>
              </a:path>
            </a:pathLst>
          </a:custGeom>
          <a:solidFill>
            <a:srgbClr val="7A7A7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5" name="object 215"/>
          <p:cNvSpPr/>
          <p:nvPr/>
        </p:nvSpPr>
        <p:spPr>
          <a:xfrm>
            <a:off x="8369807" y="3702498"/>
            <a:ext cx="607695" cy="22860"/>
          </a:xfrm>
          <a:custGeom>
            <a:avLst/>
            <a:gdLst/>
            <a:ahLst/>
            <a:cxnLst/>
            <a:rect l="l" t="t" r="r" b="b"/>
            <a:pathLst>
              <a:path w="607695" h="22860">
                <a:moveTo>
                  <a:pt x="0" y="22543"/>
                </a:moveTo>
                <a:lnTo>
                  <a:pt x="607564" y="22543"/>
                </a:lnTo>
                <a:lnTo>
                  <a:pt x="607564" y="0"/>
                </a:lnTo>
                <a:lnTo>
                  <a:pt x="0" y="0"/>
                </a:lnTo>
                <a:lnTo>
                  <a:pt x="0" y="22543"/>
                </a:lnTo>
                <a:close/>
              </a:path>
            </a:pathLst>
          </a:custGeom>
          <a:solidFill>
            <a:srgbClr val="81818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6" name="object 216"/>
          <p:cNvSpPr/>
          <p:nvPr/>
        </p:nvSpPr>
        <p:spPr>
          <a:xfrm>
            <a:off x="8374707" y="3679955"/>
            <a:ext cx="598170" cy="22860"/>
          </a:xfrm>
          <a:custGeom>
            <a:avLst/>
            <a:gdLst/>
            <a:ahLst/>
            <a:cxnLst/>
            <a:rect l="l" t="t" r="r" b="b"/>
            <a:pathLst>
              <a:path w="598170" h="22860">
                <a:moveTo>
                  <a:pt x="0" y="22543"/>
                </a:moveTo>
                <a:lnTo>
                  <a:pt x="597765" y="22543"/>
                </a:lnTo>
                <a:lnTo>
                  <a:pt x="597765" y="0"/>
                </a:lnTo>
                <a:lnTo>
                  <a:pt x="0" y="0"/>
                </a:lnTo>
                <a:lnTo>
                  <a:pt x="0" y="22543"/>
                </a:lnTo>
                <a:close/>
              </a:path>
            </a:pathLst>
          </a:custGeom>
          <a:solidFill>
            <a:srgbClr val="87878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7" name="object 217"/>
          <p:cNvSpPr/>
          <p:nvPr/>
        </p:nvSpPr>
        <p:spPr>
          <a:xfrm>
            <a:off x="8374707" y="3657412"/>
            <a:ext cx="598170" cy="22860"/>
          </a:xfrm>
          <a:custGeom>
            <a:avLst/>
            <a:gdLst/>
            <a:ahLst/>
            <a:cxnLst/>
            <a:rect l="l" t="t" r="r" b="b"/>
            <a:pathLst>
              <a:path w="598170" h="22860">
                <a:moveTo>
                  <a:pt x="0" y="22543"/>
                </a:moveTo>
                <a:lnTo>
                  <a:pt x="597765" y="22543"/>
                </a:lnTo>
                <a:lnTo>
                  <a:pt x="597765" y="0"/>
                </a:lnTo>
                <a:lnTo>
                  <a:pt x="0" y="0"/>
                </a:lnTo>
                <a:lnTo>
                  <a:pt x="0" y="22543"/>
                </a:lnTo>
                <a:close/>
              </a:path>
            </a:pathLst>
          </a:custGeom>
          <a:solidFill>
            <a:srgbClr val="8B8B8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8" name="object 218"/>
          <p:cNvSpPr/>
          <p:nvPr/>
        </p:nvSpPr>
        <p:spPr>
          <a:xfrm>
            <a:off x="8379607" y="3634869"/>
            <a:ext cx="588010" cy="22860"/>
          </a:xfrm>
          <a:custGeom>
            <a:avLst/>
            <a:gdLst/>
            <a:ahLst/>
            <a:cxnLst/>
            <a:rect l="l" t="t" r="r" b="b"/>
            <a:pathLst>
              <a:path w="588009" h="22860">
                <a:moveTo>
                  <a:pt x="0" y="22543"/>
                </a:moveTo>
                <a:lnTo>
                  <a:pt x="587965" y="22543"/>
                </a:lnTo>
                <a:lnTo>
                  <a:pt x="587965" y="0"/>
                </a:lnTo>
                <a:lnTo>
                  <a:pt x="0" y="0"/>
                </a:lnTo>
                <a:lnTo>
                  <a:pt x="0" y="22543"/>
                </a:lnTo>
                <a:close/>
              </a:path>
            </a:pathLst>
          </a:custGeom>
          <a:solidFill>
            <a:srgbClr val="8F8F9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9" name="object 219"/>
          <p:cNvSpPr/>
          <p:nvPr/>
        </p:nvSpPr>
        <p:spPr>
          <a:xfrm>
            <a:off x="8384506" y="3612326"/>
            <a:ext cx="578485" cy="22860"/>
          </a:xfrm>
          <a:custGeom>
            <a:avLst/>
            <a:gdLst/>
            <a:ahLst/>
            <a:cxnLst/>
            <a:rect l="l" t="t" r="r" b="b"/>
            <a:pathLst>
              <a:path w="578484" h="22860">
                <a:moveTo>
                  <a:pt x="0" y="22543"/>
                </a:moveTo>
                <a:lnTo>
                  <a:pt x="578166" y="22543"/>
                </a:lnTo>
                <a:lnTo>
                  <a:pt x="578166" y="0"/>
                </a:lnTo>
                <a:lnTo>
                  <a:pt x="0" y="0"/>
                </a:lnTo>
                <a:lnTo>
                  <a:pt x="0" y="22543"/>
                </a:lnTo>
                <a:close/>
              </a:path>
            </a:pathLst>
          </a:custGeom>
          <a:solidFill>
            <a:srgbClr val="9494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0" name="object 220"/>
          <p:cNvSpPr/>
          <p:nvPr/>
        </p:nvSpPr>
        <p:spPr>
          <a:xfrm>
            <a:off x="8389406" y="3589783"/>
            <a:ext cx="568960" cy="22860"/>
          </a:xfrm>
          <a:custGeom>
            <a:avLst/>
            <a:gdLst/>
            <a:ahLst/>
            <a:cxnLst/>
            <a:rect l="l" t="t" r="r" b="b"/>
            <a:pathLst>
              <a:path w="568959" h="22860">
                <a:moveTo>
                  <a:pt x="0" y="22543"/>
                </a:moveTo>
                <a:lnTo>
                  <a:pt x="568366" y="22543"/>
                </a:lnTo>
                <a:lnTo>
                  <a:pt x="568366" y="0"/>
                </a:lnTo>
                <a:lnTo>
                  <a:pt x="0" y="0"/>
                </a:lnTo>
                <a:lnTo>
                  <a:pt x="0" y="22543"/>
                </a:lnTo>
                <a:close/>
              </a:path>
            </a:pathLst>
          </a:custGeom>
          <a:solidFill>
            <a:srgbClr val="9696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1" name="object 221"/>
          <p:cNvSpPr/>
          <p:nvPr/>
        </p:nvSpPr>
        <p:spPr>
          <a:xfrm>
            <a:off x="8394306" y="3567240"/>
            <a:ext cx="558800" cy="22860"/>
          </a:xfrm>
          <a:custGeom>
            <a:avLst/>
            <a:gdLst/>
            <a:ahLst/>
            <a:cxnLst/>
            <a:rect l="l" t="t" r="r" b="b"/>
            <a:pathLst>
              <a:path w="558800" h="22860">
                <a:moveTo>
                  <a:pt x="0" y="22543"/>
                </a:moveTo>
                <a:lnTo>
                  <a:pt x="558567" y="22543"/>
                </a:lnTo>
                <a:lnTo>
                  <a:pt x="558567" y="0"/>
                </a:lnTo>
                <a:lnTo>
                  <a:pt x="0" y="0"/>
                </a:lnTo>
                <a:lnTo>
                  <a:pt x="0" y="22543"/>
                </a:lnTo>
                <a:close/>
              </a:path>
            </a:pathLst>
          </a:custGeom>
          <a:solidFill>
            <a:srgbClr val="9C9C9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2" name="object 222"/>
          <p:cNvSpPr/>
          <p:nvPr/>
        </p:nvSpPr>
        <p:spPr>
          <a:xfrm>
            <a:off x="8404105" y="3544697"/>
            <a:ext cx="539115" cy="22860"/>
          </a:xfrm>
          <a:custGeom>
            <a:avLst/>
            <a:gdLst/>
            <a:ahLst/>
            <a:cxnLst/>
            <a:rect l="l" t="t" r="r" b="b"/>
            <a:pathLst>
              <a:path w="539115" h="22860">
                <a:moveTo>
                  <a:pt x="0" y="22543"/>
                </a:moveTo>
                <a:lnTo>
                  <a:pt x="538968" y="22543"/>
                </a:lnTo>
                <a:lnTo>
                  <a:pt x="538968" y="0"/>
                </a:lnTo>
                <a:lnTo>
                  <a:pt x="0" y="0"/>
                </a:lnTo>
                <a:lnTo>
                  <a:pt x="0" y="22543"/>
                </a:lnTo>
                <a:close/>
              </a:path>
            </a:pathLst>
          </a:custGeom>
          <a:solidFill>
            <a:srgbClr val="9F9FA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3" name="object 223"/>
          <p:cNvSpPr/>
          <p:nvPr/>
        </p:nvSpPr>
        <p:spPr>
          <a:xfrm>
            <a:off x="8409005" y="3522155"/>
            <a:ext cx="529590" cy="22860"/>
          </a:xfrm>
          <a:custGeom>
            <a:avLst/>
            <a:gdLst/>
            <a:ahLst/>
            <a:cxnLst/>
            <a:rect l="l" t="t" r="r" b="b"/>
            <a:pathLst>
              <a:path w="529590" h="22860">
                <a:moveTo>
                  <a:pt x="0" y="22543"/>
                </a:moveTo>
                <a:lnTo>
                  <a:pt x="529169" y="22543"/>
                </a:lnTo>
                <a:lnTo>
                  <a:pt x="529169" y="0"/>
                </a:lnTo>
                <a:lnTo>
                  <a:pt x="0" y="0"/>
                </a:lnTo>
                <a:lnTo>
                  <a:pt x="0" y="22543"/>
                </a:lnTo>
                <a:close/>
              </a:path>
            </a:pathLst>
          </a:custGeom>
          <a:solidFill>
            <a:srgbClr val="A7A7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4" name="object 224"/>
          <p:cNvSpPr/>
          <p:nvPr/>
        </p:nvSpPr>
        <p:spPr>
          <a:xfrm>
            <a:off x="8418804" y="3499612"/>
            <a:ext cx="509905" cy="22860"/>
          </a:xfrm>
          <a:custGeom>
            <a:avLst/>
            <a:gdLst/>
            <a:ahLst/>
            <a:cxnLst/>
            <a:rect l="l" t="t" r="r" b="b"/>
            <a:pathLst>
              <a:path w="509904" h="22860">
                <a:moveTo>
                  <a:pt x="0" y="22543"/>
                </a:moveTo>
                <a:lnTo>
                  <a:pt x="509570" y="22543"/>
                </a:lnTo>
                <a:lnTo>
                  <a:pt x="509570" y="0"/>
                </a:lnTo>
                <a:lnTo>
                  <a:pt x="0" y="0"/>
                </a:lnTo>
                <a:lnTo>
                  <a:pt x="0" y="22543"/>
                </a:lnTo>
                <a:close/>
              </a:path>
            </a:pathLst>
          </a:custGeom>
          <a:solidFill>
            <a:srgbClr val="ABABA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5" name="object 225"/>
          <p:cNvSpPr/>
          <p:nvPr/>
        </p:nvSpPr>
        <p:spPr>
          <a:xfrm>
            <a:off x="8433503" y="3477069"/>
            <a:ext cx="480695" cy="22860"/>
          </a:xfrm>
          <a:custGeom>
            <a:avLst/>
            <a:gdLst/>
            <a:ahLst/>
            <a:cxnLst/>
            <a:rect l="l" t="t" r="r" b="b"/>
            <a:pathLst>
              <a:path w="480695" h="22860">
                <a:moveTo>
                  <a:pt x="0" y="22543"/>
                </a:moveTo>
                <a:lnTo>
                  <a:pt x="480172" y="22543"/>
                </a:lnTo>
                <a:lnTo>
                  <a:pt x="480172" y="0"/>
                </a:lnTo>
                <a:lnTo>
                  <a:pt x="0" y="0"/>
                </a:lnTo>
                <a:lnTo>
                  <a:pt x="0" y="22543"/>
                </a:lnTo>
                <a:close/>
              </a:path>
            </a:pathLst>
          </a:custGeom>
          <a:solidFill>
            <a:srgbClr val="AEAEB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6" name="object 226"/>
          <p:cNvSpPr/>
          <p:nvPr/>
        </p:nvSpPr>
        <p:spPr>
          <a:xfrm>
            <a:off x="8443303" y="3454496"/>
            <a:ext cx="461009" cy="22860"/>
          </a:xfrm>
          <a:custGeom>
            <a:avLst/>
            <a:gdLst/>
            <a:ahLst/>
            <a:cxnLst/>
            <a:rect l="l" t="t" r="r" b="b"/>
            <a:pathLst>
              <a:path w="461009" h="22860">
                <a:moveTo>
                  <a:pt x="0" y="22573"/>
                </a:moveTo>
                <a:lnTo>
                  <a:pt x="460573" y="22573"/>
                </a:lnTo>
                <a:lnTo>
                  <a:pt x="460573" y="0"/>
                </a:lnTo>
                <a:lnTo>
                  <a:pt x="0" y="0"/>
                </a:lnTo>
                <a:lnTo>
                  <a:pt x="0" y="22573"/>
                </a:lnTo>
                <a:close/>
              </a:path>
            </a:pathLst>
          </a:custGeom>
          <a:solidFill>
            <a:srgbClr val="B3B3B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7" name="object 227"/>
          <p:cNvSpPr/>
          <p:nvPr/>
        </p:nvSpPr>
        <p:spPr>
          <a:xfrm>
            <a:off x="8458002" y="3443225"/>
            <a:ext cx="431800" cy="0"/>
          </a:xfrm>
          <a:custGeom>
            <a:avLst/>
            <a:gdLst/>
            <a:ahLst/>
            <a:cxnLst/>
            <a:rect l="l" t="t" r="r" b="b"/>
            <a:pathLst>
              <a:path w="431800" h="0">
                <a:moveTo>
                  <a:pt x="0" y="0"/>
                </a:moveTo>
                <a:lnTo>
                  <a:pt x="431174" y="0"/>
                </a:lnTo>
              </a:path>
            </a:pathLst>
          </a:custGeom>
          <a:ln w="22542">
            <a:solidFill>
              <a:srgbClr val="B7B7B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8" name="object 228"/>
          <p:cNvSpPr/>
          <p:nvPr/>
        </p:nvSpPr>
        <p:spPr>
          <a:xfrm>
            <a:off x="8477331" y="3426627"/>
            <a:ext cx="393065" cy="0"/>
          </a:xfrm>
          <a:custGeom>
            <a:avLst/>
            <a:gdLst/>
            <a:ahLst/>
            <a:cxnLst/>
            <a:rect l="l" t="t" r="r" b="b"/>
            <a:pathLst>
              <a:path w="393065" h="0">
                <a:moveTo>
                  <a:pt x="0" y="0"/>
                </a:moveTo>
                <a:lnTo>
                  <a:pt x="392516" y="0"/>
                </a:lnTo>
              </a:path>
            </a:pathLst>
          </a:custGeom>
          <a:ln w="10869">
            <a:solidFill>
              <a:srgbClr val="BABA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9" name="object 229"/>
          <p:cNvSpPr/>
          <p:nvPr/>
        </p:nvSpPr>
        <p:spPr>
          <a:xfrm>
            <a:off x="8482500" y="3417796"/>
            <a:ext cx="382270" cy="0"/>
          </a:xfrm>
          <a:custGeom>
            <a:avLst/>
            <a:gdLst/>
            <a:ahLst/>
            <a:cxnLst/>
            <a:rect l="l" t="t" r="r" b="b"/>
            <a:pathLst>
              <a:path w="382270" h="0">
                <a:moveTo>
                  <a:pt x="0" y="0"/>
                </a:moveTo>
                <a:lnTo>
                  <a:pt x="382177" y="0"/>
                </a:lnTo>
              </a:path>
            </a:pathLst>
          </a:custGeom>
          <a:ln w="6793">
            <a:solidFill>
              <a:srgbClr val="BABA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0" name="object 230"/>
          <p:cNvSpPr/>
          <p:nvPr/>
        </p:nvSpPr>
        <p:spPr>
          <a:xfrm>
            <a:off x="8487400" y="3412228"/>
            <a:ext cx="372745" cy="0"/>
          </a:xfrm>
          <a:custGeom>
            <a:avLst/>
            <a:gdLst/>
            <a:ahLst/>
            <a:cxnLst/>
            <a:rect l="l" t="t" r="r" b="b"/>
            <a:pathLst>
              <a:path w="372745" h="0">
                <a:moveTo>
                  <a:pt x="0" y="0"/>
                </a:moveTo>
                <a:lnTo>
                  <a:pt x="372378" y="0"/>
                </a:lnTo>
              </a:path>
            </a:pathLst>
          </a:custGeom>
          <a:ln w="5635">
            <a:solidFill>
              <a:srgbClr val="BABA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1" name="object 231"/>
          <p:cNvSpPr/>
          <p:nvPr/>
        </p:nvSpPr>
        <p:spPr>
          <a:xfrm>
            <a:off x="8492300" y="3398139"/>
            <a:ext cx="362585" cy="0"/>
          </a:xfrm>
          <a:custGeom>
            <a:avLst/>
            <a:gdLst/>
            <a:ahLst/>
            <a:cxnLst/>
            <a:rect l="l" t="t" r="r" b="b"/>
            <a:pathLst>
              <a:path w="362584" h="0">
                <a:moveTo>
                  <a:pt x="0" y="0"/>
                </a:moveTo>
                <a:lnTo>
                  <a:pt x="362578" y="0"/>
                </a:lnTo>
              </a:path>
            </a:pathLst>
          </a:custGeom>
          <a:ln w="22542">
            <a:solidFill>
              <a:srgbClr val="BEBEC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2" name="object 232"/>
          <p:cNvSpPr/>
          <p:nvPr/>
        </p:nvSpPr>
        <p:spPr>
          <a:xfrm>
            <a:off x="8511899" y="3384050"/>
            <a:ext cx="323850" cy="0"/>
          </a:xfrm>
          <a:custGeom>
            <a:avLst/>
            <a:gdLst/>
            <a:ahLst/>
            <a:cxnLst/>
            <a:rect l="l" t="t" r="r" b="b"/>
            <a:pathLst>
              <a:path w="323850" h="0">
                <a:moveTo>
                  <a:pt x="0" y="0"/>
                </a:moveTo>
                <a:lnTo>
                  <a:pt x="323381" y="0"/>
                </a:lnTo>
              </a:path>
            </a:pathLst>
          </a:custGeom>
          <a:ln w="5635">
            <a:solidFill>
              <a:srgbClr val="C2C2C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3" name="object 233"/>
          <p:cNvSpPr/>
          <p:nvPr/>
        </p:nvSpPr>
        <p:spPr>
          <a:xfrm>
            <a:off x="8521698" y="3375596"/>
            <a:ext cx="304165" cy="0"/>
          </a:xfrm>
          <a:custGeom>
            <a:avLst/>
            <a:gdLst/>
            <a:ahLst/>
            <a:cxnLst/>
            <a:rect l="l" t="t" r="r" b="b"/>
            <a:pathLst>
              <a:path w="304165" h="0">
                <a:moveTo>
                  <a:pt x="0" y="0"/>
                </a:moveTo>
                <a:lnTo>
                  <a:pt x="303782" y="0"/>
                </a:lnTo>
              </a:path>
            </a:pathLst>
          </a:custGeom>
          <a:ln w="11271">
            <a:solidFill>
              <a:srgbClr val="C2C2C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4" name="object 234"/>
          <p:cNvSpPr/>
          <p:nvPr/>
        </p:nvSpPr>
        <p:spPr>
          <a:xfrm>
            <a:off x="8536397" y="3367142"/>
            <a:ext cx="274955" cy="0"/>
          </a:xfrm>
          <a:custGeom>
            <a:avLst/>
            <a:gdLst/>
            <a:ahLst/>
            <a:cxnLst/>
            <a:rect l="l" t="t" r="r" b="b"/>
            <a:pathLst>
              <a:path w="274954" h="0">
                <a:moveTo>
                  <a:pt x="0" y="0"/>
                </a:moveTo>
                <a:lnTo>
                  <a:pt x="274384" y="0"/>
                </a:lnTo>
              </a:path>
            </a:pathLst>
          </a:custGeom>
          <a:ln w="5635">
            <a:solidFill>
              <a:srgbClr val="C2C2C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5" name="object 235"/>
          <p:cNvSpPr/>
          <p:nvPr/>
        </p:nvSpPr>
        <p:spPr>
          <a:xfrm>
            <a:off x="8541297" y="3361507"/>
            <a:ext cx="264795" cy="0"/>
          </a:xfrm>
          <a:custGeom>
            <a:avLst/>
            <a:gdLst/>
            <a:ahLst/>
            <a:cxnLst/>
            <a:rect l="l" t="t" r="r" b="b"/>
            <a:pathLst>
              <a:path w="264795" h="0">
                <a:moveTo>
                  <a:pt x="0" y="0"/>
                </a:moveTo>
                <a:lnTo>
                  <a:pt x="264584" y="0"/>
                </a:lnTo>
              </a:path>
            </a:pathLst>
          </a:custGeom>
          <a:ln w="5635">
            <a:solidFill>
              <a:srgbClr val="C6C6C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6" name="object 236"/>
          <p:cNvSpPr/>
          <p:nvPr/>
        </p:nvSpPr>
        <p:spPr>
          <a:xfrm>
            <a:off x="8551096" y="3355871"/>
            <a:ext cx="245110" cy="0"/>
          </a:xfrm>
          <a:custGeom>
            <a:avLst/>
            <a:gdLst/>
            <a:ahLst/>
            <a:cxnLst/>
            <a:rect l="l" t="t" r="r" b="b"/>
            <a:pathLst>
              <a:path w="245109" h="0">
                <a:moveTo>
                  <a:pt x="0" y="0"/>
                </a:moveTo>
                <a:lnTo>
                  <a:pt x="244985" y="0"/>
                </a:lnTo>
              </a:path>
            </a:pathLst>
          </a:custGeom>
          <a:ln w="5635">
            <a:solidFill>
              <a:srgbClr val="C6C6C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7" name="object 237"/>
          <p:cNvSpPr/>
          <p:nvPr/>
        </p:nvSpPr>
        <p:spPr>
          <a:xfrm>
            <a:off x="8560896" y="3350235"/>
            <a:ext cx="225425" cy="0"/>
          </a:xfrm>
          <a:custGeom>
            <a:avLst/>
            <a:gdLst/>
            <a:ahLst/>
            <a:cxnLst/>
            <a:rect l="l" t="t" r="r" b="b"/>
            <a:pathLst>
              <a:path w="225425" h="0">
                <a:moveTo>
                  <a:pt x="0" y="0"/>
                </a:moveTo>
                <a:lnTo>
                  <a:pt x="225386" y="0"/>
                </a:lnTo>
              </a:path>
            </a:pathLst>
          </a:custGeom>
          <a:ln w="5635">
            <a:solidFill>
              <a:srgbClr val="C6C6C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8" name="object 238"/>
          <p:cNvSpPr/>
          <p:nvPr/>
        </p:nvSpPr>
        <p:spPr>
          <a:xfrm>
            <a:off x="8570695" y="3344600"/>
            <a:ext cx="206375" cy="0"/>
          </a:xfrm>
          <a:custGeom>
            <a:avLst/>
            <a:gdLst/>
            <a:ahLst/>
            <a:cxnLst/>
            <a:rect l="l" t="t" r="r" b="b"/>
            <a:pathLst>
              <a:path w="206375" h="0">
                <a:moveTo>
                  <a:pt x="0" y="0"/>
                </a:moveTo>
                <a:lnTo>
                  <a:pt x="205788" y="0"/>
                </a:lnTo>
              </a:path>
            </a:pathLst>
          </a:custGeom>
          <a:ln w="5635">
            <a:solidFill>
              <a:srgbClr val="C6C6C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9" name="object 239"/>
          <p:cNvSpPr/>
          <p:nvPr/>
        </p:nvSpPr>
        <p:spPr>
          <a:xfrm>
            <a:off x="8580494" y="3336146"/>
            <a:ext cx="186690" cy="0"/>
          </a:xfrm>
          <a:custGeom>
            <a:avLst/>
            <a:gdLst/>
            <a:ahLst/>
            <a:cxnLst/>
            <a:rect l="l" t="t" r="r" b="b"/>
            <a:pathLst>
              <a:path w="186690" h="0">
                <a:moveTo>
                  <a:pt x="0" y="0"/>
                </a:moveTo>
                <a:lnTo>
                  <a:pt x="186189" y="0"/>
                </a:lnTo>
              </a:path>
            </a:pathLst>
          </a:custGeom>
          <a:ln w="11271">
            <a:solidFill>
              <a:srgbClr val="CACAC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0" name="object 240"/>
          <p:cNvSpPr/>
          <p:nvPr/>
        </p:nvSpPr>
        <p:spPr>
          <a:xfrm>
            <a:off x="8614792" y="3327693"/>
            <a:ext cx="118110" cy="0"/>
          </a:xfrm>
          <a:custGeom>
            <a:avLst/>
            <a:gdLst/>
            <a:ahLst/>
            <a:cxnLst/>
            <a:rect l="l" t="t" r="r" b="b"/>
            <a:pathLst>
              <a:path w="118109" h="0">
                <a:moveTo>
                  <a:pt x="0" y="0"/>
                </a:moveTo>
                <a:lnTo>
                  <a:pt x="117593" y="0"/>
                </a:lnTo>
              </a:path>
            </a:pathLst>
          </a:custGeom>
          <a:ln w="5635">
            <a:solidFill>
              <a:srgbClr val="CACAC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1" name="object 241"/>
          <p:cNvSpPr/>
          <p:nvPr/>
        </p:nvSpPr>
        <p:spPr>
          <a:xfrm>
            <a:off x="8639291" y="3319239"/>
            <a:ext cx="69215" cy="5715"/>
          </a:xfrm>
          <a:custGeom>
            <a:avLst/>
            <a:gdLst/>
            <a:ahLst/>
            <a:cxnLst/>
            <a:rect l="l" t="t" r="r" b="b"/>
            <a:pathLst>
              <a:path w="69215" h="5714">
                <a:moveTo>
                  <a:pt x="58796" y="0"/>
                </a:moveTo>
                <a:lnTo>
                  <a:pt x="9799" y="0"/>
                </a:lnTo>
                <a:lnTo>
                  <a:pt x="0" y="5635"/>
                </a:lnTo>
                <a:lnTo>
                  <a:pt x="68596" y="5635"/>
                </a:lnTo>
                <a:lnTo>
                  <a:pt x="58796" y="0"/>
                </a:lnTo>
                <a:close/>
              </a:path>
            </a:pathLst>
          </a:custGeom>
          <a:solidFill>
            <a:srgbClr val="CACAC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2" name="object 242"/>
          <p:cNvSpPr/>
          <p:nvPr/>
        </p:nvSpPr>
        <p:spPr>
          <a:xfrm>
            <a:off x="8399205" y="3353053"/>
            <a:ext cx="549275" cy="834390"/>
          </a:xfrm>
          <a:custGeom>
            <a:avLst/>
            <a:gdLst/>
            <a:ahLst/>
            <a:cxnLst/>
            <a:rect l="l" t="t" r="r" b="b"/>
            <a:pathLst>
              <a:path w="549275" h="834389">
                <a:moveTo>
                  <a:pt x="303782" y="0"/>
                </a:moveTo>
                <a:lnTo>
                  <a:pt x="244985" y="0"/>
                </a:lnTo>
                <a:lnTo>
                  <a:pt x="191088" y="16907"/>
                </a:lnTo>
                <a:lnTo>
                  <a:pt x="142091" y="50721"/>
                </a:lnTo>
                <a:lnTo>
                  <a:pt x="122492" y="67628"/>
                </a:lnTo>
                <a:lnTo>
                  <a:pt x="78395" y="118380"/>
                </a:lnTo>
                <a:lnTo>
                  <a:pt x="63696" y="152194"/>
                </a:lnTo>
                <a:lnTo>
                  <a:pt x="44097" y="180372"/>
                </a:lnTo>
                <a:lnTo>
                  <a:pt x="34297" y="219822"/>
                </a:lnTo>
                <a:lnTo>
                  <a:pt x="19598" y="253637"/>
                </a:lnTo>
                <a:lnTo>
                  <a:pt x="9799" y="293087"/>
                </a:lnTo>
                <a:lnTo>
                  <a:pt x="0" y="371987"/>
                </a:lnTo>
                <a:lnTo>
                  <a:pt x="0" y="462158"/>
                </a:lnTo>
                <a:lnTo>
                  <a:pt x="9799" y="541058"/>
                </a:lnTo>
                <a:lnTo>
                  <a:pt x="19599" y="580508"/>
                </a:lnTo>
                <a:lnTo>
                  <a:pt x="34298" y="614323"/>
                </a:lnTo>
                <a:lnTo>
                  <a:pt x="44097" y="653773"/>
                </a:lnTo>
                <a:lnTo>
                  <a:pt x="63696" y="681951"/>
                </a:lnTo>
                <a:lnTo>
                  <a:pt x="78395" y="715766"/>
                </a:lnTo>
                <a:lnTo>
                  <a:pt x="122493" y="766487"/>
                </a:lnTo>
                <a:lnTo>
                  <a:pt x="142092" y="783394"/>
                </a:lnTo>
                <a:lnTo>
                  <a:pt x="166590" y="805936"/>
                </a:lnTo>
                <a:lnTo>
                  <a:pt x="191089" y="817207"/>
                </a:lnTo>
                <a:lnTo>
                  <a:pt x="220487" y="828479"/>
                </a:lnTo>
                <a:lnTo>
                  <a:pt x="244986" y="834114"/>
                </a:lnTo>
                <a:lnTo>
                  <a:pt x="303782" y="834114"/>
                </a:lnTo>
                <a:lnTo>
                  <a:pt x="328281" y="828479"/>
                </a:lnTo>
                <a:lnTo>
                  <a:pt x="357679" y="817207"/>
                </a:lnTo>
                <a:lnTo>
                  <a:pt x="382178" y="805936"/>
                </a:lnTo>
                <a:lnTo>
                  <a:pt x="406676" y="783394"/>
                </a:lnTo>
                <a:lnTo>
                  <a:pt x="426275" y="766487"/>
                </a:lnTo>
                <a:lnTo>
                  <a:pt x="470372" y="715766"/>
                </a:lnTo>
                <a:lnTo>
                  <a:pt x="485072" y="681951"/>
                </a:lnTo>
                <a:lnTo>
                  <a:pt x="504670" y="653773"/>
                </a:lnTo>
                <a:lnTo>
                  <a:pt x="514470" y="614323"/>
                </a:lnTo>
                <a:lnTo>
                  <a:pt x="529169" y="580509"/>
                </a:lnTo>
                <a:lnTo>
                  <a:pt x="538968" y="541059"/>
                </a:lnTo>
                <a:lnTo>
                  <a:pt x="548768" y="462158"/>
                </a:lnTo>
                <a:lnTo>
                  <a:pt x="548768" y="371987"/>
                </a:lnTo>
                <a:lnTo>
                  <a:pt x="538968" y="293087"/>
                </a:lnTo>
                <a:lnTo>
                  <a:pt x="529169" y="253637"/>
                </a:lnTo>
                <a:lnTo>
                  <a:pt x="514469" y="219823"/>
                </a:lnTo>
                <a:lnTo>
                  <a:pt x="504670" y="180373"/>
                </a:lnTo>
                <a:lnTo>
                  <a:pt x="485071" y="152194"/>
                </a:lnTo>
                <a:lnTo>
                  <a:pt x="470372" y="118380"/>
                </a:lnTo>
                <a:lnTo>
                  <a:pt x="426274" y="67628"/>
                </a:lnTo>
                <a:lnTo>
                  <a:pt x="406676" y="50721"/>
                </a:lnTo>
                <a:lnTo>
                  <a:pt x="382177" y="28178"/>
                </a:lnTo>
                <a:lnTo>
                  <a:pt x="357678" y="16907"/>
                </a:lnTo>
                <a:lnTo>
                  <a:pt x="328280" y="5635"/>
                </a:lnTo>
                <a:lnTo>
                  <a:pt x="303782" y="0"/>
                </a:lnTo>
                <a:close/>
              </a:path>
            </a:pathLst>
          </a:custGeom>
          <a:solidFill>
            <a:srgbClr val="74747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3" name="object 243"/>
          <p:cNvSpPr/>
          <p:nvPr/>
        </p:nvSpPr>
        <p:spPr>
          <a:xfrm>
            <a:off x="8511899" y="4068819"/>
            <a:ext cx="323850" cy="95885"/>
          </a:xfrm>
          <a:custGeom>
            <a:avLst/>
            <a:gdLst/>
            <a:ahLst/>
            <a:cxnLst/>
            <a:rect l="l" t="t" r="r" b="b"/>
            <a:pathLst>
              <a:path w="323850" h="95885">
                <a:moveTo>
                  <a:pt x="176389" y="90170"/>
                </a:moveTo>
                <a:lnTo>
                  <a:pt x="151891" y="90170"/>
                </a:lnTo>
                <a:lnTo>
                  <a:pt x="161690" y="95805"/>
                </a:lnTo>
                <a:lnTo>
                  <a:pt x="176389" y="90170"/>
                </a:lnTo>
                <a:close/>
              </a:path>
              <a:path w="323850" h="95885">
                <a:moveTo>
                  <a:pt x="29398" y="0"/>
                </a:moveTo>
                <a:lnTo>
                  <a:pt x="0" y="0"/>
                </a:lnTo>
                <a:lnTo>
                  <a:pt x="19598" y="22542"/>
                </a:lnTo>
                <a:lnTo>
                  <a:pt x="29398" y="28178"/>
                </a:lnTo>
                <a:lnTo>
                  <a:pt x="34298" y="39450"/>
                </a:lnTo>
                <a:lnTo>
                  <a:pt x="44097" y="45085"/>
                </a:lnTo>
                <a:lnTo>
                  <a:pt x="53896" y="56357"/>
                </a:lnTo>
                <a:lnTo>
                  <a:pt x="83295" y="73264"/>
                </a:lnTo>
                <a:lnTo>
                  <a:pt x="97994" y="78898"/>
                </a:lnTo>
                <a:lnTo>
                  <a:pt x="117593" y="90170"/>
                </a:lnTo>
                <a:lnTo>
                  <a:pt x="205788" y="90170"/>
                </a:lnTo>
                <a:lnTo>
                  <a:pt x="220487" y="84534"/>
                </a:lnTo>
                <a:lnTo>
                  <a:pt x="249884" y="67628"/>
                </a:lnTo>
                <a:lnTo>
                  <a:pt x="137192" y="67628"/>
                </a:lnTo>
                <a:lnTo>
                  <a:pt x="127392" y="61992"/>
                </a:lnTo>
                <a:lnTo>
                  <a:pt x="117593" y="61992"/>
                </a:lnTo>
                <a:lnTo>
                  <a:pt x="107793" y="56357"/>
                </a:lnTo>
                <a:lnTo>
                  <a:pt x="102894" y="56357"/>
                </a:lnTo>
                <a:lnTo>
                  <a:pt x="83295" y="45085"/>
                </a:lnTo>
                <a:lnTo>
                  <a:pt x="78395" y="39450"/>
                </a:lnTo>
                <a:lnTo>
                  <a:pt x="58796" y="28178"/>
                </a:lnTo>
                <a:lnTo>
                  <a:pt x="53896" y="22542"/>
                </a:lnTo>
                <a:lnTo>
                  <a:pt x="44097" y="16907"/>
                </a:lnTo>
                <a:lnTo>
                  <a:pt x="39197" y="5635"/>
                </a:lnTo>
                <a:lnTo>
                  <a:pt x="29398" y="0"/>
                </a:lnTo>
                <a:close/>
              </a:path>
              <a:path w="323850" h="95885">
                <a:moveTo>
                  <a:pt x="323381" y="0"/>
                </a:moveTo>
                <a:lnTo>
                  <a:pt x="293982" y="0"/>
                </a:lnTo>
                <a:lnTo>
                  <a:pt x="274384" y="22542"/>
                </a:lnTo>
                <a:lnTo>
                  <a:pt x="264584" y="28178"/>
                </a:lnTo>
                <a:lnTo>
                  <a:pt x="259684" y="33814"/>
                </a:lnTo>
                <a:lnTo>
                  <a:pt x="240086" y="45085"/>
                </a:lnTo>
                <a:lnTo>
                  <a:pt x="235186" y="50721"/>
                </a:lnTo>
                <a:lnTo>
                  <a:pt x="225386" y="56357"/>
                </a:lnTo>
                <a:lnTo>
                  <a:pt x="215587" y="56357"/>
                </a:lnTo>
                <a:lnTo>
                  <a:pt x="205788" y="61992"/>
                </a:lnTo>
                <a:lnTo>
                  <a:pt x="200888" y="61992"/>
                </a:lnTo>
                <a:lnTo>
                  <a:pt x="191088" y="67628"/>
                </a:lnTo>
                <a:lnTo>
                  <a:pt x="249884" y="67628"/>
                </a:lnTo>
                <a:lnTo>
                  <a:pt x="269484" y="56357"/>
                </a:lnTo>
                <a:lnTo>
                  <a:pt x="279283" y="45085"/>
                </a:lnTo>
                <a:lnTo>
                  <a:pt x="289083" y="39450"/>
                </a:lnTo>
                <a:lnTo>
                  <a:pt x="298882" y="28178"/>
                </a:lnTo>
                <a:lnTo>
                  <a:pt x="308682" y="22542"/>
                </a:lnTo>
                <a:lnTo>
                  <a:pt x="318481" y="11271"/>
                </a:lnTo>
                <a:lnTo>
                  <a:pt x="323381" y="0"/>
                </a:lnTo>
                <a:close/>
              </a:path>
            </a:pathLst>
          </a:custGeom>
          <a:solidFill>
            <a:srgbClr val="FFB3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4" name="object 244"/>
          <p:cNvSpPr/>
          <p:nvPr/>
        </p:nvSpPr>
        <p:spPr>
          <a:xfrm>
            <a:off x="8502100" y="4051912"/>
            <a:ext cx="39370" cy="17145"/>
          </a:xfrm>
          <a:custGeom>
            <a:avLst/>
            <a:gdLst/>
            <a:ahLst/>
            <a:cxnLst/>
            <a:rect l="l" t="t" r="r" b="b"/>
            <a:pathLst>
              <a:path w="39370" h="17145">
                <a:moveTo>
                  <a:pt x="39197" y="11271"/>
                </a:moveTo>
                <a:lnTo>
                  <a:pt x="9799" y="11271"/>
                </a:lnTo>
                <a:lnTo>
                  <a:pt x="9799" y="16907"/>
                </a:lnTo>
                <a:lnTo>
                  <a:pt x="39197" y="16907"/>
                </a:lnTo>
                <a:lnTo>
                  <a:pt x="39197" y="11271"/>
                </a:lnTo>
                <a:close/>
              </a:path>
              <a:path w="39370" h="17145">
                <a:moveTo>
                  <a:pt x="29398" y="0"/>
                </a:moveTo>
                <a:lnTo>
                  <a:pt x="0" y="0"/>
                </a:lnTo>
                <a:lnTo>
                  <a:pt x="4899" y="5635"/>
                </a:lnTo>
                <a:lnTo>
                  <a:pt x="4899" y="11271"/>
                </a:lnTo>
                <a:lnTo>
                  <a:pt x="34298" y="11271"/>
                </a:lnTo>
                <a:lnTo>
                  <a:pt x="29398" y="5635"/>
                </a:lnTo>
                <a:lnTo>
                  <a:pt x="29398" y="0"/>
                </a:lnTo>
                <a:close/>
              </a:path>
            </a:pathLst>
          </a:custGeom>
          <a:solidFill>
            <a:srgbClr val="FFB30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5" name="object 245"/>
          <p:cNvSpPr/>
          <p:nvPr/>
        </p:nvSpPr>
        <p:spPr>
          <a:xfrm>
            <a:off x="8805882" y="4051912"/>
            <a:ext cx="39370" cy="17145"/>
          </a:xfrm>
          <a:custGeom>
            <a:avLst/>
            <a:gdLst/>
            <a:ahLst/>
            <a:cxnLst/>
            <a:rect l="l" t="t" r="r" b="b"/>
            <a:pathLst>
              <a:path w="39370" h="17145">
                <a:moveTo>
                  <a:pt x="39197" y="0"/>
                </a:moveTo>
                <a:lnTo>
                  <a:pt x="14699" y="0"/>
                </a:lnTo>
                <a:lnTo>
                  <a:pt x="0" y="16907"/>
                </a:lnTo>
                <a:lnTo>
                  <a:pt x="29398" y="16907"/>
                </a:lnTo>
                <a:lnTo>
                  <a:pt x="39197" y="5635"/>
                </a:lnTo>
                <a:lnTo>
                  <a:pt x="39197" y="0"/>
                </a:lnTo>
                <a:close/>
              </a:path>
            </a:pathLst>
          </a:custGeom>
          <a:solidFill>
            <a:srgbClr val="FFB30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6" name="object 246"/>
          <p:cNvSpPr/>
          <p:nvPr/>
        </p:nvSpPr>
        <p:spPr>
          <a:xfrm>
            <a:off x="8492301" y="4035005"/>
            <a:ext cx="39370" cy="17145"/>
          </a:xfrm>
          <a:custGeom>
            <a:avLst/>
            <a:gdLst/>
            <a:ahLst/>
            <a:cxnLst/>
            <a:rect l="l" t="t" r="r" b="b"/>
            <a:pathLst>
              <a:path w="39370" h="17145">
                <a:moveTo>
                  <a:pt x="29398" y="0"/>
                </a:moveTo>
                <a:lnTo>
                  <a:pt x="0" y="5635"/>
                </a:lnTo>
                <a:lnTo>
                  <a:pt x="4899" y="5635"/>
                </a:lnTo>
                <a:lnTo>
                  <a:pt x="4899" y="11271"/>
                </a:lnTo>
                <a:lnTo>
                  <a:pt x="9799" y="16907"/>
                </a:lnTo>
                <a:lnTo>
                  <a:pt x="39197" y="16907"/>
                </a:lnTo>
                <a:lnTo>
                  <a:pt x="29398" y="5635"/>
                </a:lnTo>
                <a:lnTo>
                  <a:pt x="29398" y="0"/>
                </a:lnTo>
                <a:close/>
              </a:path>
            </a:pathLst>
          </a:custGeom>
          <a:solidFill>
            <a:srgbClr val="FAB00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7" name="object 247"/>
          <p:cNvSpPr/>
          <p:nvPr/>
        </p:nvSpPr>
        <p:spPr>
          <a:xfrm>
            <a:off x="8820581" y="4035005"/>
            <a:ext cx="34925" cy="17145"/>
          </a:xfrm>
          <a:custGeom>
            <a:avLst/>
            <a:gdLst/>
            <a:ahLst/>
            <a:cxnLst/>
            <a:rect l="l" t="t" r="r" b="b"/>
            <a:pathLst>
              <a:path w="34925" h="17145">
                <a:moveTo>
                  <a:pt x="9799" y="0"/>
                </a:moveTo>
                <a:lnTo>
                  <a:pt x="4899" y="5635"/>
                </a:lnTo>
                <a:lnTo>
                  <a:pt x="4899" y="11271"/>
                </a:lnTo>
                <a:lnTo>
                  <a:pt x="0" y="11271"/>
                </a:lnTo>
                <a:lnTo>
                  <a:pt x="0" y="16907"/>
                </a:lnTo>
                <a:lnTo>
                  <a:pt x="29398" y="16907"/>
                </a:lnTo>
                <a:lnTo>
                  <a:pt x="29398" y="11271"/>
                </a:lnTo>
                <a:lnTo>
                  <a:pt x="34298" y="5635"/>
                </a:lnTo>
                <a:lnTo>
                  <a:pt x="9799" y="0"/>
                </a:lnTo>
                <a:close/>
              </a:path>
            </a:pathLst>
          </a:custGeom>
          <a:solidFill>
            <a:srgbClr val="FAB00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8" name="object 248"/>
          <p:cNvSpPr/>
          <p:nvPr/>
        </p:nvSpPr>
        <p:spPr>
          <a:xfrm>
            <a:off x="8487401" y="4023733"/>
            <a:ext cx="34925" cy="17145"/>
          </a:xfrm>
          <a:custGeom>
            <a:avLst/>
            <a:gdLst/>
            <a:ahLst/>
            <a:cxnLst/>
            <a:rect l="l" t="t" r="r" b="b"/>
            <a:pathLst>
              <a:path w="34925" h="17145">
                <a:moveTo>
                  <a:pt x="24498" y="0"/>
                </a:moveTo>
                <a:lnTo>
                  <a:pt x="0" y="0"/>
                </a:lnTo>
                <a:lnTo>
                  <a:pt x="0" y="5635"/>
                </a:lnTo>
                <a:lnTo>
                  <a:pt x="4899" y="11271"/>
                </a:lnTo>
                <a:lnTo>
                  <a:pt x="4899" y="16907"/>
                </a:lnTo>
                <a:lnTo>
                  <a:pt x="34298" y="11271"/>
                </a:lnTo>
                <a:lnTo>
                  <a:pt x="29398" y="11271"/>
                </a:lnTo>
                <a:lnTo>
                  <a:pt x="29398" y="5635"/>
                </a:lnTo>
                <a:lnTo>
                  <a:pt x="24498" y="0"/>
                </a:lnTo>
                <a:close/>
              </a:path>
            </a:pathLst>
          </a:custGeom>
          <a:solidFill>
            <a:srgbClr val="F6AD1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9" name="object 249"/>
          <p:cNvSpPr/>
          <p:nvPr/>
        </p:nvSpPr>
        <p:spPr>
          <a:xfrm>
            <a:off x="8830381" y="4023734"/>
            <a:ext cx="34925" cy="17145"/>
          </a:xfrm>
          <a:custGeom>
            <a:avLst/>
            <a:gdLst/>
            <a:ahLst/>
            <a:cxnLst/>
            <a:rect l="l" t="t" r="r" b="b"/>
            <a:pathLst>
              <a:path w="34925" h="17145">
                <a:moveTo>
                  <a:pt x="34297" y="0"/>
                </a:moveTo>
                <a:lnTo>
                  <a:pt x="4899" y="0"/>
                </a:lnTo>
                <a:lnTo>
                  <a:pt x="4899" y="5635"/>
                </a:lnTo>
                <a:lnTo>
                  <a:pt x="0" y="11271"/>
                </a:lnTo>
                <a:lnTo>
                  <a:pt x="24498" y="16907"/>
                </a:lnTo>
                <a:lnTo>
                  <a:pt x="29398" y="11271"/>
                </a:lnTo>
                <a:lnTo>
                  <a:pt x="29398" y="5635"/>
                </a:lnTo>
                <a:lnTo>
                  <a:pt x="34297" y="0"/>
                </a:lnTo>
                <a:close/>
              </a:path>
            </a:pathLst>
          </a:custGeom>
          <a:solidFill>
            <a:srgbClr val="F6AD1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0" name="object 250"/>
          <p:cNvSpPr/>
          <p:nvPr/>
        </p:nvSpPr>
        <p:spPr>
          <a:xfrm>
            <a:off x="8477601" y="4006826"/>
            <a:ext cx="34925" cy="17145"/>
          </a:xfrm>
          <a:custGeom>
            <a:avLst/>
            <a:gdLst/>
            <a:ahLst/>
            <a:cxnLst/>
            <a:rect l="l" t="t" r="r" b="b"/>
            <a:pathLst>
              <a:path w="34925" h="17145">
                <a:moveTo>
                  <a:pt x="24498" y="0"/>
                </a:moveTo>
                <a:lnTo>
                  <a:pt x="0" y="0"/>
                </a:lnTo>
                <a:lnTo>
                  <a:pt x="0" y="5635"/>
                </a:lnTo>
                <a:lnTo>
                  <a:pt x="4899" y="11271"/>
                </a:lnTo>
                <a:lnTo>
                  <a:pt x="4899" y="16907"/>
                </a:lnTo>
                <a:lnTo>
                  <a:pt x="34298" y="16907"/>
                </a:lnTo>
                <a:lnTo>
                  <a:pt x="29398" y="11271"/>
                </a:lnTo>
                <a:lnTo>
                  <a:pt x="29398" y="5635"/>
                </a:lnTo>
                <a:lnTo>
                  <a:pt x="24498" y="5635"/>
                </a:lnTo>
                <a:lnTo>
                  <a:pt x="24498" y="0"/>
                </a:lnTo>
                <a:close/>
              </a:path>
            </a:pathLst>
          </a:custGeom>
          <a:solidFill>
            <a:srgbClr val="F3AC1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1" name="object 251"/>
          <p:cNvSpPr/>
          <p:nvPr/>
        </p:nvSpPr>
        <p:spPr>
          <a:xfrm>
            <a:off x="8840180" y="4006826"/>
            <a:ext cx="34925" cy="17145"/>
          </a:xfrm>
          <a:custGeom>
            <a:avLst/>
            <a:gdLst/>
            <a:ahLst/>
            <a:cxnLst/>
            <a:rect l="l" t="t" r="r" b="b"/>
            <a:pathLst>
              <a:path w="34925" h="17145">
                <a:moveTo>
                  <a:pt x="34297" y="0"/>
                </a:moveTo>
                <a:lnTo>
                  <a:pt x="9799" y="0"/>
                </a:lnTo>
                <a:lnTo>
                  <a:pt x="0" y="11271"/>
                </a:lnTo>
                <a:lnTo>
                  <a:pt x="0" y="16907"/>
                </a:lnTo>
                <a:lnTo>
                  <a:pt x="24498" y="16907"/>
                </a:lnTo>
                <a:lnTo>
                  <a:pt x="29398" y="11271"/>
                </a:lnTo>
                <a:lnTo>
                  <a:pt x="29398" y="5635"/>
                </a:lnTo>
                <a:lnTo>
                  <a:pt x="34297" y="0"/>
                </a:lnTo>
                <a:close/>
              </a:path>
            </a:pathLst>
          </a:custGeom>
          <a:solidFill>
            <a:srgbClr val="F3AC1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2" name="object 252"/>
          <p:cNvSpPr/>
          <p:nvPr/>
        </p:nvSpPr>
        <p:spPr>
          <a:xfrm>
            <a:off x="8467801" y="3989919"/>
            <a:ext cx="34925" cy="17145"/>
          </a:xfrm>
          <a:custGeom>
            <a:avLst/>
            <a:gdLst/>
            <a:ahLst/>
            <a:cxnLst/>
            <a:rect l="l" t="t" r="r" b="b"/>
            <a:pathLst>
              <a:path w="34925" h="17145">
                <a:moveTo>
                  <a:pt x="24498" y="0"/>
                </a:moveTo>
                <a:lnTo>
                  <a:pt x="0" y="0"/>
                </a:lnTo>
                <a:lnTo>
                  <a:pt x="0" y="5635"/>
                </a:lnTo>
                <a:lnTo>
                  <a:pt x="4899" y="5635"/>
                </a:lnTo>
                <a:lnTo>
                  <a:pt x="4899" y="11271"/>
                </a:lnTo>
                <a:lnTo>
                  <a:pt x="9799" y="16907"/>
                </a:lnTo>
                <a:lnTo>
                  <a:pt x="34298" y="16907"/>
                </a:lnTo>
                <a:lnTo>
                  <a:pt x="29398" y="11271"/>
                </a:lnTo>
                <a:lnTo>
                  <a:pt x="29398" y="5635"/>
                </a:lnTo>
                <a:lnTo>
                  <a:pt x="24498" y="0"/>
                </a:lnTo>
                <a:close/>
              </a:path>
            </a:pathLst>
          </a:custGeom>
          <a:solidFill>
            <a:srgbClr val="EEAA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3" name="object 253"/>
          <p:cNvSpPr/>
          <p:nvPr/>
        </p:nvSpPr>
        <p:spPr>
          <a:xfrm>
            <a:off x="8849979" y="3989919"/>
            <a:ext cx="29845" cy="17145"/>
          </a:xfrm>
          <a:custGeom>
            <a:avLst/>
            <a:gdLst/>
            <a:ahLst/>
            <a:cxnLst/>
            <a:rect l="l" t="t" r="r" b="b"/>
            <a:pathLst>
              <a:path w="29845" h="17145">
                <a:moveTo>
                  <a:pt x="29398" y="0"/>
                </a:moveTo>
                <a:lnTo>
                  <a:pt x="4899" y="0"/>
                </a:lnTo>
                <a:lnTo>
                  <a:pt x="4899" y="5635"/>
                </a:lnTo>
                <a:lnTo>
                  <a:pt x="0" y="5635"/>
                </a:lnTo>
                <a:lnTo>
                  <a:pt x="0" y="16907"/>
                </a:lnTo>
                <a:lnTo>
                  <a:pt x="24498" y="16907"/>
                </a:lnTo>
                <a:lnTo>
                  <a:pt x="24498" y="11271"/>
                </a:lnTo>
                <a:lnTo>
                  <a:pt x="29398" y="5635"/>
                </a:lnTo>
                <a:lnTo>
                  <a:pt x="29398" y="0"/>
                </a:lnTo>
                <a:close/>
              </a:path>
            </a:pathLst>
          </a:custGeom>
          <a:solidFill>
            <a:srgbClr val="EEAA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4" name="object 254"/>
          <p:cNvSpPr/>
          <p:nvPr/>
        </p:nvSpPr>
        <p:spPr>
          <a:xfrm>
            <a:off x="8462902" y="3973012"/>
            <a:ext cx="29845" cy="17145"/>
          </a:xfrm>
          <a:custGeom>
            <a:avLst/>
            <a:gdLst/>
            <a:ahLst/>
            <a:cxnLst/>
            <a:rect l="l" t="t" r="r" b="b"/>
            <a:pathLst>
              <a:path w="29845" h="17145">
                <a:moveTo>
                  <a:pt x="24498" y="0"/>
                </a:moveTo>
                <a:lnTo>
                  <a:pt x="0" y="0"/>
                </a:lnTo>
                <a:lnTo>
                  <a:pt x="0" y="5635"/>
                </a:lnTo>
                <a:lnTo>
                  <a:pt x="4899" y="11271"/>
                </a:lnTo>
                <a:lnTo>
                  <a:pt x="4899" y="16907"/>
                </a:lnTo>
                <a:lnTo>
                  <a:pt x="29398" y="16907"/>
                </a:lnTo>
                <a:lnTo>
                  <a:pt x="29398" y="11271"/>
                </a:lnTo>
                <a:lnTo>
                  <a:pt x="24498" y="5635"/>
                </a:lnTo>
                <a:lnTo>
                  <a:pt x="24498" y="0"/>
                </a:lnTo>
                <a:close/>
              </a:path>
            </a:pathLst>
          </a:custGeom>
          <a:solidFill>
            <a:srgbClr val="EAA72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5" name="object 255"/>
          <p:cNvSpPr/>
          <p:nvPr/>
        </p:nvSpPr>
        <p:spPr>
          <a:xfrm>
            <a:off x="8854879" y="3973012"/>
            <a:ext cx="34925" cy="17145"/>
          </a:xfrm>
          <a:custGeom>
            <a:avLst/>
            <a:gdLst/>
            <a:ahLst/>
            <a:cxnLst/>
            <a:rect l="l" t="t" r="r" b="b"/>
            <a:pathLst>
              <a:path w="34925" h="17145">
                <a:moveTo>
                  <a:pt x="34297" y="0"/>
                </a:moveTo>
                <a:lnTo>
                  <a:pt x="9799" y="0"/>
                </a:lnTo>
                <a:lnTo>
                  <a:pt x="4899" y="5635"/>
                </a:lnTo>
                <a:lnTo>
                  <a:pt x="4899" y="11271"/>
                </a:lnTo>
                <a:lnTo>
                  <a:pt x="0" y="16907"/>
                </a:lnTo>
                <a:lnTo>
                  <a:pt x="24498" y="16907"/>
                </a:lnTo>
                <a:lnTo>
                  <a:pt x="29398" y="11271"/>
                </a:lnTo>
                <a:lnTo>
                  <a:pt x="29398" y="5635"/>
                </a:lnTo>
                <a:lnTo>
                  <a:pt x="34297" y="0"/>
                </a:lnTo>
                <a:close/>
              </a:path>
            </a:pathLst>
          </a:custGeom>
          <a:solidFill>
            <a:srgbClr val="EAA72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6" name="object 256"/>
          <p:cNvSpPr/>
          <p:nvPr/>
        </p:nvSpPr>
        <p:spPr>
          <a:xfrm>
            <a:off x="8458002" y="3961741"/>
            <a:ext cx="29845" cy="11430"/>
          </a:xfrm>
          <a:custGeom>
            <a:avLst/>
            <a:gdLst/>
            <a:ahLst/>
            <a:cxnLst/>
            <a:rect l="l" t="t" r="r" b="b"/>
            <a:pathLst>
              <a:path w="29845" h="11429">
                <a:moveTo>
                  <a:pt x="24498" y="0"/>
                </a:moveTo>
                <a:lnTo>
                  <a:pt x="0" y="0"/>
                </a:lnTo>
                <a:lnTo>
                  <a:pt x="0" y="5635"/>
                </a:lnTo>
                <a:lnTo>
                  <a:pt x="4899" y="11271"/>
                </a:lnTo>
                <a:lnTo>
                  <a:pt x="29398" y="11271"/>
                </a:lnTo>
                <a:lnTo>
                  <a:pt x="24498" y="5635"/>
                </a:lnTo>
                <a:lnTo>
                  <a:pt x="24498" y="0"/>
                </a:lnTo>
                <a:close/>
              </a:path>
            </a:pathLst>
          </a:custGeom>
          <a:solidFill>
            <a:srgbClr val="E4A22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7" name="object 257"/>
          <p:cNvSpPr/>
          <p:nvPr/>
        </p:nvSpPr>
        <p:spPr>
          <a:xfrm>
            <a:off x="8864679" y="3961741"/>
            <a:ext cx="29845" cy="11430"/>
          </a:xfrm>
          <a:custGeom>
            <a:avLst/>
            <a:gdLst/>
            <a:ahLst/>
            <a:cxnLst/>
            <a:rect l="l" t="t" r="r" b="b"/>
            <a:pathLst>
              <a:path w="29845" h="11429">
                <a:moveTo>
                  <a:pt x="29398" y="0"/>
                </a:moveTo>
                <a:lnTo>
                  <a:pt x="0" y="0"/>
                </a:lnTo>
                <a:lnTo>
                  <a:pt x="0" y="11271"/>
                </a:lnTo>
                <a:lnTo>
                  <a:pt x="24498" y="11271"/>
                </a:lnTo>
                <a:lnTo>
                  <a:pt x="24498" y="5635"/>
                </a:lnTo>
                <a:lnTo>
                  <a:pt x="29398" y="0"/>
                </a:lnTo>
                <a:close/>
              </a:path>
            </a:pathLst>
          </a:custGeom>
          <a:solidFill>
            <a:srgbClr val="E4A22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8" name="object 258"/>
          <p:cNvSpPr/>
          <p:nvPr/>
        </p:nvSpPr>
        <p:spPr>
          <a:xfrm>
            <a:off x="8453102" y="3944834"/>
            <a:ext cx="29845" cy="17145"/>
          </a:xfrm>
          <a:custGeom>
            <a:avLst/>
            <a:gdLst/>
            <a:ahLst/>
            <a:cxnLst/>
            <a:rect l="l" t="t" r="r" b="b"/>
            <a:pathLst>
              <a:path w="29845" h="17145">
                <a:moveTo>
                  <a:pt x="24498" y="0"/>
                </a:moveTo>
                <a:lnTo>
                  <a:pt x="0" y="0"/>
                </a:lnTo>
                <a:lnTo>
                  <a:pt x="0" y="11271"/>
                </a:lnTo>
                <a:lnTo>
                  <a:pt x="4899" y="16907"/>
                </a:lnTo>
                <a:lnTo>
                  <a:pt x="29398" y="16907"/>
                </a:lnTo>
                <a:lnTo>
                  <a:pt x="24498" y="11271"/>
                </a:lnTo>
                <a:lnTo>
                  <a:pt x="24498" y="0"/>
                </a:lnTo>
                <a:close/>
              </a:path>
            </a:pathLst>
          </a:custGeom>
          <a:solidFill>
            <a:srgbClr val="DF9F2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9" name="object 259"/>
          <p:cNvSpPr/>
          <p:nvPr/>
        </p:nvSpPr>
        <p:spPr>
          <a:xfrm>
            <a:off x="8869578" y="3944834"/>
            <a:ext cx="29845" cy="17145"/>
          </a:xfrm>
          <a:custGeom>
            <a:avLst/>
            <a:gdLst/>
            <a:ahLst/>
            <a:cxnLst/>
            <a:rect l="l" t="t" r="r" b="b"/>
            <a:pathLst>
              <a:path w="29845" h="17145">
                <a:moveTo>
                  <a:pt x="29398" y="0"/>
                </a:moveTo>
                <a:lnTo>
                  <a:pt x="4899" y="0"/>
                </a:lnTo>
                <a:lnTo>
                  <a:pt x="0" y="5635"/>
                </a:lnTo>
                <a:lnTo>
                  <a:pt x="0" y="16907"/>
                </a:lnTo>
                <a:lnTo>
                  <a:pt x="24498" y="16907"/>
                </a:lnTo>
                <a:lnTo>
                  <a:pt x="24498" y="11271"/>
                </a:lnTo>
                <a:lnTo>
                  <a:pt x="29398" y="5635"/>
                </a:lnTo>
                <a:lnTo>
                  <a:pt x="29398" y="0"/>
                </a:lnTo>
                <a:close/>
              </a:path>
            </a:pathLst>
          </a:custGeom>
          <a:solidFill>
            <a:srgbClr val="DF9F2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0" name="object 260"/>
          <p:cNvSpPr/>
          <p:nvPr/>
        </p:nvSpPr>
        <p:spPr>
          <a:xfrm>
            <a:off x="8448202" y="3927926"/>
            <a:ext cx="29845" cy="17145"/>
          </a:xfrm>
          <a:custGeom>
            <a:avLst/>
            <a:gdLst/>
            <a:ahLst/>
            <a:cxnLst/>
            <a:rect l="l" t="t" r="r" b="b"/>
            <a:pathLst>
              <a:path w="29845" h="17145">
                <a:moveTo>
                  <a:pt x="19598" y="0"/>
                </a:moveTo>
                <a:lnTo>
                  <a:pt x="0" y="0"/>
                </a:lnTo>
                <a:lnTo>
                  <a:pt x="0" y="16907"/>
                </a:lnTo>
                <a:lnTo>
                  <a:pt x="29398" y="16907"/>
                </a:lnTo>
                <a:lnTo>
                  <a:pt x="24498" y="11271"/>
                </a:lnTo>
                <a:lnTo>
                  <a:pt x="24498" y="5635"/>
                </a:lnTo>
                <a:lnTo>
                  <a:pt x="19598" y="0"/>
                </a:lnTo>
                <a:close/>
              </a:path>
            </a:pathLst>
          </a:custGeom>
          <a:solidFill>
            <a:srgbClr val="DF9F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1" name="object 261"/>
          <p:cNvSpPr/>
          <p:nvPr/>
        </p:nvSpPr>
        <p:spPr>
          <a:xfrm>
            <a:off x="8874478" y="3927926"/>
            <a:ext cx="29845" cy="17145"/>
          </a:xfrm>
          <a:custGeom>
            <a:avLst/>
            <a:gdLst/>
            <a:ahLst/>
            <a:cxnLst/>
            <a:rect l="l" t="t" r="r" b="b"/>
            <a:pathLst>
              <a:path w="29845" h="17145">
                <a:moveTo>
                  <a:pt x="29398" y="0"/>
                </a:moveTo>
                <a:lnTo>
                  <a:pt x="4899" y="0"/>
                </a:lnTo>
                <a:lnTo>
                  <a:pt x="4899" y="5635"/>
                </a:lnTo>
                <a:lnTo>
                  <a:pt x="0" y="11271"/>
                </a:lnTo>
                <a:lnTo>
                  <a:pt x="0" y="16907"/>
                </a:lnTo>
                <a:lnTo>
                  <a:pt x="24498" y="16907"/>
                </a:lnTo>
                <a:lnTo>
                  <a:pt x="24498" y="5635"/>
                </a:lnTo>
                <a:lnTo>
                  <a:pt x="29398" y="5635"/>
                </a:lnTo>
                <a:lnTo>
                  <a:pt x="29398" y="0"/>
                </a:lnTo>
                <a:close/>
              </a:path>
            </a:pathLst>
          </a:custGeom>
          <a:solidFill>
            <a:srgbClr val="DF9F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2" name="object 262"/>
          <p:cNvSpPr/>
          <p:nvPr/>
        </p:nvSpPr>
        <p:spPr>
          <a:xfrm>
            <a:off x="8443303" y="3911019"/>
            <a:ext cx="24765" cy="17145"/>
          </a:xfrm>
          <a:custGeom>
            <a:avLst/>
            <a:gdLst/>
            <a:ahLst/>
            <a:cxnLst/>
            <a:rect l="l" t="t" r="r" b="b"/>
            <a:pathLst>
              <a:path w="24765" h="17145">
                <a:moveTo>
                  <a:pt x="24498" y="0"/>
                </a:moveTo>
                <a:lnTo>
                  <a:pt x="0" y="0"/>
                </a:lnTo>
                <a:lnTo>
                  <a:pt x="0" y="11271"/>
                </a:lnTo>
                <a:lnTo>
                  <a:pt x="4899" y="16907"/>
                </a:lnTo>
                <a:lnTo>
                  <a:pt x="24498" y="16907"/>
                </a:lnTo>
                <a:lnTo>
                  <a:pt x="24498" y="0"/>
                </a:lnTo>
                <a:close/>
              </a:path>
            </a:pathLst>
          </a:custGeom>
          <a:solidFill>
            <a:srgbClr val="DC9E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3" name="object 263"/>
          <p:cNvSpPr/>
          <p:nvPr/>
        </p:nvSpPr>
        <p:spPr>
          <a:xfrm>
            <a:off x="8879378" y="3911019"/>
            <a:ext cx="29845" cy="17145"/>
          </a:xfrm>
          <a:custGeom>
            <a:avLst/>
            <a:gdLst/>
            <a:ahLst/>
            <a:cxnLst/>
            <a:rect l="l" t="t" r="r" b="b"/>
            <a:pathLst>
              <a:path w="29845" h="17145">
                <a:moveTo>
                  <a:pt x="29398" y="0"/>
                </a:moveTo>
                <a:lnTo>
                  <a:pt x="4899" y="0"/>
                </a:lnTo>
                <a:lnTo>
                  <a:pt x="4899" y="5635"/>
                </a:lnTo>
                <a:lnTo>
                  <a:pt x="0" y="11271"/>
                </a:lnTo>
                <a:lnTo>
                  <a:pt x="0" y="16907"/>
                </a:lnTo>
                <a:lnTo>
                  <a:pt x="24498" y="16907"/>
                </a:lnTo>
                <a:lnTo>
                  <a:pt x="24498" y="5635"/>
                </a:lnTo>
                <a:lnTo>
                  <a:pt x="29398" y="0"/>
                </a:lnTo>
                <a:close/>
              </a:path>
            </a:pathLst>
          </a:custGeom>
          <a:solidFill>
            <a:srgbClr val="DC9E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4" name="object 264"/>
          <p:cNvSpPr/>
          <p:nvPr/>
        </p:nvSpPr>
        <p:spPr>
          <a:xfrm>
            <a:off x="8438403" y="3894112"/>
            <a:ext cx="29845" cy="17145"/>
          </a:xfrm>
          <a:custGeom>
            <a:avLst/>
            <a:gdLst/>
            <a:ahLst/>
            <a:cxnLst/>
            <a:rect l="l" t="t" r="r" b="b"/>
            <a:pathLst>
              <a:path w="29845" h="17145">
                <a:moveTo>
                  <a:pt x="24498" y="0"/>
                </a:moveTo>
                <a:lnTo>
                  <a:pt x="0" y="5635"/>
                </a:lnTo>
                <a:lnTo>
                  <a:pt x="0" y="11271"/>
                </a:lnTo>
                <a:lnTo>
                  <a:pt x="4899" y="16907"/>
                </a:lnTo>
                <a:lnTo>
                  <a:pt x="29398" y="16907"/>
                </a:lnTo>
                <a:lnTo>
                  <a:pt x="24498" y="11271"/>
                </a:lnTo>
                <a:lnTo>
                  <a:pt x="24498" y="0"/>
                </a:lnTo>
                <a:close/>
              </a:path>
            </a:pathLst>
          </a:custGeom>
          <a:solidFill>
            <a:srgbClr val="D69B3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5" name="object 265"/>
          <p:cNvSpPr/>
          <p:nvPr/>
        </p:nvSpPr>
        <p:spPr>
          <a:xfrm>
            <a:off x="8884277" y="3894112"/>
            <a:ext cx="24765" cy="17145"/>
          </a:xfrm>
          <a:custGeom>
            <a:avLst/>
            <a:gdLst/>
            <a:ahLst/>
            <a:cxnLst/>
            <a:rect l="l" t="t" r="r" b="b"/>
            <a:pathLst>
              <a:path w="24765" h="17145">
                <a:moveTo>
                  <a:pt x="4899" y="0"/>
                </a:moveTo>
                <a:lnTo>
                  <a:pt x="0" y="5635"/>
                </a:lnTo>
                <a:lnTo>
                  <a:pt x="0" y="16907"/>
                </a:lnTo>
                <a:lnTo>
                  <a:pt x="24498" y="16907"/>
                </a:lnTo>
                <a:lnTo>
                  <a:pt x="24498" y="5635"/>
                </a:lnTo>
                <a:lnTo>
                  <a:pt x="4899" y="0"/>
                </a:lnTo>
                <a:close/>
              </a:path>
            </a:pathLst>
          </a:custGeom>
          <a:solidFill>
            <a:srgbClr val="D69B3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6" name="object 266"/>
          <p:cNvSpPr/>
          <p:nvPr/>
        </p:nvSpPr>
        <p:spPr>
          <a:xfrm>
            <a:off x="8438403" y="3882840"/>
            <a:ext cx="24765" cy="17145"/>
          </a:xfrm>
          <a:custGeom>
            <a:avLst/>
            <a:gdLst/>
            <a:ahLst/>
            <a:cxnLst/>
            <a:rect l="l" t="t" r="r" b="b"/>
            <a:pathLst>
              <a:path w="24765" h="17145">
                <a:moveTo>
                  <a:pt x="19598" y="0"/>
                </a:moveTo>
                <a:lnTo>
                  <a:pt x="0" y="0"/>
                </a:lnTo>
                <a:lnTo>
                  <a:pt x="0" y="16907"/>
                </a:lnTo>
                <a:lnTo>
                  <a:pt x="24498" y="11271"/>
                </a:lnTo>
                <a:lnTo>
                  <a:pt x="24498" y="5635"/>
                </a:lnTo>
                <a:lnTo>
                  <a:pt x="19598" y="0"/>
                </a:lnTo>
                <a:close/>
              </a:path>
            </a:pathLst>
          </a:custGeom>
          <a:solidFill>
            <a:srgbClr val="CC9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7" name="object 267"/>
          <p:cNvSpPr/>
          <p:nvPr/>
        </p:nvSpPr>
        <p:spPr>
          <a:xfrm>
            <a:off x="8889177" y="3882841"/>
            <a:ext cx="24765" cy="17145"/>
          </a:xfrm>
          <a:custGeom>
            <a:avLst/>
            <a:gdLst/>
            <a:ahLst/>
            <a:cxnLst/>
            <a:rect l="l" t="t" r="r" b="b"/>
            <a:pathLst>
              <a:path w="24765" h="17145">
                <a:moveTo>
                  <a:pt x="24498" y="0"/>
                </a:moveTo>
                <a:lnTo>
                  <a:pt x="0" y="0"/>
                </a:lnTo>
                <a:lnTo>
                  <a:pt x="0" y="11271"/>
                </a:lnTo>
                <a:lnTo>
                  <a:pt x="19598" y="16907"/>
                </a:lnTo>
                <a:lnTo>
                  <a:pt x="24498" y="11271"/>
                </a:lnTo>
                <a:lnTo>
                  <a:pt x="24498" y="0"/>
                </a:lnTo>
                <a:close/>
              </a:path>
            </a:pathLst>
          </a:custGeom>
          <a:solidFill>
            <a:srgbClr val="CC9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8" name="object 268"/>
          <p:cNvSpPr/>
          <p:nvPr/>
        </p:nvSpPr>
        <p:spPr>
          <a:xfrm>
            <a:off x="8433503" y="3865933"/>
            <a:ext cx="24765" cy="17145"/>
          </a:xfrm>
          <a:custGeom>
            <a:avLst/>
            <a:gdLst/>
            <a:ahLst/>
            <a:cxnLst/>
            <a:rect l="l" t="t" r="r" b="b"/>
            <a:pathLst>
              <a:path w="24765" h="17145">
                <a:moveTo>
                  <a:pt x="0" y="16907"/>
                </a:moveTo>
                <a:lnTo>
                  <a:pt x="0" y="0"/>
                </a:lnTo>
                <a:lnTo>
                  <a:pt x="24498" y="0"/>
                </a:lnTo>
                <a:lnTo>
                  <a:pt x="24498" y="16907"/>
                </a:lnTo>
                <a:lnTo>
                  <a:pt x="0" y="16907"/>
                </a:lnTo>
                <a:close/>
              </a:path>
            </a:pathLst>
          </a:custGeom>
          <a:solidFill>
            <a:srgbClr val="B88F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9" name="object 269"/>
          <p:cNvSpPr/>
          <p:nvPr/>
        </p:nvSpPr>
        <p:spPr>
          <a:xfrm>
            <a:off x="8889177" y="3865934"/>
            <a:ext cx="24765" cy="17145"/>
          </a:xfrm>
          <a:custGeom>
            <a:avLst/>
            <a:gdLst/>
            <a:ahLst/>
            <a:cxnLst/>
            <a:rect l="l" t="t" r="r" b="b"/>
            <a:pathLst>
              <a:path w="24765" h="17145">
                <a:moveTo>
                  <a:pt x="24498" y="0"/>
                </a:moveTo>
                <a:lnTo>
                  <a:pt x="4899" y="0"/>
                </a:lnTo>
                <a:lnTo>
                  <a:pt x="4899" y="5635"/>
                </a:lnTo>
                <a:lnTo>
                  <a:pt x="0" y="11271"/>
                </a:lnTo>
                <a:lnTo>
                  <a:pt x="0" y="16907"/>
                </a:lnTo>
                <a:lnTo>
                  <a:pt x="24498" y="16907"/>
                </a:lnTo>
                <a:lnTo>
                  <a:pt x="24498" y="0"/>
                </a:lnTo>
                <a:close/>
              </a:path>
            </a:pathLst>
          </a:custGeom>
          <a:solidFill>
            <a:srgbClr val="B88F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0" name="object 270"/>
          <p:cNvSpPr/>
          <p:nvPr/>
        </p:nvSpPr>
        <p:spPr>
          <a:xfrm>
            <a:off x="8428604" y="3849026"/>
            <a:ext cx="29845" cy="17145"/>
          </a:xfrm>
          <a:custGeom>
            <a:avLst/>
            <a:gdLst/>
            <a:ahLst/>
            <a:cxnLst/>
            <a:rect l="l" t="t" r="r" b="b"/>
            <a:pathLst>
              <a:path w="29845" h="17145">
                <a:moveTo>
                  <a:pt x="24498" y="0"/>
                </a:moveTo>
                <a:lnTo>
                  <a:pt x="0" y="0"/>
                </a:lnTo>
                <a:lnTo>
                  <a:pt x="4899" y="5635"/>
                </a:lnTo>
                <a:lnTo>
                  <a:pt x="4899" y="16907"/>
                </a:lnTo>
                <a:lnTo>
                  <a:pt x="29398" y="16907"/>
                </a:lnTo>
                <a:lnTo>
                  <a:pt x="24498" y="11271"/>
                </a:lnTo>
                <a:lnTo>
                  <a:pt x="24498" y="0"/>
                </a:lnTo>
                <a:close/>
              </a:path>
            </a:pathLst>
          </a:custGeom>
          <a:solidFill>
            <a:srgbClr val="A1824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1" name="object 271"/>
          <p:cNvSpPr/>
          <p:nvPr/>
        </p:nvSpPr>
        <p:spPr>
          <a:xfrm>
            <a:off x="8894077" y="3849026"/>
            <a:ext cx="24765" cy="17145"/>
          </a:xfrm>
          <a:custGeom>
            <a:avLst/>
            <a:gdLst/>
            <a:ahLst/>
            <a:cxnLst/>
            <a:rect l="l" t="t" r="r" b="b"/>
            <a:pathLst>
              <a:path w="24765" h="17145">
                <a:moveTo>
                  <a:pt x="0" y="16907"/>
                </a:moveTo>
                <a:lnTo>
                  <a:pt x="0" y="0"/>
                </a:lnTo>
                <a:lnTo>
                  <a:pt x="24498" y="0"/>
                </a:lnTo>
                <a:lnTo>
                  <a:pt x="24498" y="16907"/>
                </a:lnTo>
                <a:lnTo>
                  <a:pt x="0" y="16907"/>
                </a:lnTo>
                <a:close/>
              </a:path>
            </a:pathLst>
          </a:custGeom>
          <a:solidFill>
            <a:srgbClr val="A1824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2" name="object 272"/>
          <p:cNvSpPr/>
          <p:nvPr/>
        </p:nvSpPr>
        <p:spPr>
          <a:xfrm>
            <a:off x="8428604" y="3832119"/>
            <a:ext cx="24765" cy="17145"/>
          </a:xfrm>
          <a:custGeom>
            <a:avLst/>
            <a:gdLst/>
            <a:ahLst/>
            <a:cxnLst/>
            <a:rect l="l" t="t" r="r" b="b"/>
            <a:pathLst>
              <a:path w="24765" h="17145">
                <a:moveTo>
                  <a:pt x="0" y="16907"/>
                </a:moveTo>
                <a:lnTo>
                  <a:pt x="0" y="0"/>
                </a:lnTo>
                <a:lnTo>
                  <a:pt x="24498" y="0"/>
                </a:lnTo>
                <a:lnTo>
                  <a:pt x="24498" y="16907"/>
                </a:lnTo>
                <a:lnTo>
                  <a:pt x="0" y="16907"/>
                </a:lnTo>
                <a:close/>
              </a:path>
            </a:pathLst>
          </a:custGeom>
          <a:solidFill>
            <a:srgbClr val="8E754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3" name="object 273"/>
          <p:cNvSpPr/>
          <p:nvPr/>
        </p:nvSpPr>
        <p:spPr>
          <a:xfrm>
            <a:off x="8894077" y="3832119"/>
            <a:ext cx="24765" cy="17145"/>
          </a:xfrm>
          <a:custGeom>
            <a:avLst/>
            <a:gdLst/>
            <a:ahLst/>
            <a:cxnLst/>
            <a:rect l="l" t="t" r="r" b="b"/>
            <a:pathLst>
              <a:path w="24765" h="17145">
                <a:moveTo>
                  <a:pt x="24498" y="0"/>
                </a:moveTo>
                <a:lnTo>
                  <a:pt x="4899" y="0"/>
                </a:lnTo>
                <a:lnTo>
                  <a:pt x="4899" y="11271"/>
                </a:lnTo>
                <a:lnTo>
                  <a:pt x="0" y="16907"/>
                </a:lnTo>
                <a:lnTo>
                  <a:pt x="24498" y="16907"/>
                </a:lnTo>
                <a:lnTo>
                  <a:pt x="24498" y="0"/>
                </a:lnTo>
                <a:close/>
              </a:path>
            </a:pathLst>
          </a:custGeom>
          <a:solidFill>
            <a:srgbClr val="8E754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4" name="object 274"/>
          <p:cNvSpPr/>
          <p:nvPr/>
        </p:nvSpPr>
        <p:spPr>
          <a:xfrm>
            <a:off x="8428604" y="3815212"/>
            <a:ext cx="24765" cy="17145"/>
          </a:xfrm>
          <a:custGeom>
            <a:avLst/>
            <a:gdLst/>
            <a:ahLst/>
            <a:cxnLst/>
            <a:rect l="l" t="t" r="r" b="b"/>
            <a:pathLst>
              <a:path w="24765" h="17145">
                <a:moveTo>
                  <a:pt x="19598" y="0"/>
                </a:moveTo>
                <a:lnTo>
                  <a:pt x="0" y="0"/>
                </a:lnTo>
                <a:lnTo>
                  <a:pt x="0" y="16907"/>
                </a:lnTo>
                <a:lnTo>
                  <a:pt x="24498" y="16907"/>
                </a:lnTo>
                <a:lnTo>
                  <a:pt x="24498" y="11271"/>
                </a:lnTo>
                <a:lnTo>
                  <a:pt x="19598" y="5635"/>
                </a:lnTo>
                <a:lnTo>
                  <a:pt x="19598" y="0"/>
                </a:lnTo>
                <a:close/>
              </a:path>
            </a:pathLst>
          </a:custGeom>
          <a:solidFill>
            <a:srgbClr val="7464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5" name="object 275"/>
          <p:cNvSpPr/>
          <p:nvPr/>
        </p:nvSpPr>
        <p:spPr>
          <a:xfrm>
            <a:off x="8898976" y="3815212"/>
            <a:ext cx="24765" cy="17145"/>
          </a:xfrm>
          <a:custGeom>
            <a:avLst/>
            <a:gdLst/>
            <a:ahLst/>
            <a:cxnLst/>
            <a:rect l="l" t="t" r="r" b="b"/>
            <a:pathLst>
              <a:path w="24765" h="17145">
                <a:moveTo>
                  <a:pt x="0" y="16907"/>
                </a:moveTo>
                <a:lnTo>
                  <a:pt x="0" y="0"/>
                </a:lnTo>
                <a:lnTo>
                  <a:pt x="24498" y="0"/>
                </a:lnTo>
                <a:lnTo>
                  <a:pt x="24498" y="16907"/>
                </a:lnTo>
                <a:lnTo>
                  <a:pt x="0" y="16907"/>
                </a:lnTo>
                <a:close/>
              </a:path>
            </a:pathLst>
          </a:custGeom>
          <a:solidFill>
            <a:srgbClr val="7464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6" name="object 276"/>
          <p:cNvSpPr/>
          <p:nvPr/>
        </p:nvSpPr>
        <p:spPr>
          <a:xfrm>
            <a:off x="8428604" y="3803941"/>
            <a:ext cx="19685" cy="11430"/>
          </a:xfrm>
          <a:custGeom>
            <a:avLst/>
            <a:gdLst/>
            <a:ahLst/>
            <a:cxnLst/>
            <a:rect l="l" t="t" r="r" b="b"/>
            <a:pathLst>
              <a:path w="19684" h="11429">
                <a:moveTo>
                  <a:pt x="19598" y="0"/>
                </a:moveTo>
                <a:lnTo>
                  <a:pt x="0" y="0"/>
                </a:lnTo>
                <a:lnTo>
                  <a:pt x="0" y="11271"/>
                </a:lnTo>
                <a:lnTo>
                  <a:pt x="19598" y="11271"/>
                </a:lnTo>
                <a:lnTo>
                  <a:pt x="19598" y="0"/>
                </a:lnTo>
                <a:close/>
              </a:path>
            </a:pathLst>
          </a:custGeom>
          <a:solidFill>
            <a:srgbClr val="61564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7" name="object 277"/>
          <p:cNvSpPr/>
          <p:nvPr/>
        </p:nvSpPr>
        <p:spPr>
          <a:xfrm>
            <a:off x="8898976" y="3803941"/>
            <a:ext cx="24765" cy="11430"/>
          </a:xfrm>
          <a:custGeom>
            <a:avLst/>
            <a:gdLst/>
            <a:ahLst/>
            <a:cxnLst/>
            <a:rect l="l" t="t" r="r" b="b"/>
            <a:pathLst>
              <a:path w="24765" h="11429">
                <a:moveTo>
                  <a:pt x="0" y="11271"/>
                </a:moveTo>
                <a:lnTo>
                  <a:pt x="0" y="0"/>
                </a:lnTo>
                <a:lnTo>
                  <a:pt x="24498" y="0"/>
                </a:lnTo>
                <a:lnTo>
                  <a:pt x="24498" y="11271"/>
                </a:lnTo>
                <a:lnTo>
                  <a:pt x="0" y="11271"/>
                </a:lnTo>
                <a:close/>
              </a:path>
            </a:pathLst>
          </a:custGeom>
          <a:solidFill>
            <a:srgbClr val="61564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8" name="object 278"/>
          <p:cNvSpPr/>
          <p:nvPr/>
        </p:nvSpPr>
        <p:spPr>
          <a:xfrm>
            <a:off x="8423704" y="3787033"/>
            <a:ext cx="24765" cy="17145"/>
          </a:xfrm>
          <a:custGeom>
            <a:avLst/>
            <a:gdLst/>
            <a:ahLst/>
            <a:cxnLst/>
            <a:rect l="l" t="t" r="r" b="b"/>
            <a:pathLst>
              <a:path w="24765" h="17145">
                <a:moveTo>
                  <a:pt x="0" y="16907"/>
                </a:moveTo>
                <a:lnTo>
                  <a:pt x="0" y="0"/>
                </a:lnTo>
                <a:lnTo>
                  <a:pt x="24498" y="0"/>
                </a:lnTo>
                <a:lnTo>
                  <a:pt x="24498" y="16907"/>
                </a:lnTo>
                <a:lnTo>
                  <a:pt x="0" y="16907"/>
                </a:lnTo>
                <a:close/>
              </a:path>
            </a:pathLst>
          </a:custGeom>
          <a:solidFill>
            <a:srgbClr val="46413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9" name="object 279"/>
          <p:cNvSpPr/>
          <p:nvPr/>
        </p:nvSpPr>
        <p:spPr>
          <a:xfrm>
            <a:off x="8898976" y="3787033"/>
            <a:ext cx="24765" cy="17145"/>
          </a:xfrm>
          <a:custGeom>
            <a:avLst/>
            <a:gdLst/>
            <a:ahLst/>
            <a:cxnLst/>
            <a:rect l="l" t="t" r="r" b="b"/>
            <a:pathLst>
              <a:path w="24765" h="17145">
                <a:moveTo>
                  <a:pt x="0" y="16907"/>
                </a:moveTo>
                <a:lnTo>
                  <a:pt x="0" y="0"/>
                </a:lnTo>
                <a:lnTo>
                  <a:pt x="24498" y="0"/>
                </a:lnTo>
                <a:lnTo>
                  <a:pt x="24498" y="16907"/>
                </a:lnTo>
                <a:lnTo>
                  <a:pt x="0" y="16907"/>
                </a:lnTo>
                <a:close/>
              </a:path>
            </a:pathLst>
          </a:custGeom>
          <a:solidFill>
            <a:srgbClr val="46413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0" name="object 280"/>
          <p:cNvSpPr/>
          <p:nvPr/>
        </p:nvSpPr>
        <p:spPr>
          <a:xfrm>
            <a:off x="8423704" y="3770126"/>
            <a:ext cx="24765" cy="17145"/>
          </a:xfrm>
          <a:custGeom>
            <a:avLst/>
            <a:gdLst/>
            <a:ahLst/>
            <a:cxnLst/>
            <a:rect l="l" t="t" r="r" b="b"/>
            <a:pathLst>
              <a:path w="24765" h="17145">
                <a:moveTo>
                  <a:pt x="0" y="16907"/>
                </a:moveTo>
                <a:lnTo>
                  <a:pt x="0" y="0"/>
                </a:lnTo>
                <a:lnTo>
                  <a:pt x="24498" y="0"/>
                </a:lnTo>
                <a:lnTo>
                  <a:pt x="24498" y="16907"/>
                </a:lnTo>
                <a:lnTo>
                  <a:pt x="0" y="16907"/>
                </a:lnTo>
                <a:close/>
              </a:path>
            </a:pathLst>
          </a:custGeom>
          <a:solidFill>
            <a:srgbClr val="2F2D2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1" name="object 281"/>
          <p:cNvSpPr/>
          <p:nvPr/>
        </p:nvSpPr>
        <p:spPr>
          <a:xfrm>
            <a:off x="8898976" y="3770126"/>
            <a:ext cx="24765" cy="17145"/>
          </a:xfrm>
          <a:custGeom>
            <a:avLst/>
            <a:gdLst/>
            <a:ahLst/>
            <a:cxnLst/>
            <a:rect l="l" t="t" r="r" b="b"/>
            <a:pathLst>
              <a:path w="24765" h="17145">
                <a:moveTo>
                  <a:pt x="0" y="16907"/>
                </a:moveTo>
                <a:lnTo>
                  <a:pt x="0" y="0"/>
                </a:lnTo>
                <a:lnTo>
                  <a:pt x="24498" y="0"/>
                </a:lnTo>
                <a:lnTo>
                  <a:pt x="24498" y="16907"/>
                </a:lnTo>
                <a:lnTo>
                  <a:pt x="0" y="16907"/>
                </a:lnTo>
                <a:close/>
              </a:path>
            </a:pathLst>
          </a:custGeom>
          <a:solidFill>
            <a:srgbClr val="2F2D2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2" name="object 282"/>
          <p:cNvSpPr/>
          <p:nvPr/>
        </p:nvSpPr>
        <p:spPr>
          <a:xfrm>
            <a:off x="8423704" y="3753219"/>
            <a:ext cx="24765" cy="17145"/>
          </a:xfrm>
          <a:custGeom>
            <a:avLst/>
            <a:gdLst/>
            <a:ahLst/>
            <a:cxnLst/>
            <a:rect l="l" t="t" r="r" b="b"/>
            <a:pathLst>
              <a:path w="24765" h="17145">
                <a:moveTo>
                  <a:pt x="0" y="16907"/>
                </a:moveTo>
                <a:lnTo>
                  <a:pt x="0" y="0"/>
                </a:lnTo>
                <a:lnTo>
                  <a:pt x="24498" y="0"/>
                </a:lnTo>
                <a:lnTo>
                  <a:pt x="24498" y="16907"/>
                </a:lnTo>
                <a:lnTo>
                  <a:pt x="0" y="16907"/>
                </a:lnTo>
                <a:close/>
              </a:path>
            </a:pathLst>
          </a:custGeom>
          <a:solidFill>
            <a:srgbClr val="4543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3" name="object 283"/>
          <p:cNvSpPr/>
          <p:nvPr/>
        </p:nvSpPr>
        <p:spPr>
          <a:xfrm>
            <a:off x="8898976" y="3753219"/>
            <a:ext cx="24765" cy="17145"/>
          </a:xfrm>
          <a:custGeom>
            <a:avLst/>
            <a:gdLst/>
            <a:ahLst/>
            <a:cxnLst/>
            <a:rect l="l" t="t" r="r" b="b"/>
            <a:pathLst>
              <a:path w="24765" h="17145">
                <a:moveTo>
                  <a:pt x="0" y="16907"/>
                </a:moveTo>
                <a:lnTo>
                  <a:pt x="0" y="0"/>
                </a:lnTo>
                <a:lnTo>
                  <a:pt x="24498" y="0"/>
                </a:lnTo>
                <a:lnTo>
                  <a:pt x="24498" y="16907"/>
                </a:lnTo>
                <a:lnTo>
                  <a:pt x="0" y="16907"/>
                </a:lnTo>
                <a:close/>
              </a:path>
            </a:pathLst>
          </a:custGeom>
          <a:solidFill>
            <a:srgbClr val="4543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4" name="object 284"/>
          <p:cNvSpPr/>
          <p:nvPr/>
        </p:nvSpPr>
        <p:spPr>
          <a:xfrm>
            <a:off x="8423704" y="3736312"/>
            <a:ext cx="24765" cy="17145"/>
          </a:xfrm>
          <a:custGeom>
            <a:avLst/>
            <a:gdLst/>
            <a:ahLst/>
            <a:cxnLst/>
            <a:rect l="l" t="t" r="r" b="b"/>
            <a:pathLst>
              <a:path w="24765" h="17145">
                <a:moveTo>
                  <a:pt x="0" y="16907"/>
                </a:moveTo>
                <a:lnTo>
                  <a:pt x="0" y="0"/>
                </a:lnTo>
                <a:lnTo>
                  <a:pt x="24498" y="0"/>
                </a:lnTo>
                <a:lnTo>
                  <a:pt x="24498" y="16907"/>
                </a:lnTo>
                <a:lnTo>
                  <a:pt x="0" y="16907"/>
                </a:lnTo>
                <a:close/>
              </a:path>
            </a:pathLst>
          </a:custGeom>
          <a:solidFill>
            <a:srgbClr val="8F867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5" name="object 285"/>
          <p:cNvSpPr/>
          <p:nvPr/>
        </p:nvSpPr>
        <p:spPr>
          <a:xfrm>
            <a:off x="8898976" y="3736312"/>
            <a:ext cx="24765" cy="17145"/>
          </a:xfrm>
          <a:custGeom>
            <a:avLst/>
            <a:gdLst/>
            <a:ahLst/>
            <a:cxnLst/>
            <a:rect l="l" t="t" r="r" b="b"/>
            <a:pathLst>
              <a:path w="24765" h="17145">
                <a:moveTo>
                  <a:pt x="0" y="16907"/>
                </a:moveTo>
                <a:lnTo>
                  <a:pt x="0" y="0"/>
                </a:lnTo>
                <a:lnTo>
                  <a:pt x="24498" y="0"/>
                </a:lnTo>
                <a:lnTo>
                  <a:pt x="24498" y="16907"/>
                </a:lnTo>
                <a:lnTo>
                  <a:pt x="0" y="16907"/>
                </a:lnTo>
                <a:close/>
              </a:path>
            </a:pathLst>
          </a:custGeom>
          <a:solidFill>
            <a:srgbClr val="8F867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6" name="object 286"/>
          <p:cNvSpPr/>
          <p:nvPr/>
        </p:nvSpPr>
        <p:spPr>
          <a:xfrm>
            <a:off x="8428604" y="3725040"/>
            <a:ext cx="19685" cy="11430"/>
          </a:xfrm>
          <a:custGeom>
            <a:avLst/>
            <a:gdLst/>
            <a:ahLst/>
            <a:cxnLst/>
            <a:rect l="l" t="t" r="r" b="b"/>
            <a:pathLst>
              <a:path w="19684" h="11429">
                <a:moveTo>
                  <a:pt x="19598" y="0"/>
                </a:moveTo>
                <a:lnTo>
                  <a:pt x="0" y="0"/>
                </a:lnTo>
                <a:lnTo>
                  <a:pt x="0" y="11271"/>
                </a:lnTo>
                <a:lnTo>
                  <a:pt x="19598" y="11271"/>
                </a:lnTo>
                <a:lnTo>
                  <a:pt x="19598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7" name="object 287"/>
          <p:cNvSpPr/>
          <p:nvPr/>
        </p:nvSpPr>
        <p:spPr>
          <a:xfrm>
            <a:off x="8898976" y="3725041"/>
            <a:ext cx="24765" cy="11430"/>
          </a:xfrm>
          <a:custGeom>
            <a:avLst/>
            <a:gdLst/>
            <a:ahLst/>
            <a:cxnLst/>
            <a:rect l="l" t="t" r="r" b="b"/>
            <a:pathLst>
              <a:path w="24765" h="11429">
                <a:moveTo>
                  <a:pt x="0" y="11271"/>
                </a:moveTo>
                <a:lnTo>
                  <a:pt x="0" y="0"/>
                </a:lnTo>
                <a:lnTo>
                  <a:pt x="24498" y="0"/>
                </a:lnTo>
                <a:lnTo>
                  <a:pt x="24498" y="11271"/>
                </a:lnTo>
                <a:lnTo>
                  <a:pt x="0" y="11271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8" name="object 288"/>
          <p:cNvSpPr/>
          <p:nvPr/>
        </p:nvSpPr>
        <p:spPr>
          <a:xfrm>
            <a:off x="8428604" y="3708133"/>
            <a:ext cx="24765" cy="17145"/>
          </a:xfrm>
          <a:custGeom>
            <a:avLst/>
            <a:gdLst/>
            <a:ahLst/>
            <a:cxnLst/>
            <a:rect l="l" t="t" r="r" b="b"/>
            <a:pathLst>
              <a:path w="24765" h="17145">
                <a:moveTo>
                  <a:pt x="24498" y="0"/>
                </a:moveTo>
                <a:lnTo>
                  <a:pt x="0" y="0"/>
                </a:lnTo>
                <a:lnTo>
                  <a:pt x="0" y="16907"/>
                </a:lnTo>
                <a:lnTo>
                  <a:pt x="19598" y="16907"/>
                </a:lnTo>
                <a:lnTo>
                  <a:pt x="19598" y="11271"/>
                </a:lnTo>
                <a:lnTo>
                  <a:pt x="24498" y="5635"/>
                </a:lnTo>
                <a:lnTo>
                  <a:pt x="24498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9" name="object 289"/>
          <p:cNvSpPr/>
          <p:nvPr/>
        </p:nvSpPr>
        <p:spPr>
          <a:xfrm>
            <a:off x="8898976" y="3708133"/>
            <a:ext cx="24765" cy="17145"/>
          </a:xfrm>
          <a:custGeom>
            <a:avLst/>
            <a:gdLst/>
            <a:ahLst/>
            <a:cxnLst/>
            <a:rect l="l" t="t" r="r" b="b"/>
            <a:pathLst>
              <a:path w="24765" h="17145">
                <a:moveTo>
                  <a:pt x="0" y="16907"/>
                </a:moveTo>
                <a:lnTo>
                  <a:pt x="0" y="0"/>
                </a:lnTo>
                <a:lnTo>
                  <a:pt x="24498" y="0"/>
                </a:lnTo>
                <a:lnTo>
                  <a:pt x="24498" y="16907"/>
                </a:lnTo>
                <a:lnTo>
                  <a:pt x="0" y="16907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0" name="object 290"/>
          <p:cNvSpPr/>
          <p:nvPr/>
        </p:nvSpPr>
        <p:spPr>
          <a:xfrm>
            <a:off x="8428604" y="3691226"/>
            <a:ext cx="24765" cy="17145"/>
          </a:xfrm>
          <a:custGeom>
            <a:avLst/>
            <a:gdLst/>
            <a:ahLst/>
            <a:cxnLst/>
            <a:rect l="l" t="t" r="r" b="b"/>
            <a:pathLst>
              <a:path w="24765" h="17145">
                <a:moveTo>
                  <a:pt x="0" y="16907"/>
                </a:moveTo>
                <a:lnTo>
                  <a:pt x="0" y="0"/>
                </a:lnTo>
                <a:lnTo>
                  <a:pt x="24498" y="0"/>
                </a:lnTo>
                <a:lnTo>
                  <a:pt x="24498" y="16907"/>
                </a:lnTo>
                <a:lnTo>
                  <a:pt x="0" y="16907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1" name="object 291"/>
          <p:cNvSpPr/>
          <p:nvPr/>
        </p:nvSpPr>
        <p:spPr>
          <a:xfrm>
            <a:off x="8894077" y="3691226"/>
            <a:ext cx="29845" cy="17145"/>
          </a:xfrm>
          <a:custGeom>
            <a:avLst/>
            <a:gdLst/>
            <a:ahLst/>
            <a:cxnLst/>
            <a:rect l="l" t="t" r="r" b="b"/>
            <a:pathLst>
              <a:path w="29845" h="17145">
                <a:moveTo>
                  <a:pt x="24498" y="0"/>
                </a:moveTo>
                <a:lnTo>
                  <a:pt x="0" y="0"/>
                </a:lnTo>
                <a:lnTo>
                  <a:pt x="4899" y="5635"/>
                </a:lnTo>
                <a:lnTo>
                  <a:pt x="4899" y="16907"/>
                </a:lnTo>
                <a:lnTo>
                  <a:pt x="29398" y="16907"/>
                </a:lnTo>
                <a:lnTo>
                  <a:pt x="24498" y="11271"/>
                </a:lnTo>
                <a:lnTo>
                  <a:pt x="24498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2" name="object 292"/>
          <p:cNvSpPr/>
          <p:nvPr/>
        </p:nvSpPr>
        <p:spPr>
          <a:xfrm>
            <a:off x="8428604" y="3674319"/>
            <a:ext cx="29845" cy="17145"/>
          </a:xfrm>
          <a:custGeom>
            <a:avLst/>
            <a:gdLst/>
            <a:ahLst/>
            <a:cxnLst/>
            <a:rect l="l" t="t" r="r" b="b"/>
            <a:pathLst>
              <a:path w="29845" h="17145">
                <a:moveTo>
                  <a:pt x="29398" y="0"/>
                </a:moveTo>
                <a:lnTo>
                  <a:pt x="4899" y="0"/>
                </a:lnTo>
                <a:lnTo>
                  <a:pt x="4899" y="11271"/>
                </a:lnTo>
                <a:lnTo>
                  <a:pt x="0" y="11271"/>
                </a:lnTo>
                <a:lnTo>
                  <a:pt x="0" y="16907"/>
                </a:lnTo>
                <a:lnTo>
                  <a:pt x="24498" y="16907"/>
                </a:lnTo>
                <a:lnTo>
                  <a:pt x="24498" y="5635"/>
                </a:lnTo>
                <a:lnTo>
                  <a:pt x="29398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3" name="object 293"/>
          <p:cNvSpPr/>
          <p:nvPr/>
        </p:nvSpPr>
        <p:spPr>
          <a:xfrm>
            <a:off x="8894077" y="3674319"/>
            <a:ext cx="24765" cy="17145"/>
          </a:xfrm>
          <a:custGeom>
            <a:avLst/>
            <a:gdLst/>
            <a:ahLst/>
            <a:cxnLst/>
            <a:rect l="l" t="t" r="r" b="b"/>
            <a:pathLst>
              <a:path w="24765" h="17145">
                <a:moveTo>
                  <a:pt x="0" y="16907"/>
                </a:moveTo>
                <a:lnTo>
                  <a:pt x="0" y="0"/>
                </a:lnTo>
                <a:lnTo>
                  <a:pt x="24498" y="0"/>
                </a:lnTo>
                <a:lnTo>
                  <a:pt x="24498" y="16907"/>
                </a:lnTo>
                <a:lnTo>
                  <a:pt x="0" y="16907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4" name="object 294"/>
          <p:cNvSpPr/>
          <p:nvPr/>
        </p:nvSpPr>
        <p:spPr>
          <a:xfrm>
            <a:off x="8433503" y="3663048"/>
            <a:ext cx="24765" cy="11430"/>
          </a:xfrm>
          <a:custGeom>
            <a:avLst/>
            <a:gdLst/>
            <a:ahLst/>
            <a:cxnLst/>
            <a:rect l="l" t="t" r="r" b="b"/>
            <a:pathLst>
              <a:path w="24765" h="11429">
                <a:moveTo>
                  <a:pt x="0" y="11271"/>
                </a:moveTo>
                <a:lnTo>
                  <a:pt x="0" y="0"/>
                </a:lnTo>
                <a:lnTo>
                  <a:pt x="24498" y="0"/>
                </a:lnTo>
                <a:lnTo>
                  <a:pt x="24498" y="11271"/>
                </a:lnTo>
                <a:lnTo>
                  <a:pt x="0" y="11271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5" name="object 295"/>
          <p:cNvSpPr/>
          <p:nvPr/>
        </p:nvSpPr>
        <p:spPr>
          <a:xfrm>
            <a:off x="8894077" y="3663048"/>
            <a:ext cx="24765" cy="11430"/>
          </a:xfrm>
          <a:custGeom>
            <a:avLst/>
            <a:gdLst/>
            <a:ahLst/>
            <a:cxnLst/>
            <a:rect l="l" t="t" r="r" b="b"/>
            <a:pathLst>
              <a:path w="24765" h="11429">
                <a:moveTo>
                  <a:pt x="19598" y="0"/>
                </a:moveTo>
                <a:lnTo>
                  <a:pt x="0" y="0"/>
                </a:lnTo>
                <a:lnTo>
                  <a:pt x="0" y="11271"/>
                </a:lnTo>
                <a:lnTo>
                  <a:pt x="24498" y="11271"/>
                </a:lnTo>
                <a:lnTo>
                  <a:pt x="19598" y="5635"/>
                </a:lnTo>
                <a:lnTo>
                  <a:pt x="19598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6" name="object 296"/>
          <p:cNvSpPr/>
          <p:nvPr/>
        </p:nvSpPr>
        <p:spPr>
          <a:xfrm>
            <a:off x="8433503" y="3646141"/>
            <a:ext cx="29845" cy="17145"/>
          </a:xfrm>
          <a:custGeom>
            <a:avLst/>
            <a:gdLst/>
            <a:ahLst/>
            <a:cxnLst/>
            <a:rect l="l" t="t" r="r" b="b"/>
            <a:pathLst>
              <a:path w="29845" h="17145">
                <a:moveTo>
                  <a:pt x="29398" y="0"/>
                </a:moveTo>
                <a:lnTo>
                  <a:pt x="4899" y="0"/>
                </a:lnTo>
                <a:lnTo>
                  <a:pt x="4899" y="5635"/>
                </a:lnTo>
                <a:lnTo>
                  <a:pt x="0" y="11271"/>
                </a:lnTo>
                <a:lnTo>
                  <a:pt x="0" y="16907"/>
                </a:lnTo>
                <a:lnTo>
                  <a:pt x="24498" y="16907"/>
                </a:lnTo>
                <a:lnTo>
                  <a:pt x="24498" y="5635"/>
                </a:lnTo>
                <a:lnTo>
                  <a:pt x="29398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7" name="object 297"/>
          <p:cNvSpPr/>
          <p:nvPr/>
        </p:nvSpPr>
        <p:spPr>
          <a:xfrm>
            <a:off x="8889177" y="3646141"/>
            <a:ext cx="24765" cy="17145"/>
          </a:xfrm>
          <a:custGeom>
            <a:avLst/>
            <a:gdLst/>
            <a:ahLst/>
            <a:cxnLst/>
            <a:rect l="l" t="t" r="r" b="b"/>
            <a:pathLst>
              <a:path w="24765" h="17145">
                <a:moveTo>
                  <a:pt x="0" y="16907"/>
                </a:moveTo>
                <a:lnTo>
                  <a:pt x="0" y="0"/>
                </a:lnTo>
                <a:lnTo>
                  <a:pt x="24498" y="0"/>
                </a:lnTo>
                <a:lnTo>
                  <a:pt x="24498" y="16907"/>
                </a:lnTo>
                <a:lnTo>
                  <a:pt x="0" y="16907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8" name="object 298"/>
          <p:cNvSpPr/>
          <p:nvPr/>
        </p:nvSpPr>
        <p:spPr>
          <a:xfrm>
            <a:off x="8438403" y="3629233"/>
            <a:ext cx="29845" cy="17145"/>
          </a:xfrm>
          <a:custGeom>
            <a:avLst/>
            <a:gdLst/>
            <a:ahLst/>
            <a:cxnLst/>
            <a:rect l="l" t="t" r="r" b="b"/>
            <a:pathLst>
              <a:path w="29845" h="17145">
                <a:moveTo>
                  <a:pt x="29398" y="0"/>
                </a:moveTo>
                <a:lnTo>
                  <a:pt x="4899" y="0"/>
                </a:lnTo>
                <a:lnTo>
                  <a:pt x="4899" y="5635"/>
                </a:lnTo>
                <a:lnTo>
                  <a:pt x="0" y="5635"/>
                </a:lnTo>
                <a:lnTo>
                  <a:pt x="0" y="16907"/>
                </a:lnTo>
                <a:lnTo>
                  <a:pt x="24498" y="16907"/>
                </a:lnTo>
                <a:lnTo>
                  <a:pt x="24498" y="5635"/>
                </a:lnTo>
                <a:lnTo>
                  <a:pt x="29398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9" name="object 299"/>
          <p:cNvSpPr/>
          <p:nvPr/>
        </p:nvSpPr>
        <p:spPr>
          <a:xfrm>
            <a:off x="8884277" y="3629233"/>
            <a:ext cx="29845" cy="17145"/>
          </a:xfrm>
          <a:custGeom>
            <a:avLst/>
            <a:gdLst/>
            <a:ahLst/>
            <a:cxnLst/>
            <a:rect l="l" t="t" r="r" b="b"/>
            <a:pathLst>
              <a:path w="29845" h="17145">
                <a:moveTo>
                  <a:pt x="24498" y="0"/>
                </a:moveTo>
                <a:lnTo>
                  <a:pt x="0" y="0"/>
                </a:lnTo>
                <a:lnTo>
                  <a:pt x="0" y="5635"/>
                </a:lnTo>
                <a:lnTo>
                  <a:pt x="4899" y="11271"/>
                </a:lnTo>
                <a:lnTo>
                  <a:pt x="4899" y="16907"/>
                </a:lnTo>
                <a:lnTo>
                  <a:pt x="29398" y="16907"/>
                </a:lnTo>
                <a:lnTo>
                  <a:pt x="24498" y="11271"/>
                </a:lnTo>
                <a:lnTo>
                  <a:pt x="24498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0" name="object 300"/>
          <p:cNvSpPr/>
          <p:nvPr/>
        </p:nvSpPr>
        <p:spPr>
          <a:xfrm>
            <a:off x="8443303" y="3612326"/>
            <a:ext cx="24765" cy="17145"/>
          </a:xfrm>
          <a:custGeom>
            <a:avLst/>
            <a:gdLst/>
            <a:ahLst/>
            <a:cxnLst/>
            <a:rect l="l" t="t" r="r" b="b"/>
            <a:pathLst>
              <a:path w="24765" h="17145">
                <a:moveTo>
                  <a:pt x="24498" y="0"/>
                </a:moveTo>
                <a:lnTo>
                  <a:pt x="4899" y="0"/>
                </a:lnTo>
                <a:lnTo>
                  <a:pt x="0" y="5635"/>
                </a:lnTo>
                <a:lnTo>
                  <a:pt x="0" y="16907"/>
                </a:lnTo>
                <a:lnTo>
                  <a:pt x="24498" y="16907"/>
                </a:lnTo>
                <a:lnTo>
                  <a:pt x="24498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1" name="object 301"/>
          <p:cNvSpPr/>
          <p:nvPr/>
        </p:nvSpPr>
        <p:spPr>
          <a:xfrm>
            <a:off x="8879378" y="3612326"/>
            <a:ext cx="29845" cy="17145"/>
          </a:xfrm>
          <a:custGeom>
            <a:avLst/>
            <a:gdLst/>
            <a:ahLst/>
            <a:cxnLst/>
            <a:rect l="l" t="t" r="r" b="b"/>
            <a:pathLst>
              <a:path w="29845" h="17145">
                <a:moveTo>
                  <a:pt x="29398" y="11271"/>
                </a:moveTo>
                <a:lnTo>
                  <a:pt x="4899" y="11271"/>
                </a:lnTo>
                <a:lnTo>
                  <a:pt x="4899" y="16907"/>
                </a:lnTo>
                <a:lnTo>
                  <a:pt x="29398" y="16907"/>
                </a:lnTo>
                <a:lnTo>
                  <a:pt x="29398" y="11271"/>
                </a:lnTo>
                <a:close/>
              </a:path>
              <a:path w="29845" h="17145">
                <a:moveTo>
                  <a:pt x="24498" y="0"/>
                </a:moveTo>
                <a:lnTo>
                  <a:pt x="0" y="0"/>
                </a:lnTo>
                <a:lnTo>
                  <a:pt x="0" y="11271"/>
                </a:lnTo>
                <a:lnTo>
                  <a:pt x="24498" y="11271"/>
                </a:lnTo>
                <a:lnTo>
                  <a:pt x="24498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2" name="object 302"/>
          <p:cNvSpPr/>
          <p:nvPr/>
        </p:nvSpPr>
        <p:spPr>
          <a:xfrm>
            <a:off x="8448202" y="3595419"/>
            <a:ext cx="24765" cy="17145"/>
          </a:xfrm>
          <a:custGeom>
            <a:avLst/>
            <a:gdLst/>
            <a:ahLst/>
            <a:cxnLst/>
            <a:rect l="l" t="t" r="r" b="b"/>
            <a:pathLst>
              <a:path w="24765" h="17145">
                <a:moveTo>
                  <a:pt x="24498" y="0"/>
                </a:moveTo>
                <a:lnTo>
                  <a:pt x="0" y="0"/>
                </a:lnTo>
                <a:lnTo>
                  <a:pt x="0" y="16907"/>
                </a:lnTo>
                <a:lnTo>
                  <a:pt x="19598" y="16907"/>
                </a:lnTo>
                <a:lnTo>
                  <a:pt x="24498" y="11271"/>
                </a:lnTo>
                <a:lnTo>
                  <a:pt x="24498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3" name="object 303"/>
          <p:cNvSpPr/>
          <p:nvPr/>
        </p:nvSpPr>
        <p:spPr>
          <a:xfrm>
            <a:off x="8874478" y="3595419"/>
            <a:ext cx="29845" cy="17145"/>
          </a:xfrm>
          <a:custGeom>
            <a:avLst/>
            <a:gdLst/>
            <a:ahLst/>
            <a:cxnLst/>
            <a:rect l="l" t="t" r="r" b="b"/>
            <a:pathLst>
              <a:path w="29845" h="17145">
                <a:moveTo>
                  <a:pt x="24498" y="0"/>
                </a:moveTo>
                <a:lnTo>
                  <a:pt x="0" y="0"/>
                </a:lnTo>
                <a:lnTo>
                  <a:pt x="0" y="5635"/>
                </a:lnTo>
                <a:lnTo>
                  <a:pt x="4899" y="11271"/>
                </a:lnTo>
                <a:lnTo>
                  <a:pt x="4899" y="16907"/>
                </a:lnTo>
                <a:lnTo>
                  <a:pt x="29398" y="16907"/>
                </a:lnTo>
                <a:lnTo>
                  <a:pt x="29398" y="11271"/>
                </a:lnTo>
                <a:lnTo>
                  <a:pt x="24498" y="11271"/>
                </a:lnTo>
                <a:lnTo>
                  <a:pt x="24498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4" name="object 304"/>
          <p:cNvSpPr/>
          <p:nvPr/>
        </p:nvSpPr>
        <p:spPr>
          <a:xfrm>
            <a:off x="8453102" y="3584147"/>
            <a:ext cx="24765" cy="11430"/>
          </a:xfrm>
          <a:custGeom>
            <a:avLst/>
            <a:gdLst/>
            <a:ahLst/>
            <a:cxnLst/>
            <a:rect l="l" t="t" r="r" b="b"/>
            <a:pathLst>
              <a:path w="24765" h="11429">
                <a:moveTo>
                  <a:pt x="24498" y="0"/>
                </a:moveTo>
                <a:lnTo>
                  <a:pt x="0" y="0"/>
                </a:lnTo>
                <a:lnTo>
                  <a:pt x="0" y="11271"/>
                </a:lnTo>
                <a:lnTo>
                  <a:pt x="24498" y="11271"/>
                </a:lnTo>
                <a:lnTo>
                  <a:pt x="24498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5" name="object 305"/>
          <p:cNvSpPr/>
          <p:nvPr/>
        </p:nvSpPr>
        <p:spPr>
          <a:xfrm>
            <a:off x="8869578" y="3584148"/>
            <a:ext cx="29845" cy="11430"/>
          </a:xfrm>
          <a:custGeom>
            <a:avLst/>
            <a:gdLst/>
            <a:ahLst/>
            <a:cxnLst/>
            <a:rect l="l" t="t" r="r" b="b"/>
            <a:pathLst>
              <a:path w="29845" h="11429">
                <a:moveTo>
                  <a:pt x="24498" y="0"/>
                </a:moveTo>
                <a:lnTo>
                  <a:pt x="0" y="0"/>
                </a:lnTo>
                <a:lnTo>
                  <a:pt x="0" y="5635"/>
                </a:lnTo>
                <a:lnTo>
                  <a:pt x="4899" y="11271"/>
                </a:lnTo>
                <a:lnTo>
                  <a:pt x="29398" y="11271"/>
                </a:lnTo>
                <a:lnTo>
                  <a:pt x="29398" y="5635"/>
                </a:lnTo>
                <a:lnTo>
                  <a:pt x="24498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6" name="object 306"/>
          <p:cNvSpPr/>
          <p:nvPr/>
        </p:nvSpPr>
        <p:spPr>
          <a:xfrm>
            <a:off x="8458002" y="3567240"/>
            <a:ext cx="24765" cy="17145"/>
          </a:xfrm>
          <a:custGeom>
            <a:avLst/>
            <a:gdLst/>
            <a:ahLst/>
            <a:cxnLst/>
            <a:rect l="l" t="t" r="r" b="b"/>
            <a:pathLst>
              <a:path w="24765" h="17145">
                <a:moveTo>
                  <a:pt x="24498" y="0"/>
                </a:moveTo>
                <a:lnTo>
                  <a:pt x="0" y="0"/>
                </a:lnTo>
                <a:lnTo>
                  <a:pt x="0" y="16907"/>
                </a:lnTo>
                <a:lnTo>
                  <a:pt x="24498" y="16907"/>
                </a:lnTo>
                <a:lnTo>
                  <a:pt x="24498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7" name="object 307"/>
          <p:cNvSpPr/>
          <p:nvPr/>
        </p:nvSpPr>
        <p:spPr>
          <a:xfrm>
            <a:off x="8864679" y="3567240"/>
            <a:ext cx="29845" cy="17145"/>
          </a:xfrm>
          <a:custGeom>
            <a:avLst/>
            <a:gdLst/>
            <a:ahLst/>
            <a:cxnLst/>
            <a:rect l="l" t="t" r="r" b="b"/>
            <a:pathLst>
              <a:path w="29845" h="17145">
                <a:moveTo>
                  <a:pt x="24498" y="0"/>
                </a:moveTo>
                <a:lnTo>
                  <a:pt x="0" y="0"/>
                </a:lnTo>
                <a:lnTo>
                  <a:pt x="0" y="5635"/>
                </a:lnTo>
                <a:lnTo>
                  <a:pt x="4899" y="11271"/>
                </a:lnTo>
                <a:lnTo>
                  <a:pt x="4899" y="16907"/>
                </a:lnTo>
                <a:lnTo>
                  <a:pt x="29398" y="16907"/>
                </a:lnTo>
                <a:lnTo>
                  <a:pt x="29398" y="11271"/>
                </a:lnTo>
                <a:lnTo>
                  <a:pt x="24498" y="5635"/>
                </a:lnTo>
                <a:lnTo>
                  <a:pt x="24498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8" name="object 308"/>
          <p:cNvSpPr/>
          <p:nvPr/>
        </p:nvSpPr>
        <p:spPr>
          <a:xfrm>
            <a:off x="8462902" y="3550333"/>
            <a:ext cx="29845" cy="17145"/>
          </a:xfrm>
          <a:custGeom>
            <a:avLst/>
            <a:gdLst/>
            <a:ahLst/>
            <a:cxnLst/>
            <a:rect l="l" t="t" r="r" b="b"/>
            <a:pathLst>
              <a:path w="29845" h="17145">
                <a:moveTo>
                  <a:pt x="24498" y="5635"/>
                </a:moveTo>
                <a:lnTo>
                  <a:pt x="0" y="5635"/>
                </a:lnTo>
                <a:lnTo>
                  <a:pt x="0" y="16907"/>
                </a:lnTo>
                <a:lnTo>
                  <a:pt x="24498" y="16907"/>
                </a:lnTo>
                <a:lnTo>
                  <a:pt x="24498" y="5635"/>
                </a:lnTo>
                <a:close/>
              </a:path>
              <a:path w="29845" h="17145">
                <a:moveTo>
                  <a:pt x="29398" y="0"/>
                </a:moveTo>
                <a:lnTo>
                  <a:pt x="4899" y="0"/>
                </a:lnTo>
                <a:lnTo>
                  <a:pt x="4899" y="5635"/>
                </a:lnTo>
                <a:lnTo>
                  <a:pt x="29398" y="5635"/>
                </a:lnTo>
                <a:lnTo>
                  <a:pt x="29398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9" name="object 309"/>
          <p:cNvSpPr/>
          <p:nvPr/>
        </p:nvSpPr>
        <p:spPr>
          <a:xfrm>
            <a:off x="8854879" y="3550333"/>
            <a:ext cx="34925" cy="17145"/>
          </a:xfrm>
          <a:custGeom>
            <a:avLst/>
            <a:gdLst/>
            <a:ahLst/>
            <a:cxnLst/>
            <a:rect l="l" t="t" r="r" b="b"/>
            <a:pathLst>
              <a:path w="34925" h="17145">
                <a:moveTo>
                  <a:pt x="24498" y="0"/>
                </a:moveTo>
                <a:lnTo>
                  <a:pt x="0" y="0"/>
                </a:lnTo>
                <a:lnTo>
                  <a:pt x="4899" y="5635"/>
                </a:lnTo>
                <a:lnTo>
                  <a:pt x="4899" y="11271"/>
                </a:lnTo>
                <a:lnTo>
                  <a:pt x="9799" y="16907"/>
                </a:lnTo>
                <a:lnTo>
                  <a:pt x="34298" y="16907"/>
                </a:lnTo>
                <a:lnTo>
                  <a:pt x="29398" y="11271"/>
                </a:lnTo>
                <a:lnTo>
                  <a:pt x="29398" y="5635"/>
                </a:lnTo>
                <a:lnTo>
                  <a:pt x="24498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0" name="object 310"/>
          <p:cNvSpPr/>
          <p:nvPr/>
        </p:nvSpPr>
        <p:spPr>
          <a:xfrm>
            <a:off x="8467801" y="3533426"/>
            <a:ext cx="34925" cy="17145"/>
          </a:xfrm>
          <a:custGeom>
            <a:avLst/>
            <a:gdLst/>
            <a:ahLst/>
            <a:cxnLst/>
            <a:rect l="l" t="t" r="r" b="b"/>
            <a:pathLst>
              <a:path w="34925" h="17145">
                <a:moveTo>
                  <a:pt x="34297" y="0"/>
                </a:moveTo>
                <a:lnTo>
                  <a:pt x="9799" y="0"/>
                </a:lnTo>
                <a:lnTo>
                  <a:pt x="4899" y="5635"/>
                </a:lnTo>
                <a:lnTo>
                  <a:pt x="4899" y="11271"/>
                </a:lnTo>
                <a:lnTo>
                  <a:pt x="0" y="11271"/>
                </a:lnTo>
                <a:lnTo>
                  <a:pt x="0" y="16907"/>
                </a:lnTo>
                <a:lnTo>
                  <a:pt x="24498" y="16907"/>
                </a:lnTo>
                <a:lnTo>
                  <a:pt x="29398" y="11271"/>
                </a:lnTo>
                <a:lnTo>
                  <a:pt x="29398" y="5635"/>
                </a:lnTo>
                <a:lnTo>
                  <a:pt x="34297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1" name="object 311"/>
          <p:cNvSpPr/>
          <p:nvPr/>
        </p:nvSpPr>
        <p:spPr>
          <a:xfrm>
            <a:off x="8849979" y="3533426"/>
            <a:ext cx="29845" cy="17145"/>
          </a:xfrm>
          <a:custGeom>
            <a:avLst/>
            <a:gdLst/>
            <a:ahLst/>
            <a:cxnLst/>
            <a:rect l="l" t="t" r="r" b="b"/>
            <a:pathLst>
              <a:path w="29845" h="17145">
                <a:moveTo>
                  <a:pt x="24498" y="0"/>
                </a:moveTo>
                <a:lnTo>
                  <a:pt x="0" y="0"/>
                </a:lnTo>
                <a:lnTo>
                  <a:pt x="0" y="5635"/>
                </a:lnTo>
                <a:lnTo>
                  <a:pt x="4899" y="11271"/>
                </a:lnTo>
                <a:lnTo>
                  <a:pt x="4899" y="16907"/>
                </a:lnTo>
                <a:lnTo>
                  <a:pt x="29398" y="16907"/>
                </a:lnTo>
                <a:lnTo>
                  <a:pt x="29398" y="11271"/>
                </a:lnTo>
                <a:lnTo>
                  <a:pt x="24498" y="5635"/>
                </a:lnTo>
                <a:lnTo>
                  <a:pt x="24498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2" name="object 312"/>
          <p:cNvSpPr/>
          <p:nvPr/>
        </p:nvSpPr>
        <p:spPr>
          <a:xfrm>
            <a:off x="8477601" y="3516519"/>
            <a:ext cx="34925" cy="17145"/>
          </a:xfrm>
          <a:custGeom>
            <a:avLst/>
            <a:gdLst/>
            <a:ahLst/>
            <a:cxnLst/>
            <a:rect l="l" t="t" r="r" b="b"/>
            <a:pathLst>
              <a:path w="34925" h="17145">
                <a:moveTo>
                  <a:pt x="34297" y="0"/>
                </a:moveTo>
                <a:lnTo>
                  <a:pt x="4899" y="0"/>
                </a:lnTo>
                <a:lnTo>
                  <a:pt x="4899" y="5635"/>
                </a:lnTo>
                <a:lnTo>
                  <a:pt x="0" y="11271"/>
                </a:lnTo>
                <a:lnTo>
                  <a:pt x="0" y="16907"/>
                </a:lnTo>
                <a:lnTo>
                  <a:pt x="24498" y="16907"/>
                </a:lnTo>
                <a:lnTo>
                  <a:pt x="29398" y="11271"/>
                </a:lnTo>
                <a:lnTo>
                  <a:pt x="29398" y="5635"/>
                </a:lnTo>
                <a:lnTo>
                  <a:pt x="34297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3" name="object 313"/>
          <p:cNvSpPr/>
          <p:nvPr/>
        </p:nvSpPr>
        <p:spPr>
          <a:xfrm>
            <a:off x="8840179" y="3516519"/>
            <a:ext cx="34925" cy="17145"/>
          </a:xfrm>
          <a:custGeom>
            <a:avLst/>
            <a:gdLst/>
            <a:ahLst/>
            <a:cxnLst/>
            <a:rect l="l" t="t" r="r" b="b"/>
            <a:pathLst>
              <a:path w="34925" h="17145">
                <a:moveTo>
                  <a:pt x="24498" y="0"/>
                </a:moveTo>
                <a:lnTo>
                  <a:pt x="0" y="0"/>
                </a:lnTo>
                <a:lnTo>
                  <a:pt x="0" y="5635"/>
                </a:lnTo>
                <a:lnTo>
                  <a:pt x="4899" y="11271"/>
                </a:lnTo>
                <a:lnTo>
                  <a:pt x="4899" y="16907"/>
                </a:lnTo>
                <a:lnTo>
                  <a:pt x="34298" y="16907"/>
                </a:lnTo>
                <a:lnTo>
                  <a:pt x="34298" y="11271"/>
                </a:lnTo>
                <a:lnTo>
                  <a:pt x="29398" y="11271"/>
                </a:lnTo>
                <a:lnTo>
                  <a:pt x="29398" y="5635"/>
                </a:lnTo>
                <a:lnTo>
                  <a:pt x="24498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4" name="object 314"/>
          <p:cNvSpPr/>
          <p:nvPr/>
        </p:nvSpPr>
        <p:spPr>
          <a:xfrm>
            <a:off x="8487400" y="3505248"/>
            <a:ext cx="29845" cy="11430"/>
          </a:xfrm>
          <a:custGeom>
            <a:avLst/>
            <a:gdLst/>
            <a:ahLst/>
            <a:cxnLst/>
            <a:rect l="l" t="t" r="r" b="b"/>
            <a:pathLst>
              <a:path w="29845" h="11429">
                <a:moveTo>
                  <a:pt x="29398" y="0"/>
                </a:moveTo>
                <a:lnTo>
                  <a:pt x="0" y="0"/>
                </a:lnTo>
                <a:lnTo>
                  <a:pt x="0" y="11271"/>
                </a:lnTo>
                <a:lnTo>
                  <a:pt x="24498" y="11271"/>
                </a:lnTo>
                <a:lnTo>
                  <a:pt x="24498" y="5635"/>
                </a:lnTo>
                <a:lnTo>
                  <a:pt x="29398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5" name="object 315"/>
          <p:cNvSpPr/>
          <p:nvPr/>
        </p:nvSpPr>
        <p:spPr>
          <a:xfrm>
            <a:off x="8835280" y="3505248"/>
            <a:ext cx="29845" cy="11430"/>
          </a:xfrm>
          <a:custGeom>
            <a:avLst/>
            <a:gdLst/>
            <a:ahLst/>
            <a:cxnLst/>
            <a:rect l="l" t="t" r="r" b="b"/>
            <a:pathLst>
              <a:path w="29845" h="11429">
                <a:moveTo>
                  <a:pt x="24498" y="0"/>
                </a:moveTo>
                <a:lnTo>
                  <a:pt x="0" y="0"/>
                </a:lnTo>
                <a:lnTo>
                  <a:pt x="0" y="11271"/>
                </a:lnTo>
                <a:lnTo>
                  <a:pt x="29398" y="11271"/>
                </a:lnTo>
                <a:lnTo>
                  <a:pt x="24498" y="5635"/>
                </a:lnTo>
                <a:lnTo>
                  <a:pt x="24498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6" name="object 316"/>
          <p:cNvSpPr/>
          <p:nvPr/>
        </p:nvSpPr>
        <p:spPr>
          <a:xfrm>
            <a:off x="8492300" y="3488340"/>
            <a:ext cx="39370" cy="17145"/>
          </a:xfrm>
          <a:custGeom>
            <a:avLst/>
            <a:gdLst/>
            <a:ahLst/>
            <a:cxnLst/>
            <a:rect l="l" t="t" r="r" b="b"/>
            <a:pathLst>
              <a:path w="39370" h="17145">
                <a:moveTo>
                  <a:pt x="39197" y="0"/>
                </a:moveTo>
                <a:lnTo>
                  <a:pt x="9799" y="0"/>
                </a:lnTo>
                <a:lnTo>
                  <a:pt x="0" y="11271"/>
                </a:lnTo>
                <a:lnTo>
                  <a:pt x="0" y="16907"/>
                </a:lnTo>
                <a:lnTo>
                  <a:pt x="24498" y="16907"/>
                </a:lnTo>
                <a:lnTo>
                  <a:pt x="39197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7" name="object 317"/>
          <p:cNvSpPr/>
          <p:nvPr/>
        </p:nvSpPr>
        <p:spPr>
          <a:xfrm>
            <a:off x="8820580" y="3488340"/>
            <a:ext cx="39370" cy="17145"/>
          </a:xfrm>
          <a:custGeom>
            <a:avLst/>
            <a:gdLst/>
            <a:ahLst/>
            <a:cxnLst/>
            <a:rect l="l" t="t" r="r" b="b"/>
            <a:pathLst>
              <a:path w="39370" h="17145">
                <a:moveTo>
                  <a:pt x="34298" y="5635"/>
                </a:moveTo>
                <a:lnTo>
                  <a:pt x="4899" y="5635"/>
                </a:lnTo>
                <a:lnTo>
                  <a:pt x="9799" y="11271"/>
                </a:lnTo>
                <a:lnTo>
                  <a:pt x="9799" y="16907"/>
                </a:lnTo>
                <a:lnTo>
                  <a:pt x="39197" y="16907"/>
                </a:lnTo>
                <a:lnTo>
                  <a:pt x="34298" y="11271"/>
                </a:lnTo>
                <a:lnTo>
                  <a:pt x="34298" y="5635"/>
                </a:lnTo>
                <a:close/>
              </a:path>
              <a:path w="39370" h="17145">
                <a:moveTo>
                  <a:pt x="29398" y="0"/>
                </a:moveTo>
                <a:lnTo>
                  <a:pt x="0" y="0"/>
                </a:lnTo>
                <a:lnTo>
                  <a:pt x="0" y="5635"/>
                </a:lnTo>
                <a:lnTo>
                  <a:pt x="29398" y="5635"/>
                </a:lnTo>
                <a:lnTo>
                  <a:pt x="29398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8" name="object 318"/>
          <p:cNvSpPr/>
          <p:nvPr/>
        </p:nvSpPr>
        <p:spPr>
          <a:xfrm>
            <a:off x="8502099" y="3471433"/>
            <a:ext cx="39370" cy="17145"/>
          </a:xfrm>
          <a:custGeom>
            <a:avLst/>
            <a:gdLst/>
            <a:ahLst/>
            <a:cxnLst/>
            <a:rect l="l" t="t" r="r" b="b"/>
            <a:pathLst>
              <a:path w="39370" h="17145">
                <a:moveTo>
                  <a:pt x="29398" y="11271"/>
                </a:moveTo>
                <a:lnTo>
                  <a:pt x="0" y="11271"/>
                </a:lnTo>
                <a:lnTo>
                  <a:pt x="0" y="16907"/>
                </a:lnTo>
                <a:lnTo>
                  <a:pt x="29398" y="16907"/>
                </a:lnTo>
                <a:lnTo>
                  <a:pt x="29398" y="11271"/>
                </a:lnTo>
                <a:close/>
              </a:path>
              <a:path w="39370" h="17145">
                <a:moveTo>
                  <a:pt x="39197" y="0"/>
                </a:moveTo>
                <a:lnTo>
                  <a:pt x="9799" y="0"/>
                </a:lnTo>
                <a:lnTo>
                  <a:pt x="9799" y="5635"/>
                </a:lnTo>
                <a:lnTo>
                  <a:pt x="4899" y="11271"/>
                </a:lnTo>
                <a:lnTo>
                  <a:pt x="34298" y="11271"/>
                </a:lnTo>
                <a:lnTo>
                  <a:pt x="39197" y="5635"/>
                </a:lnTo>
                <a:lnTo>
                  <a:pt x="39197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9" name="object 319"/>
          <p:cNvSpPr/>
          <p:nvPr/>
        </p:nvSpPr>
        <p:spPr>
          <a:xfrm>
            <a:off x="8805881" y="3471433"/>
            <a:ext cx="44450" cy="17145"/>
          </a:xfrm>
          <a:custGeom>
            <a:avLst/>
            <a:gdLst/>
            <a:ahLst/>
            <a:cxnLst/>
            <a:rect l="l" t="t" r="r" b="b"/>
            <a:pathLst>
              <a:path w="44450" h="17145">
                <a:moveTo>
                  <a:pt x="29398" y="0"/>
                </a:moveTo>
                <a:lnTo>
                  <a:pt x="0" y="0"/>
                </a:lnTo>
                <a:lnTo>
                  <a:pt x="14699" y="16907"/>
                </a:lnTo>
                <a:lnTo>
                  <a:pt x="44097" y="16907"/>
                </a:lnTo>
                <a:lnTo>
                  <a:pt x="39197" y="11271"/>
                </a:lnTo>
                <a:lnTo>
                  <a:pt x="34298" y="11271"/>
                </a:lnTo>
                <a:lnTo>
                  <a:pt x="34298" y="5635"/>
                </a:lnTo>
                <a:lnTo>
                  <a:pt x="29398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0" name="object 320"/>
          <p:cNvSpPr/>
          <p:nvPr/>
        </p:nvSpPr>
        <p:spPr>
          <a:xfrm>
            <a:off x="8511899" y="3375596"/>
            <a:ext cx="323850" cy="95885"/>
          </a:xfrm>
          <a:custGeom>
            <a:avLst/>
            <a:gdLst/>
            <a:ahLst/>
            <a:cxnLst/>
            <a:rect l="l" t="t" r="r" b="b"/>
            <a:pathLst>
              <a:path w="323850" h="95885">
                <a:moveTo>
                  <a:pt x="205787" y="5635"/>
                </a:moveTo>
                <a:lnTo>
                  <a:pt x="117593" y="5635"/>
                </a:lnTo>
                <a:lnTo>
                  <a:pt x="97994" y="16907"/>
                </a:lnTo>
                <a:lnTo>
                  <a:pt x="83295" y="22542"/>
                </a:lnTo>
                <a:lnTo>
                  <a:pt x="53896" y="39449"/>
                </a:lnTo>
                <a:lnTo>
                  <a:pt x="44097" y="50721"/>
                </a:lnTo>
                <a:lnTo>
                  <a:pt x="34297" y="56357"/>
                </a:lnTo>
                <a:lnTo>
                  <a:pt x="29398" y="67628"/>
                </a:lnTo>
                <a:lnTo>
                  <a:pt x="19598" y="73264"/>
                </a:lnTo>
                <a:lnTo>
                  <a:pt x="0" y="95837"/>
                </a:lnTo>
                <a:lnTo>
                  <a:pt x="29398" y="95837"/>
                </a:lnTo>
                <a:lnTo>
                  <a:pt x="39197" y="90171"/>
                </a:lnTo>
                <a:lnTo>
                  <a:pt x="44097" y="78900"/>
                </a:lnTo>
                <a:lnTo>
                  <a:pt x="53896" y="73264"/>
                </a:lnTo>
                <a:lnTo>
                  <a:pt x="58796" y="67628"/>
                </a:lnTo>
                <a:lnTo>
                  <a:pt x="78395" y="56357"/>
                </a:lnTo>
                <a:lnTo>
                  <a:pt x="83295" y="50721"/>
                </a:lnTo>
                <a:lnTo>
                  <a:pt x="102893" y="39450"/>
                </a:lnTo>
                <a:lnTo>
                  <a:pt x="107793" y="39450"/>
                </a:lnTo>
                <a:lnTo>
                  <a:pt x="117593" y="33814"/>
                </a:lnTo>
                <a:lnTo>
                  <a:pt x="127392" y="33814"/>
                </a:lnTo>
                <a:lnTo>
                  <a:pt x="137191" y="28178"/>
                </a:lnTo>
                <a:lnTo>
                  <a:pt x="249885" y="28178"/>
                </a:lnTo>
                <a:lnTo>
                  <a:pt x="220487" y="11271"/>
                </a:lnTo>
                <a:lnTo>
                  <a:pt x="205787" y="5635"/>
                </a:lnTo>
                <a:close/>
              </a:path>
              <a:path w="323850" h="95885">
                <a:moveTo>
                  <a:pt x="249885" y="28178"/>
                </a:moveTo>
                <a:lnTo>
                  <a:pt x="191088" y="28178"/>
                </a:lnTo>
                <a:lnTo>
                  <a:pt x="200888" y="33814"/>
                </a:lnTo>
                <a:lnTo>
                  <a:pt x="205787" y="33814"/>
                </a:lnTo>
                <a:lnTo>
                  <a:pt x="215587" y="39450"/>
                </a:lnTo>
                <a:lnTo>
                  <a:pt x="225386" y="39450"/>
                </a:lnTo>
                <a:lnTo>
                  <a:pt x="235186" y="45085"/>
                </a:lnTo>
                <a:lnTo>
                  <a:pt x="240086" y="50721"/>
                </a:lnTo>
                <a:lnTo>
                  <a:pt x="259684" y="61992"/>
                </a:lnTo>
                <a:lnTo>
                  <a:pt x="264584" y="67628"/>
                </a:lnTo>
                <a:lnTo>
                  <a:pt x="274384" y="73264"/>
                </a:lnTo>
                <a:lnTo>
                  <a:pt x="293982" y="95837"/>
                </a:lnTo>
                <a:lnTo>
                  <a:pt x="323381" y="95837"/>
                </a:lnTo>
                <a:lnTo>
                  <a:pt x="318481" y="84535"/>
                </a:lnTo>
                <a:lnTo>
                  <a:pt x="308682" y="73264"/>
                </a:lnTo>
                <a:lnTo>
                  <a:pt x="298882" y="67628"/>
                </a:lnTo>
                <a:lnTo>
                  <a:pt x="289083" y="56357"/>
                </a:lnTo>
                <a:lnTo>
                  <a:pt x="279283" y="50721"/>
                </a:lnTo>
                <a:lnTo>
                  <a:pt x="269484" y="39450"/>
                </a:lnTo>
                <a:lnTo>
                  <a:pt x="249885" y="28178"/>
                </a:lnTo>
                <a:close/>
              </a:path>
              <a:path w="323850" h="95885">
                <a:moveTo>
                  <a:pt x="161690" y="0"/>
                </a:moveTo>
                <a:lnTo>
                  <a:pt x="151891" y="5635"/>
                </a:lnTo>
                <a:lnTo>
                  <a:pt x="176389" y="5635"/>
                </a:lnTo>
                <a:lnTo>
                  <a:pt x="161690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1" name="object 321"/>
          <p:cNvSpPr/>
          <p:nvPr/>
        </p:nvSpPr>
        <p:spPr>
          <a:xfrm>
            <a:off x="8541298" y="3505248"/>
            <a:ext cx="279400" cy="501650"/>
          </a:xfrm>
          <a:custGeom>
            <a:avLst/>
            <a:gdLst/>
            <a:ahLst/>
            <a:cxnLst/>
            <a:rect l="l" t="t" r="r" b="b"/>
            <a:pathLst>
              <a:path w="279400" h="501650">
                <a:moveTo>
                  <a:pt x="252335" y="84535"/>
                </a:moveTo>
                <a:lnTo>
                  <a:pt x="112693" y="84535"/>
                </a:lnTo>
                <a:lnTo>
                  <a:pt x="117592" y="90171"/>
                </a:lnTo>
                <a:lnTo>
                  <a:pt x="122492" y="90171"/>
                </a:lnTo>
                <a:lnTo>
                  <a:pt x="132292" y="95807"/>
                </a:lnTo>
                <a:lnTo>
                  <a:pt x="161690" y="129621"/>
                </a:lnTo>
                <a:lnTo>
                  <a:pt x="161690" y="140892"/>
                </a:lnTo>
                <a:lnTo>
                  <a:pt x="166590" y="146528"/>
                </a:lnTo>
                <a:lnTo>
                  <a:pt x="166590" y="214157"/>
                </a:lnTo>
                <a:lnTo>
                  <a:pt x="161690" y="225428"/>
                </a:lnTo>
                <a:lnTo>
                  <a:pt x="161690" y="242335"/>
                </a:lnTo>
                <a:lnTo>
                  <a:pt x="151890" y="264878"/>
                </a:lnTo>
                <a:lnTo>
                  <a:pt x="142091" y="281785"/>
                </a:lnTo>
                <a:lnTo>
                  <a:pt x="142091" y="287421"/>
                </a:lnTo>
                <a:lnTo>
                  <a:pt x="137191" y="293057"/>
                </a:lnTo>
                <a:lnTo>
                  <a:pt x="127392" y="315600"/>
                </a:lnTo>
                <a:lnTo>
                  <a:pt x="117593" y="326871"/>
                </a:lnTo>
                <a:lnTo>
                  <a:pt x="112693" y="338143"/>
                </a:lnTo>
                <a:lnTo>
                  <a:pt x="83295" y="371957"/>
                </a:lnTo>
                <a:lnTo>
                  <a:pt x="53896" y="422678"/>
                </a:lnTo>
                <a:lnTo>
                  <a:pt x="24498" y="456493"/>
                </a:lnTo>
                <a:lnTo>
                  <a:pt x="14699" y="473400"/>
                </a:lnTo>
                <a:lnTo>
                  <a:pt x="0" y="490307"/>
                </a:lnTo>
                <a:lnTo>
                  <a:pt x="0" y="501578"/>
                </a:lnTo>
                <a:lnTo>
                  <a:pt x="254785" y="501578"/>
                </a:lnTo>
                <a:lnTo>
                  <a:pt x="271745" y="400135"/>
                </a:lnTo>
                <a:lnTo>
                  <a:pt x="97994" y="400135"/>
                </a:lnTo>
                <a:lnTo>
                  <a:pt x="195988" y="287421"/>
                </a:lnTo>
                <a:lnTo>
                  <a:pt x="200888" y="276150"/>
                </a:lnTo>
                <a:lnTo>
                  <a:pt x="210687" y="264878"/>
                </a:lnTo>
                <a:lnTo>
                  <a:pt x="220486" y="242335"/>
                </a:lnTo>
                <a:lnTo>
                  <a:pt x="225386" y="236700"/>
                </a:lnTo>
                <a:lnTo>
                  <a:pt x="254784" y="169071"/>
                </a:lnTo>
                <a:lnTo>
                  <a:pt x="254784" y="157800"/>
                </a:lnTo>
                <a:lnTo>
                  <a:pt x="259684" y="146528"/>
                </a:lnTo>
                <a:lnTo>
                  <a:pt x="259684" y="107078"/>
                </a:lnTo>
                <a:lnTo>
                  <a:pt x="254784" y="90171"/>
                </a:lnTo>
                <a:lnTo>
                  <a:pt x="252335" y="84535"/>
                </a:lnTo>
                <a:close/>
              </a:path>
              <a:path w="279400" h="501650">
                <a:moveTo>
                  <a:pt x="279283" y="355050"/>
                </a:moveTo>
                <a:lnTo>
                  <a:pt x="269484" y="355050"/>
                </a:lnTo>
                <a:lnTo>
                  <a:pt x="264584" y="360685"/>
                </a:lnTo>
                <a:lnTo>
                  <a:pt x="264584" y="366321"/>
                </a:lnTo>
                <a:lnTo>
                  <a:pt x="259684" y="371957"/>
                </a:lnTo>
                <a:lnTo>
                  <a:pt x="259684" y="377593"/>
                </a:lnTo>
                <a:lnTo>
                  <a:pt x="254785" y="383228"/>
                </a:lnTo>
                <a:lnTo>
                  <a:pt x="254785" y="388864"/>
                </a:lnTo>
                <a:lnTo>
                  <a:pt x="249885" y="388864"/>
                </a:lnTo>
                <a:lnTo>
                  <a:pt x="240085" y="400135"/>
                </a:lnTo>
                <a:lnTo>
                  <a:pt x="271745" y="400135"/>
                </a:lnTo>
                <a:lnTo>
                  <a:pt x="279283" y="355050"/>
                </a:lnTo>
                <a:close/>
              </a:path>
              <a:path w="279400" h="501650">
                <a:moveTo>
                  <a:pt x="181289" y="5635"/>
                </a:moveTo>
                <a:lnTo>
                  <a:pt x="97993" y="5635"/>
                </a:lnTo>
                <a:lnTo>
                  <a:pt x="68595" y="22542"/>
                </a:lnTo>
                <a:lnTo>
                  <a:pt x="58796" y="33814"/>
                </a:lnTo>
                <a:lnTo>
                  <a:pt x="48996" y="39450"/>
                </a:lnTo>
                <a:lnTo>
                  <a:pt x="44097" y="50721"/>
                </a:lnTo>
                <a:lnTo>
                  <a:pt x="34297" y="61992"/>
                </a:lnTo>
                <a:lnTo>
                  <a:pt x="29397" y="73264"/>
                </a:lnTo>
                <a:lnTo>
                  <a:pt x="19598" y="90171"/>
                </a:lnTo>
                <a:lnTo>
                  <a:pt x="14698" y="101442"/>
                </a:lnTo>
                <a:lnTo>
                  <a:pt x="4899" y="135257"/>
                </a:lnTo>
                <a:lnTo>
                  <a:pt x="19598" y="140892"/>
                </a:lnTo>
                <a:lnTo>
                  <a:pt x="24498" y="129621"/>
                </a:lnTo>
                <a:lnTo>
                  <a:pt x="34297" y="118350"/>
                </a:lnTo>
                <a:lnTo>
                  <a:pt x="39197" y="107078"/>
                </a:lnTo>
                <a:lnTo>
                  <a:pt x="48996" y="101442"/>
                </a:lnTo>
                <a:lnTo>
                  <a:pt x="58796" y="90171"/>
                </a:lnTo>
                <a:lnTo>
                  <a:pt x="73495" y="90171"/>
                </a:lnTo>
                <a:lnTo>
                  <a:pt x="83294" y="84535"/>
                </a:lnTo>
                <a:lnTo>
                  <a:pt x="252335" y="84535"/>
                </a:lnTo>
                <a:lnTo>
                  <a:pt x="249885" y="78900"/>
                </a:lnTo>
                <a:lnTo>
                  <a:pt x="244985" y="61992"/>
                </a:lnTo>
                <a:lnTo>
                  <a:pt x="215587" y="28178"/>
                </a:lnTo>
                <a:lnTo>
                  <a:pt x="205787" y="22542"/>
                </a:lnTo>
                <a:lnTo>
                  <a:pt x="195988" y="11271"/>
                </a:lnTo>
                <a:lnTo>
                  <a:pt x="186188" y="11271"/>
                </a:lnTo>
                <a:lnTo>
                  <a:pt x="181289" y="5635"/>
                </a:lnTo>
                <a:close/>
              </a:path>
              <a:path w="279400" h="501650">
                <a:moveTo>
                  <a:pt x="166589" y="0"/>
                </a:moveTo>
                <a:lnTo>
                  <a:pt x="117592" y="0"/>
                </a:lnTo>
                <a:lnTo>
                  <a:pt x="107793" y="5635"/>
                </a:lnTo>
                <a:lnTo>
                  <a:pt x="171489" y="5635"/>
                </a:lnTo>
                <a:lnTo>
                  <a:pt x="166589" y="0"/>
                </a:lnTo>
                <a:close/>
              </a:path>
            </a:pathLst>
          </a:custGeom>
          <a:solidFill>
            <a:srgbClr val="0D0D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2" name="object 322"/>
          <p:cNvSpPr/>
          <p:nvPr/>
        </p:nvSpPr>
        <p:spPr>
          <a:xfrm>
            <a:off x="8541298" y="3482705"/>
            <a:ext cx="279400" cy="496570"/>
          </a:xfrm>
          <a:custGeom>
            <a:avLst/>
            <a:gdLst/>
            <a:ahLst/>
            <a:cxnLst/>
            <a:rect l="l" t="t" r="r" b="b"/>
            <a:pathLst>
              <a:path w="279400" h="496570">
                <a:moveTo>
                  <a:pt x="252335" y="84535"/>
                </a:moveTo>
                <a:lnTo>
                  <a:pt x="117592" y="84535"/>
                </a:lnTo>
                <a:lnTo>
                  <a:pt x="122492" y="90171"/>
                </a:lnTo>
                <a:lnTo>
                  <a:pt x="132292" y="95807"/>
                </a:lnTo>
                <a:lnTo>
                  <a:pt x="137191" y="95807"/>
                </a:lnTo>
                <a:lnTo>
                  <a:pt x="151890" y="112714"/>
                </a:lnTo>
                <a:lnTo>
                  <a:pt x="156790" y="123985"/>
                </a:lnTo>
                <a:lnTo>
                  <a:pt x="161690" y="129621"/>
                </a:lnTo>
                <a:lnTo>
                  <a:pt x="161690" y="135257"/>
                </a:lnTo>
                <a:lnTo>
                  <a:pt x="166590" y="146528"/>
                </a:lnTo>
                <a:lnTo>
                  <a:pt x="166590" y="208521"/>
                </a:lnTo>
                <a:lnTo>
                  <a:pt x="161690" y="225428"/>
                </a:lnTo>
                <a:lnTo>
                  <a:pt x="161690" y="236700"/>
                </a:lnTo>
                <a:lnTo>
                  <a:pt x="156790" y="253607"/>
                </a:lnTo>
                <a:lnTo>
                  <a:pt x="151890" y="264878"/>
                </a:lnTo>
                <a:lnTo>
                  <a:pt x="142091" y="276150"/>
                </a:lnTo>
                <a:lnTo>
                  <a:pt x="142091" y="287421"/>
                </a:lnTo>
                <a:lnTo>
                  <a:pt x="137191" y="293057"/>
                </a:lnTo>
                <a:lnTo>
                  <a:pt x="132292" y="304328"/>
                </a:lnTo>
                <a:lnTo>
                  <a:pt x="117593" y="321235"/>
                </a:lnTo>
                <a:lnTo>
                  <a:pt x="112693" y="332507"/>
                </a:lnTo>
                <a:lnTo>
                  <a:pt x="102893" y="343778"/>
                </a:lnTo>
                <a:lnTo>
                  <a:pt x="93094" y="360685"/>
                </a:lnTo>
                <a:lnTo>
                  <a:pt x="83295" y="371957"/>
                </a:lnTo>
                <a:lnTo>
                  <a:pt x="73495" y="388864"/>
                </a:lnTo>
                <a:lnTo>
                  <a:pt x="63696" y="400135"/>
                </a:lnTo>
                <a:lnTo>
                  <a:pt x="53896" y="417043"/>
                </a:lnTo>
                <a:lnTo>
                  <a:pt x="24498" y="450857"/>
                </a:lnTo>
                <a:lnTo>
                  <a:pt x="14699" y="473400"/>
                </a:lnTo>
                <a:lnTo>
                  <a:pt x="0" y="490307"/>
                </a:lnTo>
                <a:lnTo>
                  <a:pt x="0" y="495943"/>
                </a:lnTo>
                <a:lnTo>
                  <a:pt x="254785" y="495943"/>
                </a:lnTo>
                <a:lnTo>
                  <a:pt x="271444" y="400136"/>
                </a:lnTo>
                <a:lnTo>
                  <a:pt x="97994" y="400135"/>
                </a:lnTo>
                <a:lnTo>
                  <a:pt x="107793" y="383228"/>
                </a:lnTo>
                <a:lnTo>
                  <a:pt x="122492" y="371957"/>
                </a:lnTo>
                <a:lnTo>
                  <a:pt x="132292" y="355050"/>
                </a:lnTo>
                <a:lnTo>
                  <a:pt x="146991" y="343778"/>
                </a:lnTo>
                <a:lnTo>
                  <a:pt x="166590" y="321235"/>
                </a:lnTo>
                <a:lnTo>
                  <a:pt x="176389" y="304328"/>
                </a:lnTo>
                <a:lnTo>
                  <a:pt x="195988" y="281785"/>
                </a:lnTo>
                <a:lnTo>
                  <a:pt x="200888" y="270514"/>
                </a:lnTo>
                <a:lnTo>
                  <a:pt x="215587" y="253607"/>
                </a:lnTo>
                <a:lnTo>
                  <a:pt x="225386" y="231064"/>
                </a:lnTo>
                <a:lnTo>
                  <a:pt x="230286" y="225428"/>
                </a:lnTo>
                <a:lnTo>
                  <a:pt x="254784" y="169071"/>
                </a:lnTo>
                <a:lnTo>
                  <a:pt x="254784" y="152164"/>
                </a:lnTo>
                <a:lnTo>
                  <a:pt x="259684" y="140892"/>
                </a:lnTo>
                <a:lnTo>
                  <a:pt x="259684" y="107078"/>
                </a:lnTo>
                <a:lnTo>
                  <a:pt x="254784" y="90171"/>
                </a:lnTo>
                <a:lnTo>
                  <a:pt x="252335" y="84535"/>
                </a:lnTo>
                <a:close/>
              </a:path>
              <a:path w="279400" h="496570">
                <a:moveTo>
                  <a:pt x="279283" y="355050"/>
                </a:moveTo>
                <a:lnTo>
                  <a:pt x="269484" y="355050"/>
                </a:lnTo>
                <a:lnTo>
                  <a:pt x="264584" y="360685"/>
                </a:lnTo>
                <a:lnTo>
                  <a:pt x="264584" y="366321"/>
                </a:lnTo>
                <a:lnTo>
                  <a:pt x="259684" y="371957"/>
                </a:lnTo>
                <a:lnTo>
                  <a:pt x="259684" y="377593"/>
                </a:lnTo>
                <a:lnTo>
                  <a:pt x="254785" y="377593"/>
                </a:lnTo>
                <a:lnTo>
                  <a:pt x="254785" y="383228"/>
                </a:lnTo>
                <a:lnTo>
                  <a:pt x="249885" y="388864"/>
                </a:lnTo>
                <a:lnTo>
                  <a:pt x="244985" y="388864"/>
                </a:lnTo>
                <a:lnTo>
                  <a:pt x="244985" y="394500"/>
                </a:lnTo>
                <a:lnTo>
                  <a:pt x="240085" y="394500"/>
                </a:lnTo>
                <a:lnTo>
                  <a:pt x="235186" y="400135"/>
                </a:lnTo>
                <a:lnTo>
                  <a:pt x="271444" y="400136"/>
                </a:lnTo>
                <a:lnTo>
                  <a:pt x="279283" y="355050"/>
                </a:lnTo>
                <a:close/>
              </a:path>
              <a:path w="279400" h="496570">
                <a:moveTo>
                  <a:pt x="171489" y="0"/>
                </a:moveTo>
                <a:lnTo>
                  <a:pt x="107793" y="0"/>
                </a:lnTo>
                <a:lnTo>
                  <a:pt x="58796" y="28178"/>
                </a:lnTo>
                <a:lnTo>
                  <a:pt x="48996" y="39450"/>
                </a:lnTo>
                <a:lnTo>
                  <a:pt x="44097" y="50721"/>
                </a:lnTo>
                <a:lnTo>
                  <a:pt x="34297" y="61992"/>
                </a:lnTo>
                <a:lnTo>
                  <a:pt x="29397" y="73264"/>
                </a:lnTo>
                <a:lnTo>
                  <a:pt x="19598" y="84535"/>
                </a:lnTo>
                <a:lnTo>
                  <a:pt x="4899" y="135257"/>
                </a:lnTo>
                <a:lnTo>
                  <a:pt x="19598" y="140892"/>
                </a:lnTo>
                <a:lnTo>
                  <a:pt x="24498" y="123985"/>
                </a:lnTo>
                <a:lnTo>
                  <a:pt x="48996" y="95807"/>
                </a:lnTo>
                <a:lnTo>
                  <a:pt x="58796" y="90171"/>
                </a:lnTo>
                <a:lnTo>
                  <a:pt x="73495" y="84535"/>
                </a:lnTo>
                <a:lnTo>
                  <a:pt x="252335" y="84535"/>
                </a:lnTo>
                <a:lnTo>
                  <a:pt x="249885" y="78900"/>
                </a:lnTo>
                <a:lnTo>
                  <a:pt x="244985" y="61992"/>
                </a:lnTo>
                <a:lnTo>
                  <a:pt x="240085" y="56357"/>
                </a:lnTo>
                <a:lnTo>
                  <a:pt x="235185" y="45085"/>
                </a:lnTo>
                <a:lnTo>
                  <a:pt x="215587" y="22542"/>
                </a:lnTo>
                <a:lnTo>
                  <a:pt x="205787" y="16907"/>
                </a:lnTo>
                <a:lnTo>
                  <a:pt x="200887" y="16907"/>
                </a:lnTo>
                <a:lnTo>
                  <a:pt x="195988" y="11271"/>
                </a:lnTo>
                <a:lnTo>
                  <a:pt x="186188" y="5635"/>
                </a:lnTo>
                <a:lnTo>
                  <a:pt x="181289" y="5635"/>
                </a:lnTo>
                <a:lnTo>
                  <a:pt x="1714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3" name="object 323"/>
          <p:cNvSpPr/>
          <p:nvPr/>
        </p:nvSpPr>
        <p:spPr>
          <a:xfrm>
            <a:off x="8541298" y="3933562"/>
            <a:ext cx="264795" cy="62230"/>
          </a:xfrm>
          <a:custGeom>
            <a:avLst/>
            <a:gdLst/>
            <a:ahLst/>
            <a:cxnLst/>
            <a:rect l="l" t="t" r="r" b="b"/>
            <a:pathLst>
              <a:path w="264795" h="62229">
                <a:moveTo>
                  <a:pt x="264584" y="0"/>
                </a:moveTo>
                <a:lnTo>
                  <a:pt x="34297" y="0"/>
                </a:lnTo>
                <a:lnTo>
                  <a:pt x="34297" y="5635"/>
                </a:lnTo>
                <a:lnTo>
                  <a:pt x="29398" y="11271"/>
                </a:lnTo>
                <a:lnTo>
                  <a:pt x="24498" y="22542"/>
                </a:lnTo>
                <a:lnTo>
                  <a:pt x="0" y="50721"/>
                </a:lnTo>
                <a:lnTo>
                  <a:pt x="0" y="61992"/>
                </a:lnTo>
                <a:lnTo>
                  <a:pt x="254785" y="61992"/>
                </a:lnTo>
                <a:lnTo>
                  <a:pt x="264584" y="0"/>
                </a:lnTo>
                <a:close/>
              </a:path>
            </a:pathLst>
          </a:custGeom>
          <a:solidFill>
            <a:srgbClr val="FFB3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4" name="object 324"/>
          <p:cNvSpPr/>
          <p:nvPr/>
        </p:nvSpPr>
        <p:spPr>
          <a:xfrm>
            <a:off x="8546196" y="3493976"/>
            <a:ext cx="274384" cy="4395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5" name="object 325"/>
          <p:cNvSpPr/>
          <p:nvPr/>
        </p:nvSpPr>
        <p:spPr>
          <a:xfrm>
            <a:off x="8357616" y="3307079"/>
            <a:ext cx="631190" cy="927100"/>
          </a:xfrm>
          <a:custGeom>
            <a:avLst/>
            <a:gdLst/>
            <a:ahLst/>
            <a:cxnLst/>
            <a:rect l="l" t="t" r="r" b="b"/>
            <a:pathLst>
              <a:path w="631190" h="927100">
                <a:moveTo>
                  <a:pt x="0" y="926591"/>
                </a:moveTo>
                <a:lnTo>
                  <a:pt x="630935" y="926591"/>
                </a:lnTo>
                <a:lnTo>
                  <a:pt x="630935" y="0"/>
                </a:lnTo>
                <a:lnTo>
                  <a:pt x="0" y="0"/>
                </a:lnTo>
                <a:lnTo>
                  <a:pt x="0" y="926591"/>
                </a:lnTo>
                <a:close/>
              </a:path>
            </a:pathLst>
          </a:custGeom>
          <a:ln w="24384">
            <a:solidFill>
              <a:srgbClr val="4F81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6" name="object 326"/>
          <p:cNvSpPr/>
          <p:nvPr/>
        </p:nvSpPr>
        <p:spPr>
          <a:xfrm>
            <a:off x="42671" y="4782311"/>
            <a:ext cx="9034780" cy="768350"/>
          </a:xfrm>
          <a:custGeom>
            <a:avLst/>
            <a:gdLst/>
            <a:ahLst/>
            <a:cxnLst/>
            <a:rect l="l" t="t" r="r" b="b"/>
            <a:pathLst>
              <a:path w="9034780" h="768350">
                <a:moveTo>
                  <a:pt x="0" y="128015"/>
                </a:moveTo>
                <a:lnTo>
                  <a:pt x="128016" y="0"/>
                </a:lnTo>
                <a:lnTo>
                  <a:pt x="8906256" y="0"/>
                </a:lnTo>
                <a:lnTo>
                  <a:pt x="9034272" y="128015"/>
                </a:lnTo>
                <a:lnTo>
                  <a:pt x="9034272" y="640079"/>
                </a:lnTo>
                <a:lnTo>
                  <a:pt x="8906256" y="768096"/>
                </a:lnTo>
                <a:lnTo>
                  <a:pt x="128016" y="768096"/>
                </a:lnTo>
                <a:lnTo>
                  <a:pt x="0" y="640079"/>
                </a:lnTo>
                <a:lnTo>
                  <a:pt x="0" y="128015"/>
                </a:lnTo>
                <a:close/>
              </a:path>
            </a:pathLst>
          </a:custGeom>
          <a:ln w="24384">
            <a:solidFill>
              <a:srgbClr val="4F81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7" name="object 327"/>
          <p:cNvSpPr/>
          <p:nvPr/>
        </p:nvSpPr>
        <p:spPr>
          <a:xfrm>
            <a:off x="8415528" y="4608576"/>
            <a:ext cx="649605" cy="1051560"/>
          </a:xfrm>
          <a:custGeom>
            <a:avLst/>
            <a:gdLst/>
            <a:ahLst/>
            <a:cxnLst/>
            <a:rect l="l" t="t" r="r" b="b"/>
            <a:pathLst>
              <a:path w="649604" h="1051560">
                <a:moveTo>
                  <a:pt x="0" y="1051560"/>
                </a:moveTo>
                <a:lnTo>
                  <a:pt x="649224" y="1051560"/>
                </a:lnTo>
                <a:lnTo>
                  <a:pt x="649224" y="0"/>
                </a:lnTo>
                <a:lnTo>
                  <a:pt x="0" y="0"/>
                </a:lnTo>
                <a:lnTo>
                  <a:pt x="0" y="10515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8" name="object 328"/>
          <p:cNvSpPr/>
          <p:nvPr/>
        </p:nvSpPr>
        <p:spPr>
          <a:xfrm>
            <a:off x="8703972" y="5652987"/>
            <a:ext cx="73660" cy="6985"/>
          </a:xfrm>
          <a:custGeom>
            <a:avLst/>
            <a:gdLst/>
            <a:ahLst/>
            <a:cxnLst/>
            <a:rect l="l" t="t" r="r" b="b"/>
            <a:pathLst>
              <a:path w="73659" h="6985">
                <a:moveTo>
                  <a:pt x="73422" y="0"/>
                </a:moveTo>
                <a:lnTo>
                  <a:pt x="0" y="0"/>
                </a:lnTo>
                <a:lnTo>
                  <a:pt x="10488" y="6568"/>
                </a:lnTo>
                <a:lnTo>
                  <a:pt x="62933" y="6568"/>
                </a:lnTo>
                <a:lnTo>
                  <a:pt x="73422" y="0"/>
                </a:lnTo>
                <a:close/>
              </a:path>
            </a:pathLst>
          </a:custGeom>
          <a:solidFill>
            <a:srgbClr val="0D0D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9" name="object 329"/>
          <p:cNvSpPr/>
          <p:nvPr/>
        </p:nvSpPr>
        <p:spPr>
          <a:xfrm>
            <a:off x="8677750" y="5649703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 h="0">
                <a:moveTo>
                  <a:pt x="0" y="0"/>
                </a:moveTo>
                <a:lnTo>
                  <a:pt x="125866" y="0"/>
                </a:lnTo>
              </a:path>
            </a:pathLst>
          </a:custGeom>
          <a:ln w="6569">
            <a:solidFill>
              <a:srgbClr val="0D0D0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0" name="object 330"/>
          <p:cNvSpPr/>
          <p:nvPr/>
        </p:nvSpPr>
        <p:spPr>
          <a:xfrm>
            <a:off x="8641039" y="5639850"/>
            <a:ext cx="199390" cy="0"/>
          </a:xfrm>
          <a:custGeom>
            <a:avLst/>
            <a:gdLst/>
            <a:ahLst/>
            <a:cxnLst/>
            <a:rect l="l" t="t" r="r" b="b"/>
            <a:pathLst>
              <a:path w="199390" h="0">
                <a:moveTo>
                  <a:pt x="0" y="0"/>
                </a:moveTo>
                <a:lnTo>
                  <a:pt x="199288" y="0"/>
                </a:lnTo>
              </a:path>
            </a:pathLst>
          </a:custGeom>
          <a:ln w="13137">
            <a:solidFill>
              <a:srgbClr val="0D0D0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1" name="object 331"/>
          <p:cNvSpPr/>
          <p:nvPr/>
        </p:nvSpPr>
        <p:spPr>
          <a:xfrm>
            <a:off x="8630549" y="5629997"/>
            <a:ext cx="220345" cy="0"/>
          </a:xfrm>
          <a:custGeom>
            <a:avLst/>
            <a:gdLst/>
            <a:ahLst/>
            <a:cxnLst/>
            <a:rect l="l" t="t" r="r" b="b"/>
            <a:pathLst>
              <a:path w="220345" h="0">
                <a:moveTo>
                  <a:pt x="0" y="0"/>
                </a:moveTo>
                <a:lnTo>
                  <a:pt x="220266" y="0"/>
                </a:lnTo>
              </a:path>
            </a:pathLst>
          </a:custGeom>
          <a:ln w="6568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2" name="object 332"/>
          <p:cNvSpPr/>
          <p:nvPr/>
        </p:nvSpPr>
        <p:spPr>
          <a:xfrm>
            <a:off x="8620061" y="5623428"/>
            <a:ext cx="241300" cy="0"/>
          </a:xfrm>
          <a:custGeom>
            <a:avLst/>
            <a:gdLst/>
            <a:ahLst/>
            <a:cxnLst/>
            <a:rect l="l" t="t" r="r" b="b"/>
            <a:pathLst>
              <a:path w="241300" h="0">
                <a:moveTo>
                  <a:pt x="0" y="0"/>
                </a:moveTo>
                <a:lnTo>
                  <a:pt x="241244" y="0"/>
                </a:lnTo>
              </a:path>
            </a:pathLst>
          </a:custGeom>
          <a:ln w="6568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3" name="object 333"/>
          <p:cNvSpPr/>
          <p:nvPr/>
        </p:nvSpPr>
        <p:spPr>
          <a:xfrm>
            <a:off x="8609572" y="5616860"/>
            <a:ext cx="262255" cy="0"/>
          </a:xfrm>
          <a:custGeom>
            <a:avLst/>
            <a:gdLst/>
            <a:ahLst/>
            <a:cxnLst/>
            <a:rect l="l" t="t" r="r" b="b"/>
            <a:pathLst>
              <a:path w="262254" h="0">
                <a:moveTo>
                  <a:pt x="0" y="0"/>
                </a:moveTo>
                <a:lnTo>
                  <a:pt x="262222" y="0"/>
                </a:lnTo>
              </a:path>
            </a:pathLst>
          </a:custGeom>
          <a:ln w="6568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4" name="object 334"/>
          <p:cNvSpPr/>
          <p:nvPr/>
        </p:nvSpPr>
        <p:spPr>
          <a:xfrm>
            <a:off x="8599083" y="5610291"/>
            <a:ext cx="283210" cy="0"/>
          </a:xfrm>
          <a:custGeom>
            <a:avLst/>
            <a:gdLst/>
            <a:ahLst/>
            <a:cxnLst/>
            <a:rect l="l" t="t" r="r" b="b"/>
            <a:pathLst>
              <a:path w="283209" h="0">
                <a:moveTo>
                  <a:pt x="0" y="0"/>
                </a:moveTo>
                <a:lnTo>
                  <a:pt x="283200" y="0"/>
                </a:lnTo>
              </a:path>
            </a:pathLst>
          </a:custGeom>
          <a:ln w="6568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5" name="object 335"/>
          <p:cNvSpPr/>
          <p:nvPr/>
        </p:nvSpPr>
        <p:spPr>
          <a:xfrm>
            <a:off x="8593839" y="5603722"/>
            <a:ext cx="294005" cy="0"/>
          </a:xfrm>
          <a:custGeom>
            <a:avLst/>
            <a:gdLst/>
            <a:ahLst/>
            <a:cxnLst/>
            <a:rect l="l" t="t" r="r" b="b"/>
            <a:pathLst>
              <a:path w="294004" h="0">
                <a:moveTo>
                  <a:pt x="0" y="0"/>
                </a:moveTo>
                <a:lnTo>
                  <a:pt x="293688" y="0"/>
                </a:lnTo>
              </a:path>
            </a:pathLst>
          </a:custGeom>
          <a:ln w="6568">
            <a:solidFill>
              <a:srgbClr val="1C1C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6" name="object 336"/>
          <p:cNvSpPr/>
          <p:nvPr/>
        </p:nvSpPr>
        <p:spPr>
          <a:xfrm>
            <a:off x="8588594" y="5597154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 h="0">
                <a:moveTo>
                  <a:pt x="0" y="0"/>
                </a:moveTo>
                <a:lnTo>
                  <a:pt x="304177" y="0"/>
                </a:lnTo>
              </a:path>
            </a:pathLst>
          </a:custGeom>
          <a:ln w="6568">
            <a:solidFill>
              <a:srgbClr val="1C1C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7" name="object 337"/>
          <p:cNvSpPr/>
          <p:nvPr/>
        </p:nvSpPr>
        <p:spPr>
          <a:xfrm>
            <a:off x="8578105" y="5590585"/>
            <a:ext cx="325755" cy="0"/>
          </a:xfrm>
          <a:custGeom>
            <a:avLst/>
            <a:gdLst/>
            <a:ahLst/>
            <a:cxnLst/>
            <a:rect l="l" t="t" r="r" b="b"/>
            <a:pathLst>
              <a:path w="325754" h="0">
                <a:moveTo>
                  <a:pt x="0" y="0"/>
                </a:moveTo>
                <a:lnTo>
                  <a:pt x="325155" y="0"/>
                </a:lnTo>
              </a:path>
            </a:pathLst>
          </a:custGeom>
          <a:ln w="6568">
            <a:solidFill>
              <a:srgbClr val="1C1C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8" name="object 338"/>
          <p:cNvSpPr/>
          <p:nvPr/>
        </p:nvSpPr>
        <p:spPr>
          <a:xfrm>
            <a:off x="8572861" y="5584016"/>
            <a:ext cx="335915" cy="0"/>
          </a:xfrm>
          <a:custGeom>
            <a:avLst/>
            <a:gdLst/>
            <a:ahLst/>
            <a:cxnLst/>
            <a:rect l="l" t="t" r="r" b="b"/>
            <a:pathLst>
              <a:path w="335915" h="0">
                <a:moveTo>
                  <a:pt x="0" y="0"/>
                </a:moveTo>
                <a:lnTo>
                  <a:pt x="335644" y="0"/>
                </a:lnTo>
              </a:path>
            </a:pathLst>
          </a:custGeom>
          <a:ln w="6568">
            <a:solidFill>
              <a:srgbClr val="1C1C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9" name="object 339"/>
          <p:cNvSpPr/>
          <p:nvPr/>
        </p:nvSpPr>
        <p:spPr>
          <a:xfrm>
            <a:off x="8546638" y="5554459"/>
            <a:ext cx="388620" cy="26670"/>
          </a:xfrm>
          <a:custGeom>
            <a:avLst/>
            <a:gdLst/>
            <a:ahLst/>
            <a:cxnLst/>
            <a:rect l="l" t="t" r="r" b="b"/>
            <a:pathLst>
              <a:path w="388620" h="26670">
                <a:moveTo>
                  <a:pt x="367111" y="19704"/>
                </a:moveTo>
                <a:lnTo>
                  <a:pt x="20977" y="19704"/>
                </a:lnTo>
                <a:lnTo>
                  <a:pt x="20977" y="26272"/>
                </a:lnTo>
                <a:lnTo>
                  <a:pt x="367111" y="26272"/>
                </a:lnTo>
                <a:lnTo>
                  <a:pt x="367111" y="19704"/>
                </a:lnTo>
                <a:close/>
              </a:path>
              <a:path w="388620" h="26670">
                <a:moveTo>
                  <a:pt x="388088" y="0"/>
                </a:moveTo>
                <a:lnTo>
                  <a:pt x="0" y="0"/>
                </a:lnTo>
                <a:lnTo>
                  <a:pt x="15733" y="19704"/>
                </a:lnTo>
                <a:lnTo>
                  <a:pt x="372355" y="19704"/>
                </a:lnTo>
                <a:lnTo>
                  <a:pt x="388088" y="0"/>
                </a:lnTo>
                <a:close/>
              </a:path>
            </a:pathLst>
          </a:custGeom>
          <a:solidFill>
            <a:srgbClr val="22222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0" name="object 340"/>
          <p:cNvSpPr/>
          <p:nvPr/>
        </p:nvSpPr>
        <p:spPr>
          <a:xfrm>
            <a:off x="8525660" y="5541322"/>
            <a:ext cx="430530" cy="0"/>
          </a:xfrm>
          <a:custGeom>
            <a:avLst/>
            <a:gdLst/>
            <a:ahLst/>
            <a:cxnLst/>
            <a:rect l="l" t="t" r="r" b="b"/>
            <a:pathLst>
              <a:path w="430529" h="0">
                <a:moveTo>
                  <a:pt x="0" y="0"/>
                </a:moveTo>
                <a:lnTo>
                  <a:pt x="430044" y="0"/>
                </a:lnTo>
              </a:path>
            </a:pathLst>
          </a:custGeom>
          <a:ln w="26274">
            <a:solidFill>
              <a:srgbClr val="2A2A2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1" name="object 341"/>
          <p:cNvSpPr/>
          <p:nvPr/>
        </p:nvSpPr>
        <p:spPr>
          <a:xfrm>
            <a:off x="8509927" y="5515047"/>
            <a:ext cx="461645" cy="0"/>
          </a:xfrm>
          <a:custGeom>
            <a:avLst/>
            <a:gdLst/>
            <a:ahLst/>
            <a:cxnLst/>
            <a:rect l="l" t="t" r="r" b="b"/>
            <a:pathLst>
              <a:path w="461645" h="0">
                <a:moveTo>
                  <a:pt x="0" y="0"/>
                </a:moveTo>
                <a:lnTo>
                  <a:pt x="461511" y="0"/>
                </a:lnTo>
              </a:path>
            </a:pathLst>
          </a:custGeom>
          <a:ln w="26274">
            <a:solidFill>
              <a:srgbClr val="35353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2" name="object 342"/>
          <p:cNvSpPr/>
          <p:nvPr/>
        </p:nvSpPr>
        <p:spPr>
          <a:xfrm>
            <a:off x="8494194" y="5475636"/>
            <a:ext cx="493395" cy="26670"/>
          </a:xfrm>
          <a:custGeom>
            <a:avLst/>
            <a:gdLst/>
            <a:ahLst/>
            <a:cxnLst/>
            <a:rect l="l" t="t" r="r" b="b"/>
            <a:pathLst>
              <a:path w="493395" h="26670">
                <a:moveTo>
                  <a:pt x="0" y="26274"/>
                </a:moveTo>
                <a:lnTo>
                  <a:pt x="492977" y="26274"/>
                </a:lnTo>
                <a:lnTo>
                  <a:pt x="492977" y="0"/>
                </a:lnTo>
                <a:lnTo>
                  <a:pt x="0" y="0"/>
                </a:lnTo>
                <a:lnTo>
                  <a:pt x="0" y="26274"/>
                </a:lnTo>
                <a:close/>
              </a:path>
            </a:pathLst>
          </a:custGeom>
          <a:solidFill>
            <a:srgbClr val="3A3A3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3" name="object 343"/>
          <p:cNvSpPr/>
          <p:nvPr/>
        </p:nvSpPr>
        <p:spPr>
          <a:xfrm>
            <a:off x="8483705" y="5449361"/>
            <a:ext cx="514350" cy="26670"/>
          </a:xfrm>
          <a:custGeom>
            <a:avLst/>
            <a:gdLst/>
            <a:ahLst/>
            <a:cxnLst/>
            <a:rect l="l" t="t" r="r" b="b"/>
            <a:pathLst>
              <a:path w="514350" h="26670">
                <a:moveTo>
                  <a:pt x="0" y="26274"/>
                </a:moveTo>
                <a:lnTo>
                  <a:pt x="513955" y="26274"/>
                </a:lnTo>
                <a:lnTo>
                  <a:pt x="513955" y="0"/>
                </a:lnTo>
                <a:lnTo>
                  <a:pt x="0" y="0"/>
                </a:lnTo>
                <a:lnTo>
                  <a:pt x="0" y="26274"/>
                </a:lnTo>
                <a:close/>
              </a:path>
            </a:pathLst>
          </a:custGeom>
          <a:solidFill>
            <a:srgbClr val="403E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4" name="object 344"/>
          <p:cNvSpPr/>
          <p:nvPr/>
        </p:nvSpPr>
        <p:spPr>
          <a:xfrm>
            <a:off x="8467972" y="5423087"/>
            <a:ext cx="545465" cy="26670"/>
          </a:xfrm>
          <a:custGeom>
            <a:avLst/>
            <a:gdLst/>
            <a:ahLst/>
            <a:cxnLst/>
            <a:rect l="l" t="t" r="r" b="b"/>
            <a:pathLst>
              <a:path w="545465" h="26670">
                <a:moveTo>
                  <a:pt x="0" y="26274"/>
                </a:moveTo>
                <a:lnTo>
                  <a:pt x="545422" y="26274"/>
                </a:lnTo>
                <a:lnTo>
                  <a:pt x="545422" y="0"/>
                </a:lnTo>
                <a:lnTo>
                  <a:pt x="0" y="0"/>
                </a:lnTo>
                <a:lnTo>
                  <a:pt x="0" y="26274"/>
                </a:lnTo>
                <a:close/>
              </a:path>
            </a:pathLst>
          </a:custGeom>
          <a:solidFill>
            <a:srgbClr val="44444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5" name="object 345"/>
          <p:cNvSpPr/>
          <p:nvPr/>
        </p:nvSpPr>
        <p:spPr>
          <a:xfrm>
            <a:off x="8457483" y="5396812"/>
            <a:ext cx="566420" cy="26670"/>
          </a:xfrm>
          <a:custGeom>
            <a:avLst/>
            <a:gdLst/>
            <a:ahLst/>
            <a:cxnLst/>
            <a:rect l="l" t="t" r="r" b="b"/>
            <a:pathLst>
              <a:path w="566420" h="26670">
                <a:moveTo>
                  <a:pt x="0" y="26274"/>
                </a:moveTo>
                <a:lnTo>
                  <a:pt x="566400" y="26274"/>
                </a:lnTo>
                <a:lnTo>
                  <a:pt x="566400" y="0"/>
                </a:lnTo>
                <a:lnTo>
                  <a:pt x="0" y="0"/>
                </a:lnTo>
                <a:lnTo>
                  <a:pt x="0" y="26274"/>
                </a:lnTo>
                <a:close/>
              </a:path>
            </a:pathLst>
          </a:custGeom>
          <a:solidFill>
            <a:srgbClr val="47474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6" name="object 346"/>
          <p:cNvSpPr/>
          <p:nvPr/>
        </p:nvSpPr>
        <p:spPr>
          <a:xfrm>
            <a:off x="8452239" y="5370538"/>
            <a:ext cx="577215" cy="26670"/>
          </a:xfrm>
          <a:custGeom>
            <a:avLst/>
            <a:gdLst/>
            <a:ahLst/>
            <a:cxnLst/>
            <a:rect l="l" t="t" r="r" b="b"/>
            <a:pathLst>
              <a:path w="577215" h="26670">
                <a:moveTo>
                  <a:pt x="0" y="26274"/>
                </a:moveTo>
                <a:lnTo>
                  <a:pt x="576888" y="26274"/>
                </a:lnTo>
                <a:lnTo>
                  <a:pt x="576888" y="0"/>
                </a:lnTo>
                <a:lnTo>
                  <a:pt x="0" y="0"/>
                </a:lnTo>
                <a:lnTo>
                  <a:pt x="0" y="26274"/>
                </a:lnTo>
                <a:close/>
              </a:path>
            </a:pathLst>
          </a:custGeom>
          <a:solidFill>
            <a:srgbClr val="4E4D4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7" name="object 347"/>
          <p:cNvSpPr/>
          <p:nvPr/>
        </p:nvSpPr>
        <p:spPr>
          <a:xfrm>
            <a:off x="8441749" y="5344263"/>
            <a:ext cx="598170" cy="26670"/>
          </a:xfrm>
          <a:custGeom>
            <a:avLst/>
            <a:gdLst/>
            <a:ahLst/>
            <a:cxnLst/>
            <a:rect l="l" t="t" r="r" b="b"/>
            <a:pathLst>
              <a:path w="598170" h="26670">
                <a:moveTo>
                  <a:pt x="0" y="26274"/>
                </a:moveTo>
                <a:lnTo>
                  <a:pt x="597866" y="26274"/>
                </a:lnTo>
                <a:lnTo>
                  <a:pt x="597866" y="0"/>
                </a:lnTo>
                <a:lnTo>
                  <a:pt x="0" y="0"/>
                </a:lnTo>
                <a:lnTo>
                  <a:pt x="0" y="26274"/>
                </a:lnTo>
                <a:close/>
              </a:path>
            </a:pathLst>
          </a:custGeom>
          <a:solidFill>
            <a:srgbClr val="52515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8" name="object 348"/>
          <p:cNvSpPr/>
          <p:nvPr/>
        </p:nvSpPr>
        <p:spPr>
          <a:xfrm>
            <a:off x="8436505" y="5317988"/>
            <a:ext cx="608965" cy="26670"/>
          </a:xfrm>
          <a:custGeom>
            <a:avLst/>
            <a:gdLst/>
            <a:ahLst/>
            <a:cxnLst/>
            <a:rect l="l" t="t" r="r" b="b"/>
            <a:pathLst>
              <a:path w="608965" h="26670">
                <a:moveTo>
                  <a:pt x="0" y="26274"/>
                </a:moveTo>
                <a:lnTo>
                  <a:pt x="608355" y="26274"/>
                </a:lnTo>
                <a:lnTo>
                  <a:pt x="608355" y="0"/>
                </a:lnTo>
                <a:lnTo>
                  <a:pt x="0" y="0"/>
                </a:lnTo>
                <a:lnTo>
                  <a:pt x="0" y="26274"/>
                </a:lnTo>
                <a:close/>
              </a:path>
            </a:pathLst>
          </a:custGeom>
          <a:solidFill>
            <a:srgbClr val="5554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9" name="object 349"/>
          <p:cNvSpPr/>
          <p:nvPr/>
        </p:nvSpPr>
        <p:spPr>
          <a:xfrm>
            <a:off x="8431261" y="5291714"/>
            <a:ext cx="619125" cy="26670"/>
          </a:xfrm>
          <a:custGeom>
            <a:avLst/>
            <a:gdLst/>
            <a:ahLst/>
            <a:cxnLst/>
            <a:rect l="l" t="t" r="r" b="b"/>
            <a:pathLst>
              <a:path w="619125" h="26670">
                <a:moveTo>
                  <a:pt x="0" y="26274"/>
                </a:moveTo>
                <a:lnTo>
                  <a:pt x="618844" y="26274"/>
                </a:lnTo>
                <a:lnTo>
                  <a:pt x="618844" y="0"/>
                </a:lnTo>
                <a:lnTo>
                  <a:pt x="0" y="0"/>
                </a:lnTo>
                <a:lnTo>
                  <a:pt x="0" y="26274"/>
                </a:lnTo>
                <a:close/>
              </a:path>
            </a:pathLst>
          </a:custGeom>
          <a:solidFill>
            <a:srgbClr val="5A585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0" name="object 350"/>
          <p:cNvSpPr/>
          <p:nvPr/>
        </p:nvSpPr>
        <p:spPr>
          <a:xfrm>
            <a:off x="8426016" y="5265439"/>
            <a:ext cx="629920" cy="26670"/>
          </a:xfrm>
          <a:custGeom>
            <a:avLst/>
            <a:gdLst/>
            <a:ahLst/>
            <a:cxnLst/>
            <a:rect l="l" t="t" r="r" b="b"/>
            <a:pathLst>
              <a:path w="629920" h="26670">
                <a:moveTo>
                  <a:pt x="0" y="26274"/>
                </a:moveTo>
                <a:lnTo>
                  <a:pt x="629333" y="26274"/>
                </a:lnTo>
                <a:lnTo>
                  <a:pt x="629333" y="0"/>
                </a:lnTo>
                <a:lnTo>
                  <a:pt x="0" y="0"/>
                </a:lnTo>
                <a:lnTo>
                  <a:pt x="0" y="26274"/>
                </a:lnTo>
                <a:close/>
              </a:path>
            </a:pathLst>
          </a:custGeom>
          <a:solidFill>
            <a:srgbClr val="5E5D5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1" name="object 351"/>
          <p:cNvSpPr/>
          <p:nvPr/>
        </p:nvSpPr>
        <p:spPr>
          <a:xfrm>
            <a:off x="8420772" y="5239165"/>
            <a:ext cx="640080" cy="26670"/>
          </a:xfrm>
          <a:custGeom>
            <a:avLst/>
            <a:gdLst/>
            <a:ahLst/>
            <a:cxnLst/>
            <a:rect l="l" t="t" r="r" b="b"/>
            <a:pathLst>
              <a:path w="640079" h="26670">
                <a:moveTo>
                  <a:pt x="0" y="26274"/>
                </a:moveTo>
                <a:lnTo>
                  <a:pt x="639822" y="26274"/>
                </a:lnTo>
                <a:lnTo>
                  <a:pt x="639822" y="0"/>
                </a:lnTo>
                <a:lnTo>
                  <a:pt x="0" y="0"/>
                </a:lnTo>
                <a:lnTo>
                  <a:pt x="0" y="26274"/>
                </a:lnTo>
                <a:close/>
              </a:path>
            </a:pathLst>
          </a:custGeom>
          <a:solidFill>
            <a:srgbClr val="60606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2" name="object 352"/>
          <p:cNvSpPr/>
          <p:nvPr/>
        </p:nvSpPr>
        <p:spPr>
          <a:xfrm>
            <a:off x="8420772" y="5212890"/>
            <a:ext cx="640080" cy="26670"/>
          </a:xfrm>
          <a:custGeom>
            <a:avLst/>
            <a:gdLst/>
            <a:ahLst/>
            <a:cxnLst/>
            <a:rect l="l" t="t" r="r" b="b"/>
            <a:pathLst>
              <a:path w="640079" h="26670">
                <a:moveTo>
                  <a:pt x="0" y="26274"/>
                </a:moveTo>
                <a:lnTo>
                  <a:pt x="639822" y="26274"/>
                </a:lnTo>
                <a:lnTo>
                  <a:pt x="639822" y="0"/>
                </a:lnTo>
                <a:lnTo>
                  <a:pt x="0" y="0"/>
                </a:lnTo>
                <a:lnTo>
                  <a:pt x="0" y="26274"/>
                </a:lnTo>
                <a:close/>
              </a:path>
            </a:pathLst>
          </a:custGeom>
          <a:solidFill>
            <a:srgbClr val="67676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3" name="object 353"/>
          <p:cNvSpPr/>
          <p:nvPr/>
        </p:nvSpPr>
        <p:spPr>
          <a:xfrm>
            <a:off x="8415527" y="5186616"/>
            <a:ext cx="650875" cy="26670"/>
          </a:xfrm>
          <a:custGeom>
            <a:avLst/>
            <a:gdLst/>
            <a:ahLst/>
            <a:cxnLst/>
            <a:rect l="l" t="t" r="r" b="b"/>
            <a:pathLst>
              <a:path w="650875" h="26670">
                <a:moveTo>
                  <a:pt x="0" y="26274"/>
                </a:moveTo>
                <a:lnTo>
                  <a:pt x="650311" y="26274"/>
                </a:lnTo>
                <a:lnTo>
                  <a:pt x="650311" y="0"/>
                </a:lnTo>
                <a:lnTo>
                  <a:pt x="0" y="0"/>
                </a:lnTo>
                <a:lnTo>
                  <a:pt x="0" y="26274"/>
                </a:lnTo>
                <a:close/>
              </a:path>
            </a:pathLst>
          </a:custGeom>
          <a:solidFill>
            <a:srgbClr val="69696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4" name="object 354"/>
          <p:cNvSpPr/>
          <p:nvPr/>
        </p:nvSpPr>
        <p:spPr>
          <a:xfrm>
            <a:off x="8415527" y="5160341"/>
            <a:ext cx="650875" cy="26670"/>
          </a:xfrm>
          <a:custGeom>
            <a:avLst/>
            <a:gdLst/>
            <a:ahLst/>
            <a:cxnLst/>
            <a:rect l="l" t="t" r="r" b="b"/>
            <a:pathLst>
              <a:path w="650875" h="26670">
                <a:moveTo>
                  <a:pt x="0" y="26274"/>
                </a:moveTo>
                <a:lnTo>
                  <a:pt x="650311" y="26274"/>
                </a:lnTo>
                <a:lnTo>
                  <a:pt x="650311" y="0"/>
                </a:lnTo>
                <a:lnTo>
                  <a:pt x="0" y="0"/>
                </a:lnTo>
                <a:lnTo>
                  <a:pt x="0" y="26274"/>
                </a:lnTo>
                <a:close/>
              </a:path>
            </a:pathLst>
          </a:custGeom>
          <a:solidFill>
            <a:srgbClr val="6E6E6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5" name="object 355"/>
          <p:cNvSpPr/>
          <p:nvPr/>
        </p:nvSpPr>
        <p:spPr>
          <a:xfrm>
            <a:off x="8415527" y="5134067"/>
            <a:ext cx="650875" cy="26670"/>
          </a:xfrm>
          <a:custGeom>
            <a:avLst/>
            <a:gdLst/>
            <a:ahLst/>
            <a:cxnLst/>
            <a:rect l="l" t="t" r="r" b="b"/>
            <a:pathLst>
              <a:path w="650875" h="26670">
                <a:moveTo>
                  <a:pt x="0" y="26274"/>
                </a:moveTo>
                <a:lnTo>
                  <a:pt x="650311" y="26274"/>
                </a:lnTo>
                <a:lnTo>
                  <a:pt x="650311" y="0"/>
                </a:lnTo>
                <a:lnTo>
                  <a:pt x="0" y="0"/>
                </a:lnTo>
                <a:lnTo>
                  <a:pt x="0" y="26274"/>
                </a:lnTo>
                <a:close/>
              </a:path>
            </a:pathLst>
          </a:custGeom>
          <a:solidFill>
            <a:srgbClr val="70707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6" name="object 356"/>
          <p:cNvSpPr/>
          <p:nvPr/>
        </p:nvSpPr>
        <p:spPr>
          <a:xfrm>
            <a:off x="8415527" y="5107792"/>
            <a:ext cx="650875" cy="26670"/>
          </a:xfrm>
          <a:custGeom>
            <a:avLst/>
            <a:gdLst/>
            <a:ahLst/>
            <a:cxnLst/>
            <a:rect l="l" t="t" r="r" b="b"/>
            <a:pathLst>
              <a:path w="650875" h="26670">
                <a:moveTo>
                  <a:pt x="0" y="26274"/>
                </a:moveTo>
                <a:lnTo>
                  <a:pt x="650311" y="26274"/>
                </a:lnTo>
                <a:lnTo>
                  <a:pt x="650311" y="0"/>
                </a:lnTo>
                <a:lnTo>
                  <a:pt x="0" y="0"/>
                </a:lnTo>
                <a:lnTo>
                  <a:pt x="0" y="26274"/>
                </a:lnTo>
                <a:close/>
              </a:path>
            </a:pathLst>
          </a:custGeom>
          <a:solidFill>
            <a:srgbClr val="78787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7" name="object 357"/>
          <p:cNvSpPr/>
          <p:nvPr/>
        </p:nvSpPr>
        <p:spPr>
          <a:xfrm>
            <a:off x="8415527" y="5081518"/>
            <a:ext cx="650875" cy="26670"/>
          </a:xfrm>
          <a:custGeom>
            <a:avLst/>
            <a:gdLst/>
            <a:ahLst/>
            <a:cxnLst/>
            <a:rect l="l" t="t" r="r" b="b"/>
            <a:pathLst>
              <a:path w="650875" h="26670">
                <a:moveTo>
                  <a:pt x="0" y="26274"/>
                </a:moveTo>
                <a:lnTo>
                  <a:pt x="650311" y="26274"/>
                </a:lnTo>
                <a:lnTo>
                  <a:pt x="650311" y="0"/>
                </a:lnTo>
                <a:lnTo>
                  <a:pt x="0" y="0"/>
                </a:lnTo>
                <a:lnTo>
                  <a:pt x="0" y="26274"/>
                </a:lnTo>
                <a:close/>
              </a:path>
            </a:pathLst>
          </a:custGeom>
          <a:solidFill>
            <a:srgbClr val="7A7A7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8" name="object 358"/>
          <p:cNvSpPr/>
          <p:nvPr/>
        </p:nvSpPr>
        <p:spPr>
          <a:xfrm>
            <a:off x="8415527" y="5055243"/>
            <a:ext cx="650875" cy="26670"/>
          </a:xfrm>
          <a:custGeom>
            <a:avLst/>
            <a:gdLst/>
            <a:ahLst/>
            <a:cxnLst/>
            <a:rect l="l" t="t" r="r" b="b"/>
            <a:pathLst>
              <a:path w="650875" h="26670">
                <a:moveTo>
                  <a:pt x="0" y="26274"/>
                </a:moveTo>
                <a:lnTo>
                  <a:pt x="650311" y="26274"/>
                </a:lnTo>
                <a:lnTo>
                  <a:pt x="650311" y="0"/>
                </a:lnTo>
                <a:lnTo>
                  <a:pt x="0" y="0"/>
                </a:lnTo>
                <a:lnTo>
                  <a:pt x="0" y="26274"/>
                </a:lnTo>
                <a:close/>
              </a:path>
            </a:pathLst>
          </a:custGeom>
          <a:solidFill>
            <a:srgbClr val="81818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9" name="object 359"/>
          <p:cNvSpPr/>
          <p:nvPr/>
        </p:nvSpPr>
        <p:spPr>
          <a:xfrm>
            <a:off x="8420772" y="5028969"/>
            <a:ext cx="640080" cy="26670"/>
          </a:xfrm>
          <a:custGeom>
            <a:avLst/>
            <a:gdLst/>
            <a:ahLst/>
            <a:cxnLst/>
            <a:rect l="l" t="t" r="r" b="b"/>
            <a:pathLst>
              <a:path w="640079" h="26670">
                <a:moveTo>
                  <a:pt x="0" y="26274"/>
                </a:moveTo>
                <a:lnTo>
                  <a:pt x="639822" y="26274"/>
                </a:lnTo>
                <a:lnTo>
                  <a:pt x="639822" y="0"/>
                </a:lnTo>
                <a:lnTo>
                  <a:pt x="0" y="0"/>
                </a:lnTo>
                <a:lnTo>
                  <a:pt x="0" y="26274"/>
                </a:lnTo>
                <a:close/>
              </a:path>
            </a:pathLst>
          </a:custGeom>
          <a:solidFill>
            <a:srgbClr val="87878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0" name="object 360"/>
          <p:cNvSpPr/>
          <p:nvPr/>
        </p:nvSpPr>
        <p:spPr>
          <a:xfrm>
            <a:off x="8420772" y="5002694"/>
            <a:ext cx="640080" cy="26670"/>
          </a:xfrm>
          <a:custGeom>
            <a:avLst/>
            <a:gdLst/>
            <a:ahLst/>
            <a:cxnLst/>
            <a:rect l="l" t="t" r="r" b="b"/>
            <a:pathLst>
              <a:path w="640079" h="26670">
                <a:moveTo>
                  <a:pt x="0" y="26274"/>
                </a:moveTo>
                <a:lnTo>
                  <a:pt x="639822" y="26274"/>
                </a:lnTo>
                <a:lnTo>
                  <a:pt x="639822" y="0"/>
                </a:lnTo>
                <a:lnTo>
                  <a:pt x="0" y="0"/>
                </a:lnTo>
                <a:lnTo>
                  <a:pt x="0" y="26274"/>
                </a:lnTo>
                <a:close/>
              </a:path>
            </a:pathLst>
          </a:custGeom>
          <a:solidFill>
            <a:srgbClr val="8B8B8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1" name="object 361"/>
          <p:cNvSpPr/>
          <p:nvPr/>
        </p:nvSpPr>
        <p:spPr>
          <a:xfrm>
            <a:off x="8426016" y="4976419"/>
            <a:ext cx="629920" cy="26670"/>
          </a:xfrm>
          <a:custGeom>
            <a:avLst/>
            <a:gdLst/>
            <a:ahLst/>
            <a:cxnLst/>
            <a:rect l="l" t="t" r="r" b="b"/>
            <a:pathLst>
              <a:path w="629920" h="26670">
                <a:moveTo>
                  <a:pt x="0" y="26274"/>
                </a:moveTo>
                <a:lnTo>
                  <a:pt x="629333" y="26274"/>
                </a:lnTo>
                <a:lnTo>
                  <a:pt x="629333" y="0"/>
                </a:lnTo>
                <a:lnTo>
                  <a:pt x="0" y="0"/>
                </a:lnTo>
                <a:lnTo>
                  <a:pt x="0" y="26274"/>
                </a:lnTo>
                <a:close/>
              </a:path>
            </a:pathLst>
          </a:custGeom>
          <a:solidFill>
            <a:srgbClr val="8F8F9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2" name="object 362"/>
          <p:cNvSpPr/>
          <p:nvPr/>
        </p:nvSpPr>
        <p:spPr>
          <a:xfrm>
            <a:off x="8431260" y="4950145"/>
            <a:ext cx="619125" cy="26670"/>
          </a:xfrm>
          <a:custGeom>
            <a:avLst/>
            <a:gdLst/>
            <a:ahLst/>
            <a:cxnLst/>
            <a:rect l="l" t="t" r="r" b="b"/>
            <a:pathLst>
              <a:path w="619125" h="26670">
                <a:moveTo>
                  <a:pt x="0" y="26274"/>
                </a:moveTo>
                <a:lnTo>
                  <a:pt x="618844" y="26274"/>
                </a:lnTo>
                <a:lnTo>
                  <a:pt x="618844" y="0"/>
                </a:lnTo>
                <a:lnTo>
                  <a:pt x="0" y="0"/>
                </a:lnTo>
                <a:lnTo>
                  <a:pt x="0" y="26274"/>
                </a:lnTo>
                <a:close/>
              </a:path>
            </a:pathLst>
          </a:custGeom>
          <a:solidFill>
            <a:srgbClr val="9494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3" name="object 363"/>
          <p:cNvSpPr/>
          <p:nvPr/>
        </p:nvSpPr>
        <p:spPr>
          <a:xfrm>
            <a:off x="8436505" y="4923870"/>
            <a:ext cx="608965" cy="26670"/>
          </a:xfrm>
          <a:custGeom>
            <a:avLst/>
            <a:gdLst/>
            <a:ahLst/>
            <a:cxnLst/>
            <a:rect l="l" t="t" r="r" b="b"/>
            <a:pathLst>
              <a:path w="608965" h="26670">
                <a:moveTo>
                  <a:pt x="0" y="26274"/>
                </a:moveTo>
                <a:lnTo>
                  <a:pt x="608355" y="26274"/>
                </a:lnTo>
                <a:lnTo>
                  <a:pt x="608355" y="0"/>
                </a:lnTo>
                <a:lnTo>
                  <a:pt x="0" y="0"/>
                </a:lnTo>
                <a:lnTo>
                  <a:pt x="0" y="26274"/>
                </a:lnTo>
                <a:close/>
              </a:path>
            </a:pathLst>
          </a:custGeom>
          <a:solidFill>
            <a:srgbClr val="9696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4" name="object 364"/>
          <p:cNvSpPr/>
          <p:nvPr/>
        </p:nvSpPr>
        <p:spPr>
          <a:xfrm>
            <a:off x="8441749" y="4897596"/>
            <a:ext cx="598170" cy="26670"/>
          </a:xfrm>
          <a:custGeom>
            <a:avLst/>
            <a:gdLst/>
            <a:ahLst/>
            <a:cxnLst/>
            <a:rect l="l" t="t" r="r" b="b"/>
            <a:pathLst>
              <a:path w="598170" h="26670">
                <a:moveTo>
                  <a:pt x="0" y="26274"/>
                </a:moveTo>
                <a:lnTo>
                  <a:pt x="597866" y="26274"/>
                </a:lnTo>
                <a:lnTo>
                  <a:pt x="597866" y="0"/>
                </a:lnTo>
                <a:lnTo>
                  <a:pt x="0" y="0"/>
                </a:lnTo>
                <a:lnTo>
                  <a:pt x="0" y="26274"/>
                </a:lnTo>
                <a:close/>
              </a:path>
            </a:pathLst>
          </a:custGeom>
          <a:solidFill>
            <a:srgbClr val="9C9C9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5" name="object 365"/>
          <p:cNvSpPr/>
          <p:nvPr/>
        </p:nvSpPr>
        <p:spPr>
          <a:xfrm>
            <a:off x="8452238" y="4871321"/>
            <a:ext cx="577215" cy="26670"/>
          </a:xfrm>
          <a:custGeom>
            <a:avLst/>
            <a:gdLst/>
            <a:ahLst/>
            <a:cxnLst/>
            <a:rect l="l" t="t" r="r" b="b"/>
            <a:pathLst>
              <a:path w="577215" h="26670">
                <a:moveTo>
                  <a:pt x="0" y="26274"/>
                </a:moveTo>
                <a:lnTo>
                  <a:pt x="576888" y="26274"/>
                </a:lnTo>
                <a:lnTo>
                  <a:pt x="576888" y="0"/>
                </a:lnTo>
                <a:lnTo>
                  <a:pt x="0" y="0"/>
                </a:lnTo>
                <a:lnTo>
                  <a:pt x="0" y="26274"/>
                </a:lnTo>
                <a:close/>
              </a:path>
            </a:pathLst>
          </a:custGeom>
          <a:solidFill>
            <a:srgbClr val="9F9FA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6" name="object 366"/>
          <p:cNvSpPr/>
          <p:nvPr/>
        </p:nvSpPr>
        <p:spPr>
          <a:xfrm>
            <a:off x="8457482" y="4845047"/>
            <a:ext cx="566420" cy="26670"/>
          </a:xfrm>
          <a:custGeom>
            <a:avLst/>
            <a:gdLst/>
            <a:ahLst/>
            <a:cxnLst/>
            <a:rect l="l" t="t" r="r" b="b"/>
            <a:pathLst>
              <a:path w="566420" h="26670">
                <a:moveTo>
                  <a:pt x="0" y="26274"/>
                </a:moveTo>
                <a:lnTo>
                  <a:pt x="566400" y="26274"/>
                </a:lnTo>
                <a:lnTo>
                  <a:pt x="566400" y="0"/>
                </a:lnTo>
                <a:lnTo>
                  <a:pt x="0" y="0"/>
                </a:lnTo>
                <a:lnTo>
                  <a:pt x="0" y="26274"/>
                </a:lnTo>
                <a:close/>
              </a:path>
            </a:pathLst>
          </a:custGeom>
          <a:solidFill>
            <a:srgbClr val="A7A7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7" name="object 367"/>
          <p:cNvSpPr/>
          <p:nvPr/>
        </p:nvSpPr>
        <p:spPr>
          <a:xfrm>
            <a:off x="8467972" y="4818772"/>
            <a:ext cx="545465" cy="26670"/>
          </a:xfrm>
          <a:custGeom>
            <a:avLst/>
            <a:gdLst/>
            <a:ahLst/>
            <a:cxnLst/>
            <a:rect l="l" t="t" r="r" b="b"/>
            <a:pathLst>
              <a:path w="545465" h="26670">
                <a:moveTo>
                  <a:pt x="0" y="26274"/>
                </a:moveTo>
                <a:lnTo>
                  <a:pt x="545422" y="26274"/>
                </a:lnTo>
                <a:lnTo>
                  <a:pt x="545422" y="0"/>
                </a:lnTo>
                <a:lnTo>
                  <a:pt x="0" y="0"/>
                </a:lnTo>
                <a:lnTo>
                  <a:pt x="0" y="26274"/>
                </a:lnTo>
                <a:close/>
              </a:path>
            </a:pathLst>
          </a:custGeom>
          <a:solidFill>
            <a:srgbClr val="ABABA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8" name="object 368"/>
          <p:cNvSpPr/>
          <p:nvPr/>
        </p:nvSpPr>
        <p:spPr>
          <a:xfrm>
            <a:off x="8483705" y="4792498"/>
            <a:ext cx="514350" cy="26670"/>
          </a:xfrm>
          <a:custGeom>
            <a:avLst/>
            <a:gdLst/>
            <a:ahLst/>
            <a:cxnLst/>
            <a:rect l="l" t="t" r="r" b="b"/>
            <a:pathLst>
              <a:path w="514350" h="26670">
                <a:moveTo>
                  <a:pt x="0" y="26274"/>
                </a:moveTo>
                <a:lnTo>
                  <a:pt x="513955" y="26274"/>
                </a:lnTo>
                <a:lnTo>
                  <a:pt x="513955" y="0"/>
                </a:lnTo>
                <a:lnTo>
                  <a:pt x="0" y="0"/>
                </a:lnTo>
                <a:lnTo>
                  <a:pt x="0" y="26274"/>
                </a:lnTo>
                <a:close/>
              </a:path>
            </a:pathLst>
          </a:custGeom>
          <a:solidFill>
            <a:srgbClr val="AEAEB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9" name="object 369"/>
          <p:cNvSpPr/>
          <p:nvPr/>
        </p:nvSpPr>
        <p:spPr>
          <a:xfrm>
            <a:off x="8494193" y="4766188"/>
            <a:ext cx="493395" cy="26670"/>
          </a:xfrm>
          <a:custGeom>
            <a:avLst/>
            <a:gdLst/>
            <a:ahLst/>
            <a:cxnLst/>
            <a:rect l="l" t="t" r="r" b="b"/>
            <a:pathLst>
              <a:path w="493395" h="26670">
                <a:moveTo>
                  <a:pt x="0" y="26309"/>
                </a:moveTo>
                <a:lnTo>
                  <a:pt x="492977" y="26309"/>
                </a:lnTo>
                <a:lnTo>
                  <a:pt x="492977" y="0"/>
                </a:lnTo>
                <a:lnTo>
                  <a:pt x="0" y="0"/>
                </a:lnTo>
                <a:lnTo>
                  <a:pt x="0" y="26309"/>
                </a:lnTo>
                <a:close/>
              </a:path>
            </a:pathLst>
          </a:custGeom>
          <a:solidFill>
            <a:srgbClr val="B3B3B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0" name="object 370"/>
          <p:cNvSpPr/>
          <p:nvPr/>
        </p:nvSpPr>
        <p:spPr>
          <a:xfrm>
            <a:off x="8509927" y="4753051"/>
            <a:ext cx="461645" cy="0"/>
          </a:xfrm>
          <a:custGeom>
            <a:avLst/>
            <a:gdLst/>
            <a:ahLst/>
            <a:cxnLst/>
            <a:rect l="l" t="t" r="r" b="b"/>
            <a:pathLst>
              <a:path w="461645" h="0">
                <a:moveTo>
                  <a:pt x="0" y="0"/>
                </a:moveTo>
                <a:lnTo>
                  <a:pt x="461511" y="0"/>
                </a:lnTo>
              </a:path>
            </a:pathLst>
          </a:custGeom>
          <a:ln w="26274">
            <a:solidFill>
              <a:srgbClr val="B7B7B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1" name="object 371"/>
          <p:cNvSpPr/>
          <p:nvPr/>
        </p:nvSpPr>
        <p:spPr>
          <a:xfrm>
            <a:off x="8531243" y="4732921"/>
            <a:ext cx="419100" cy="0"/>
          </a:xfrm>
          <a:custGeom>
            <a:avLst/>
            <a:gdLst/>
            <a:ahLst/>
            <a:cxnLst/>
            <a:rect l="l" t="t" r="r" b="b"/>
            <a:pathLst>
              <a:path w="419100" h="0">
                <a:moveTo>
                  <a:pt x="0" y="0"/>
                </a:moveTo>
                <a:lnTo>
                  <a:pt x="418877" y="0"/>
                </a:lnTo>
              </a:path>
            </a:pathLst>
          </a:custGeom>
          <a:ln w="12711">
            <a:solidFill>
              <a:srgbClr val="BABA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2" name="object 372"/>
          <p:cNvSpPr/>
          <p:nvPr/>
        </p:nvSpPr>
        <p:spPr>
          <a:xfrm>
            <a:off x="8536149" y="4723034"/>
            <a:ext cx="409575" cy="0"/>
          </a:xfrm>
          <a:custGeom>
            <a:avLst/>
            <a:gdLst/>
            <a:ahLst/>
            <a:cxnLst/>
            <a:rect l="l" t="t" r="r" b="b"/>
            <a:pathLst>
              <a:path w="409575" h="0">
                <a:moveTo>
                  <a:pt x="0" y="0"/>
                </a:moveTo>
                <a:lnTo>
                  <a:pt x="409066" y="0"/>
                </a:lnTo>
              </a:path>
            </a:pathLst>
          </a:custGeom>
          <a:ln w="7061">
            <a:solidFill>
              <a:srgbClr val="BABA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3" name="object 373"/>
          <p:cNvSpPr/>
          <p:nvPr/>
        </p:nvSpPr>
        <p:spPr>
          <a:xfrm>
            <a:off x="8541394" y="4716923"/>
            <a:ext cx="398780" cy="0"/>
          </a:xfrm>
          <a:custGeom>
            <a:avLst/>
            <a:gdLst/>
            <a:ahLst/>
            <a:cxnLst/>
            <a:rect l="l" t="t" r="r" b="b"/>
            <a:pathLst>
              <a:path w="398779" h="0">
                <a:moveTo>
                  <a:pt x="0" y="0"/>
                </a:moveTo>
                <a:lnTo>
                  <a:pt x="398577" y="0"/>
                </a:lnTo>
              </a:path>
            </a:pathLst>
          </a:custGeom>
          <a:ln w="6568">
            <a:solidFill>
              <a:srgbClr val="BABA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4" name="object 374"/>
          <p:cNvSpPr/>
          <p:nvPr/>
        </p:nvSpPr>
        <p:spPr>
          <a:xfrm>
            <a:off x="8546638" y="4700502"/>
            <a:ext cx="388620" cy="0"/>
          </a:xfrm>
          <a:custGeom>
            <a:avLst/>
            <a:gdLst/>
            <a:ahLst/>
            <a:cxnLst/>
            <a:rect l="l" t="t" r="r" b="b"/>
            <a:pathLst>
              <a:path w="388620" h="0">
                <a:moveTo>
                  <a:pt x="0" y="0"/>
                </a:moveTo>
                <a:lnTo>
                  <a:pt x="388088" y="0"/>
                </a:lnTo>
              </a:path>
            </a:pathLst>
          </a:custGeom>
          <a:ln w="26274">
            <a:solidFill>
              <a:srgbClr val="BEBEC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5" name="object 375"/>
          <p:cNvSpPr/>
          <p:nvPr/>
        </p:nvSpPr>
        <p:spPr>
          <a:xfrm>
            <a:off x="8567616" y="4684080"/>
            <a:ext cx="346710" cy="0"/>
          </a:xfrm>
          <a:custGeom>
            <a:avLst/>
            <a:gdLst/>
            <a:ahLst/>
            <a:cxnLst/>
            <a:rect l="l" t="t" r="r" b="b"/>
            <a:pathLst>
              <a:path w="346709" h="0">
                <a:moveTo>
                  <a:pt x="0" y="0"/>
                </a:moveTo>
                <a:lnTo>
                  <a:pt x="346133" y="0"/>
                </a:lnTo>
              </a:path>
            </a:pathLst>
          </a:custGeom>
          <a:ln w="6568">
            <a:solidFill>
              <a:srgbClr val="C2C2C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6" name="object 376"/>
          <p:cNvSpPr/>
          <p:nvPr/>
        </p:nvSpPr>
        <p:spPr>
          <a:xfrm>
            <a:off x="8578105" y="4674227"/>
            <a:ext cx="325755" cy="0"/>
          </a:xfrm>
          <a:custGeom>
            <a:avLst/>
            <a:gdLst/>
            <a:ahLst/>
            <a:cxnLst/>
            <a:rect l="l" t="t" r="r" b="b"/>
            <a:pathLst>
              <a:path w="325754" h="0">
                <a:moveTo>
                  <a:pt x="0" y="0"/>
                </a:moveTo>
                <a:lnTo>
                  <a:pt x="325155" y="0"/>
                </a:lnTo>
              </a:path>
            </a:pathLst>
          </a:custGeom>
          <a:ln w="13137">
            <a:solidFill>
              <a:srgbClr val="C2C2C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7" name="object 377"/>
          <p:cNvSpPr/>
          <p:nvPr/>
        </p:nvSpPr>
        <p:spPr>
          <a:xfrm>
            <a:off x="8593838" y="4664374"/>
            <a:ext cx="294005" cy="0"/>
          </a:xfrm>
          <a:custGeom>
            <a:avLst/>
            <a:gdLst/>
            <a:ahLst/>
            <a:cxnLst/>
            <a:rect l="l" t="t" r="r" b="b"/>
            <a:pathLst>
              <a:path w="294004" h="0">
                <a:moveTo>
                  <a:pt x="0" y="0"/>
                </a:moveTo>
                <a:lnTo>
                  <a:pt x="293688" y="0"/>
                </a:lnTo>
              </a:path>
            </a:pathLst>
          </a:custGeom>
          <a:ln w="6568">
            <a:solidFill>
              <a:srgbClr val="C2C2C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8" name="object 378"/>
          <p:cNvSpPr/>
          <p:nvPr/>
        </p:nvSpPr>
        <p:spPr>
          <a:xfrm>
            <a:off x="8599082" y="4657806"/>
            <a:ext cx="283210" cy="0"/>
          </a:xfrm>
          <a:custGeom>
            <a:avLst/>
            <a:gdLst/>
            <a:ahLst/>
            <a:cxnLst/>
            <a:rect l="l" t="t" r="r" b="b"/>
            <a:pathLst>
              <a:path w="283209" h="0">
                <a:moveTo>
                  <a:pt x="0" y="0"/>
                </a:moveTo>
                <a:lnTo>
                  <a:pt x="283200" y="0"/>
                </a:lnTo>
              </a:path>
            </a:pathLst>
          </a:custGeom>
          <a:ln w="6568">
            <a:solidFill>
              <a:srgbClr val="C6C6C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9" name="object 379"/>
          <p:cNvSpPr/>
          <p:nvPr/>
        </p:nvSpPr>
        <p:spPr>
          <a:xfrm>
            <a:off x="8609572" y="4651237"/>
            <a:ext cx="262255" cy="0"/>
          </a:xfrm>
          <a:custGeom>
            <a:avLst/>
            <a:gdLst/>
            <a:ahLst/>
            <a:cxnLst/>
            <a:rect l="l" t="t" r="r" b="b"/>
            <a:pathLst>
              <a:path w="262254" h="0">
                <a:moveTo>
                  <a:pt x="0" y="0"/>
                </a:moveTo>
                <a:lnTo>
                  <a:pt x="262222" y="0"/>
                </a:lnTo>
              </a:path>
            </a:pathLst>
          </a:custGeom>
          <a:ln w="6568">
            <a:solidFill>
              <a:srgbClr val="C6C6C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0" name="object 380"/>
          <p:cNvSpPr/>
          <p:nvPr/>
        </p:nvSpPr>
        <p:spPr>
          <a:xfrm>
            <a:off x="8620060" y="4644668"/>
            <a:ext cx="241300" cy="0"/>
          </a:xfrm>
          <a:custGeom>
            <a:avLst/>
            <a:gdLst/>
            <a:ahLst/>
            <a:cxnLst/>
            <a:rect l="l" t="t" r="r" b="b"/>
            <a:pathLst>
              <a:path w="241300" h="0">
                <a:moveTo>
                  <a:pt x="0" y="0"/>
                </a:moveTo>
                <a:lnTo>
                  <a:pt x="241244" y="0"/>
                </a:lnTo>
              </a:path>
            </a:pathLst>
          </a:custGeom>
          <a:ln w="6568">
            <a:solidFill>
              <a:srgbClr val="C6C6C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1" name="object 381"/>
          <p:cNvSpPr/>
          <p:nvPr/>
        </p:nvSpPr>
        <p:spPr>
          <a:xfrm>
            <a:off x="8630549" y="4638100"/>
            <a:ext cx="220345" cy="0"/>
          </a:xfrm>
          <a:custGeom>
            <a:avLst/>
            <a:gdLst/>
            <a:ahLst/>
            <a:cxnLst/>
            <a:rect l="l" t="t" r="r" b="b"/>
            <a:pathLst>
              <a:path w="220345" h="0">
                <a:moveTo>
                  <a:pt x="0" y="0"/>
                </a:moveTo>
                <a:lnTo>
                  <a:pt x="220266" y="0"/>
                </a:lnTo>
              </a:path>
            </a:pathLst>
          </a:custGeom>
          <a:ln w="6568">
            <a:solidFill>
              <a:srgbClr val="C6C6C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2" name="object 382"/>
          <p:cNvSpPr/>
          <p:nvPr/>
        </p:nvSpPr>
        <p:spPr>
          <a:xfrm>
            <a:off x="8641038" y="4628247"/>
            <a:ext cx="199390" cy="0"/>
          </a:xfrm>
          <a:custGeom>
            <a:avLst/>
            <a:gdLst/>
            <a:ahLst/>
            <a:cxnLst/>
            <a:rect l="l" t="t" r="r" b="b"/>
            <a:pathLst>
              <a:path w="199390" h="0">
                <a:moveTo>
                  <a:pt x="0" y="0"/>
                </a:moveTo>
                <a:lnTo>
                  <a:pt x="199288" y="0"/>
                </a:lnTo>
              </a:path>
            </a:pathLst>
          </a:custGeom>
          <a:ln w="13137">
            <a:solidFill>
              <a:srgbClr val="CACAC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3" name="object 383"/>
          <p:cNvSpPr/>
          <p:nvPr/>
        </p:nvSpPr>
        <p:spPr>
          <a:xfrm>
            <a:off x="8677749" y="4618394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 h="0">
                <a:moveTo>
                  <a:pt x="0" y="0"/>
                </a:moveTo>
                <a:lnTo>
                  <a:pt x="125866" y="0"/>
                </a:lnTo>
              </a:path>
            </a:pathLst>
          </a:custGeom>
          <a:ln w="6568">
            <a:solidFill>
              <a:srgbClr val="CACAC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4" name="object 384"/>
          <p:cNvSpPr/>
          <p:nvPr/>
        </p:nvSpPr>
        <p:spPr>
          <a:xfrm>
            <a:off x="8703971" y="4608541"/>
            <a:ext cx="73660" cy="6985"/>
          </a:xfrm>
          <a:custGeom>
            <a:avLst/>
            <a:gdLst/>
            <a:ahLst/>
            <a:cxnLst/>
            <a:rect l="l" t="t" r="r" b="b"/>
            <a:pathLst>
              <a:path w="73659" h="6985">
                <a:moveTo>
                  <a:pt x="62933" y="0"/>
                </a:moveTo>
                <a:lnTo>
                  <a:pt x="10488" y="0"/>
                </a:lnTo>
                <a:lnTo>
                  <a:pt x="0" y="6568"/>
                </a:lnTo>
                <a:lnTo>
                  <a:pt x="73422" y="6568"/>
                </a:lnTo>
                <a:lnTo>
                  <a:pt x="62933" y="0"/>
                </a:lnTo>
                <a:close/>
              </a:path>
            </a:pathLst>
          </a:custGeom>
          <a:solidFill>
            <a:srgbClr val="CACAC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5" name="object 385"/>
          <p:cNvSpPr/>
          <p:nvPr/>
        </p:nvSpPr>
        <p:spPr>
          <a:xfrm>
            <a:off x="8446994" y="4647953"/>
            <a:ext cx="587375" cy="972185"/>
          </a:xfrm>
          <a:custGeom>
            <a:avLst/>
            <a:gdLst/>
            <a:ahLst/>
            <a:cxnLst/>
            <a:rect l="l" t="t" r="r" b="b"/>
            <a:pathLst>
              <a:path w="587375" h="972185">
                <a:moveTo>
                  <a:pt x="325155" y="0"/>
                </a:moveTo>
                <a:lnTo>
                  <a:pt x="262221" y="0"/>
                </a:lnTo>
                <a:lnTo>
                  <a:pt x="204533" y="19705"/>
                </a:lnTo>
                <a:lnTo>
                  <a:pt x="152088" y="59117"/>
                </a:lnTo>
                <a:lnTo>
                  <a:pt x="131110" y="78823"/>
                </a:lnTo>
                <a:lnTo>
                  <a:pt x="83910" y="137976"/>
                </a:lnTo>
                <a:lnTo>
                  <a:pt x="68177" y="177388"/>
                </a:lnTo>
                <a:lnTo>
                  <a:pt x="47199" y="210231"/>
                </a:lnTo>
                <a:lnTo>
                  <a:pt x="36710" y="256211"/>
                </a:lnTo>
                <a:lnTo>
                  <a:pt x="20977" y="295623"/>
                </a:lnTo>
                <a:lnTo>
                  <a:pt x="10488" y="341604"/>
                </a:lnTo>
                <a:lnTo>
                  <a:pt x="0" y="433564"/>
                </a:lnTo>
                <a:lnTo>
                  <a:pt x="0" y="538663"/>
                </a:lnTo>
                <a:lnTo>
                  <a:pt x="10489" y="630623"/>
                </a:lnTo>
                <a:lnTo>
                  <a:pt x="20977" y="676604"/>
                </a:lnTo>
                <a:lnTo>
                  <a:pt x="36711" y="716016"/>
                </a:lnTo>
                <a:lnTo>
                  <a:pt x="47200" y="761996"/>
                </a:lnTo>
                <a:lnTo>
                  <a:pt x="68178" y="794839"/>
                </a:lnTo>
                <a:lnTo>
                  <a:pt x="83911" y="834251"/>
                </a:lnTo>
                <a:lnTo>
                  <a:pt x="131111" y="893369"/>
                </a:lnTo>
                <a:lnTo>
                  <a:pt x="152089" y="913075"/>
                </a:lnTo>
                <a:lnTo>
                  <a:pt x="178311" y="939348"/>
                </a:lnTo>
                <a:lnTo>
                  <a:pt x="204533" y="952485"/>
                </a:lnTo>
                <a:lnTo>
                  <a:pt x="236000" y="965622"/>
                </a:lnTo>
                <a:lnTo>
                  <a:pt x="262222" y="972191"/>
                </a:lnTo>
                <a:lnTo>
                  <a:pt x="325155" y="972191"/>
                </a:lnTo>
                <a:lnTo>
                  <a:pt x="351378" y="965622"/>
                </a:lnTo>
                <a:lnTo>
                  <a:pt x="382844" y="952485"/>
                </a:lnTo>
                <a:lnTo>
                  <a:pt x="409067" y="939348"/>
                </a:lnTo>
                <a:lnTo>
                  <a:pt x="435289" y="913075"/>
                </a:lnTo>
                <a:lnTo>
                  <a:pt x="456267" y="893369"/>
                </a:lnTo>
                <a:lnTo>
                  <a:pt x="503466" y="834251"/>
                </a:lnTo>
                <a:lnTo>
                  <a:pt x="519200" y="794839"/>
                </a:lnTo>
                <a:lnTo>
                  <a:pt x="540178" y="761996"/>
                </a:lnTo>
                <a:lnTo>
                  <a:pt x="550666" y="716016"/>
                </a:lnTo>
                <a:lnTo>
                  <a:pt x="566400" y="676604"/>
                </a:lnTo>
                <a:lnTo>
                  <a:pt x="576889" y="630624"/>
                </a:lnTo>
                <a:lnTo>
                  <a:pt x="587377" y="538663"/>
                </a:lnTo>
                <a:lnTo>
                  <a:pt x="587377" y="433564"/>
                </a:lnTo>
                <a:lnTo>
                  <a:pt x="576888" y="341604"/>
                </a:lnTo>
                <a:lnTo>
                  <a:pt x="566399" y="295623"/>
                </a:lnTo>
                <a:lnTo>
                  <a:pt x="550666" y="256211"/>
                </a:lnTo>
                <a:lnTo>
                  <a:pt x="540177" y="210231"/>
                </a:lnTo>
                <a:lnTo>
                  <a:pt x="519199" y="177388"/>
                </a:lnTo>
                <a:lnTo>
                  <a:pt x="503466" y="137976"/>
                </a:lnTo>
                <a:lnTo>
                  <a:pt x="456266" y="78823"/>
                </a:lnTo>
                <a:lnTo>
                  <a:pt x="435288" y="59117"/>
                </a:lnTo>
                <a:lnTo>
                  <a:pt x="409066" y="32843"/>
                </a:lnTo>
                <a:lnTo>
                  <a:pt x="382844" y="19705"/>
                </a:lnTo>
                <a:lnTo>
                  <a:pt x="351377" y="6568"/>
                </a:lnTo>
                <a:lnTo>
                  <a:pt x="325155" y="0"/>
                </a:lnTo>
                <a:close/>
              </a:path>
            </a:pathLst>
          </a:custGeom>
          <a:solidFill>
            <a:srgbClr val="74747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6" name="object 386"/>
          <p:cNvSpPr/>
          <p:nvPr/>
        </p:nvSpPr>
        <p:spPr>
          <a:xfrm>
            <a:off x="8567616" y="5482204"/>
            <a:ext cx="346710" cy="111760"/>
          </a:xfrm>
          <a:custGeom>
            <a:avLst/>
            <a:gdLst/>
            <a:ahLst/>
            <a:cxnLst/>
            <a:rect l="l" t="t" r="r" b="b"/>
            <a:pathLst>
              <a:path w="346709" h="111760">
                <a:moveTo>
                  <a:pt x="188800" y="105096"/>
                </a:moveTo>
                <a:lnTo>
                  <a:pt x="162577" y="105096"/>
                </a:lnTo>
                <a:lnTo>
                  <a:pt x="173066" y="111665"/>
                </a:lnTo>
                <a:lnTo>
                  <a:pt x="188800" y="105096"/>
                </a:lnTo>
                <a:close/>
              </a:path>
              <a:path w="346709" h="111760">
                <a:moveTo>
                  <a:pt x="31466" y="0"/>
                </a:moveTo>
                <a:lnTo>
                  <a:pt x="0" y="0"/>
                </a:lnTo>
                <a:lnTo>
                  <a:pt x="20977" y="26274"/>
                </a:lnTo>
                <a:lnTo>
                  <a:pt x="31466" y="32843"/>
                </a:lnTo>
                <a:lnTo>
                  <a:pt x="36711" y="45980"/>
                </a:lnTo>
                <a:lnTo>
                  <a:pt x="47200" y="52549"/>
                </a:lnTo>
                <a:lnTo>
                  <a:pt x="57688" y="65686"/>
                </a:lnTo>
                <a:lnTo>
                  <a:pt x="89155" y="85392"/>
                </a:lnTo>
                <a:lnTo>
                  <a:pt x="104888" y="91959"/>
                </a:lnTo>
                <a:lnTo>
                  <a:pt x="125866" y="105096"/>
                </a:lnTo>
                <a:lnTo>
                  <a:pt x="220266" y="105096"/>
                </a:lnTo>
                <a:lnTo>
                  <a:pt x="236000" y="98527"/>
                </a:lnTo>
                <a:lnTo>
                  <a:pt x="267465" y="78823"/>
                </a:lnTo>
                <a:lnTo>
                  <a:pt x="146844" y="78823"/>
                </a:lnTo>
                <a:lnTo>
                  <a:pt x="136355" y="72255"/>
                </a:lnTo>
                <a:lnTo>
                  <a:pt x="125866" y="72255"/>
                </a:lnTo>
                <a:lnTo>
                  <a:pt x="115377" y="65686"/>
                </a:lnTo>
                <a:lnTo>
                  <a:pt x="110133" y="65686"/>
                </a:lnTo>
                <a:lnTo>
                  <a:pt x="89155" y="52549"/>
                </a:lnTo>
                <a:lnTo>
                  <a:pt x="83911" y="45980"/>
                </a:lnTo>
                <a:lnTo>
                  <a:pt x="62933" y="32843"/>
                </a:lnTo>
                <a:lnTo>
                  <a:pt x="57688" y="26274"/>
                </a:lnTo>
                <a:lnTo>
                  <a:pt x="47200" y="19705"/>
                </a:lnTo>
                <a:lnTo>
                  <a:pt x="41955" y="6568"/>
                </a:lnTo>
                <a:lnTo>
                  <a:pt x="31466" y="0"/>
                </a:lnTo>
                <a:close/>
              </a:path>
              <a:path w="346709" h="111760">
                <a:moveTo>
                  <a:pt x="346133" y="0"/>
                </a:moveTo>
                <a:lnTo>
                  <a:pt x="314666" y="0"/>
                </a:lnTo>
                <a:lnTo>
                  <a:pt x="293688" y="26274"/>
                </a:lnTo>
                <a:lnTo>
                  <a:pt x="283200" y="32843"/>
                </a:lnTo>
                <a:lnTo>
                  <a:pt x="277955" y="39411"/>
                </a:lnTo>
                <a:lnTo>
                  <a:pt x="256977" y="52549"/>
                </a:lnTo>
                <a:lnTo>
                  <a:pt x="251733" y="59117"/>
                </a:lnTo>
                <a:lnTo>
                  <a:pt x="241244" y="65686"/>
                </a:lnTo>
                <a:lnTo>
                  <a:pt x="230755" y="65686"/>
                </a:lnTo>
                <a:lnTo>
                  <a:pt x="220266" y="72255"/>
                </a:lnTo>
                <a:lnTo>
                  <a:pt x="215022" y="72255"/>
                </a:lnTo>
                <a:lnTo>
                  <a:pt x="204533" y="78823"/>
                </a:lnTo>
                <a:lnTo>
                  <a:pt x="267465" y="78823"/>
                </a:lnTo>
                <a:lnTo>
                  <a:pt x="288444" y="65686"/>
                </a:lnTo>
                <a:lnTo>
                  <a:pt x="298933" y="52549"/>
                </a:lnTo>
                <a:lnTo>
                  <a:pt x="309422" y="45980"/>
                </a:lnTo>
                <a:lnTo>
                  <a:pt x="319911" y="32843"/>
                </a:lnTo>
                <a:lnTo>
                  <a:pt x="330400" y="26274"/>
                </a:lnTo>
                <a:lnTo>
                  <a:pt x="340888" y="13137"/>
                </a:lnTo>
                <a:lnTo>
                  <a:pt x="346133" y="0"/>
                </a:lnTo>
                <a:close/>
              </a:path>
            </a:pathLst>
          </a:custGeom>
          <a:solidFill>
            <a:srgbClr val="FFB3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7" name="object 387"/>
          <p:cNvSpPr/>
          <p:nvPr/>
        </p:nvSpPr>
        <p:spPr>
          <a:xfrm>
            <a:off x="8557128" y="5462498"/>
            <a:ext cx="42545" cy="20320"/>
          </a:xfrm>
          <a:custGeom>
            <a:avLst/>
            <a:gdLst/>
            <a:ahLst/>
            <a:cxnLst/>
            <a:rect l="l" t="t" r="r" b="b"/>
            <a:pathLst>
              <a:path w="42545" h="20320">
                <a:moveTo>
                  <a:pt x="41955" y="13137"/>
                </a:moveTo>
                <a:lnTo>
                  <a:pt x="10488" y="13137"/>
                </a:lnTo>
                <a:lnTo>
                  <a:pt x="10488" y="19705"/>
                </a:lnTo>
                <a:lnTo>
                  <a:pt x="41955" y="19705"/>
                </a:lnTo>
                <a:lnTo>
                  <a:pt x="41955" y="13137"/>
                </a:lnTo>
                <a:close/>
              </a:path>
              <a:path w="42545" h="20320">
                <a:moveTo>
                  <a:pt x="31466" y="0"/>
                </a:moveTo>
                <a:lnTo>
                  <a:pt x="0" y="0"/>
                </a:lnTo>
                <a:lnTo>
                  <a:pt x="5244" y="6568"/>
                </a:lnTo>
                <a:lnTo>
                  <a:pt x="5244" y="13137"/>
                </a:lnTo>
                <a:lnTo>
                  <a:pt x="36711" y="13137"/>
                </a:lnTo>
                <a:lnTo>
                  <a:pt x="31466" y="6568"/>
                </a:lnTo>
                <a:lnTo>
                  <a:pt x="31466" y="0"/>
                </a:lnTo>
                <a:close/>
              </a:path>
            </a:pathLst>
          </a:custGeom>
          <a:solidFill>
            <a:srgbClr val="FFB30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8" name="object 388"/>
          <p:cNvSpPr/>
          <p:nvPr/>
        </p:nvSpPr>
        <p:spPr>
          <a:xfrm>
            <a:off x="8882283" y="5462499"/>
            <a:ext cx="42545" cy="20320"/>
          </a:xfrm>
          <a:custGeom>
            <a:avLst/>
            <a:gdLst/>
            <a:ahLst/>
            <a:cxnLst/>
            <a:rect l="l" t="t" r="r" b="b"/>
            <a:pathLst>
              <a:path w="42545" h="20320">
                <a:moveTo>
                  <a:pt x="41955" y="0"/>
                </a:moveTo>
                <a:lnTo>
                  <a:pt x="15733" y="0"/>
                </a:lnTo>
                <a:lnTo>
                  <a:pt x="0" y="19705"/>
                </a:lnTo>
                <a:lnTo>
                  <a:pt x="31466" y="19705"/>
                </a:lnTo>
                <a:lnTo>
                  <a:pt x="41955" y="6568"/>
                </a:lnTo>
                <a:lnTo>
                  <a:pt x="41955" y="0"/>
                </a:lnTo>
                <a:close/>
              </a:path>
            </a:pathLst>
          </a:custGeom>
          <a:solidFill>
            <a:srgbClr val="FFB30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9" name="object 389"/>
          <p:cNvSpPr/>
          <p:nvPr/>
        </p:nvSpPr>
        <p:spPr>
          <a:xfrm>
            <a:off x="8546638" y="5442792"/>
            <a:ext cx="42545" cy="20320"/>
          </a:xfrm>
          <a:custGeom>
            <a:avLst/>
            <a:gdLst/>
            <a:ahLst/>
            <a:cxnLst/>
            <a:rect l="l" t="t" r="r" b="b"/>
            <a:pathLst>
              <a:path w="42545" h="20320">
                <a:moveTo>
                  <a:pt x="31466" y="0"/>
                </a:moveTo>
                <a:lnTo>
                  <a:pt x="0" y="6568"/>
                </a:lnTo>
                <a:lnTo>
                  <a:pt x="5244" y="6568"/>
                </a:lnTo>
                <a:lnTo>
                  <a:pt x="5244" y="13137"/>
                </a:lnTo>
                <a:lnTo>
                  <a:pt x="10488" y="19705"/>
                </a:lnTo>
                <a:lnTo>
                  <a:pt x="41955" y="19705"/>
                </a:lnTo>
                <a:lnTo>
                  <a:pt x="31466" y="6568"/>
                </a:lnTo>
                <a:lnTo>
                  <a:pt x="31466" y="0"/>
                </a:lnTo>
                <a:close/>
              </a:path>
            </a:pathLst>
          </a:custGeom>
          <a:solidFill>
            <a:srgbClr val="FAB00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0" name="object 390"/>
          <p:cNvSpPr/>
          <p:nvPr/>
        </p:nvSpPr>
        <p:spPr>
          <a:xfrm>
            <a:off x="8898016" y="5442792"/>
            <a:ext cx="36830" cy="20320"/>
          </a:xfrm>
          <a:custGeom>
            <a:avLst/>
            <a:gdLst/>
            <a:ahLst/>
            <a:cxnLst/>
            <a:rect l="l" t="t" r="r" b="b"/>
            <a:pathLst>
              <a:path w="36829" h="20320">
                <a:moveTo>
                  <a:pt x="10488" y="0"/>
                </a:moveTo>
                <a:lnTo>
                  <a:pt x="5244" y="6568"/>
                </a:lnTo>
                <a:lnTo>
                  <a:pt x="5244" y="13137"/>
                </a:lnTo>
                <a:lnTo>
                  <a:pt x="0" y="13137"/>
                </a:lnTo>
                <a:lnTo>
                  <a:pt x="0" y="19705"/>
                </a:lnTo>
                <a:lnTo>
                  <a:pt x="31466" y="19705"/>
                </a:lnTo>
                <a:lnTo>
                  <a:pt x="31466" y="13137"/>
                </a:lnTo>
                <a:lnTo>
                  <a:pt x="36711" y="6568"/>
                </a:lnTo>
                <a:lnTo>
                  <a:pt x="10488" y="0"/>
                </a:lnTo>
                <a:close/>
              </a:path>
            </a:pathLst>
          </a:custGeom>
          <a:solidFill>
            <a:srgbClr val="FAB00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1" name="object 391"/>
          <p:cNvSpPr/>
          <p:nvPr/>
        </p:nvSpPr>
        <p:spPr>
          <a:xfrm>
            <a:off x="8541394" y="5429655"/>
            <a:ext cx="36830" cy="20320"/>
          </a:xfrm>
          <a:custGeom>
            <a:avLst/>
            <a:gdLst/>
            <a:ahLst/>
            <a:cxnLst/>
            <a:rect l="l" t="t" r="r" b="b"/>
            <a:pathLst>
              <a:path w="36829" h="20320">
                <a:moveTo>
                  <a:pt x="26222" y="0"/>
                </a:moveTo>
                <a:lnTo>
                  <a:pt x="0" y="0"/>
                </a:lnTo>
                <a:lnTo>
                  <a:pt x="0" y="6568"/>
                </a:lnTo>
                <a:lnTo>
                  <a:pt x="5244" y="13137"/>
                </a:lnTo>
                <a:lnTo>
                  <a:pt x="5244" y="19705"/>
                </a:lnTo>
                <a:lnTo>
                  <a:pt x="36711" y="13137"/>
                </a:lnTo>
                <a:lnTo>
                  <a:pt x="31466" y="13137"/>
                </a:lnTo>
                <a:lnTo>
                  <a:pt x="31466" y="6568"/>
                </a:lnTo>
                <a:lnTo>
                  <a:pt x="26222" y="0"/>
                </a:lnTo>
                <a:close/>
              </a:path>
            </a:pathLst>
          </a:custGeom>
          <a:solidFill>
            <a:srgbClr val="F6AD1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2" name="object 392"/>
          <p:cNvSpPr/>
          <p:nvPr/>
        </p:nvSpPr>
        <p:spPr>
          <a:xfrm>
            <a:off x="8908505" y="5429655"/>
            <a:ext cx="36830" cy="20320"/>
          </a:xfrm>
          <a:custGeom>
            <a:avLst/>
            <a:gdLst/>
            <a:ahLst/>
            <a:cxnLst/>
            <a:rect l="l" t="t" r="r" b="b"/>
            <a:pathLst>
              <a:path w="36829" h="20320">
                <a:moveTo>
                  <a:pt x="36711" y="0"/>
                </a:moveTo>
                <a:lnTo>
                  <a:pt x="5244" y="0"/>
                </a:lnTo>
                <a:lnTo>
                  <a:pt x="5244" y="6568"/>
                </a:lnTo>
                <a:lnTo>
                  <a:pt x="0" y="13137"/>
                </a:lnTo>
                <a:lnTo>
                  <a:pt x="26222" y="19705"/>
                </a:lnTo>
                <a:lnTo>
                  <a:pt x="31466" y="13137"/>
                </a:lnTo>
                <a:lnTo>
                  <a:pt x="31466" y="6568"/>
                </a:lnTo>
                <a:lnTo>
                  <a:pt x="36711" y="0"/>
                </a:lnTo>
                <a:close/>
              </a:path>
            </a:pathLst>
          </a:custGeom>
          <a:solidFill>
            <a:srgbClr val="F6AD1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3" name="object 393"/>
          <p:cNvSpPr/>
          <p:nvPr/>
        </p:nvSpPr>
        <p:spPr>
          <a:xfrm>
            <a:off x="8530905" y="5409950"/>
            <a:ext cx="36830" cy="20320"/>
          </a:xfrm>
          <a:custGeom>
            <a:avLst/>
            <a:gdLst/>
            <a:ahLst/>
            <a:cxnLst/>
            <a:rect l="l" t="t" r="r" b="b"/>
            <a:pathLst>
              <a:path w="36829" h="20320">
                <a:moveTo>
                  <a:pt x="26222" y="0"/>
                </a:moveTo>
                <a:lnTo>
                  <a:pt x="0" y="0"/>
                </a:lnTo>
                <a:lnTo>
                  <a:pt x="0" y="6568"/>
                </a:lnTo>
                <a:lnTo>
                  <a:pt x="5244" y="13137"/>
                </a:lnTo>
                <a:lnTo>
                  <a:pt x="5244" y="19705"/>
                </a:lnTo>
                <a:lnTo>
                  <a:pt x="36711" y="19705"/>
                </a:lnTo>
                <a:lnTo>
                  <a:pt x="31466" y="13137"/>
                </a:lnTo>
                <a:lnTo>
                  <a:pt x="31466" y="6568"/>
                </a:lnTo>
                <a:lnTo>
                  <a:pt x="26222" y="6568"/>
                </a:lnTo>
                <a:lnTo>
                  <a:pt x="26222" y="0"/>
                </a:lnTo>
                <a:close/>
              </a:path>
            </a:pathLst>
          </a:custGeom>
          <a:solidFill>
            <a:srgbClr val="F3AC1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4" name="object 394"/>
          <p:cNvSpPr/>
          <p:nvPr/>
        </p:nvSpPr>
        <p:spPr>
          <a:xfrm>
            <a:off x="8918994" y="5409950"/>
            <a:ext cx="36830" cy="20320"/>
          </a:xfrm>
          <a:custGeom>
            <a:avLst/>
            <a:gdLst/>
            <a:ahLst/>
            <a:cxnLst/>
            <a:rect l="l" t="t" r="r" b="b"/>
            <a:pathLst>
              <a:path w="36829" h="20320">
                <a:moveTo>
                  <a:pt x="36711" y="0"/>
                </a:moveTo>
                <a:lnTo>
                  <a:pt x="10488" y="0"/>
                </a:lnTo>
                <a:lnTo>
                  <a:pt x="0" y="13137"/>
                </a:lnTo>
                <a:lnTo>
                  <a:pt x="0" y="19705"/>
                </a:lnTo>
                <a:lnTo>
                  <a:pt x="26222" y="19705"/>
                </a:lnTo>
                <a:lnTo>
                  <a:pt x="31466" y="13137"/>
                </a:lnTo>
                <a:lnTo>
                  <a:pt x="31466" y="6568"/>
                </a:lnTo>
                <a:lnTo>
                  <a:pt x="36711" y="0"/>
                </a:lnTo>
                <a:close/>
              </a:path>
            </a:pathLst>
          </a:custGeom>
          <a:solidFill>
            <a:srgbClr val="F3AC1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5" name="object 395"/>
          <p:cNvSpPr/>
          <p:nvPr/>
        </p:nvSpPr>
        <p:spPr>
          <a:xfrm>
            <a:off x="8520416" y="5390243"/>
            <a:ext cx="36830" cy="20320"/>
          </a:xfrm>
          <a:custGeom>
            <a:avLst/>
            <a:gdLst/>
            <a:ahLst/>
            <a:cxnLst/>
            <a:rect l="l" t="t" r="r" b="b"/>
            <a:pathLst>
              <a:path w="36829" h="20320">
                <a:moveTo>
                  <a:pt x="26222" y="0"/>
                </a:moveTo>
                <a:lnTo>
                  <a:pt x="0" y="0"/>
                </a:lnTo>
                <a:lnTo>
                  <a:pt x="0" y="6568"/>
                </a:lnTo>
                <a:lnTo>
                  <a:pt x="5244" y="6568"/>
                </a:lnTo>
                <a:lnTo>
                  <a:pt x="5244" y="13137"/>
                </a:lnTo>
                <a:lnTo>
                  <a:pt x="10488" y="19705"/>
                </a:lnTo>
                <a:lnTo>
                  <a:pt x="36711" y="19705"/>
                </a:lnTo>
                <a:lnTo>
                  <a:pt x="31466" y="13137"/>
                </a:lnTo>
                <a:lnTo>
                  <a:pt x="31466" y="6568"/>
                </a:lnTo>
                <a:lnTo>
                  <a:pt x="26222" y="0"/>
                </a:lnTo>
                <a:close/>
              </a:path>
            </a:pathLst>
          </a:custGeom>
          <a:solidFill>
            <a:srgbClr val="EEAA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6" name="object 396"/>
          <p:cNvSpPr/>
          <p:nvPr/>
        </p:nvSpPr>
        <p:spPr>
          <a:xfrm>
            <a:off x="8929483" y="5390243"/>
            <a:ext cx="31750" cy="20320"/>
          </a:xfrm>
          <a:custGeom>
            <a:avLst/>
            <a:gdLst/>
            <a:ahLst/>
            <a:cxnLst/>
            <a:rect l="l" t="t" r="r" b="b"/>
            <a:pathLst>
              <a:path w="31750" h="20320">
                <a:moveTo>
                  <a:pt x="31466" y="0"/>
                </a:moveTo>
                <a:lnTo>
                  <a:pt x="5244" y="0"/>
                </a:lnTo>
                <a:lnTo>
                  <a:pt x="5244" y="6568"/>
                </a:lnTo>
                <a:lnTo>
                  <a:pt x="0" y="6568"/>
                </a:lnTo>
                <a:lnTo>
                  <a:pt x="0" y="19705"/>
                </a:lnTo>
                <a:lnTo>
                  <a:pt x="26222" y="19705"/>
                </a:lnTo>
                <a:lnTo>
                  <a:pt x="26222" y="13137"/>
                </a:lnTo>
                <a:lnTo>
                  <a:pt x="31466" y="6568"/>
                </a:lnTo>
                <a:lnTo>
                  <a:pt x="31466" y="0"/>
                </a:lnTo>
                <a:close/>
              </a:path>
            </a:pathLst>
          </a:custGeom>
          <a:solidFill>
            <a:srgbClr val="EEAA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7" name="object 397"/>
          <p:cNvSpPr/>
          <p:nvPr/>
        </p:nvSpPr>
        <p:spPr>
          <a:xfrm>
            <a:off x="8515172" y="5370538"/>
            <a:ext cx="31750" cy="20320"/>
          </a:xfrm>
          <a:custGeom>
            <a:avLst/>
            <a:gdLst/>
            <a:ahLst/>
            <a:cxnLst/>
            <a:rect l="l" t="t" r="r" b="b"/>
            <a:pathLst>
              <a:path w="31750" h="20320">
                <a:moveTo>
                  <a:pt x="26222" y="0"/>
                </a:moveTo>
                <a:lnTo>
                  <a:pt x="0" y="0"/>
                </a:lnTo>
                <a:lnTo>
                  <a:pt x="0" y="6568"/>
                </a:lnTo>
                <a:lnTo>
                  <a:pt x="5244" y="13137"/>
                </a:lnTo>
                <a:lnTo>
                  <a:pt x="5244" y="19705"/>
                </a:lnTo>
                <a:lnTo>
                  <a:pt x="31466" y="19705"/>
                </a:lnTo>
                <a:lnTo>
                  <a:pt x="31466" y="13137"/>
                </a:lnTo>
                <a:lnTo>
                  <a:pt x="26222" y="6568"/>
                </a:lnTo>
                <a:lnTo>
                  <a:pt x="26222" y="0"/>
                </a:lnTo>
                <a:close/>
              </a:path>
            </a:pathLst>
          </a:custGeom>
          <a:solidFill>
            <a:srgbClr val="EAA72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8" name="object 398"/>
          <p:cNvSpPr/>
          <p:nvPr/>
        </p:nvSpPr>
        <p:spPr>
          <a:xfrm>
            <a:off x="8934727" y="5370538"/>
            <a:ext cx="36830" cy="20320"/>
          </a:xfrm>
          <a:custGeom>
            <a:avLst/>
            <a:gdLst/>
            <a:ahLst/>
            <a:cxnLst/>
            <a:rect l="l" t="t" r="r" b="b"/>
            <a:pathLst>
              <a:path w="36829" h="20320">
                <a:moveTo>
                  <a:pt x="36711" y="0"/>
                </a:moveTo>
                <a:lnTo>
                  <a:pt x="10488" y="0"/>
                </a:lnTo>
                <a:lnTo>
                  <a:pt x="5244" y="6568"/>
                </a:lnTo>
                <a:lnTo>
                  <a:pt x="5244" y="13137"/>
                </a:lnTo>
                <a:lnTo>
                  <a:pt x="0" y="19705"/>
                </a:lnTo>
                <a:lnTo>
                  <a:pt x="26222" y="19705"/>
                </a:lnTo>
                <a:lnTo>
                  <a:pt x="31466" y="13137"/>
                </a:lnTo>
                <a:lnTo>
                  <a:pt x="31466" y="6568"/>
                </a:lnTo>
                <a:lnTo>
                  <a:pt x="36711" y="0"/>
                </a:lnTo>
                <a:close/>
              </a:path>
            </a:pathLst>
          </a:custGeom>
          <a:solidFill>
            <a:srgbClr val="EAA72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9" name="object 399"/>
          <p:cNvSpPr/>
          <p:nvPr/>
        </p:nvSpPr>
        <p:spPr>
          <a:xfrm>
            <a:off x="8509927" y="5357400"/>
            <a:ext cx="31750" cy="13335"/>
          </a:xfrm>
          <a:custGeom>
            <a:avLst/>
            <a:gdLst/>
            <a:ahLst/>
            <a:cxnLst/>
            <a:rect l="l" t="t" r="r" b="b"/>
            <a:pathLst>
              <a:path w="31750" h="13335">
                <a:moveTo>
                  <a:pt x="26222" y="0"/>
                </a:moveTo>
                <a:lnTo>
                  <a:pt x="0" y="0"/>
                </a:lnTo>
                <a:lnTo>
                  <a:pt x="0" y="6568"/>
                </a:lnTo>
                <a:lnTo>
                  <a:pt x="5244" y="13137"/>
                </a:lnTo>
                <a:lnTo>
                  <a:pt x="31466" y="13137"/>
                </a:lnTo>
                <a:lnTo>
                  <a:pt x="26222" y="6568"/>
                </a:lnTo>
                <a:lnTo>
                  <a:pt x="26222" y="0"/>
                </a:lnTo>
                <a:close/>
              </a:path>
            </a:pathLst>
          </a:custGeom>
          <a:solidFill>
            <a:srgbClr val="E4A22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0" name="object 400"/>
          <p:cNvSpPr/>
          <p:nvPr/>
        </p:nvSpPr>
        <p:spPr>
          <a:xfrm>
            <a:off x="8945216" y="5357400"/>
            <a:ext cx="31750" cy="13335"/>
          </a:xfrm>
          <a:custGeom>
            <a:avLst/>
            <a:gdLst/>
            <a:ahLst/>
            <a:cxnLst/>
            <a:rect l="l" t="t" r="r" b="b"/>
            <a:pathLst>
              <a:path w="31750" h="13335">
                <a:moveTo>
                  <a:pt x="31466" y="0"/>
                </a:moveTo>
                <a:lnTo>
                  <a:pt x="0" y="0"/>
                </a:lnTo>
                <a:lnTo>
                  <a:pt x="0" y="13137"/>
                </a:lnTo>
                <a:lnTo>
                  <a:pt x="26222" y="13137"/>
                </a:lnTo>
                <a:lnTo>
                  <a:pt x="26222" y="6568"/>
                </a:lnTo>
                <a:lnTo>
                  <a:pt x="31466" y="0"/>
                </a:lnTo>
                <a:close/>
              </a:path>
            </a:pathLst>
          </a:custGeom>
          <a:solidFill>
            <a:srgbClr val="E4A22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1" name="object 401"/>
          <p:cNvSpPr/>
          <p:nvPr/>
        </p:nvSpPr>
        <p:spPr>
          <a:xfrm>
            <a:off x="8504683" y="5337694"/>
            <a:ext cx="31750" cy="20320"/>
          </a:xfrm>
          <a:custGeom>
            <a:avLst/>
            <a:gdLst/>
            <a:ahLst/>
            <a:cxnLst/>
            <a:rect l="l" t="t" r="r" b="b"/>
            <a:pathLst>
              <a:path w="31750" h="20320">
                <a:moveTo>
                  <a:pt x="26222" y="0"/>
                </a:moveTo>
                <a:lnTo>
                  <a:pt x="0" y="0"/>
                </a:lnTo>
                <a:lnTo>
                  <a:pt x="0" y="13137"/>
                </a:lnTo>
                <a:lnTo>
                  <a:pt x="5244" y="19705"/>
                </a:lnTo>
                <a:lnTo>
                  <a:pt x="31466" y="19705"/>
                </a:lnTo>
                <a:lnTo>
                  <a:pt x="26222" y="13137"/>
                </a:lnTo>
                <a:lnTo>
                  <a:pt x="26222" y="0"/>
                </a:lnTo>
                <a:close/>
              </a:path>
            </a:pathLst>
          </a:custGeom>
          <a:solidFill>
            <a:srgbClr val="DF9F2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2" name="object 402"/>
          <p:cNvSpPr/>
          <p:nvPr/>
        </p:nvSpPr>
        <p:spPr>
          <a:xfrm>
            <a:off x="8950461" y="5337694"/>
            <a:ext cx="31750" cy="20320"/>
          </a:xfrm>
          <a:custGeom>
            <a:avLst/>
            <a:gdLst/>
            <a:ahLst/>
            <a:cxnLst/>
            <a:rect l="l" t="t" r="r" b="b"/>
            <a:pathLst>
              <a:path w="31750" h="20320">
                <a:moveTo>
                  <a:pt x="31466" y="0"/>
                </a:moveTo>
                <a:lnTo>
                  <a:pt x="5244" y="0"/>
                </a:lnTo>
                <a:lnTo>
                  <a:pt x="0" y="6568"/>
                </a:lnTo>
                <a:lnTo>
                  <a:pt x="0" y="19705"/>
                </a:lnTo>
                <a:lnTo>
                  <a:pt x="26222" y="19705"/>
                </a:lnTo>
                <a:lnTo>
                  <a:pt x="26222" y="13137"/>
                </a:lnTo>
                <a:lnTo>
                  <a:pt x="31466" y="6568"/>
                </a:lnTo>
                <a:lnTo>
                  <a:pt x="31466" y="0"/>
                </a:lnTo>
                <a:close/>
              </a:path>
            </a:pathLst>
          </a:custGeom>
          <a:solidFill>
            <a:srgbClr val="DF9F2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3" name="object 403"/>
          <p:cNvSpPr/>
          <p:nvPr/>
        </p:nvSpPr>
        <p:spPr>
          <a:xfrm>
            <a:off x="8499438" y="5317988"/>
            <a:ext cx="31750" cy="20320"/>
          </a:xfrm>
          <a:custGeom>
            <a:avLst/>
            <a:gdLst/>
            <a:ahLst/>
            <a:cxnLst/>
            <a:rect l="l" t="t" r="r" b="b"/>
            <a:pathLst>
              <a:path w="31750" h="20320">
                <a:moveTo>
                  <a:pt x="20977" y="0"/>
                </a:moveTo>
                <a:lnTo>
                  <a:pt x="0" y="0"/>
                </a:lnTo>
                <a:lnTo>
                  <a:pt x="0" y="19705"/>
                </a:lnTo>
                <a:lnTo>
                  <a:pt x="31466" y="19705"/>
                </a:lnTo>
                <a:lnTo>
                  <a:pt x="26222" y="13137"/>
                </a:lnTo>
                <a:lnTo>
                  <a:pt x="26222" y="6568"/>
                </a:lnTo>
                <a:lnTo>
                  <a:pt x="20977" y="0"/>
                </a:lnTo>
                <a:close/>
              </a:path>
            </a:pathLst>
          </a:custGeom>
          <a:solidFill>
            <a:srgbClr val="DF9F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4" name="object 404"/>
          <p:cNvSpPr/>
          <p:nvPr/>
        </p:nvSpPr>
        <p:spPr>
          <a:xfrm>
            <a:off x="8955705" y="5317988"/>
            <a:ext cx="31750" cy="20320"/>
          </a:xfrm>
          <a:custGeom>
            <a:avLst/>
            <a:gdLst/>
            <a:ahLst/>
            <a:cxnLst/>
            <a:rect l="l" t="t" r="r" b="b"/>
            <a:pathLst>
              <a:path w="31750" h="20320">
                <a:moveTo>
                  <a:pt x="31466" y="0"/>
                </a:moveTo>
                <a:lnTo>
                  <a:pt x="5244" y="0"/>
                </a:lnTo>
                <a:lnTo>
                  <a:pt x="5244" y="6568"/>
                </a:lnTo>
                <a:lnTo>
                  <a:pt x="0" y="13137"/>
                </a:lnTo>
                <a:lnTo>
                  <a:pt x="0" y="19705"/>
                </a:lnTo>
                <a:lnTo>
                  <a:pt x="26222" y="19705"/>
                </a:lnTo>
                <a:lnTo>
                  <a:pt x="26222" y="6568"/>
                </a:lnTo>
                <a:lnTo>
                  <a:pt x="31466" y="6568"/>
                </a:lnTo>
                <a:lnTo>
                  <a:pt x="31466" y="0"/>
                </a:lnTo>
                <a:close/>
              </a:path>
            </a:pathLst>
          </a:custGeom>
          <a:solidFill>
            <a:srgbClr val="DF9F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5" name="object 405"/>
          <p:cNvSpPr/>
          <p:nvPr/>
        </p:nvSpPr>
        <p:spPr>
          <a:xfrm>
            <a:off x="8494194" y="5298283"/>
            <a:ext cx="26670" cy="20320"/>
          </a:xfrm>
          <a:custGeom>
            <a:avLst/>
            <a:gdLst/>
            <a:ahLst/>
            <a:cxnLst/>
            <a:rect l="l" t="t" r="r" b="b"/>
            <a:pathLst>
              <a:path w="26670" h="20320">
                <a:moveTo>
                  <a:pt x="26222" y="0"/>
                </a:moveTo>
                <a:lnTo>
                  <a:pt x="0" y="0"/>
                </a:lnTo>
                <a:lnTo>
                  <a:pt x="0" y="13137"/>
                </a:lnTo>
                <a:lnTo>
                  <a:pt x="5244" y="19705"/>
                </a:lnTo>
                <a:lnTo>
                  <a:pt x="26222" y="19705"/>
                </a:lnTo>
                <a:lnTo>
                  <a:pt x="26222" y="0"/>
                </a:lnTo>
                <a:close/>
              </a:path>
            </a:pathLst>
          </a:custGeom>
          <a:solidFill>
            <a:srgbClr val="DC9E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6" name="object 406"/>
          <p:cNvSpPr/>
          <p:nvPr/>
        </p:nvSpPr>
        <p:spPr>
          <a:xfrm>
            <a:off x="8960949" y="5298283"/>
            <a:ext cx="31750" cy="20320"/>
          </a:xfrm>
          <a:custGeom>
            <a:avLst/>
            <a:gdLst/>
            <a:ahLst/>
            <a:cxnLst/>
            <a:rect l="l" t="t" r="r" b="b"/>
            <a:pathLst>
              <a:path w="31750" h="20320">
                <a:moveTo>
                  <a:pt x="31466" y="0"/>
                </a:moveTo>
                <a:lnTo>
                  <a:pt x="5244" y="0"/>
                </a:lnTo>
                <a:lnTo>
                  <a:pt x="5244" y="6568"/>
                </a:lnTo>
                <a:lnTo>
                  <a:pt x="0" y="13137"/>
                </a:lnTo>
                <a:lnTo>
                  <a:pt x="0" y="19705"/>
                </a:lnTo>
                <a:lnTo>
                  <a:pt x="26222" y="19705"/>
                </a:lnTo>
                <a:lnTo>
                  <a:pt x="26222" y="6568"/>
                </a:lnTo>
                <a:lnTo>
                  <a:pt x="31466" y="0"/>
                </a:lnTo>
                <a:close/>
              </a:path>
            </a:pathLst>
          </a:custGeom>
          <a:solidFill>
            <a:srgbClr val="DC9E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7" name="object 407"/>
          <p:cNvSpPr/>
          <p:nvPr/>
        </p:nvSpPr>
        <p:spPr>
          <a:xfrm>
            <a:off x="8488950" y="5278577"/>
            <a:ext cx="31750" cy="20320"/>
          </a:xfrm>
          <a:custGeom>
            <a:avLst/>
            <a:gdLst/>
            <a:ahLst/>
            <a:cxnLst/>
            <a:rect l="l" t="t" r="r" b="b"/>
            <a:pathLst>
              <a:path w="31750" h="20320">
                <a:moveTo>
                  <a:pt x="26222" y="0"/>
                </a:moveTo>
                <a:lnTo>
                  <a:pt x="0" y="6568"/>
                </a:lnTo>
                <a:lnTo>
                  <a:pt x="0" y="13137"/>
                </a:lnTo>
                <a:lnTo>
                  <a:pt x="5244" y="19705"/>
                </a:lnTo>
                <a:lnTo>
                  <a:pt x="31466" y="19705"/>
                </a:lnTo>
                <a:lnTo>
                  <a:pt x="26222" y="13137"/>
                </a:lnTo>
                <a:lnTo>
                  <a:pt x="26222" y="0"/>
                </a:lnTo>
                <a:close/>
              </a:path>
            </a:pathLst>
          </a:custGeom>
          <a:solidFill>
            <a:srgbClr val="D69B3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8" name="object 408"/>
          <p:cNvSpPr/>
          <p:nvPr/>
        </p:nvSpPr>
        <p:spPr>
          <a:xfrm>
            <a:off x="8966194" y="5278577"/>
            <a:ext cx="26670" cy="20320"/>
          </a:xfrm>
          <a:custGeom>
            <a:avLst/>
            <a:gdLst/>
            <a:ahLst/>
            <a:cxnLst/>
            <a:rect l="l" t="t" r="r" b="b"/>
            <a:pathLst>
              <a:path w="26670" h="20320">
                <a:moveTo>
                  <a:pt x="5244" y="0"/>
                </a:moveTo>
                <a:lnTo>
                  <a:pt x="0" y="6568"/>
                </a:lnTo>
                <a:lnTo>
                  <a:pt x="0" y="19705"/>
                </a:lnTo>
                <a:lnTo>
                  <a:pt x="26222" y="19705"/>
                </a:lnTo>
                <a:lnTo>
                  <a:pt x="26222" y="6568"/>
                </a:lnTo>
                <a:lnTo>
                  <a:pt x="5244" y="0"/>
                </a:lnTo>
                <a:close/>
              </a:path>
            </a:pathLst>
          </a:custGeom>
          <a:solidFill>
            <a:srgbClr val="D69B3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9" name="object 409"/>
          <p:cNvSpPr/>
          <p:nvPr/>
        </p:nvSpPr>
        <p:spPr>
          <a:xfrm>
            <a:off x="8488950" y="5265439"/>
            <a:ext cx="26670" cy="20320"/>
          </a:xfrm>
          <a:custGeom>
            <a:avLst/>
            <a:gdLst/>
            <a:ahLst/>
            <a:cxnLst/>
            <a:rect l="l" t="t" r="r" b="b"/>
            <a:pathLst>
              <a:path w="26670" h="20320">
                <a:moveTo>
                  <a:pt x="20977" y="0"/>
                </a:moveTo>
                <a:lnTo>
                  <a:pt x="0" y="0"/>
                </a:lnTo>
                <a:lnTo>
                  <a:pt x="0" y="19705"/>
                </a:lnTo>
                <a:lnTo>
                  <a:pt x="26222" y="13137"/>
                </a:lnTo>
                <a:lnTo>
                  <a:pt x="26222" y="6568"/>
                </a:lnTo>
                <a:lnTo>
                  <a:pt x="20977" y="0"/>
                </a:lnTo>
                <a:close/>
              </a:path>
            </a:pathLst>
          </a:custGeom>
          <a:solidFill>
            <a:srgbClr val="CC9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0" name="object 410"/>
          <p:cNvSpPr/>
          <p:nvPr/>
        </p:nvSpPr>
        <p:spPr>
          <a:xfrm>
            <a:off x="8971439" y="5265439"/>
            <a:ext cx="26670" cy="20320"/>
          </a:xfrm>
          <a:custGeom>
            <a:avLst/>
            <a:gdLst/>
            <a:ahLst/>
            <a:cxnLst/>
            <a:rect l="l" t="t" r="r" b="b"/>
            <a:pathLst>
              <a:path w="26670" h="20320">
                <a:moveTo>
                  <a:pt x="26222" y="0"/>
                </a:moveTo>
                <a:lnTo>
                  <a:pt x="0" y="0"/>
                </a:lnTo>
                <a:lnTo>
                  <a:pt x="0" y="13137"/>
                </a:lnTo>
                <a:lnTo>
                  <a:pt x="20977" y="19705"/>
                </a:lnTo>
                <a:lnTo>
                  <a:pt x="26222" y="13137"/>
                </a:lnTo>
                <a:lnTo>
                  <a:pt x="26222" y="0"/>
                </a:lnTo>
                <a:close/>
              </a:path>
            </a:pathLst>
          </a:custGeom>
          <a:solidFill>
            <a:srgbClr val="CC9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1" name="object 411"/>
          <p:cNvSpPr/>
          <p:nvPr/>
        </p:nvSpPr>
        <p:spPr>
          <a:xfrm>
            <a:off x="8483705" y="5245734"/>
            <a:ext cx="26670" cy="20320"/>
          </a:xfrm>
          <a:custGeom>
            <a:avLst/>
            <a:gdLst/>
            <a:ahLst/>
            <a:cxnLst/>
            <a:rect l="l" t="t" r="r" b="b"/>
            <a:pathLst>
              <a:path w="26670" h="20320">
                <a:moveTo>
                  <a:pt x="0" y="19705"/>
                </a:moveTo>
                <a:lnTo>
                  <a:pt x="0" y="0"/>
                </a:lnTo>
                <a:lnTo>
                  <a:pt x="26222" y="0"/>
                </a:lnTo>
                <a:lnTo>
                  <a:pt x="26222" y="19705"/>
                </a:lnTo>
                <a:lnTo>
                  <a:pt x="0" y="19705"/>
                </a:lnTo>
                <a:close/>
              </a:path>
            </a:pathLst>
          </a:custGeom>
          <a:solidFill>
            <a:srgbClr val="B88F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2" name="object 412"/>
          <p:cNvSpPr/>
          <p:nvPr/>
        </p:nvSpPr>
        <p:spPr>
          <a:xfrm>
            <a:off x="8971439" y="5245734"/>
            <a:ext cx="26670" cy="20320"/>
          </a:xfrm>
          <a:custGeom>
            <a:avLst/>
            <a:gdLst/>
            <a:ahLst/>
            <a:cxnLst/>
            <a:rect l="l" t="t" r="r" b="b"/>
            <a:pathLst>
              <a:path w="26670" h="20320">
                <a:moveTo>
                  <a:pt x="26222" y="0"/>
                </a:moveTo>
                <a:lnTo>
                  <a:pt x="5244" y="0"/>
                </a:lnTo>
                <a:lnTo>
                  <a:pt x="5244" y="6568"/>
                </a:lnTo>
                <a:lnTo>
                  <a:pt x="0" y="13137"/>
                </a:lnTo>
                <a:lnTo>
                  <a:pt x="0" y="19705"/>
                </a:lnTo>
                <a:lnTo>
                  <a:pt x="26222" y="19705"/>
                </a:lnTo>
                <a:lnTo>
                  <a:pt x="26222" y="0"/>
                </a:lnTo>
                <a:close/>
              </a:path>
            </a:pathLst>
          </a:custGeom>
          <a:solidFill>
            <a:srgbClr val="B88F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3" name="object 413"/>
          <p:cNvSpPr/>
          <p:nvPr/>
        </p:nvSpPr>
        <p:spPr>
          <a:xfrm>
            <a:off x="8478460" y="5226027"/>
            <a:ext cx="31750" cy="20320"/>
          </a:xfrm>
          <a:custGeom>
            <a:avLst/>
            <a:gdLst/>
            <a:ahLst/>
            <a:cxnLst/>
            <a:rect l="l" t="t" r="r" b="b"/>
            <a:pathLst>
              <a:path w="31750" h="20320">
                <a:moveTo>
                  <a:pt x="26222" y="0"/>
                </a:moveTo>
                <a:lnTo>
                  <a:pt x="0" y="0"/>
                </a:lnTo>
                <a:lnTo>
                  <a:pt x="5244" y="6568"/>
                </a:lnTo>
                <a:lnTo>
                  <a:pt x="5244" y="19705"/>
                </a:lnTo>
                <a:lnTo>
                  <a:pt x="31466" y="19705"/>
                </a:lnTo>
                <a:lnTo>
                  <a:pt x="26222" y="13137"/>
                </a:lnTo>
                <a:lnTo>
                  <a:pt x="26222" y="0"/>
                </a:lnTo>
                <a:close/>
              </a:path>
            </a:pathLst>
          </a:custGeom>
          <a:solidFill>
            <a:srgbClr val="A1824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4" name="object 414"/>
          <p:cNvSpPr/>
          <p:nvPr/>
        </p:nvSpPr>
        <p:spPr>
          <a:xfrm>
            <a:off x="8976683" y="5226028"/>
            <a:ext cx="26670" cy="20320"/>
          </a:xfrm>
          <a:custGeom>
            <a:avLst/>
            <a:gdLst/>
            <a:ahLst/>
            <a:cxnLst/>
            <a:rect l="l" t="t" r="r" b="b"/>
            <a:pathLst>
              <a:path w="26670" h="20320">
                <a:moveTo>
                  <a:pt x="0" y="19705"/>
                </a:moveTo>
                <a:lnTo>
                  <a:pt x="0" y="0"/>
                </a:lnTo>
                <a:lnTo>
                  <a:pt x="26222" y="0"/>
                </a:lnTo>
                <a:lnTo>
                  <a:pt x="26222" y="19705"/>
                </a:lnTo>
                <a:lnTo>
                  <a:pt x="0" y="19705"/>
                </a:lnTo>
                <a:close/>
              </a:path>
            </a:pathLst>
          </a:custGeom>
          <a:solidFill>
            <a:srgbClr val="A1824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5" name="object 415"/>
          <p:cNvSpPr/>
          <p:nvPr/>
        </p:nvSpPr>
        <p:spPr>
          <a:xfrm>
            <a:off x="8478460" y="5206322"/>
            <a:ext cx="26670" cy="20320"/>
          </a:xfrm>
          <a:custGeom>
            <a:avLst/>
            <a:gdLst/>
            <a:ahLst/>
            <a:cxnLst/>
            <a:rect l="l" t="t" r="r" b="b"/>
            <a:pathLst>
              <a:path w="26670" h="20320">
                <a:moveTo>
                  <a:pt x="0" y="19705"/>
                </a:moveTo>
                <a:lnTo>
                  <a:pt x="0" y="0"/>
                </a:lnTo>
                <a:lnTo>
                  <a:pt x="26222" y="0"/>
                </a:lnTo>
                <a:lnTo>
                  <a:pt x="26222" y="19705"/>
                </a:lnTo>
                <a:lnTo>
                  <a:pt x="0" y="19705"/>
                </a:lnTo>
                <a:close/>
              </a:path>
            </a:pathLst>
          </a:custGeom>
          <a:solidFill>
            <a:srgbClr val="8E754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6" name="object 416"/>
          <p:cNvSpPr/>
          <p:nvPr/>
        </p:nvSpPr>
        <p:spPr>
          <a:xfrm>
            <a:off x="8976683" y="5206322"/>
            <a:ext cx="26670" cy="20320"/>
          </a:xfrm>
          <a:custGeom>
            <a:avLst/>
            <a:gdLst/>
            <a:ahLst/>
            <a:cxnLst/>
            <a:rect l="l" t="t" r="r" b="b"/>
            <a:pathLst>
              <a:path w="26670" h="20320">
                <a:moveTo>
                  <a:pt x="26222" y="0"/>
                </a:moveTo>
                <a:lnTo>
                  <a:pt x="5244" y="0"/>
                </a:lnTo>
                <a:lnTo>
                  <a:pt x="5244" y="13137"/>
                </a:lnTo>
                <a:lnTo>
                  <a:pt x="0" y="19705"/>
                </a:lnTo>
                <a:lnTo>
                  <a:pt x="26222" y="19705"/>
                </a:lnTo>
                <a:lnTo>
                  <a:pt x="26222" y="0"/>
                </a:lnTo>
                <a:close/>
              </a:path>
            </a:pathLst>
          </a:custGeom>
          <a:solidFill>
            <a:srgbClr val="8E754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7" name="object 417"/>
          <p:cNvSpPr/>
          <p:nvPr/>
        </p:nvSpPr>
        <p:spPr>
          <a:xfrm>
            <a:off x="8478460" y="5186616"/>
            <a:ext cx="26670" cy="20320"/>
          </a:xfrm>
          <a:custGeom>
            <a:avLst/>
            <a:gdLst/>
            <a:ahLst/>
            <a:cxnLst/>
            <a:rect l="l" t="t" r="r" b="b"/>
            <a:pathLst>
              <a:path w="26670" h="20320">
                <a:moveTo>
                  <a:pt x="20977" y="0"/>
                </a:moveTo>
                <a:lnTo>
                  <a:pt x="0" y="0"/>
                </a:lnTo>
                <a:lnTo>
                  <a:pt x="0" y="19705"/>
                </a:lnTo>
                <a:lnTo>
                  <a:pt x="26222" y="19705"/>
                </a:lnTo>
                <a:lnTo>
                  <a:pt x="26222" y="13137"/>
                </a:lnTo>
                <a:lnTo>
                  <a:pt x="20977" y="6568"/>
                </a:lnTo>
                <a:lnTo>
                  <a:pt x="20977" y="0"/>
                </a:lnTo>
                <a:close/>
              </a:path>
            </a:pathLst>
          </a:custGeom>
          <a:solidFill>
            <a:srgbClr val="7464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8" name="object 418"/>
          <p:cNvSpPr/>
          <p:nvPr/>
        </p:nvSpPr>
        <p:spPr>
          <a:xfrm>
            <a:off x="8981927" y="5186616"/>
            <a:ext cx="26670" cy="20320"/>
          </a:xfrm>
          <a:custGeom>
            <a:avLst/>
            <a:gdLst/>
            <a:ahLst/>
            <a:cxnLst/>
            <a:rect l="l" t="t" r="r" b="b"/>
            <a:pathLst>
              <a:path w="26670" h="20320">
                <a:moveTo>
                  <a:pt x="0" y="19705"/>
                </a:moveTo>
                <a:lnTo>
                  <a:pt x="0" y="0"/>
                </a:lnTo>
                <a:lnTo>
                  <a:pt x="26222" y="0"/>
                </a:lnTo>
                <a:lnTo>
                  <a:pt x="26222" y="19705"/>
                </a:lnTo>
                <a:lnTo>
                  <a:pt x="0" y="19705"/>
                </a:lnTo>
                <a:close/>
              </a:path>
            </a:pathLst>
          </a:custGeom>
          <a:solidFill>
            <a:srgbClr val="7464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9" name="object 419"/>
          <p:cNvSpPr/>
          <p:nvPr/>
        </p:nvSpPr>
        <p:spPr>
          <a:xfrm>
            <a:off x="8478460" y="5173478"/>
            <a:ext cx="21590" cy="13335"/>
          </a:xfrm>
          <a:custGeom>
            <a:avLst/>
            <a:gdLst/>
            <a:ahLst/>
            <a:cxnLst/>
            <a:rect l="l" t="t" r="r" b="b"/>
            <a:pathLst>
              <a:path w="21590" h="13335">
                <a:moveTo>
                  <a:pt x="20977" y="0"/>
                </a:moveTo>
                <a:lnTo>
                  <a:pt x="0" y="0"/>
                </a:lnTo>
                <a:lnTo>
                  <a:pt x="0" y="13137"/>
                </a:lnTo>
                <a:lnTo>
                  <a:pt x="20977" y="13137"/>
                </a:lnTo>
                <a:lnTo>
                  <a:pt x="20977" y="0"/>
                </a:lnTo>
                <a:close/>
              </a:path>
            </a:pathLst>
          </a:custGeom>
          <a:solidFill>
            <a:srgbClr val="61564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0" name="object 420"/>
          <p:cNvSpPr/>
          <p:nvPr/>
        </p:nvSpPr>
        <p:spPr>
          <a:xfrm>
            <a:off x="8981927" y="5173479"/>
            <a:ext cx="26670" cy="13335"/>
          </a:xfrm>
          <a:custGeom>
            <a:avLst/>
            <a:gdLst/>
            <a:ahLst/>
            <a:cxnLst/>
            <a:rect l="l" t="t" r="r" b="b"/>
            <a:pathLst>
              <a:path w="26670" h="13335">
                <a:moveTo>
                  <a:pt x="0" y="13137"/>
                </a:moveTo>
                <a:lnTo>
                  <a:pt x="0" y="0"/>
                </a:lnTo>
                <a:lnTo>
                  <a:pt x="26222" y="0"/>
                </a:lnTo>
                <a:lnTo>
                  <a:pt x="26222" y="13137"/>
                </a:lnTo>
                <a:lnTo>
                  <a:pt x="0" y="13137"/>
                </a:lnTo>
                <a:close/>
              </a:path>
            </a:pathLst>
          </a:custGeom>
          <a:solidFill>
            <a:srgbClr val="61564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1" name="object 421"/>
          <p:cNvSpPr/>
          <p:nvPr/>
        </p:nvSpPr>
        <p:spPr>
          <a:xfrm>
            <a:off x="8473216" y="5153773"/>
            <a:ext cx="26670" cy="20320"/>
          </a:xfrm>
          <a:custGeom>
            <a:avLst/>
            <a:gdLst/>
            <a:ahLst/>
            <a:cxnLst/>
            <a:rect l="l" t="t" r="r" b="b"/>
            <a:pathLst>
              <a:path w="26670" h="20320">
                <a:moveTo>
                  <a:pt x="0" y="19705"/>
                </a:moveTo>
                <a:lnTo>
                  <a:pt x="0" y="0"/>
                </a:lnTo>
                <a:lnTo>
                  <a:pt x="26222" y="0"/>
                </a:lnTo>
                <a:lnTo>
                  <a:pt x="26222" y="19705"/>
                </a:lnTo>
                <a:lnTo>
                  <a:pt x="0" y="19705"/>
                </a:lnTo>
                <a:close/>
              </a:path>
            </a:pathLst>
          </a:custGeom>
          <a:solidFill>
            <a:srgbClr val="46413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2" name="object 422"/>
          <p:cNvSpPr/>
          <p:nvPr/>
        </p:nvSpPr>
        <p:spPr>
          <a:xfrm>
            <a:off x="8981927" y="5153773"/>
            <a:ext cx="26670" cy="20320"/>
          </a:xfrm>
          <a:custGeom>
            <a:avLst/>
            <a:gdLst/>
            <a:ahLst/>
            <a:cxnLst/>
            <a:rect l="l" t="t" r="r" b="b"/>
            <a:pathLst>
              <a:path w="26670" h="20320">
                <a:moveTo>
                  <a:pt x="0" y="19705"/>
                </a:moveTo>
                <a:lnTo>
                  <a:pt x="0" y="0"/>
                </a:lnTo>
                <a:lnTo>
                  <a:pt x="26222" y="0"/>
                </a:lnTo>
                <a:lnTo>
                  <a:pt x="26222" y="19705"/>
                </a:lnTo>
                <a:lnTo>
                  <a:pt x="0" y="19705"/>
                </a:lnTo>
                <a:close/>
              </a:path>
            </a:pathLst>
          </a:custGeom>
          <a:solidFill>
            <a:srgbClr val="46413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3" name="object 423"/>
          <p:cNvSpPr/>
          <p:nvPr/>
        </p:nvSpPr>
        <p:spPr>
          <a:xfrm>
            <a:off x="8473216" y="5134067"/>
            <a:ext cx="26670" cy="20320"/>
          </a:xfrm>
          <a:custGeom>
            <a:avLst/>
            <a:gdLst/>
            <a:ahLst/>
            <a:cxnLst/>
            <a:rect l="l" t="t" r="r" b="b"/>
            <a:pathLst>
              <a:path w="26670" h="20320">
                <a:moveTo>
                  <a:pt x="0" y="19705"/>
                </a:moveTo>
                <a:lnTo>
                  <a:pt x="0" y="0"/>
                </a:lnTo>
                <a:lnTo>
                  <a:pt x="26222" y="0"/>
                </a:lnTo>
                <a:lnTo>
                  <a:pt x="26222" y="19705"/>
                </a:lnTo>
                <a:lnTo>
                  <a:pt x="0" y="19705"/>
                </a:lnTo>
                <a:close/>
              </a:path>
            </a:pathLst>
          </a:custGeom>
          <a:solidFill>
            <a:srgbClr val="2F2D2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4" name="object 424"/>
          <p:cNvSpPr/>
          <p:nvPr/>
        </p:nvSpPr>
        <p:spPr>
          <a:xfrm>
            <a:off x="8981927" y="5134067"/>
            <a:ext cx="26670" cy="20320"/>
          </a:xfrm>
          <a:custGeom>
            <a:avLst/>
            <a:gdLst/>
            <a:ahLst/>
            <a:cxnLst/>
            <a:rect l="l" t="t" r="r" b="b"/>
            <a:pathLst>
              <a:path w="26670" h="20320">
                <a:moveTo>
                  <a:pt x="0" y="19705"/>
                </a:moveTo>
                <a:lnTo>
                  <a:pt x="0" y="0"/>
                </a:lnTo>
                <a:lnTo>
                  <a:pt x="26222" y="0"/>
                </a:lnTo>
                <a:lnTo>
                  <a:pt x="26222" y="19705"/>
                </a:lnTo>
                <a:lnTo>
                  <a:pt x="0" y="19705"/>
                </a:lnTo>
                <a:close/>
              </a:path>
            </a:pathLst>
          </a:custGeom>
          <a:solidFill>
            <a:srgbClr val="2F2D2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5" name="object 425"/>
          <p:cNvSpPr/>
          <p:nvPr/>
        </p:nvSpPr>
        <p:spPr>
          <a:xfrm>
            <a:off x="8473216" y="5114361"/>
            <a:ext cx="26670" cy="20320"/>
          </a:xfrm>
          <a:custGeom>
            <a:avLst/>
            <a:gdLst/>
            <a:ahLst/>
            <a:cxnLst/>
            <a:rect l="l" t="t" r="r" b="b"/>
            <a:pathLst>
              <a:path w="26670" h="20320">
                <a:moveTo>
                  <a:pt x="0" y="19705"/>
                </a:moveTo>
                <a:lnTo>
                  <a:pt x="0" y="0"/>
                </a:lnTo>
                <a:lnTo>
                  <a:pt x="26222" y="0"/>
                </a:lnTo>
                <a:lnTo>
                  <a:pt x="26222" y="19705"/>
                </a:lnTo>
                <a:lnTo>
                  <a:pt x="0" y="19705"/>
                </a:lnTo>
                <a:close/>
              </a:path>
            </a:pathLst>
          </a:custGeom>
          <a:solidFill>
            <a:srgbClr val="4543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6" name="object 426"/>
          <p:cNvSpPr/>
          <p:nvPr/>
        </p:nvSpPr>
        <p:spPr>
          <a:xfrm>
            <a:off x="8981927" y="5114361"/>
            <a:ext cx="26670" cy="20320"/>
          </a:xfrm>
          <a:custGeom>
            <a:avLst/>
            <a:gdLst/>
            <a:ahLst/>
            <a:cxnLst/>
            <a:rect l="l" t="t" r="r" b="b"/>
            <a:pathLst>
              <a:path w="26670" h="20320">
                <a:moveTo>
                  <a:pt x="0" y="19705"/>
                </a:moveTo>
                <a:lnTo>
                  <a:pt x="0" y="0"/>
                </a:lnTo>
                <a:lnTo>
                  <a:pt x="26222" y="0"/>
                </a:lnTo>
                <a:lnTo>
                  <a:pt x="26222" y="19705"/>
                </a:lnTo>
                <a:lnTo>
                  <a:pt x="0" y="19705"/>
                </a:lnTo>
                <a:close/>
              </a:path>
            </a:pathLst>
          </a:custGeom>
          <a:solidFill>
            <a:srgbClr val="4543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7" name="object 427"/>
          <p:cNvSpPr/>
          <p:nvPr/>
        </p:nvSpPr>
        <p:spPr>
          <a:xfrm>
            <a:off x="8473216" y="5094655"/>
            <a:ext cx="26670" cy="20320"/>
          </a:xfrm>
          <a:custGeom>
            <a:avLst/>
            <a:gdLst/>
            <a:ahLst/>
            <a:cxnLst/>
            <a:rect l="l" t="t" r="r" b="b"/>
            <a:pathLst>
              <a:path w="26670" h="20320">
                <a:moveTo>
                  <a:pt x="0" y="19705"/>
                </a:moveTo>
                <a:lnTo>
                  <a:pt x="0" y="0"/>
                </a:lnTo>
                <a:lnTo>
                  <a:pt x="26222" y="0"/>
                </a:lnTo>
                <a:lnTo>
                  <a:pt x="26222" y="19705"/>
                </a:lnTo>
                <a:lnTo>
                  <a:pt x="0" y="19705"/>
                </a:lnTo>
                <a:close/>
              </a:path>
            </a:pathLst>
          </a:custGeom>
          <a:solidFill>
            <a:srgbClr val="8F867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8" name="object 428"/>
          <p:cNvSpPr/>
          <p:nvPr/>
        </p:nvSpPr>
        <p:spPr>
          <a:xfrm>
            <a:off x="8981927" y="5094655"/>
            <a:ext cx="26670" cy="20320"/>
          </a:xfrm>
          <a:custGeom>
            <a:avLst/>
            <a:gdLst/>
            <a:ahLst/>
            <a:cxnLst/>
            <a:rect l="l" t="t" r="r" b="b"/>
            <a:pathLst>
              <a:path w="26670" h="20320">
                <a:moveTo>
                  <a:pt x="0" y="19705"/>
                </a:moveTo>
                <a:lnTo>
                  <a:pt x="0" y="0"/>
                </a:lnTo>
                <a:lnTo>
                  <a:pt x="26222" y="0"/>
                </a:lnTo>
                <a:lnTo>
                  <a:pt x="26222" y="19705"/>
                </a:lnTo>
                <a:lnTo>
                  <a:pt x="0" y="19705"/>
                </a:lnTo>
                <a:close/>
              </a:path>
            </a:pathLst>
          </a:custGeom>
          <a:solidFill>
            <a:srgbClr val="8F867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9" name="object 429"/>
          <p:cNvSpPr/>
          <p:nvPr/>
        </p:nvSpPr>
        <p:spPr>
          <a:xfrm>
            <a:off x="8478460" y="5081518"/>
            <a:ext cx="21590" cy="13335"/>
          </a:xfrm>
          <a:custGeom>
            <a:avLst/>
            <a:gdLst/>
            <a:ahLst/>
            <a:cxnLst/>
            <a:rect l="l" t="t" r="r" b="b"/>
            <a:pathLst>
              <a:path w="21590" h="13335">
                <a:moveTo>
                  <a:pt x="20977" y="0"/>
                </a:moveTo>
                <a:lnTo>
                  <a:pt x="0" y="0"/>
                </a:lnTo>
                <a:lnTo>
                  <a:pt x="0" y="13137"/>
                </a:lnTo>
                <a:lnTo>
                  <a:pt x="20977" y="13137"/>
                </a:lnTo>
                <a:lnTo>
                  <a:pt x="20977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0" name="object 430"/>
          <p:cNvSpPr/>
          <p:nvPr/>
        </p:nvSpPr>
        <p:spPr>
          <a:xfrm>
            <a:off x="8981927" y="5081518"/>
            <a:ext cx="26670" cy="13335"/>
          </a:xfrm>
          <a:custGeom>
            <a:avLst/>
            <a:gdLst/>
            <a:ahLst/>
            <a:cxnLst/>
            <a:rect l="l" t="t" r="r" b="b"/>
            <a:pathLst>
              <a:path w="26670" h="13335">
                <a:moveTo>
                  <a:pt x="0" y="13137"/>
                </a:moveTo>
                <a:lnTo>
                  <a:pt x="0" y="0"/>
                </a:lnTo>
                <a:lnTo>
                  <a:pt x="26222" y="0"/>
                </a:lnTo>
                <a:lnTo>
                  <a:pt x="26222" y="13137"/>
                </a:lnTo>
                <a:lnTo>
                  <a:pt x="0" y="13137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1" name="object 431"/>
          <p:cNvSpPr/>
          <p:nvPr/>
        </p:nvSpPr>
        <p:spPr>
          <a:xfrm>
            <a:off x="8478460" y="5061812"/>
            <a:ext cx="26670" cy="20320"/>
          </a:xfrm>
          <a:custGeom>
            <a:avLst/>
            <a:gdLst/>
            <a:ahLst/>
            <a:cxnLst/>
            <a:rect l="l" t="t" r="r" b="b"/>
            <a:pathLst>
              <a:path w="26670" h="20320">
                <a:moveTo>
                  <a:pt x="26222" y="0"/>
                </a:moveTo>
                <a:lnTo>
                  <a:pt x="0" y="0"/>
                </a:lnTo>
                <a:lnTo>
                  <a:pt x="0" y="19705"/>
                </a:lnTo>
                <a:lnTo>
                  <a:pt x="20977" y="19705"/>
                </a:lnTo>
                <a:lnTo>
                  <a:pt x="20977" y="13137"/>
                </a:lnTo>
                <a:lnTo>
                  <a:pt x="26222" y="6568"/>
                </a:lnTo>
                <a:lnTo>
                  <a:pt x="26222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2" name="object 432"/>
          <p:cNvSpPr/>
          <p:nvPr/>
        </p:nvSpPr>
        <p:spPr>
          <a:xfrm>
            <a:off x="8981927" y="5061812"/>
            <a:ext cx="26670" cy="20320"/>
          </a:xfrm>
          <a:custGeom>
            <a:avLst/>
            <a:gdLst/>
            <a:ahLst/>
            <a:cxnLst/>
            <a:rect l="l" t="t" r="r" b="b"/>
            <a:pathLst>
              <a:path w="26670" h="20320">
                <a:moveTo>
                  <a:pt x="0" y="19705"/>
                </a:moveTo>
                <a:lnTo>
                  <a:pt x="0" y="0"/>
                </a:lnTo>
                <a:lnTo>
                  <a:pt x="26222" y="0"/>
                </a:lnTo>
                <a:lnTo>
                  <a:pt x="26222" y="19705"/>
                </a:lnTo>
                <a:lnTo>
                  <a:pt x="0" y="19705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3" name="object 433"/>
          <p:cNvSpPr/>
          <p:nvPr/>
        </p:nvSpPr>
        <p:spPr>
          <a:xfrm>
            <a:off x="8478460" y="5042106"/>
            <a:ext cx="26670" cy="20320"/>
          </a:xfrm>
          <a:custGeom>
            <a:avLst/>
            <a:gdLst/>
            <a:ahLst/>
            <a:cxnLst/>
            <a:rect l="l" t="t" r="r" b="b"/>
            <a:pathLst>
              <a:path w="26670" h="20320">
                <a:moveTo>
                  <a:pt x="0" y="19705"/>
                </a:moveTo>
                <a:lnTo>
                  <a:pt x="0" y="0"/>
                </a:lnTo>
                <a:lnTo>
                  <a:pt x="26222" y="0"/>
                </a:lnTo>
                <a:lnTo>
                  <a:pt x="26222" y="19705"/>
                </a:lnTo>
                <a:lnTo>
                  <a:pt x="0" y="19705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4" name="object 434"/>
          <p:cNvSpPr/>
          <p:nvPr/>
        </p:nvSpPr>
        <p:spPr>
          <a:xfrm>
            <a:off x="8976683" y="5042106"/>
            <a:ext cx="31750" cy="20320"/>
          </a:xfrm>
          <a:custGeom>
            <a:avLst/>
            <a:gdLst/>
            <a:ahLst/>
            <a:cxnLst/>
            <a:rect l="l" t="t" r="r" b="b"/>
            <a:pathLst>
              <a:path w="31750" h="20320">
                <a:moveTo>
                  <a:pt x="26222" y="0"/>
                </a:moveTo>
                <a:lnTo>
                  <a:pt x="0" y="0"/>
                </a:lnTo>
                <a:lnTo>
                  <a:pt x="5244" y="6568"/>
                </a:lnTo>
                <a:lnTo>
                  <a:pt x="5244" y="19705"/>
                </a:lnTo>
                <a:lnTo>
                  <a:pt x="31466" y="19705"/>
                </a:lnTo>
                <a:lnTo>
                  <a:pt x="26222" y="13137"/>
                </a:lnTo>
                <a:lnTo>
                  <a:pt x="26222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5" name="object 435"/>
          <p:cNvSpPr/>
          <p:nvPr/>
        </p:nvSpPr>
        <p:spPr>
          <a:xfrm>
            <a:off x="8478460" y="5022400"/>
            <a:ext cx="31750" cy="20320"/>
          </a:xfrm>
          <a:custGeom>
            <a:avLst/>
            <a:gdLst/>
            <a:ahLst/>
            <a:cxnLst/>
            <a:rect l="l" t="t" r="r" b="b"/>
            <a:pathLst>
              <a:path w="31750" h="20320">
                <a:moveTo>
                  <a:pt x="31466" y="0"/>
                </a:moveTo>
                <a:lnTo>
                  <a:pt x="5244" y="0"/>
                </a:lnTo>
                <a:lnTo>
                  <a:pt x="5244" y="13137"/>
                </a:lnTo>
                <a:lnTo>
                  <a:pt x="0" y="13137"/>
                </a:lnTo>
                <a:lnTo>
                  <a:pt x="0" y="19705"/>
                </a:lnTo>
                <a:lnTo>
                  <a:pt x="26222" y="19705"/>
                </a:lnTo>
                <a:lnTo>
                  <a:pt x="26222" y="6568"/>
                </a:lnTo>
                <a:lnTo>
                  <a:pt x="31466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6" name="object 436"/>
          <p:cNvSpPr/>
          <p:nvPr/>
        </p:nvSpPr>
        <p:spPr>
          <a:xfrm>
            <a:off x="8976683" y="5022400"/>
            <a:ext cx="26670" cy="20320"/>
          </a:xfrm>
          <a:custGeom>
            <a:avLst/>
            <a:gdLst/>
            <a:ahLst/>
            <a:cxnLst/>
            <a:rect l="l" t="t" r="r" b="b"/>
            <a:pathLst>
              <a:path w="26670" h="20320">
                <a:moveTo>
                  <a:pt x="0" y="19705"/>
                </a:moveTo>
                <a:lnTo>
                  <a:pt x="0" y="0"/>
                </a:lnTo>
                <a:lnTo>
                  <a:pt x="26222" y="0"/>
                </a:lnTo>
                <a:lnTo>
                  <a:pt x="26222" y="19705"/>
                </a:lnTo>
                <a:lnTo>
                  <a:pt x="0" y="19705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7" name="object 437"/>
          <p:cNvSpPr/>
          <p:nvPr/>
        </p:nvSpPr>
        <p:spPr>
          <a:xfrm>
            <a:off x="8483705" y="5009263"/>
            <a:ext cx="26670" cy="13335"/>
          </a:xfrm>
          <a:custGeom>
            <a:avLst/>
            <a:gdLst/>
            <a:ahLst/>
            <a:cxnLst/>
            <a:rect l="l" t="t" r="r" b="b"/>
            <a:pathLst>
              <a:path w="26670" h="13335">
                <a:moveTo>
                  <a:pt x="0" y="13137"/>
                </a:moveTo>
                <a:lnTo>
                  <a:pt x="0" y="0"/>
                </a:lnTo>
                <a:lnTo>
                  <a:pt x="26222" y="0"/>
                </a:lnTo>
                <a:lnTo>
                  <a:pt x="26222" y="13137"/>
                </a:lnTo>
                <a:lnTo>
                  <a:pt x="0" y="13137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8" name="object 438"/>
          <p:cNvSpPr/>
          <p:nvPr/>
        </p:nvSpPr>
        <p:spPr>
          <a:xfrm>
            <a:off x="8976683" y="5009263"/>
            <a:ext cx="26670" cy="13335"/>
          </a:xfrm>
          <a:custGeom>
            <a:avLst/>
            <a:gdLst/>
            <a:ahLst/>
            <a:cxnLst/>
            <a:rect l="l" t="t" r="r" b="b"/>
            <a:pathLst>
              <a:path w="26670" h="13335">
                <a:moveTo>
                  <a:pt x="20977" y="0"/>
                </a:moveTo>
                <a:lnTo>
                  <a:pt x="0" y="0"/>
                </a:lnTo>
                <a:lnTo>
                  <a:pt x="0" y="13137"/>
                </a:lnTo>
                <a:lnTo>
                  <a:pt x="26222" y="13137"/>
                </a:lnTo>
                <a:lnTo>
                  <a:pt x="20977" y="6568"/>
                </a:lnTo>
                <a:lnTo>
                  <a:pt x="20977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9" name="object 439"/>
          <p:cNvSpPr/>
          <p:nvPr/>
        </p:nvSpPr>
        <p:spPr>
          <a:xfrm>
            <a:off x="8483705" y="4989557"/>
            <a:ext cx="31750" cy="20320"/>
          </a:xfrm>
          <a:custGeom>
            <a:avLst/>
            <a:gdLst/>
            <a:ahLst/>
            <a:cxnLst/>
            <a:rect l="l" t="t" r="r" b="b"/>
            <a:pathLst>
              <a:path w="31750" h="20320">
                <a:moveTo>
                  <a:pt x="31466" y="0"/>
                </a:moveTo>
                <a:lnTo>
                  <a:pt x="5244" y="0"/>
                </a:lnTo>
                <a:lnTo>
                  <a:pt x="5244" y="6568"/>
                </a:lnTo>
                <a:lnTo>
                  <a:pt x="0" y="13137"/>
                </a:lnTo>
                <a:lnTo>
                  <a:pt x="0" y="19705"/>
                </a:lnTo>
                <a:lnTo>
                  <a:pt x="26222" y="19705"/>
                </a:lnTo>
                <a:lnTo>
                  <a:pt x="26222" y="6568"/>
                </a:lnTo>
                <a:lnTo>
                  <a:pt x="31466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0" name="object 440"/>
          <p:cNvSpPr/>
          <p:nvPr/>
        </p:nvSpPr>
        <p:spPr>
          <a:xfrm>
            <a:off x="8971438" y="4989557"/>
            <a:ext cx="26670" cy="20320"/>
          </a:xfrm>
          <a:custGeom>
            <a:avLst/>
            <a:gdLst/>
            <a:ahLst/>
            <a:cxnLst/>
            <a:rect l="l" t="t" r="r" b="b"/>
            <a:pathLst>
              <a:path w="26670" h="20320">
                <a:moveTo>
                  <a:pt x="0" y="19705"/>
                </a:moveTo>
                <a:lnTo>
                  <a:pt x="0" y="0"/>
                </a:lnTo>
                <a:lnTo>
                  <a:pt x="26222" y="0"/>
                </a:lnTo>
                <a:lnTo>
                  <a:pt x="26222" y="19705"/>
                </a:lnTo>
                <a:lnTo>
                  <a:pt x="0" y="19705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1" name="object 441"/>
          <p:cNvSpPr/>
          <p:nvPr/>
        </p:nvSpPr>
        <p:spPr>
          <a:xfrm>
            <a:off x="8488950" y="4969851"/>
            <a:ext cx="31750" cy="20320"/>
          </a:xfrm>
          <a:custGeom>
            <a:avLst/>
            <a:gdLst/>
            <a:ahLst/>
            <a:cxnLst/>
            <a:rect l="l" t="t" r="r" b="b"/>
            <a:pathLst>
              <a:path w="31750" h="20320">
                <a:moveTo>
                  <a:pt x="31466" y="0"/>
                </a:moveTo>
                <a:lnTo>
                  <a:pt x="5244" y="0"/>
                </a:lnTo>
                <a:lnTo>
                  <a:pt x="5244" y="6568"/>
                </a:lnTo>
                <a:lnTo>
                  <a:pt x="0" y="6568"/>
                </a:lnTo>
                <a:lnTo>
                  <a:pt x="0" y="19705"/>
                </a:lnTo>
                <a:lnTo>
                  <a:pt x="26222" y="19705"/>
                </a:lnTo>
                <a:lnTo>
                  <a:pt x="26222" y="6568"/>
                </a:lnTo>
                <a:lnTo>
                  <a:pt x="31466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2" name="object 442"/>
          <p:cNvSpPr/>
          <p:nvPr/>
        </p:nvSpPr>
        <p:spPr>
          <a:xfrm>
            <a:off x="8966194" y="4969851"/>
            <a:ext cx="31750" cy="20320"/>
          </a:xfrm>
          <a:custGeom>
            <a:avLst/>
            <a:gdLst/>
            <a:ahLst/>
            <a:cxnLst/>
            <a:rect l="l" t="t" r="r" b="b"/>
            <a:pathLst>
              <a:path w="31750" h="20320">
                <a:moveTo>
                  <a:pt x="26222" y="0"/>
                </a:moveTo>
                <a:lnTo>
                  <a:pt x="0" y="0"/>
                </a:lnTo>
                <a:lnTo>
                  <a:pt x="0" y="6568"/>
                </a:lnTo>
                <a:lnTo>
                  <a:pt x="5244" y="13137"/>
                </a:lnTo>
                <a:lnTo>
                  <a:pt x="5244" y="19705"/>
                </a:lnTo>
                <a:lnTo>
                  <a:pt x="31466" y="19705"/>
                </a:lnTo>
                <a:lnTo>
                  <a:pt x="26222" y="13137"/>
                </a:lnTo>
                <a:lnTo>
                  <a:pt x="26222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3" name="object 443"/>
          <p:cNvSpPr/>
          <p:nvPr/>
        </p:nvSpPr>
        <p:spPr>
          <a:xfrm>
            <a:off x="8494193" y="4950145"/>
            <a:ext cx="26670" cy="20320"/>
          </a:xfrm>
          <a:custGeom>
            <a:avLst/>
            <a:gdLst/>
            <a:ahLst/>
            <a:cxnLst/>
            <a:rect l="l" t="t" r="r" b="b"/>
            <a:pathLst>
              <a:path w="26670" h="20320">
                <a:moveTo>
                  <a:pt x="26222" y="0"/>
                </a:moveTo>
                <a:lnTo>
                  <a:pt x="5244" y="0"/>
                </a:lnTo>
                <a:lnTo>
                  <a:pt x="0" y="6568"/>
                </a:lnTo>
                <a:lnTo>
                  <a:pt x="0" y="19705"/>
                </a:lnTo>
                <a:lnTo>
                  <a:pt x="26222" y="19705"/>
                </a:lnTo>
                <a:lnTo>
                  <a:pt x="26222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4" name="object 444"/>
          <p:cNvSpPr/>
          <p:nvPr/>
        </p:nvSpPr>
        <p:spPr>
          <a:xfrm>
            <a:off x="8960949" y="4950145"/>
            <a:ext cx="31750" cy="20320"/>
          </a:xfrm>
          <a:custGeom>
            <a:avLst/>
            <a:gdLst/>
            <a:ahLst/>
            <a:cxnLst/>
            <a:rect l="l" t="t" r="r" b="b"/>
            <a:pathLst>
              <a:path w="31750" h="20320">
                <a:moveTo>
                  <a:pt x="31466" y="13137"/>
                </a:moveTo>
                <a:lnTo>
                  <a:pt x="5244" y="13137"/>
                </a:lnTo>
                <a:lnTo>
                  <a:pt x="5244" y="19705"/>
                </a:lnTo>
                <a:lnTo>
                  <a:pt x="31466" y="19705"/>
                </a:lnTo>
                <a:lnTo>
                  <a:pt x="31466" y="13137"/>
                </a:lnTo>
                <a:close/>
              </a:path>
              <a:path w="31750" h="20320">
                <a:moveTo>
                  <a:pt x="26222" y="0"/>
                </a:moveTo>
                <a:lnTo>
                  <a:pt x="0" y="0"/>
                </a:lnTo>
                <a:lnTo>
                  <a:pt x="0" y="13137"/>
                </a:lnTo>
                <a:lnTo>
                  <a:pt x="26222" y="13137"/>
                </a:lnTo>
                <a:lnTo>
                  <a:pt x="26222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5" name="object 445"/>
          <p:cNvSpPr/>
          <p:nvPr/>
        </p:nvSpPr>
        <p:spPr>
          <a:xfrm>
            <a:off x="8499438" y="4930439"/>
            <a:ext cx="26670" cy="20320"/>
          </a:xfrm>
          <a:custGeom>
            <a:avLst/>
            <a:gdLst/>
            <a:ahLst/>
            <a:cxnLst/>
            <a:rect l="l" t="t" r="r" b="b"/>
            <a:pathLst>
              <a:path w="26670" h="20320">
                <a:moveTo>
                  <a:pt x="26222" y="0"/>
                </a:moveTo>
                <a:lnTo>
                  <a:pt x="0" y="0"/>
                </a:lnTo>
                <a:lnTo>
                  <a:pt x="0" y="19705"/>
                </a:lnTo>
                <a:lnTo>
                  <a:pt x="20977" y="19705"/>
                </a:lnTo>
                <a:lnTo>
                  <a:pt x="26222" y="13137"/>
                </a:lnTo>
                <a:lnTo>
                  <a:pt x="26222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6" name="object 446"/>
          <p:cNvSpPr/>
          <p:nvPr/>
        </p:nvSpPr>
        <p:spPr>
          <a:xfrm>
            <a:off x="8955705" y="4930439"/>
            <a:ext cx="31750" cy="20320"/>
          </a:xfrm>
          <a:custGeom>
            <a:avLst/>
            <a:gdLst/>
            <a:ahLst/>
            <a:cxnLst/>
            <a:rect l="l" t="t" r="r" b="b"/>
            <a:pathLst>
              <a:path w="31750" h="20320">
                <a:moveTo>
                  <a:pt x="26222" y="0"/>
                </a:moveTo>
                <a:lnTo>
                  <a:pt x="0" y="0"/>
                </a:lnTo>
                <a:lnTo>
                  <a:pt x="0" y="6568"/>
                </a:lnTo>
                <a:lnTo>
                  <a:pt x="5244" y="13137"/>
                </a:lnTo>
                <a:lnTo>
                  <a:pt x="5244" y="19705"/>
                </a:lnTo>
                <a:lnTo>
                  <a:pt x="31466" y="19705"/>
                </a:lnTo>
                <a:lnTo>
                  <a:pt x="31466" y="13137"/>
                </a:lnTo>
                <a:lnTo>
                  <a:pt x="26222" y="13137"/>
                </a:lnTo>
                <a:lnTo>
                  <a:pt x="26222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7" name="object 447"/>
          <p:cNvSpPr/>
          <p:nvPr/>
        </p:nvSpPr>
        <p:spPr>
          <a:xfrm>
            <a:off x="8504683" y="4917302"/>
            <a:ext cx="26670" cy="13335"/>
          </a:xfrm>
          <a:custGeom>
            <a:avLst/>
            <a:gdLst/>
            <a:ahLst/>
            <a:cxnLst/>
            <a:rect l="l" t="t" r="r" b="b"/>
            <a:pathLst>
              <a:path w="26670" h="13335">
                <a:moveTo>
                  <a:pt x="26222" y="0"/>
                </a:moveTo>
                <a:lnTo>
                  <a:pt x="0" y="0"/>
                </a:lnTo>
                <a:lnTo>
                  <a:pt x="0" y="13137"/>
                </a:lnTo>
                <a:lnTo>
                  <a:pt x="26222" y="13137"/>
                </a:lnTo>
                <a:lnTo>
                  <a:pt x="26222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8" name="object 448"/>
          <p:cNvSpPr/>
          <p:nvPr/>
        </p:nvSpPr>
        <p:spPr>
          <a:xfrm>
            <a:off x="8950460" y="4917302"/>
            <a:ext cx="31750" cy="13335"/>
          </a:xfrm>
          <a:custGeom>
            <a:avLst/>
            <a:gdLst/>
            <a:ahLst/>
            <a:cxnLst/>
            <a:rect l="l" t="t" r="r" b="b"/>
            <a:pathLst>
              <a:path w="31750" h="13335">
                <a:moveTo>
                  <a:pt x="26222" y="0"/>
                </a:moveTo>
                <a:lnTo>
                  <a:pt x="0" y="0"/>
                </a:lnTo>
                <a:lnTo>
                  <a:pt x="0" y="6568"/>
                </a:lnTo>
                <a:lnTo>
                  <a:pt x="5244" y="13137"/>
                </a:lnTo>
                <a:lnTo>
                  <a:pt x="31466" y="13137"/>
                </a:lnTo>
                <a:lnTo>
                  <a:pt x="31466" y="6568"/>
                </a:lnTo>
                <a:lnTo>
                  <a:pt x="26222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9" name="object 449"/>
          <p:cNvSpPr/>
          <p:nvPr/>
        </p:nvSpPr>
        <p:spPr>
          <a:xfrm>
            <a:off x="8509927" y="4897596"/>
            <a:ext cx="26670" cy="20320"/>
          </a:xfrm>
          <a:custGeom>
            <a:avLst/>
            <a:gdLst/>
            <a:ahLst/>
            <a:cxnLst/>
            <a:rect l="l" t="t" r="r" b="b"/>
            <a:pathLst>
              <a:path w="26670" h="20320">
                <a:moveTo>
                  <a:pt x="26222" y="0"/>
                </a:moveTo>
                <a:lnTo>
                  <a:pt x="0" y="0"/>
                </a:lnTo>
                <a:lnTo>
                  <a:pt x="0" y="19705"/>
                </a:lnTo>
                <a:lnTo>
                  <a:pt x="26222" y="19705"/>
                </a:lnTo>
                <a:lnTo>
                  <a:pt x="26222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0" name="object 450"/>
          <p:cNvSpPr/>
          <p:nvPr/>
        </p:nvSpPr>
        <p:spPr>
          <a:xfrm>
            <a:off x="8945216" y="4897596"/>
            <a:ext cx="31750" cy="20320"/>
          </a:xfrm>
          <a:custGeom>
            <a:avLst/>
            <a:gdLst/>
            <a:ahLst/>
            <a:cxnLst/>
            <a:rect l="l" t="t" r="r" b="b"/>
            <a:pathLst>
              <a:path w="31750" h="20320">
                <a:moveTo>
                  <a:pt x="26222" y="0"/>
                </a:moveTo>
                <a:lnTo>
                  <a:pt x="0" y="0"/>
                </a:lnTo>
                <a:lnTo>
                  <a:pt x="0" y="6568"/>
                </a:lnTo>
                <a:lnTo>
                  <a:pt x="5244" y="13137"/>
                </a:lnTo>
                <a:lnTo>
                  <a:pt x="5244" y="19705"/>
                </a:lnTo>
                <a:lnTo>
                  <a:pt x="31466" y="19705"/>
                </a:lnTo>
                <a:lnTo>
                  <a:pt x="31466" y="13137"/>
                </a:lnTo>
                <a:lnTo>
                  <a:pt x="26222" y="6568"/>
                </a:lnTo>
                <a:lnTo>
                  <a:pt x="26222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1" name="object 451"/>
          <p:cNvSpPr/>
          <p:nvPr/>
        </p:nvSpPr>
        <p:spPr>
          <a:xfrm>
            <a:off x="8515171" y="4877890"/>
            <a:ext cx="31750" cy="20320"/>
          </a:xfrm>
          <a:custGeom>
            <a:avLst/>
            <a:gdLst/>
            <a:ahLst/>
            <a:cxnLst/>
            <a:rect l="l" t="t" r="r" b="b"/>
            <a:pathLst>
              <a:path w="31750" h="20320">
                <a:moveTo>
                  <a:pt x="26222" y="6568"/>
                </a:moveTo>
                <a:lnTo>
                  <a:pt x="0" y="6568"/>
                </a:lnTo>
                <a:lnTo>
                  <a:pt x="0" y="19705"/>
                </a:lnTo>
                <a:lnTo>
                  <a:pt x="26222" y="19705"/>
                </a:lnTo>
                <a:lnTo>
                  <a:pt x="26222" y="6568"/>
                </a:lnTo>
                <a:close/>
              </a:path>
              <a:path w="31750" h="20320">
                <a:moveTo>
                  <a:pt x="31466" y="0"/>
                </a:moveTo>
                <a:lnTo>
                  <a:pt x="5244" y="0"/>
                </a:lnTo>
                <a:lnTo>
                  <a:pt x="5244" y="6568"/>
                </a:lnTo>
                <a:lnTo>
                  <a:pt x="31466" y="6568"/>
                </a:lnTo>
                <a:lnTo>
                  <a:pt x="31466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2" name="object 452"/>
          <p:cNvSpPr/>
          <p:nvPr/>
        </p:nvSpPr>
        <p:spPr>
          <a:xfrm>
            <a:off x="8934727" y="4877890"/>
            <a:ext cx="36830" cy="20320"/>
          </a:xfrm>
          <a:custGeom>
            <a:avLst/>
            <a:gdLst/>
            <a:ahLst/>
            <a:cxnLst/>
            <a:rect l="l" t="t" r="r" b="b"/>
            <a:pathLst>
              <a:path w="36829" h="20320">
                <a:moveTo>
                  <a:pt x="26222" y="0"/>
                </a:moveTo>
                <a:lnTo>
                  <a:pt x="0" y="0"/>
                </a:lnTo>
                <a:lnTo>
                  <a:pt x="5244" y="6568"/>
                </a:lnTo>
                <a:lnTo>
                  <a:pt x="5244" y="13137"/>
                </a:lnTo>
                <a:lnTo>
                  <a:pt x="10488" y="19705"/>
                </a:lnTo>
                <a:lnTo>
                  <a:pt x="36711" y="19705"/>
                </a:lnTo>
                <a:lnTo>
                  <a:pt x="31466" y="13137"/>
                </a:lnTo>
                <a:lnTo>
                  <a:pt x="31466" y="6568"/>
                </a:lnTo>
                <a:lnTo>
                  <a:pt x="26222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3" name="object 453"/>
          <p:cNvSpPr/>
          <p:nvPr/>
        </p:nvSpPr>
        <p:spPr>
          <a:xfrm>
            <a:off x="8520416" y="4858184"/>
            <a:ext cx="36830" cy="20320"/>
          </a:xfrm>
          <a:custGeom>
            <a:avLst/>
            <a:gdLst/>
            <a:ahLst/>
            <a:cxnLst/>
            <a:rect l="l" t="t" r="r" b="b"/>
            <a:pathLst>
              <a:path w="36829" h="20320">
                <a:moveTo>
                  <a:pt x="36711" y="0"/>
                </a:moveTo>
                <a:lnTo>
                  <a:pt x="10488" y="0"/>
                </a:lnTo>
                <a:lnTo>
                  <a:pt x="5244" y="6568"/>
                </a:lnTo>
                <a:lnTo>
                  <a:pt x="5244" y="13137"/>
                </a:lnTo>
                <a:lnTo>
                  <a:pt x="0" y="13137"/>
                </a:lnTo>
                <a:lnTo>
                  <a:pt x="0" y="19705"/>
                </a:lnTo>
                <a:lnTo>
                  <a:pt x="26222" y="19705"/>
                </a:lnTo>
                <a:lnTo>
                  <a:pt x="31466" y="13137"/>
                </a:lnTo>
                <a:lnTo>
                  <a:pt x="31466" y="6568"/>
                </a:lnTo>
                <a:lnTo>
                  <a:pt x="36711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4" name="object 454"/>
          <p:cNvSpPr/>
          <p:nvPr/>
        </p:nvSpPr>
        <p:spPr>
          <a:xfrm>
            <a:off x="8929482" y="4858184"/>
            <a:ext cx="31750" cy="20320"/>
          </a:xfrm>
          <a:custGeom>
            <a:avLst/>
            <a:gdLst/>
            <a:ahLst/>
            <a:cxnLst/>
            <a:rect l="l" t="t" r="r" b="b"/>
            <a:pathLst>
              <a:path w="31750" h="20320">
                <a:moveTo>
                  <a:pt x="26222" y="0"/>
                </a:moveTo>
                <a:lnTo>
                  <a:pt x="0" y="0"/>
                </a:lnTo>
                <a:lnTo>
                  <a:pt x="0" y="6568"/>
                </a:lnTo>
                <a:lnTo>
                  <a:pt x="5244" y="13137"/>
                </a:lnTo>
                <a:lnTo>
                  <a:pt x="5244" y="19705"/>
                </a:lnTo>
                <a:lnTo>
                  <a:pt x="31466" y="19705"/>
                </a:lnTo>
                <a:lnTo>
                  <a:pt x="31466" y="13137"/>
                </a:lnTo>
                <a:lnTo>
                  <a:pt x="26222" y="6568"/>
                </a:lnTo>
                <a:lnTo>
                  <a:pt x="26222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5" name="object 455"/>
          <p:cNvSpPr/>
          <p:nvPr/>
        </p:nvSpPr>
        <p:spPr>
          <a:xfrm>
            <a:off x="8530905" y="4838478"/>
            <a:ext cx="36830" cy="20320"/>
          </a:xfrm>
          <a:custGeom>
            <a:avLst/>
            <a:gdLst/>
            <a:ahLst/>
            <a:cxnLst/>
            <a:rect l="l" t="t" r="r" b="b"/>
            <a:pathLst>
              <a:path w="36829" h="20320">
                <a:moveTo>
                  <a:pt x="36711" y="0"/>
                </a:moveTo>
                <a:lnTo>
                  <a:pt x="5244" y="0"/>
                </a:lnTo>
                <a:lnTo>
                  <a:pt x="5244" y="6568"/>
                </a:lnTo>
                <a:lnTo>
                  <a:pt x="0" y="13137"/>
                </a:lnTo>
                <a:lnTo>
                  <a:pt x="0" y="19705"/>
                </a:lnTo>
                <a:lnTo>
                  <a:pt x="26222" y="19705"/>
                </a:lnTo>
                <a:lnTo>
                  <a:pt x="31466" y="13137"/>
                </a:lnTo>
                <a:lnTo>
                  <a:pt x="31466" y="6568"/>
                </a:lnTo>
                <a:lnTo>
                  <a:pt x="36711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6" name="object 456"/>
          <p:cNvSpPr/>
          <p:nvPr/>
        </p:nvSpPr>
        <p:spPr>
          <a:xfrm>
            <a:off x="8918994" y="4838478"/>
            <a:ext cx="36830" cy="20320"/>
          </a:xfrm>
          <a:custGeom>
            <a:avLst/>
            <a:gdLst/>
            <a:ahLst/>
            <a:cxnLst/>
            <a:rect l="l" t="t" r="r" b="b"/>
            <a:pathLst>
              <a:path w="36829" h="20320">
                <a:moveTo>
                  <a:pt x="26222" y="0"/>
                </a:moveTo>
                <a:lnTo>
                  <a:pt x="0" y="0"/>
                </a:lnTo>
                <a:lnTo>
                  <a:pt x="0" y="6568"/>
                </a:lnTo>
                <a:lnTo>
                  <a:pt x="5244" y="13137"/>
                </a:lnTo>
                <a:lnTo>
                  <a:pt x="5244" y="19705"/>
                </a:lnTo>
                <a:lnTo>
                  <a:pt x="36711" y="19705"/>
                </a:lnTo>
                <a:lnTo>
                  <a:pt x="36711" y="13137"/>
                </a:lnTo>
                <a:lnTo>
                  <a:pt x="31466" y="13137"/>
                </a:lnTo>
                <a:lnTo>
                  <a:pt x="31466" y="6568"/>
                </a:lnTo>
                <a:lnTo>
                  <a:pt x="26222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7" name="object 457"/>
          <p:cNvSpPr/>
          <p:nvPr/>
        </p:nvSpPr>
        <p:spPr>
          <a:xfrm>
            <a:off x="8541394" y="4825341"/>
            <a:ext cx="31750" cy="13335"/>
          </a:xfrm>
          <a:custGeom>
            <a:avLst/>
            <a:gdLst/>
            <a:ahLst/>
            <a:cxnLst/>
            <a:rect l="l" t="t" r="r" b="b"/>
            <a:pathLst>
              <a:path w="31750" h="13335">
                <a:moveTo>
                  <a:pt x="31466" y="0"/>
                </a:moveTo>
                <a:lnTo>
                  <a:pt x="0" y="0"/>
                </a:lnTo>
                <a:lnTo>
                  <a:pt x="0" y="13137"/>
                </a:lnTo>
                <a:lnTo>
                  <a:pt x="26222" y="13137"/>
                </a:lnTo>
                <a:lnTo>
                  <a:pt x="26222" y="6568"/>
                </a:lnTo>
                <a:lnTo>
                  <a:pt x="31466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8" name="object 458"/>
          <p:cNvSpPr/>
          <p:nvPr/>
        </p:nvSpPr>
        <p:spPr>
          <a:xfrm>
            <a:off x="8913749" y="4825341"/>
            <a:ext cx="31750" cy="13335"/>
          </a:xfrm>
          <a:custGeom>
            <a:avLst/>
            <a:gdLst/>
            <a:ahLst/>
            <a:cxnLst/>
            <a:rect l="l" t="t" r="r" b="b"/>
            <a:pathLst>
              <a:path w="31750" h="13335">
                <a:moveTo>
                  <a:pt x="26222" y="0"/>
                </a:moveTo>
                <a:lnTo>
                  <a:pt x="0" y="0"/>
                </a:lnTo>
                <a:lnTo>
                  <a:pt x="0" y="13137"/>
                </a:lnTo>
                <a:lnTo>
                  <a:pt x="31466" y="13137"/>
                </a:lnTo>
                <a:lnTo>
                  <a:pt x="26222" y="6568"/>
                </a:lnTo>
                <a:lnTo>
                  <a:pt x="26222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9" name="object 459"/>
          <p:cNvSpPr/>
          <p:nvPr/>
        </p:nvSpPr>
        <p:spPr>
          <a:xfrm>
            <a:off x="8546638" y="4805635"/>
            <a:ext cx="42545" cy="20320"/>
          </a:xfrm>
          <a:custGeom>
            <a:avLst/>
            <a:gdLst/>
            <a:ahLst/>
            <a:cxnLst/>
            <a:rect l="l" t="t" r="r" b="b"/>
            <a:pathLst>
              <a:path w="42545" h="20320">
                <a:moveTo>
                  <a:pt x="41955" y="0"/>
                </a:moveTo>
                <a:lnTo>
                  <a:pt x="10488" y="0"/>
                </a:lnTo>
                <a:lnTo>
                  <a:pt x="0" y="13137"/>
                </a:lnTo>
                <a:lnTo>
                  <a:pt x="0" y="19705"/>
                </a:lnTo>
                <a:lnTo>
                  <a:pt x="26222" y="19705"/>
                </a:lnTo>
                <a:lnTo>
                  <a:pt x="41955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0" name="object 460"/>
          <p:cNvSpPr/>
          <p:nvPr/>
        </p:nvSpPr>
        <p:spPr>
          <a:xfrm>
            <a:off x="8898016" y="4805635"/>
            <a:ext cx="42545" cy="20320"/>
          </a:xfrm>
          <a:custGeom>
            <a:avLst/>
            <a:gdLst/>
            <a:ahLst/>
            <a:cxnLst/>
            <a:rect l="l" t="t" r="r" b="b"/>
            <a:pathLst>
              <a:path w="42545" h="20320">
                <a:moveTo>
                  <a:pt x="36711" y="6568"/>
                </a:moveTo>
                <a:lnTo>
                  <a:pt x="5244" y="6568"/>
                </a:lnTo>
                <a:lnTo>
                  <a:pt x="10488" y="13137"/>
                </a:lnTo>
                <a:lnTo>
                  <a:pt x="10488" y="19705"/>
                </a:lnTo>
                <a:lnTo>
                  <a:pt x="41955" y="19705"/>
                </a:lnTo>
                <a:lnTo>
                  <a:pt x="36711" y="13137"/>
                </a:lnTo>
                <a:lnTo>
                  <a:pt x="36711" y="6568"/>
                </a:lnTo>
                <a:close/>
              </a:path>
              <a:path w="42545" h="20320">
                <a:moveTo>
                  <a:pt x="31466" y="0"/>
                </a:moveTo>
                <a:lnTo>
                  <a:pt x="0" y="0"/>
                </a:lnTo>
                <a:lnTo>
                  <a:pt x="0" y="6568"/>
                </a:lnTo>
                <a:lnTo>
                  <a:pt x="31466" y="6568"/>
                </a:lnTo>
                <a:lnTo>
                  <a:pt x="31466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1" name="object 461"/>
          <p:cNvSpPr/>
          <p:nvPr/>
        </p:nvSpPr>
        <p:spPr>
          <a:xfrm>
            <a:off x="8557127" y="4785929"/>
            <a:ext cx="42545" cy="20320"/>
          </a:xfrm>
          <a:custGeom>
            <a:avLst/>
            <a:gdLst/>
            <a:ahLst/>
            <a:cxnLst/>
            <a:rect l="l" t="t" r="r" b="b"/>
            <a:pathLst>
              <a:path w="42545" h="20320">
                <a:moveTo>
                  <a:pt x="31466" y="13137"/>
                </a:moveTo>
                <a:lnTo>
                  <a:pt x="0" y="13137"/>
                </a:lnTo>
                <a:lnTo>
                  <a:pt x="0" y="19705"/>
                </a:lnTo>
                <a:lnTo>
                  <a:pt x="31466" y="19705"/>
                </a:lnTo>
                <a:lnTo>
                  <a:pt x="31466" y="13137"/>
                </a:lnTo>
                <a:close/>
              </a:path>
              <a:path w="42545" h="20320">
                <a:moveTo>
                  <a:pt x="41955" y="0"/>
                </a:moveTo>
                <a:lnTo>
                  <a:pt x="10488" y="0"/>
                </a:lnTo>
                <a:lnTo>
                  <a:pt x="10488" y="6568"/>
                </a:lnTo>
                <a:lnTo>
                  <a:pt x="5244" y="13137"/>
                </a:lnTo>
                <a:lnTo>
                  <a:pt x="36711" y="13137"/>
                </a:lnTo>
                <a:lnTo>
                  <a:pt x="41955" y="6568"/>
                </a:lnTo>
                <a:lnTo>
                  <a:pt x="41955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2" name="object 462"/>
          <p:cNvSpPr/>
          <p:nvPr/>
        </p:nvSpPr>
        <p:spPr>
          <a:xfrm>
            <a:off x="8882283" y="4785929"/>
            <a:ext cx="47625" cy="20320"/>
          </a:xfrm>
          <a:custGeom>
            <a:avLst/>
            <a:gdLst/>
            <a:ahLst/>
            <a:cxnLst/>
            <a:rect l="l" t="t" r="r" b="b"/>
            <a:pathLst>
              <a:path w="47625" h="20320">
                <a:moveTo>
                  <a:pt x="31466" y="0"/>
                </a:moveTo>
                <a:lnTo>
                  <a:pt x="0" y="0"/>
                </a:lnTo>
                <a:lnTo>
                  <a:pt x="15733" y="19705"/>
                </a:lnTo>
                <a:lnTo>
                  <a:pt x="47200" y="19705"/>
                </a:lnTo>
                <a:lnTo>
                  <a:pt x="41955" y="13137"/>
                </a:lnTo>
                <a:lnTo>
                  <a:pt x="36711" y="13137"/>
                </a:lnTo>
                <a:lnTo>
                  <a:pt x="36711" y="6568"/>
                </a:lnTo>
                <a:lnTo>
                  <a:pt x="31466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3" name="object 463"/>
          <p:cNvSpPr/>
          <p:nvPr/>
        </p:nvSpPr>
        <p:spPr>
          <a:xfrm>
            <a:off x="8567616" y="4674227"/>
            <a:ext cx="346710" cy="111760"/>
          </a:xfrm>
          <a:custGeom>
            <a:avLst/>
            <a:gdLst/>
            <a:ahLst/>
            <a:cxnLst/>
            <a:rect l="l" t="t" r="r" b="b"/>
            <a:pathLst>
              <a:path w="346709" h="111760">
                <a:moveTo>
                  <a:pt x="220266" y="6568"/>
                </a:moveTo>
                <a:lnTo>
                  <a:pt x="125866" y="6568"/>
                </a:lnTo>
                <a:lnTo>
                  <a:pt x="104888" y="19705"/>
                </a:lnTo>
                <a:lnTo>
                  <a:pt x="89155" y="26274"/>
                </a:lnTo>
                <a:lnTo>
                  <a:pt x="57688" y="45980"/>
                </a:lnTo>
                <a:lnTo>
                  <a:pt x="47199" y="59117"/>
                </a:lnTo>
                <a:lnTo>
                  <a:pt x="36711" y="65686"/>
                </a:lnTo>
                <a:lnTo>
                  <a:pt x="31466" y="78823"/>
                </a:lnTo>
                <a:lnTo>
                  <a:pt x="20977" y="85392"/>
                </a:lnTo>
                <a:lnTo>
                  <a:pt x="0" y="111701"/>
                </a:lnTo>
                <a:lnTo>
                  <a:pt x="31466" y="111701"/>
                </a:lnTo>
                <a:lnTo>
                  <a:pt x="41955" y="105098"/>
                </a:lnTo>
                <a:lnTo>
                  <a:pt x="47199" y="91960"/>
                </a:lnTo>
                <a:lnTo>
                  <a:pt x="57688" y="85392"/>
                </a:lnTo>
                <a:lnTo>
                  <a:pt x="62933" y="78823"/>
                </a:lnTo>
                <a:lnTo>
                  <a:pt x="83911" y="65686"/>
                </a:lnTo>
                <a:lnTo>
                  <a:pt x="89155" y="59117"/>
                </a:lnTo>
                <a:lnTo>
                  <a:pt x="110133" y="45980"/>
                </a:lnTo>
                <a:lnTo>
                  <a:pt x="115377" y="45980"/>
                </a:lnTo>
                <a:lnTo>
                  <a:pt x="125866" y="39411"/>
                </a:lnTo>
                <a:lnTo>
                  <a:pt x="136355" y="39411"/>
                </a:lnTo>
                <a:lnTo>
                  <a:pt x="146844" y="32843"/>
                </a:lnTo>
                <a:lnTo>
                  <a:pt x="267466" y="32843"/>
                </a:lnTo>
                <a:lnTo>
                  <a:pt x="235999" y="13137"/>
                </a:lnTo>
                <a:lnTo>
                  <a:pt x="220266" y="6568"/>
                </a:lnTo>
                <a:close/>
              </a:path>
              <a:path w="346709" h="111760">
                <a:moveTo>
                  <a:pt x="267466" y="32843"/>
                </a:moveTo>
                <a:lnTo>
                  <a:pt x="204533" y="32843"/>
                </a:lnTo>
                <a:lnTo>
                  <a:pt x="215022" y="39411"/>
                </a:lnTo>
                <a:lnTo>
                  <a:pt x="220266" y="39411"/>
                </a:lnTo>
                <a:lnTo>
                  <a:pt x="230755" y="45980"/>
                </a:lnTo>
                <a:lnTo>
                  <a:pt x="241244" y="45980"/>
                </a:lnTo>
                <a:lnTo>
                  <a:pt x="251733" y="52549"/>
                </a:lnTo>
                <a:lnTo>
                  <a:pt x="256977" y="59117"/>
                </a:lnTo>
                <a:lnTo>
                  <a:pt x="277955" y="72254"/>
                </a:lnTo>
                <a:lnTo>
                  <a:pt x="283200" y="78823"/>
                </a:lnTo>
                <a:lnTo>
                  <a:pt x="293688" y="85392"/>
                </a:lnTo>
                <a:lnTo>
                  <a:pt x="314666" y="111701"/>
                </a:lnTo>
                <a:lnTo>
                  <a:pt x="346133" y="111701"/>
                </a:lnTo>
                <a:lnTo>
                  <a:pt x="340888" y="98529"/>
                </a:lnTo>
                <a:lnTo>
                  <a:pt x="330400" y="85392"/>
                </a:lnTo>
                <a:lnTo>
                  <a:pt x="319911" y="78823"/>
                </a:lnTo>
                <a:lnTo>
                  <a:pt x="309422" y="65686"/>
                </a:lnTo>
                <a:lnTo>
                  <a:pt x="298933" y="59117"/>
                </a:lnTo>
                <a:lnTo>
                  <a:pt x="288444" y="45980"/>
                </a:lnTo>
                <a:lnTo>
                  <a:pt x="267466" y="32843"/>
                </a:lnTo>
                <a:close/>
              </a:path>
              <a:path w="346709" h="111760">
                <a:moveTo>
                  <a:pt x="173066" y="0"/>
                </a:moveTo>
                <a:lnTo>
                  <a:pt x="162577" y="6568"/>
                </a:lnTo>
                <a:lnTo>
                  <a:pt x="188799" y="6568"/>
                </a:lnTo>
                <a:lnTo>
                  <a:pt x="173066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4" name="object 464"/>
          <p:cNvSpPr/>
          <p:nvPr/>
        </p:nvSpPr>
        <p:spPr>
          <a:xfrm>
            <a:off x="8599083" y="4838478"/>
            <a:ext cx="304800" cy="591185"/>
          </a:xfrm>
          <a:custGeom>
            <a:avLst/>
            <a:gdLst/>
            <a:ahLst/>
            <a:cxnLst/>
            <a:rect l="l" t="t" r="r" b="b"/>
            <a:pathLst>
              <a:path w="304800" h="591185">
                <a:moveTo>
                  <a:pt x="152088" y="584608"/>
                </a:moveTo>
                <a:lnTo>
                  <a:pt x="68177" y="584608"/>
                </a:lnTo>
                <a:lnTo>
                  <a:pt x="78666" y="591177"/>
                </a:lnTo>
                <a:lnTo>
                  <a:pt x="141600" y="591177"/>
                </a:lnTo>
                <a:lnTo>
                  <a:pt x="152088" y="584608"/>
                </a:lnTo>
                <a:close/>
              </a:path>
              <a:path w="304800" h="591185">
                <a:moveTo>
                  <a:pt x="178311" y="578039"/>
                </a:moveTo>
                <a:lnTo>
                  <a:pt x="47200" y="578039"/>
                </a:lnTo>
                <a:lnTo>
                  <a:pt x="57688" y="584608"/>
                </a:lnTo>
                <a:lnTo>
                  <a:pt x="167822" y="584608"/>
                </a:lnTo>
                <a:lnTo>
                  <a:pt x="178311" y="578039"/>
                </a:lnTo>
                <a:close/>
              </a:path>
              <a:path w="304800" h="591185">
                <a:moveTo>
                  <a:pt x="68177" y="486078"/>
                </a:moveTo>
                <a:lnTo>
                  <a:pt x="15733" y="486078"/>
                </a:lnTo>
                <a:lnTo>
                  <a:pt x="5244" y="499216"/>
                </a:lnTo>
                <a:lnTo>
                  <a:pt x="5244" y="505784"/>
                </a:lnTo>
                <a:lnTo>
                  <a:pt x="0" y="512353"/>
                </a:lnTo>
                <a:lnTo>
                  <a:pt x="0" y="532059"/>
                </a:lnTo>
                <a:lnTo>
                  <a:pt x="5244" y="538628"/>
                </a:lnTo>
                <a:lnTo>
                  <a:pt x="5244" y="545196"/>
                </a:lnTo>
                <a:lnTo>
                  <a:pt x="10488" y="551765"/>
                </a:lnTo>
                <a:lnTo>
                  <a:pt x="10488" y="558333"/>
                </a:lnTo>
                <a:lnTo>
                  <a:pt x="15733" y="564902"/>
                </a:lnTo>
                <a:lnTo>
                  <a:pt x="20977" y="564902"/>
                </a:lnTo>
                <a:lnTo>
                  <a:pt x="26222" y="571471"/>
                </a:lnTo>
                <a:lnTo>
                  <a:pt x="36711" y="578039"/>
                </a:lnTo>
                <a:lnTo>
                  <a:pt x="188800" y="578039"/>
                </a:lnTo>
                <a:lnTo>
                  <a:pt x="199288" y="571471"/>
                </a:lnTo>
                <a:lnTo>
                  <a:pt x="204533" y="564902"/>
                </a:lnTo>
                <a:lnTo>
                  <a:pt x="215022" y="558333"/>
                </a:lnTo>
                <a:lnTo>
                  <a:pt x="220266" y="558333"/>
                </a:lnTo>
                <a:lnTo>
                  <a:pt x="230755" y="551765"/>
                </a:lnTo>
                <a:lnTo>
                  <a:pt x="157333" y="551765"/>
                </a:lnTo>
                <a:lnTo>
                  <a:pt x="152088" y="545196"/>
                </a:lnTo>
                <a:lnTo>
                  <a:pt x="141600" y="545196"/>
                </a:lnTo>
                <a:lnTo>
                  <a:pt x="136355" y="538628"/>
                </a:lnTo>
                <a:lnTo>
                  <a:pt x="125866" y="538628"/>
                </a:lnTo>
                <a:lnTo>
                  <a:pt x="115377" y="532059"/>
                </a:lnTo>
                <a:lnTo>
                  <a:pt x="110133" y="525490"/>
                </a:lnTo>
                <a:lnTo>
                  <a:pt x="99644" y="518922"/>
                </a:lnTo>
                <a:lnTo>
                  <a:pt x="94400" y="512353"/>
                </a:lnTo>
                <a:lnTo>
                  <a:pt x="83911" y="505784"/>
                </a:lnTo>
                <a:lnTo>
                  <a:pt x="68177" y="486078"/>
                </a:lnTo>
                <a:close/>
              </a:path>
              <a:path w="304800" h="591185">
                <a:moveTo>
                  <a:pt x="277955" y="85392"/>
                </a:moveTo>
                <a:lnTo>
                  <a:pt x="120621" y="85392"/>
                </a:lnTo>
                <a:lnTo>
                  <a:pt x="131110" y="91960"/>
                </a:lnTo>
                <a:lnTo>
                  <a:pt x="136355" y="91960"/>
                </a:lnTo>
                <a:lnTo>
                  <a:pt x="141599" y="98529"/>
                </a:lnTo>
                <a:lnTo>
                  <a:pt x="146844" y="98529"/>
                </a:lnTo>
                <a:lnTo>
                  <a:pt x="173066" y="131372"/>
                </a:lnTo>
                <a:lnTo>
                  <a:pt x="173066" y="137941"/>
                </a:lnTo>
                <a:lnTo>
                  <a:pt x="178310" y="144509"/>
                </a:lnTo>
                <a:lnTo>
                  <a:pt x="178310" y="197059"/>
                </a:lnTo>
                <a:lnTo>
                  <a:pt x="167822" y="223333"/>
                </a:lnTo>
                <a:lnTo>
                  <a:pt x="157333" y="236470"/>
                </a:lnTo>
                <a:lnTo>
                  <a:pt x="157333" y="243039"/>
                </a:lnTo>
                <a:lnTo>
                  <a:pt x="152088" y="243039"/>
                </a:lnTo>
                <a:lnTo>
                  <a:pt x="152088" y="249608"/>
                </a:lnTo>
                <a:lnTo>
                  <a:pt x="146844" y="256176"/>
                </a:lnTo>
                <a:lnTo>
                  <a:pt x="136355" y="256176"/>
                </a:lnTo>
                <a:lnTo>
                  <a:pt x="131110" y="262745"/>
                </a:lnTo>
                <a:lnTo>
                  <a:pt x="125866" y="262745"/>
                </a:lnTo>
                <a:lnTo>
                  <a:pt x="120622" y="269314"/>
                </a:lnTo>
                <a:lnTo>
                  <a:pt x="115377" y="269314"/>
                </a:lnTo>
                <a:lnTo>
                  <a:pt x="104888" y="275882"/>
                </a:lnTo>
                <a:lnTo>
                  <a:pt x="99644" y="275882"/>
                </a:lnTo>
                <a:lnTo>
                  <a:pt x="89155" y="282451"/>
                </a:lnTo>
                <a:lnTo>
                  <a:pt x="89155" y="295588"/>
                </a:lnTo>
                <a:lnTo>
                  <a:pt x="94399" y="295588"/>
                </a:lnTo>
                <a:lnTo>
                  <a:pt x="104888" y="302157"/>
                </a:lnTo>
                <a:lnTo>
                  <a:pt x="110133" y="302157"/>
                </a:lnTo>
                <a:lnTo>
                  <a:pt x="120622" y="308725"/>
                </a:lnTo>
                <a:lnTo>
                  <a:pt x="125866" y="308725"/>
                </a:lnTo>
                <a:lnTo>
                  <a:pt x="136355" y="315294"/>
                </a:lnTo>
                <a:lnTo>
                  <a:pt x="141599" y="315294"/>
                </a:lnTo>
                <a:lnTo>
                  <a:pt x="146844" y="321863"/>
                </a:lnTo>
                <a:lnTo>
                  <a:pt x="157333" y="321863"/>
                </a:lnTo>
                <a:lnTo>
                  <a:pt x="173066" y="341569"/>
                </a:lnTo>
                <a:lnTo>
                  <a:pt x="178311" y="341569"/>
                </a:lnTo>
                <a:lnTo>
                  <a:pt x="194044" y="361274"/>
                </a:lnTo>
                <a:lnTo>
                  <a:pt x="199288" y="374412"/>
                </a:lnTo>
                <a:lnTo>
                  <a:pt x="209777" y="387549"/>
                </a:lnTo>
                <a:lnTo>
                  <a:pt x="215022" y="400686"/>
                </a:lnTo>
                <a:lnTo>
                  <a:pt x="220266" y="407255"/>
                </a:lnTo>
                <a:lnTo>
                  <a:pt x="225511" y="426961"/>
                </a:lnTo>
                <a:lnTo>
                  <a:pt x="225511" y="499216"/>
                </a:lnTo>
                <a:lnTo>
                  <a:pt x="215022" y="512353"/>
                </a:lnTo>
                <a:lnTo>
                  <a:pt x="215022" y="518922"/>
                </a:lnTo>
                <a:lnTo>
                  <a:pt x="199288" y="538628"/>
                </a:lnTo>
                <a:lnTo>
                  <a:pt x="194044" y="538628"/>
                </a:lnTo>
                <a:lnTo>
                  <a:pt x="188800" y="545196"/>
                </a:lnTo>
                <a:lnTo>
                  <a:pt x="178311" y="545196"/>
                </a:lnTo>
                <a:lnTo>
                  <a:pt x="173066" y="551765"/>
                </a:lnTo>
                <a:lnTo>
                  <a:pt x="230755" y="551765"/>
                </a:lnTo>
                <a:lnTo>
                  <a:pt x="272711" y="499216"/>
                </a:lnTo>
                <a:lnTo>
                  <a:pt x="283200" y="479510"/>
                </a:lnTo>
                <a:lnTo>
                  <a:pt x="304177" y="400686"/>
                </a:lnTo>
                <a:lnTo>
                  <a:pt x="304177" y="354706"/>
                </a:lnTo>
                <a:lnTo>
                  <a:pt x="298933" y="341569"/>
                </a:lnTo>
                <a:lnTo>
                  <a:pt x="298933" y="328431"/>
                </a:lnTo>
                <a:lnTo>
                  <a:pt x="293688" y="321863"/>
                </a:lnTo>
                <a:lnTo>
                  <a:pt x="288444" y="308725"/>
                </a:lnTo>
                <a:lnTo>
                  <a:pt x="283199" y="302157"/>
                </a:lnTo>
                <a:lnTo>
                  <a:pt x="277955" y="289019"/>
                </a:lnTo>
                <a:lnTo>
                  <a:pt x="267466" y="275882"/>
                </a:lnTo>
                <a:lnTo>
                  <a:pt x="256977" y="269314"/>
                </a:lnTo>
                <a:lnTo>
                  <a:pt x="251733" y="256176"/>
                </a:lnTo>
                <a:lnTo>
                  <a:pt x="209777" y="229902"/>
                </a:lnTo>
                <a:lnTo>
                  <a:pt x="220266" y="229902"/>
                </a:lnTo>
                <a:lnTo>
                  <a:pt x="225510" y="223333"/>
                </a:lnTo>
                <a:lnTo>
                  <a:pt x="235999" y="216764"/>
                </a:lnTo>
                <a:lnTo>
                  <a:pt x="251733" y="197059"/>
                </a:lnTo>
                <a:lnTo>
                  <a:pt x="262222" y="190490"/>
                </a:lnTo>
                <a:lnTo>
                  <a:pt x="262222" y="183921"/>
                </a:lnTo>
                <a:lnTo>
                  <a:pt x="272710" y="164215"/>
                </a:lnTo>
                <a:lnTo>
                  <a:pt x="277955" y="151078"/>
                </a:lnTo>
                <a:lnTo>
                  <a:pt x="277955" y="137941"/>
                </a:lnTo>
                <a:lnTo>
                  <a:pt x="283199" y="118235"/>
                </a:lnTo>
                <a:lnTo>
                  <a:pt x="283199" y="105098"/>
                </a:lnTo>
                <a:lnTo>
                  <a:pt x="277955" y="98529"/>
                </a:lnTo>
                <a:lnTo>
                  <a:pt x="277955" y="85392"/>
                </a:lnTo>
                <a:close/>
              </a:path>
              <a:path w="304800" h="591185">
                <a:moveTo>
                  <a:pt x="62933" y="479510"/>
                </a:moveTo>
                <a:lnTo>
                  <a:pt x="20977" y="479510"/>
                </a:lnTo>
                <a:lnTo>
                  <a:pt x="20977" y="486078"/>
                </a:lnTo>
                <a:lnTo>
                  <a:pt x="62933" y="486078"/>
                </a:lnTo>
                <a:lnTo>
                  <a:pt x="62933" y="479510"/>
                </a:lnTo>
                <a:close/>
              </a:path>
              <a:path w="304800" h="591185">
                <a:moveTo>
                  <a:pt x="41955" y="472941"/>
                </a:moveTo>
                <a:lnTo>
                  <a:pt x="36711" y="472941"/>
                </a:lnTo>
                <a:lnTo>
                  <a:pt x="31466" y="479510"/>
                </a:lnTo>
                <a:lnTo>
                  <a:pt x="47199" y="479510"/>
                </a:lnTo>
                <a:lnTo>
                  <a:pt x="41955" y="472941"/>
                </a:lnTo>
                <a:close/>
              </a:path>
              <a:path w="304800" h="591185">
                <a:moveTo>
                  <a:pt x="215021" y="6568"/>
                </a:moveTo>
                <a:lnTo>
                  <a:pt x="125866" y="6568"/>
                </a:lnTo>
                <a:lnTo>
                  <a:pt x="110133" y="13137"/>
                </a:lnTo>
                <a:lnTo>
                  <a:pt x="89155" y="26274"/>
                </a:lnTo>
                <a:lnTo>
                  <a:pt x="73421" y="45980"/>
                </a:lnTo>
                <a:lnTo>
                  <a:pt x="62933" y="52549"/>
                </a:lnTo>
                <a:lnTo>
                  <a:pt x="52444" y="65686"/>
                </a:lnTo>
                <a:lnTo>
                  <a:pt x="47199" y="78823"/>
                </a:lnTo>
                <a:lnTo>
                  <a:pt x="36710" y="91960"/>
                </a:lnTo>
                <a:lnTo>
                  <a:pt x="31466" y="105098"/>
                </a:lnTo>
                <a:lnTo>
                  <a:pt x="26221" y="124804"/>
                </a:lnTo>
                <a:lnTo>
                  <a:pt x="15733" y="137941"/>
                </a:lnTo>
                <a:lnTo>
                  <a:pt x="26221" y="144509"/>
                </a:lnTo>
                <a:lnTo>
                  <a:pt x="47199" y="118235"/>
                </a:lnTo>
                <a:lnTo>
                  <a:pt x="57688" y="111666"/>
                </a:lnTo>
                <a:lnTo>
                  <a:pt x="62933" y="98529"/>
                </a:lnTo>
                <a:lnTo>
                  <a:pt x="73421" y="91960"/>
                </a:lnTo>
                <a:lnTo>
                  <a:pt x="83910" y="91960"/>
                </a:lnTo>
                <a:lnTo>
                  <a:pt x="94399" y="85392"/>
                </a:lnTo>
                <a:lnTo>
                  <a:pt x="277955" y="85392"/>
                </a:lnTo>
                <a:lnTo>
                  <a:pt x="272710" y="72255"/>
                </a:lnTo>
                <a:lnTo>
                  <a:pt x="267466" y="65686"/>
                </a:lnTo>
                <a:lnTo>
                  <a:pt x="262221" y="52549"/>
                </a:lnTo>
                <a:lnTo>
                  <a:pt x="256977" y="45980"/>
                </a:lnTo>
                <a:lnTo>
                  <a:pt x="251733" y="32843"/>
                </a:lnTo>
                <a:lnTo>
                  <a:pt x="230755" y="19705"/>
                </a:lnTo>
                <a:lnTo>
                  <a:pt x="225510" y="13137"/>
                </a:lnTo>
                <a:lnTo>
                  <a:pt x="215021" y="6568"/>
                </a:lnTo>
                <a:close/>
              </a:path>
              <a:path w="304800" h="591185">
                <a:moveTo>
                  <a:pt x="194044" y="0"/>
                </a:moveTo>
                <a:lnTo>
                  <a:pt x="146844" y="0"/>
                </a:lnTo>
                <a:lnTo>
                  <a:pt x="136355" y="6568"/>
                </a:lnTo>
                <a:lnTo>
                  <a:pt x="204533" y="6568"/>
                </a:lnTo>
                <a:lnTo>
                  <a:pt x="194044" y="0"/>
                </a:lnTo>
                <a:close/>
              </a:path>
            </a:pathLst>
          </a:custGeom>
          <a:solidFill>
            <a:srgbClr val="0D0D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5" name="object 465"/>
          <p:cNvSpPr/>
          <p:nvPr/>
        </p:nvSpPr>
        <p:spPr>
          <a:xfrm>
            <a:off x="8599083" y="4812203"/>
            <a:ext cx="304800" cy="591185"/>
          </a:xfrm>
          <a:custGeom>
            <a:avLst/>
            <a:gdLst/>
            <a:ahLst/>
            <a:cxnLst/>
            <a:rect l="l" t="t" r="r" b="b"/>
            <a:pathLst>
              <a:path w="304800" h="591185">
                <a:moveTo>
                  <a:pt x="131111" y="584608"/>
                </a:moveTo>
                <a:lnTo>
                  <a:pt x="94400" y="584608"/>
                </a:lnTo>
                <a:lnTo>
                  <a:pt x="110133" y="591177"/>
                </a:lnTo>
                <a:lnTo>
                  <a:pt x="120622" y="591177"/>
                </a:lnTo>
                <a:lnTo>
                  <a:pt x="131111" y="584608"/>
                </a:lnTo>
                <a:close/>
              </a:path>
              <a:path w="304800" h="591185">
                <a:moveTo>
                  <a:pt x="188800" y="571471"/>
                </a:moveTo>
                <a:lnTo>
                  <a:pt x="36711" y="571471"/>
                </a:lnTo>
                <a:lnTo>
                  <a:pt x="57688" y="584608"/>
                </a:lnTo>
                <a:lnTo>
                  <a:pt x="162577" y="584608"/>
                </a:lnTo>
                <a:lnTo>
                  <a:pt x="167822" y="578039"/>
                </a:lnTo>
                <a:lnTo>
                  <a:pt x="178311" y="578039"/>
                </a:lnTo>
                <a:lnTo>
                  <a:pt x="188800" y="571471"/>
                </a:lnTo>
                <a:close/>
              </a:path>
              <a:path w="304800" h="591185">
                <a:moveTo>
                  <a:pt x="62933" y="479510"/>
                </a:moveTo>
                <a:lnTo>
                  <a:pt x="20977" y="479510"/>
                </a:lnTo>
                <a:lnTo>
                  <a:pt x="15733" y="486078"/>
                </a:lnTo>
                <a:lnTo>
                  <a:pt x="10488" y="486078"/>
                </a:lnTo>
                <a:lnTo>
                  <a:pt x="5244" y="492647"/>
                </a:lnTo>
                <a:lnTo>
                  <a:pt x="5244" y="505784"/>
                </a:lnTo>
                <a:lnTo>
                  <a:pt x="0" y="512353"/>
                </a:lnTo>
                <a:lnTo>
                  <a:pt x="0" y="525490"/>
                </a:lnTo>
                <a:lnTo>
                  <a:pt x="5244" y="532059"/>
                </a:lnTo>
                <a:lnTo>
                  <a:pt x="5244" y="545196"/>
                </a:lnTo>
                <a:lnTo>
                  <a:pt x="10488" y="551765"/>
                </a:lnTo>
                <a:lnTo>
                  <a:pt x="10488" y="558333"/>
                </a:lnTo>
                <a:lnTo>
                  <a:pt x="15733" y="558333"/>
                </a:lnTo>
                <a:lnTo>
                  <a:pt x="26222" y="571471"/>
                </a:lnTo>
                <a:lnTo>
                  <a:pt x="199288" y="571471"/>
                </a:lnTo>
                <a:lnTo>
                  <a:pt x="204533" y="564902"/>
                </a:lnTo>
                <a:lnTo>
                  <a:pt x="215022" y="558333"/>
                </a:lnTo>
                <a:lnTo>
                  <a:pt x="220266" y="551765"/>
                </a:lnTo>
                <a:lnTo>
                  <a:pt x="230755" y="545196"/>
                </a:lnTo>
                <a:lnTo>
                  <a:pt x="141600" y="545196"/>
                </a:lnTo>
                <a:lnTo>
                  <a:pt x="136355" y="538628"/>
                </a:lnTo>
                <a:lnTo>
                  <a:pt x="125866" y="532059"/>
                </a:lnTo>
                <a:lnTo>
                  <a:pt x="115377" y="532059"/>
                </a:lnTo>
                <a:lnTo>
                  <a:pt x="94400" y="505784"/>
                </a:lnTo>
                <a:lnTo>
                  <a:pt x="83911" y="499216"/>
                </a:lnTo>
                <a:lnTo>
                  <a:pt x="78666" y="492647"/>
                </a:lnTo>
                <a:lnTo>
                  <a:pt x="73422" y="492647"/>
                </a:lnTo>
                <a:lnTo>
                  <a:pt x="62933" y="479510"/>
                </a:lnTo>
                <a:close/>
              </a:path>
              <a:path w="304800" h="591185">
                <a:moveTo>
                  <a:pt x="277955" y="85392"/>
                </a:moveTo>
                <a:lnTo>
                  <a:pt x="131110" y="85392"/>
                </a:lnTo>
                <a:lnTo>
                  <a:pt x="136355" y="91960"/>
                </a:lnTo>
                <a:lnTo>
                  <a:pt x="141599" y="91960"/>
                </a:lnTo>
                <a:lnTo>
                  <a:pt x="173066" y="131372"/>
                </a:lnTo>
                <a:lnTo>
                  <a:pt x="173066" y="137941"/>
                </a:lnTo>
                <a:lnTo>
                  <a:pt x="178310" y="144509"/>
                </a:lnTo>
                <a:lnTo>
                  <a:pt x="178310" y="190490"/>
                </a:lnTo>
                <a:lnTo>
                  <a:pt x="167822" y="216764"/>
                </a:lnTo>
                <a:lnTo>
                  <a:pt x="167822" y="223333"/>
                </a:lnTo>
                <a:lnTo>
                  <a:pt x="152088" y="243039"/>
                </a:lnTo>
                <a:lnTo>
                  <a:pt x="152088" y="249608"/>
                </a:lnTo>
                <a:lnTo>
                  <a:pt x="146844" y="249608"/>
                </a:lnTo>
                <a:lnTo>
                  <a:pt x="141599" y="256176"/>
                </a:lnTo>
                <a:lnTo>
                  <a:pt x="136355" y="256176"/>
                </a:lnTo>
                <a:lnTo>
                  <a:pt x="131110" y="262745"/>
                </a:lnTo>
                <a:lnTo>
                  <a:pt x="120622" y="262745"/>
                </a:lnTo>
                <a:lnTo>
                  <a:pt x="115377" y="269314"/>
                </a:lnTo>
                <a:lnTo>
                  <a:pt x="104888" y="275882"/>
                </a:lnTo>
                <a:lnTo>
                  <a:pt x="99644" y="275882"/>
                </a:lnTo>
                <a:lnTo>
                  <a:pt x="89155" y="282451"/>
                </a:lnTo>
                <a:lnTo>
                  <a:pt x="89155" y="295588"/>
                </a:lnTo>
                <a:lnTo>
                  <a:pt x="104888" y="295588"/>
                </a:lnTo>
                <a:lnTo>
                  <a:pt x="110133" y="302157"/>
                </a:lnTo>
                <a:lnTo>
                  <a:pt x="120622" y="302157"/>
                </a:lnTo>
                <a:lnTo>
                  <a:pt x="125866" y="308725"/>
                </a:lnTo>
                <a:lnTo>
                  <a:pt x="136355" y="308725"/>
                </a:lnTo>
                <a:lnTo>
                  <a:pt x="146844" y="321863"/>
                </a:lnTo>
                <a:lnTo>
                  <a:pt x="157333" y="321863"/>
                </a:lnTo>
                <a:lnTo>
                  <a:pt x="167822" y="335000"/>
                </a:lnTo>
                <a:lnTo>
                  <a:pt x="173066" y="335000"/>
                </a:lnTo>
                <a:lnTo>
                  <a:pt x="209777" y="380980"/>
                </a:lnTo>
                <a:lnTo>
                  <a:pt x="225511" y="420392"/>
                </a:lnTo>
                <a:lnTo>
                  <a:pt x="225511" y="499216"/>
                </a:lnTo>
                <a:lnTo>
                  <a:pt x="215022" y="512353"/>
                </a:lnTo>
                <a:lnTo>
                  <a:pt x="215022" y="518922"/>
                </a:lnTo>
                <a:lnTo>
                  <a:pt x="204533" y="532059"/>
                </a:lnTo>
                <a:lnTo>
                  <a:pt x="199288" y="532059"/>
                </a:lnTo>
                <a:lnTo>
                  <a:pt x="194044" y="538628"/>
                </a:lnTo>
                <a:lnTo>
                  <a:pt x="188800" y="538628"/>
                </a:lnTo>
                <a:lnTo>
                  <a:pt x="183555" y="545196"/>
                </a:lnTo>
                <a:lnTo>
                  <a:pt x="230755" y="545196"/>
                </a:lnTo>
                <a:lnTo>
                  <a:pt x="241244" y="532059"/>
                </a:lnTo>
                <a:lnTo>
                  <a:pt x="251733" y="525490"/>
                </a:lnTo>
                <a:lnTo>
                  <a:pt x="262222" y="512353"/>
                </a:lnTo>
                <a:lnTo>
                  <a:pt x="272711" y="492647"/>
                </a:lnTo>
                <a:lnTo>
                  <a:pt x="283200" y="479510"/>
                </a:lnTo>
                <a:lnTo>
                  <a:pt x="304177" y="400686"/>
                </a:lnTo>
                <a:lnTo>
                  <a:pt x="304177" y="354706"/>
                </a:lnTo>
                <a:lnTo>
                  <a:pt x="298933" y="341569"/>
                </a:lnTo>
                <a:lnTo>
                  <a:pt x="298933" y="328431"/>
                </a:lnTo>
                <a:lnTo>
                  <a:pt x="293688" y="315294"/>
                </a:lnTo>
                <a:lnTo>
                  <a:pt x="288444" y="308725"/>
                </a:lnTo>
                <a:lnTo>
                  <a:pt x="283199" y="295588"/>
                </a:lnTo>
                <a:lnTo>
                  <a:pt x="272710" y="282451"/>
                </a:lnTo>
                <a:lnTo>
                  <a:pt x="267466" y="269314"/>
                </a:lnTo>
                <a:lnTo>
                  <a:pt x="256977" y="262745"/>
                </a:lnTo>
                <a:lnTo>
                  <a:pt x="251733" y="256176"/>
                </a:lnTo>
                <a:lnTo>
                  <a:pt x="209777" y="229902"/>
                </a:lnTo>
                <a:lnTo>
                  <a:pt x="220266" y="223333"/>
                </a:lnTo>
                <a:lnTo>
                  <a:pt x="225510" y="216764"/>
                </a:lnTo>
                <a:lnTo>
                  <a:pt x="235999" y="210196"/>
                </a:lnTo>
                <a:lnTo>
                  <a:pt x="241244" y="210196"/>
                </a:lnTo>
                <a:lnTo>
                  <a:pt x="246488" y="197059"/>
                </a:lnTo>
                <a:lnTo>
                  <a:pt x="251733" y="190490"/>
                </a:lnTo>
                <a:lnTo>
                  <a:pt x="262222" y="183921"/>
                </a:lnTo>
                <a:lnTo>
                  <a:pt x="262222" y="177353"/>
                </a:lnTo>
                <a:lnTo>
                  <a:pt x="272710" y="164215"/>
                </a:lnTo>
                <a:lnTo>
                  <a:pt x="277955" y="151078"/>
                </a:lnTo>
                <a:lnTo>
                  <a:pt x="277955" y="131372"/>
                </a:lnTo>
                <a:lnTo>
                  <a:pt x="283199" y="118235"/>
                </a:lnTo>
                <a:lnTo>
                  <a:pt x="283199" y="105098"/>
                </a:lnTo>
                <a:lnTo>
                  <a:pt x="277955" y="91960"/>
                </a:lnTo>
                <a:lnTo>
                  <a:pt x="277955" y="85392"/>
                </a:lnTo>
                <a:close/>
              </a:path>
              <a:path w="304800" h="591185">
                <a:moveTo>
                  <a:pt x="52444" y="472941"/>
                </a:moveTo>
                <a:lnTo>
                  <a:pt x="26222" y="472941"/>
                </a:lnTo>
                <a:lnTo>
                  <a:pt x="26222" y="479510"/>
                </a:lnTo>
                <a:lnTo>
                  <a:pt x="57688" y="479510"/>
                </a:lnTo>
                <a:lnTo>
                  <a:pt x="52444" y="472941"/>
                </a:lnTo>
                <a:close/>
              </a:path>
              <a:path w="304800" h="591185">
                <a:moveTo>
                  <a:pt x="204533" y="0"/>
                </a:moveTo>
                <a:lnTo>
                  <a:pt x="136355" y="0"/>
                </a:lnTo>
                <a:lnTo>
                  <a:pt x="125866" y="6568"/>
                </a:lnTo>
                <a:lnTo>
                  <a:pt x="110133" y="13137"/>
                </a:lnTo>
                <a:lnTo>
                  <a:pt x="89155" y="26274"/>
                </a:lnTo>
                <a:lnTo>
                  <a:pt x="83910" y="32843"/>
                </a:lnTo>
                <a:lnTo>
                  <a:pt x="73421" y="39411"/>
                </a:lnTo>
                <a:lnTo>
                  <a:pt x="52444" y="65686"/>
                </a:lnTo>
                <a:lnTo>
                  <a:pt x="47199" y="78823"/>
                </a:lnTo>
                <a:lnTo>
                  <a:pt x="36710" y="91960"/>
                </a:lnTo>
                <a:lnTo>
                  <a:pt x="26221" y="118235"/>
                </a:lnTo>
                <a:lnTo>
                  <a:pt x="15733" y="137941"/>
                </a:lnTo>
                <a:lnTo>
                  <a:pt x="26221" y="144509"/>
                </a:lnTo>
                <a:lnTo>
                  <a:pt x="62933" y="98529"/>
                </a:lnTo>
                <a:lnTo>
                  <a:pt x="83910" y="85392"/>
                </a:lnTo>
                <a:lnTo>
                  <a:pt x="277955" y="85392"/>
                </a:lnTo>
                <a:lnTo>
                  <a:pt x="267466" y="59117"/>
                </a:lnTo>
                <a:lnTo>
                  <a:pt x="262221" y="52549"/>
                </a:lnTo>
                <a:lnTo>
                  <a:pt x="256977" y="39411"/>
                </a:lnTo>
                <a:lnTo>
                  <a:pt x="251733" y="32843"/>
                </a:lnTo>
                <a:lnTo>
                  <a:pt x="230755" y="19705"/>
                </a:lnTo>
                <a:lnTo>
                  <a:pt x="225510" y="13137"/>
                </a:lnTo>
                <a:lnTo>
                  <a:pt x="20453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6" name="object 466"/>
          <p:cNvSpPr/>
          <p:nvPr/>
        </p:nvSpPr>
        <p:spPr>
          <a:xfrm>
            <a:off x="8599083" y="5344263"/>
            <a:ext cx="257175" cy="72390"/>
          </a:xfrm>
          <a:custGeom>
            <a:avLst/>
            <a:gdLst/>
            <a:ahLst/>
            <a:cxnLst/>
            <a:rect l="l" t="t" r="r" b="b"/>
            <a:pathLst>
              <a:path w="257175" h="72389">
                <a:moveTo>
                  <a:pt x="152088" y="65686"/>
                </a:moveTo>
                <a:lnTo>
                  <a:pt x="68177" y="65686"/>
                </a:lnTo>
                <a:lnTo>
                  <a:pt x="78666" y="72254"/>
                </a:lnTo>
                <a:lnTo>
                  <a:pt x="141600" y="72255"/>
                </a:lnTo>
                <a:lnTo>
                  <a:pt x="152088" y="65686"/>
                </a:lnTo>
                <a:close/>
              </a:path>
              <a:path w="257175" h="72389">
                <a:moveTo>
                  <a:pt x="104888" y="0"/>
                </a:moveTo>
                <a:lnTo>
                  <a:pt x="0" y="0"/>
                </a:lnTo>
                <a:lnTo>
                  <a:pt x="0" y="13137"/>
                </a:lnTo>
                <a:lnTo>
                  <a:pt x="5244" y="19705"/>
                </a:lnTo>
                <a:lnTo>
                  <a:pt x="5244" y="26274"/>
                </a:lnTo>
                <a:lnTo>
                  <a:pt x="10488" y="32843"/>
                </a:lnTo>
                <a:lnTo>
                  <a:pt x="10488" y="39411"/>
                </a:lnTo>
                <a:lnTo>
                  <a:pt x="15733" y="45980"/>
                </a:lnTo>
                <a:lnTo>
                  <a:pt x="20977" y="45980"/>
                </a:lnTo>
                <a:lnTo>
                  <a:pt x="26222" y="52549"/>
                </a:lnTo>
                <a:lnTo>
                  <a:pt x="47200" y="65686"/>
                </a:lnTo>
                <a:lnTo>
                  <a:pt x="167822" y="65686"/>
                </a:lnTo>
                <a:lnTo>
                  <a:pt x="178311" y="59117"/>
                </a:lnTo>
                <a:lnTo>
                  <a:pt x="188800" y="59117"/>
                </a:lnTo>
                <a:lnTo>
                  <a:pt x="199288" y="52549"/>
                </a:lnTo>
                <a:lnTo>
                  <a:pt x="204533" y="45980"/>
                </a:lnTo>
                <a:lnTo>
                  <a:pt x="215022" y="39411"/>
                </a:lnTo>
                <a:lnTo>
                  <a:pt x="220266" y="39411"/>
                </a:lnTo>
                <a:lnTo>
                  <a:pt x="230755" y="32843"/>
                </a:lnTo>
                <a:lnTo>
                  <a:pt x="152088" y="32843"/>
                </a:lnTo>
                <a:lnTo>
                  <a:pt x="141600" y="26274"/>
                </a:lnTo>
                <a:lnTo>
                  <a:pt x="136355" y="26274"/>
                </a:lnTo>
                <a:lnTo>
                  <a:pt x="125866" y="19705"/>
                </a:lnTo>
                <a:lnTo>
                  <a:pt x="120622" y="13137"/>
                </a:lnTo>
                <a:lnTo>
                  <a:pt x="110133" y="6568"/>
                </a:lnTo>
                <a:lnTo>
                  <a:pt x="104888" y="0"/>
                </a:lnTo>
                <a:close/>
              </a:path>
              <a:path w="257175" h="72389">
                <a:moveTo>
                  <a:pt x="256977" y="0"/>
                </a:moveTo>
                <a:lnTo>
                  <a:pt x="215022" y="0"/>
                </a:lnTo>
                <a:lnTo>
                  <a:pt x="199288" y="19705"/>
                </a:lnTo>
                <a:lnTo>
                  <a:pt x="194044" y="19705"/>
                </a:lnTo>
                <a:lnTo>
                  <a:pt x="188800" y="26274"/>
                </a:lnTo>
                <a:lnTo>
                  <a:pt x="183555" y="26274"/>
                </a:lnTo>
                <a:lnTo>
                  <a:pt x="178311" y="32843"/>
                </a:lnTo>
                <a:lnTo>
                  <a:pt x="230755" y="32843"/>
                </a:lnTo>
                <a:lnTo>
                  <a:pt x="241244" y="19705"/>
                </a:lnTo>
                <a:lnTo>
                  <a:pt x="251733" y="13137"/>
                </a:lnTo>
                <a:lnTo>
                  <a:pt x="251733" y="6568"/>
                </a:lnTo>
                <a:lnTo>
                  <a:pt x="256977" y="6568"/>
                </a:lnTo>
                <a:lnTo>
                  <a:pt x="256977" y="0"/>
                </a:lnTo>
                <a:close/>
              </a:path>
            </a:pathLst>
          </a:custGeom>
          <a:solidFill>
            <a:srgbClr val="FFB3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7" name="object 467"/>
          <p:cNvSpPr/>
          <p:nvPr/>
        </p:nvSpPr>
        <p:spPr>
          <a:xfrm>
            <a:off x="8599083" y="5340979"/>
            <a:ext cx="99695" cy="0"/>
          </a:xfrm>
          <a:custGeom>
            <a:avLst/>
            <a:gdLst/>
            <a:ahLst/>
            <a:cxnLst/>
            <a:rect l="l" t="t" r="r" b="b"/>
            <a:pathLst>
              <a:path w="99695" h="0">
                <a:moveTo>
                  <a:pt x="0" y="0"/>
                </a:moveTo>
                <a:lnTo>
                  <a:pt x="99644" y="0"/>
                </a:lnTo>
              </a:path>
            </a:pathLst>
          </a:custGeom>
          <a:ln w="6568">
            <a:solidFill>
              <a:srgbClr val="FFB30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8" name="object 468"/>
          <p:cNvSpPr/>
          <p:nvPr/>
        </p:nvSpPr>
        <p:spPr>
          <a:xfrm>
            <a:off x="8814105" y="5337694"/>
            <a:ext cx="47625" cy="6985"/>
          </a:xfrm>
          <a:custGeom>
            <a:avLst/>
            <a:gdLst/>
            <a:ahLst/>
            <a:cxnLst/>
            <a:rect l="l" t="t" r="r" b="b"/>
            <a:pathLst>
              <a:path w="47625" h="6985">
                <a:moveTo>
                  <a:pt x="47200" y="0"/>
                </a:moveTo>
                <a:lnTo>
                  <a:pt x="0" y="0"/>
                </a:lnTo>
                <a:lnTo>
                  <a:pt x="0" y="6568"/>
                </a:lnTo>
                <a:lnTo>
                  <a:pt x="41955" y="6568"/>
                </a:lnTo>
                <a:lnTo>
                  <a:pt x="47200" y="0"/>
                </a:lnTo>
                <a:close/>
              </a:path>
            </a:pathLst>
          </a:custGeom>
          <a:solidFill>
            <a:srgbClr val="FFB30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9" name="object 469"/>
          <p:cNvSpPr/>
          <p:nvPr/>
        </p:nvSpPr>
        <p:spPr>
          <a:xfrm>
            <a:off x="8604327" y="5334586"/>
            <a:ext cx="86995" cy="0"/>
          </a:xfrm>
          <a:custGeom>
            <a:avLst/>
            <a:gdLst/>
            <a:ahLst/>
            <a:cxnLst/>
            <a:rect l="l" t="t" r="r" b="b"/>
            <a:pathLst>
              <a:path w="86995" h="0">
                <a:moveTo>
                  <a:pt x="0" y="0"/>
                </a:moveTo>
                <a:lnTo>
                  <a:pt x="86674" y="0"/>
                </a:lnTo>
              </a:path>
            </a:pathLst>
          </a:custGeom>
          <a:ln w="7061">
            <a:solidFill>
              <a:srgbClr val="FAB00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0" name="object 470"/>
          <p:cNvSpPr/>
          <p:nvPr/>
        </p:nvSpPr>
        <p:spPr>
          <a:xfrm>
            <a:off x="8604327" y="5323994"/>
            <a:ext cx="78740" cy="7620"/>
          </a:xfrm>
          <a:custGeom>
            <a:avLst/>
            <a:gdLst/>
            <a:ahLst/>
            <a:cxnLst/>
            <a:rect l="l" t="t" r="r" b="b"/>
            <a:pathLst>
              <a:path w="78740" h="7620">
                <a:moveTo>
                  <a:pt x="0" y="7061"/>
                </a:moveTo>
                <a:lnTo>
                  <a:pt x="78666" y="7061"/>
                </a:lnTo>
                <a:lnTo>
                  <a:pt x="78666" y="0"/>
                </a:lnTo>
                <a:lnTo>
                  <a:pt x="0" y="0"/>
                </a:lnTo>
                <a:lnTo>
                  <a:pt x="0" y="7061"/>
                </a:lnTo>
                <a:close/>
              </a:path>
            </a:pathLst>
          </a:custGeom>
          <a:solidFill>
            <a:srgbClr val="FAB00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1" name="object 471"/>
          <p:cNvSpPr/>
          <p:nvPr/>
        </p:nvSpPr>
        <p:spPr>
          <a:xfrm>
            <a:off x="8819350" y="5324557"/>
            <a:ext cx="52705" cy="13335"/>
          </a:xfrm>
          <a:custGeom>
            <a:avLst/>
            <a:gdLst/>
            <a:ahLst/>
            <a:cxnLst/>
            <a:rect l="l" t="t" r="r" b="b"/>
            <a:pathLst>
              <a:path w="52704" h="13335">
                <a:moveTo>
                  <a:pt x="52444" y="0"/>
                </a:moveTo>
                <a:lnTo>
                  <a:pt x="5244" y="0"/>
                </a:lnTo>
                <a:lnTo>
                  <a:pt x="0" y="6568"/>
                </a:lnTo>
                <a:lnTo>
                  <a:pt x="0" y="13137"/>
                </a:lnTo>
                <a:lnTo>
                  <a:pt x="47200" y="13137"/>
                </a:lnTo>
                <a:lnTo>
                  <a:pt x="47200" y="6568"/>
                </a:lnTo>
                <a:lnTo>
                  <a:pt x="52444" y="0"/>
                </a:lnTo>
                <a:close/>
              </a:path>
            </a:pathLst>
          </a:custGeom>
          <a:solidFill>
            <a:srgbClr val="FAB00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2" name="object 472"/>
          <p:cNvSpPr/>
          <p:nvPr/>
        </p:nvSpPr>
        <p:spPr>
          <a:xfrm>
            <a:off x="8609572" y="5311420"/>
            <a:ext cx="68580" cy="13335"/>
          </a:xfrm>
          <a:custGeom>
            <a:avLst/>
            <a:gdLst/>
            <a:ahLst/>
            <a:cxnLst/>
            <a:rect l="l" t="t" r="r" b="b"/>
            <a:pathLst>
              <a:path w="68579" h="13335">
                <a:moveTo>
                  <a:pt x="57688" y="0"/>
                </a:moveTo>
                <a:lnTo>
                  <a:pt x="5244" y="0"/>
                </a:lnTo>
                <a:lnTo>
                  <a:pt x="0" y="6568"/>
                </a:lnTo>
                <a:lnTo>
                  <a:pt x="0" y="13137"/>
                </a:lnTo>
                <a:lnTo>
                  <a:pt x="68177" y="13137"/>
                </a:lnTo>
                <a:lnTo>
                  <a:pt x="57688" y="0"/>
                </a:lnTo>
                <a:close/>
              </a:path>
            </a:pathLst>
          </a:custGeom>
          <a:solidFill>
            <a:srgbClr val="F6AD1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3" name="object 473"/>
          <p:cNvSpPr/>
          <p:nvPr/>
        </p:nvSpPr>
        <p:spPr>
          <a:xfrm>
            <a:off x="8824594" y="5311420"/>
            <a:ext cx="52705" cy="13335"/>
          </a:xfrm>
          <a:custGeom>
            <a:avLst/>
            <a:gdLst/>
            <a:ahLst/>
            <a:cxnLst/>
            <a:rect l="l" t="t" r="r" b="b"/>
            <a:pathLst>
              <a:path w="52704" h="13335">
                <a:moveTo>
                  <a:pt x="52444" y="0"/>
                </a:moveTo>
                <a:lnTo>
                  <a:pt x="0" y="0"/>
                </a:lnTo>
                <a:lnTo>
                  <a:pt x="0" y="13137"/>
                </a:lnTo>
                <a:lnTo>
                  <a:pt x="47200" y="13137"/>
                </a:lnTo>
                <a:lnTo>
                  <a:pt x="47200" y="6568"/>
                </a:lnTo>
                <a:lnTo>
                  <a:pt x="52444" y="6568"/>
                </a:lnTo>
                <a:lnTo>
                  <a:pt x="52444" y="0"/>
                </a:lnTo>
                <a:close/>
              </a:path>
            </a:pathLst>
          </a:custGeom>
          <a:solidFill>
            <a:srgbClr val="F6AD1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4" name="object 474"/>
          <p:cNvSpPr/>
          <p:nvPr/>
        </p:nvSpPr>
        <p:spPr>
          <a:xfrm>
            <a:off x="8620061" y="5304851"/>
            <a:ext cx="42545" cy="6985"/>
          </a:xfrm>
          <a:custGeom>
            <a:avLst/>
            <a:gdLst/>
            <a:ahLst/>
            <a:cxnLst/>
            <a:rect l="l" t="t" r="r" b="b"/>
            <a:pathLst>
              <a:path w="42545" h="6985">
                <a:moveTo>
                  <a:pt x="41955" y="0"/>
                </a:moveTo>
                <a:lnTo>
                  <a:pt x="0" y="0"/>
                </a:lnTo>
                <a:lnTo>
                  <a:pt x="0" y="6568"/>
                </a:lnTo>
                <a:lnTo>
                  <a:pt x="41955" y="6568"/>
                </a:lnTo>
                <a:lnTo>
                  <a:pt x="41955" y="0"/>
                </a:lnTo>
                <a:close/>
              </a:path>
            </a:pathLst>
          </a:custGeom>
          <a:solidFill>
            <a:srgbClr val="F3AC1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5" name="object 475"/>
          <p:cNvSpPr/>
          <p:nvPr/>
        </p:nvSpPr>
        <p:spPr>
          <a:xfrm>
            <a:off x="8824594" y="5298283"/>
            <a:ext cx="57785" cy="13335"/>
          </a:xfrm>
          <a:custGeom>
            <a:avLst/>
            <a:gdLst/>
            <a:ahLst/>
            <a:cxnLst/>
            <a:rect l="l" t="t" r="r" b="b"/>
            <a:pathLst>
              <a:path w="57784" h="13335">
                <a:moveTo>
                  <a:pt x="57688" y="0"/>
                </a:moveTo>
                <a:lnTo>
                  <a:pt x="0" y="0"/>
                </a:lnTo>
                <a:lnTo>
                  <a:pt x="0" y="13137"/>
                </a:lnTo>
                <a:lnTo>
                  <a:pt x="52444" y="13137"/>
                </a:lnTo>
                <a:lnTo>
                  <a:pt x="52444" y="6568"/>
                </a:lnTo>
                <a:lnTo>
                  <a:pt x="57688" y="6568"/>
                </a:lnTo>
                <a:lnTo>
                  <a:pt x="57688" y="0"/>
                </a:lnTo>
                <a:close/>
              </a:path>
            </a:pathLst>
          </a:custGeom>
          <a:solidFill>
            <a:srgbClr val="F3AC1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6" name="object 476"/>
          <p:cNvSpPr/>
          <p:nvPr/>
        </p:nvSpPr>
        <p:spPr>
          <a:xfrm>
            <a:off x="8824594" y="5285146"/>
            <a:ext cx="63500" cy="13335"/>
          </a:xfrm>
          <a:custGeom>
            <a:avLst/>
            <a:gdLst/>
            <a:ahLst/>
            <a:cxnLst/>
            <a:rect l="l" t="t" r="r" b="b"/>
            <a:pathLst>
              <a:path w="63500" h="13335">
                <a:moveTo>
                  <a:pt x="0" y="13137"/>
                </a:moveTo>
                <a:lnTo>
                  <a:pt x="0" y="0"/>
                </a:lnTo>
                <a:lnTo>
                  <a:pt x="62933" y="0"/>
                </a:lnTo>
                <a:lnTo>
                  <a:pt x="62933" y="13137"/>
                </a:lnTo>
                <a:lnTo>
                  <a:pt x="0" y="13137"/>
                </a:lnTo>
                <a:close/>
              </a:path>
            </a:pathLst>
          </a:custGeom>
          <a:solidFill>
            <a:srgbClr val="EEAA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7" name="object 477"/>
          <p:cNvSpPr/>
          <p:nvPr/>
        </p:nvSpPr>
        <p:spPr>
          <a:xfrm>
            <a:off x="8824594" y="5278577"/>
            <a:ext cx="68580" cy="6985"/>
          </a:xfrm>
          <a:custGeom>
            <a:avLst/>
            <a:gdLst/>
            <a:ahLst/>
            <a:cxnLst/>
            <a:rect l="l" t="t" r="r" b="b"/>
            <a:pathLst>
              <a:path w="68579" h="6985">
                <a:moveTo>
                  <a:pt x="68177" y="0"/>
                </a:moveTo>
                <a:lnTo>
                  <a:pt x="0" y="0"/>
                </a:lnTo>
                <a:lnTo>
                  <a:pt x="0" y="6568"/>
                </a:lnTo>
                <a:lnTo>
                  <a:pt x="62933" y="6568"/>
                </a:lnTo>
                <a:lnTo>
                  <a:pt x="68177" y="0"/>
                </a:lnTo>
                <a:close/>
              </a:path>
            </a:pathLst>
          </a:custGeom>
          <a:solidFill>
            <a:srgbClr val="EAA72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8" name="object 478"/>
          <p:cNvSpPr/>
          <p:nvPr/>
        </p:nvSpPr>
        <p:spPr>
          <a:xfrm>
            <a:off x="8824594" y="5265439"/>
            <a:ext cx="68580" cy="13335"/>
          </a:xfrm>
          <a:custGeom>
            <a:avLst/>
            <a:gdLst/>
            <a:ahLst/>
            <a:cxnLst/>
            <a:rect l="l" t="t" r="r" b="b"/>
            <a:pathLst>
              <a:path w="68579" h="13335">
                <a:moveTo>
                  <a:pt x="0" y="13137"/>
                </a:moveTo>
                <a:lnTo>
                  <a:pt x="0" y="0"/>
                </a:lnTo>
                <a:lnTo>
                  <a:pt x="68177" y="0"/>
                </a:lnTo>
                <a:lnTo>
                  <a:pt x="68177" y="13137"/>
                </a:lnTo>
                <a:lnTo>
                  <a:pt x="0" y="13137"/>
                </a:lnTo>
                <a:close/>
              </a:path>
            </a:pathLst>
          </a:custGeom>
          <a:solidFill>
            <a:srgbClr val="E4A22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9" name="object 479"/>
          <p:cNvSpPr/>
          <p:nvPr/>
        </p:nvSpPr>
        <p:spPr>
          <a:xfrm>
            <a:off x="8824594" y="5252302"/>
            <a:ext cx="73660" cy="13335"/>
          </a:xfrm>
          <a:custGeom>
            <a:avLst/>
            <a:gdLst/>
            <a:ahLst/>
            <a:cxnLst/>
            <a:rect l="l" t="t" r="r" b="b"/>
            <a:pathLst>
              <a:path w="73659" h="13335">
                <a:moveTo>
                  <a:pt x="73422" y="0"/>
                </a:moveTo>
                <a:lnTo>
                  <a:pt x="0" y="0"/>
                </a:lnTo>
                <a:lnTo>
                  <a:pt x="0" y="13137"/>
                </a:lnTo>
                <a:lnTo>
                  <a:pt x="68177" y="13137"/>
                </a:lnTo>
                <a:lnTo>
                  <a:pt x="73422" y="6568"/>
                </a:lnTo>
                <a:lnTo>
                  <a:pt x="73422" y="0"/>
                </a:lnTo>
                <a:close/>
              </a:path>
            </a:pathLst>
          </a:custGeom>
          <a:solidFill>
            <a:srgbClr val="DF9F2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0" name="object 480"/>
          <p:cNvSpPr/>
          <p:nvPr/>
        </p:nvSpPr>
        <p:spPr>
          <a:xfrm>
            <a:off x="8819350" y="5239165"/>
            <a:ext cx="78740" cy="13335"/>
          </a:xfrm>
          <a:custGeom>
            <a:avLst/>
            <a:gdLst/>
            <a:ahLst/>
            <a:cxnLst/>
            <a:rect l="l" t="t" r="r" b="b"/>
            <a:pathLst>
              <a:path w="78740" h="13335">
                <a:moveTo>
                  <a:pt x="78666" y="0"/>
                </a:moveTo>
                <a:lnTo>
                  <a:pt x="0" y="0"/>
                </a:lnTo>
                <a:lnTo>
                  <a:pt x="0" y="6568"/>
                </a:lnTo>
                <a:lnTo>
                  <a:pt x="5244" y="6568"/>
                </a:lnTo>
                <a:lnTo>
                  <a:pt x="5244" y="13137"/>
                </a:lnTo>
                <a:lnTo>
                  <a:pt x="78666" y="13137"/>
                </a:lnTo>
                <a:lnTo>
                  <a:pt x="78666" y="0"/>
                </a:lnTo>
                <a:close/>
              </a:path>
            </a:pathLst>
          </a:custGeom>
          <a:solidFill>
            <a:srgbClr val="DF9F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1" name="object 481"/>
          <p:cNvSpPr/>
          <p:nvPr/>
        </p:nvSpPr>
        <p:spPr>
          <a:xfrm>
            <a:off x="8819350" y="5232596"/>
            <a:ext cx="78740" cy="6985"/>
          </a:xfrm>
          <a:custGeom>
            <a:avLst/>
            <a:gdLst/>
            <a:ahLst/>
            <a:cxnLst/>
            <a:rect l="l" t="t" r="r" b="b"/>
            <a:pathLst>
              <a:path w="78740" h="6985">
                <a:moveTo>
                  <a:pt x="78666" y="0"/>
                </a:moveTo>
                <a:lnTo>
                  <a:pt x="0" y="0"/>
                </a:lnTo>
                <a:lnTo>
                  <a:pt x="0" y="6568"/>
                </a:lnTo>
                <a:lnTo>
                  <a:pt x="78666" y="6568"/>
                </a:lnTo>
                <a:lnTo>
                  <a:pt x="78666" y="0"/>
                </a:lnTo>
                <a:close/>
              </a:path>
            </a:pathLst>
          </a:custGeom>
          <a:solidFill>
            <a:srgbClr val="DC9E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2" name="object 482"/>
          <p:cNvSpPr/>
          <p:nvPr/>
        </p:nvSpPr>
        <p:spPr>
          <a:xfrm>
            <a:off x="8814105" y="5229312"/>
            <a:ext cx="89535" cy="0"/>
          </a:xfrm>
          <a:custGeom>
            <a:avLst/>
            <a:gdLst/>
            <a:ahLst/>
            <a:cxnLst/>
            <a:rect l="l" t="t" r="r" b="b"/>
            <a:pathLst>
              <a:path w="89534" h="0">
                <a:moveTo>
                  <a:pt x="0" y="0"/>
                </a:moveTo>
                <a:lnTo>
                  <a:pt x="89155" y="0"/>
                </a:lnTo>
              </a:path>
            </a:pathLst>
          </a:custGeom>
          <a:ln w="6568">
            <a:solidFill>
              <a:srgbClr val="DC9E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3" name="object 483"/>
          <p:cNvSpPr/>
          <p:nvPr/>
        </p:nvSpPr>
        <p:spPr>
          <a:xfrm>
            <a:off x="8814105" y="5222743"/>
            <a:ext cx="89535" cy="0"/>
          </a:xfrm>
          <a:custGeom>
            <a:avLst/>
            <a:gdLst/>
            <a:ahLst/>
            <a:cxnLst/>
            <a:rect l="l" t="t" r="r" b="b"/>
            <a:pathLst>
              <a:path w="89534" h="0">
                <a:moveTo>
                  <a:pt x="0" y="0"/>
                </a:moveTo>
                <a:lnTo>
                  <a:pt x="89155" y="0"/>
                </a:lnTo>
              </a:path>
            </a:pathLst>
          </a:custGeom>
          <a:ln w="6568">
            <a:solidFill>
              <a:srgbClr val="D69B3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4" name="object 484"/>
          <p:cNvSpPr/>
          <p:nvPr/>
        </p:nvSpPr>
        <p:spPr>
          <a:xfrm>
            <a:off x="8808860" y="5215948"/>
            <a:ext cx="94615" cy="0"/>
          </a:xfrm>
          <a:custGeom>
            <a:avLst/>
            <a:gdLst/>
            <a:ahLst/>
            <a:cxnLst/>
            <a:rect l="l" t="t" r="r" b="b"/>
            <a:pathLst>
              <a:path w="94615" h="0">
                <a:moveTo>
                  <a:pt x="0" y="0"/>
                </a:moveTo>
                <a:lnTo>
                  <a:pt x="94400" y="0"/>
                </a:lnTo>
              </a:path>
            </a:pathLst>
          </a:custGeom>
          <a:ln w="7061">
            <a:solidFill>
              <a:srgbClr val="CC964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5" name="object 485"/>
          <p:cNvSpPr/>
          <p:nvPr/>
        </p:nvSpPr>
        <p:spPr>
          <a:xfrm>
            <a:off x="8806228" y="5209592"/>
            <a:ext cx="97155" cy="0"/>
          </a:xfrm>
          <a:custGeom>
            <a:avLst/>
            <a:gdLst/>
            <a:ahLst/>
            <a:cxnLst/>
            <a:rect l="l" t="t" r="r" b="b"/>
            <a:pathLst>
              <a:path w="97154" h="0">
                <a:moveTo>
                  <a:pt x="0" y="0"/>
                </a:moveTo>
                <a:lnTo>
                  <a:pt x="97033" y="0"/>
                </a:lnTo>
              </a:path>
            </a:pathLst>
          </a:custGeom>
          <a:ln w="5649">
            <a:solidFill>
              <a:srgbClr val="CC964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6" name="object 486"/>
          <p:cNvSpPr/>
          <p:nvPr/>
        </p:nvSpPr>
        <p:spPr>
          <a:xfrm>
            <a:off x="8803616" y="5203237"/>
            <a:ext cx="99695" cy="0"/>
          </a:xfrm>
          <a:custGeom>
            <a:avLst/>
            <a:gdLst/>
            <a:ahLst/>
            <a:cxnLst/>
            <a:rect l="l" t="t" r="r" b="b"/>
            <a:pathLst>
              <a:path w="99695" h="0">
                <a:moveTo>
                  <a:pt x="0" y="0"/>
                </a:moveTo>
                <a:lnTo>
                  <a:pt x="99644" y="0"/>
                </a:lnTo>
              </a:path>
            </a:pathLst>
          </a:custGeom>
          <a:ln w="7061">
            <a:solidFill>
              <a:srgbClr val="B88F4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7" name="object 487"/>
          <p:cNvSpPr/>
          <p:nvPr/>
        </p:nvSpPr>
        <p:spPr>
          <a:xfrm>
            <a:off x="8798372" y="5196175"/>
            <a:ext cx="105410" cy="0"/>
          </a:xfrm>
          <a:custGeom>
            <a:avLst/>
            <a:gdLst/>
            <a:ahLst/>
            <a:cxnLst/>
            <a:rect l="l" t="t" r="r" b="b"/>
            <a:pathLst>
              <a:path w="105409" h="0">
                <a:moveTo>
                  <a:pt x="0" y="0"/>
                </a:moveTo>
                <a:lnTo>
                  <a:pt x="104888" y="0"/>
                </a:lnTo>
              </a:path>
            </a:pathLst>
          </a:custGeom>
          <a:ln w="7061">
            <a:solidFill>
              <a:srgbClr val="B88F4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8" name="object 488"/>
          <p:cNvSpPr/>
          <p:nvPr/>
        </p:nvSpPr>
        <p:spPr>
          <a:xfrm>
            <a:off x="8793127" y="5189820"/>
            <a:ext cx="110489" cy="0"/>
          </a:xfrm>
          <a:custGeom>
            <a:avLst/>
            <a:gdLst/>
            <a:ahLst/>
            <a:cxnLst/>
            <a:rect l="l" t="t" r="r" b="b"/>
            <a:pathLst>
              <a:path w="110490" h="0">
                <a:moveTo>
                  <a:pt x="0" y="0"/>
                </a:moveTo>
                <a:lnTo>
                  <a:pt x="110133" y="0"/>
                </a:lnTo>
              </a:path>
            </a:pathLst>
          </a:custGeom>
          <a:ln w="5649">
            <a:solidFill>
              <a:srgbClr val="A1824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9" name="object 489"/>
          <p:cNvSpPr/>
          <p:nvPr/>
        </p:nvSpPr>
        <p:spPr>
          <a:xfrm>
            <a:off x="8787882" y="5183464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 h="0">
                <a:moveTo>
                  <a:pt x="0" y="0"/>
                </a:moveTo>
                <a:lnTo>
                  <a:pt x="115377" y="0"/>
                </a:lnTo>
              </a:path>
            </a:pathLst>
          </a:custGeom>
          <a:ln w="7061">
            <a:solidFill>
              <a:srgbClr val="A1824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0" name="object 490"/>
          <p:cNvSpPr/>
          <p:nvPr/>
        </p:nvSpPr>
        <p:spPr>
          <a:xfrm>
            <a:off x="8782639" y="5176402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 h="0">
                <a:moveTo>
                  <a:pt x="0" y="0"/>
                </a:moveTo>
                <a:lnTo>
                  <a:pt x="115377" y="0"/>
                </a:lnTo>
              </a:path>
            </a:pathLst>
          </a:custGeom>
          <a:ln w="7061">
            <a:solidFill>
              <a:srgbClr val="8E754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1" name="object 491"/>
          <p:cNvSpPr/>
          <p:nvPr/>
        </p:nvSpPr>
        <p:spPr>
          <a:xfrm>
            <a:off x="8777394" y="5170046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 h="0">
                <a:moveTo>
                  <a:pt x="0" y="0"/>
                </a:moveTo>
                <a:lnTo>
                  <a:pt x="120622" y="0"/>
                </a:lnTo>
              </a:path>
            </a:pathLst>
          </a:custGeom>
          <a:ln w="5649">
            <a:solidFill>
              <a:srgbClr val="8E754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2" name="object 492"/>
          <p:cNvSpPr/>
          <p:nvPr/>
        </p:nvSpPr>
        <p:spPr>
          <a:xfrm>
            <a:off x="8772149" y="5163625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 h="0">
                <a:moveTo>
                  <a:pt x="0" y="0"/>
                </a:moveTo>
                <a:lnTo>
                  <a:pt x="125866" y="0"/>
                </a:lnTo>
              </a:path>
            </a:pathLst>
          </a:custGeom>
          <a:ln w="6568">
            <a:solidFill>
              <a:srgbClr val="74644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3" name="object 493"/>
          <p:cNvSpPr/>
          <p:nvPr/>
        </p:nvSpPr>
        <p:spPr>
          <a:xfrm>
            <a:off x="8751172" y="5153773"/>
            <a:ext cx="147320" cy="0"/>
          </a:xfrm>
          <a:custGeom>
            <a:avLst/>
            <a:gdLst/>
            <a:ahLst/>
            <a:cxnLst/>
            <a:rect l="l" t="t" r="r" b="b"/>
            <a:pathLst>
              <a:path w="147320" h="0">
                <a:moveTo>
                  <a:pt x="0" y="0"/>
                </a:moveTo>
                <a:lnTo>
                  <a:pt x="146844" y="0"/>
                </a:lnTo>
              </a:path>
            </a:pathLst>
          </a:custGeom>
          <a:ln w="13137">
            <a:solidFill>
              <a:srgbClr val="61564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4" name="object 494"/>
          <p:cNvSpPr/>
          <p:nvPr/>
        </p:nvSpPr>
        <p:spPr>
          <a:xfrm>
            <a:off x="8730194" y="5140635"/>
            <a:ext cx="163195" cy="0"/>
          </a:xfrm>
          <a:custGeom>
            <a:avLst/>
            <a:gdLst/>
            <a:ahLst/>
            <a:cxnLst/>
            <a:rect l="l" t="t" r="r" b="b"/>
            <a:pathLst>
              <a:path w="163195" h="0">
                <a:moveTo>
                  <a:pt x="0" y="0"/>
                </a:moveTo>
                <a:lnTo>
                  <a:pt x="162577" y="0"/>
                </a:lnTo>
              </a:path>
            </a:pathLst>
          </a:custGeom>
          <a:ln w="13137">
            <a:solidFill>
              <a:srgbClr val="4641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5" name="object 495"/>
          <p:cNvSpPr/>
          <p:nvPr/>
        </p:nvSpPr>
        <p:spPr>
          <a:xfrm>
            <a:off x="8698727" y="5127498"/>
            <a:ext cx="189230" cy="0"/>
          </a:xfrm>
          <a:custGeom>
            <a:avLst/>
            <a:gdLst/>
            <a:ahLst/>
            <a:cxnLst/>
            <a:rect l="l" t="t" r="r" b="b"/>
            <a:pathLst>
              <a:path w="189229" h="0">
                <a:moveTo>
                  <a:pt x="0" y="0"/>
                </a:moveTo>
                <a:lnTo>
                  <a:pt x="188800" y="0"/>
                </a:lnTo>
              </a:path>
            </a:pathLst>
          </a:custGeom>
          <a:ln w="13137">
            <a:solidFill>
              <a:srgbClr val="2F2D2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6" name="object 496"/>
          <p:cNvSpPr/>
          <p:nvPr/>
        </p:nvSpPr>
        <p:spPr>
          <a:xfrm>
            <a:off x="8688238" y="5117789"/>
            <a:ext cx="189230" cy="0"/>
          </a:xfrm>
          <a:custGeom>
            <a:avLst/>
            <a:gdLst/>
            <a:ahLst/>
            <a:cxnLst/>
            <a:rect l="l" t="t" r="r" b="b"/>
            <a:pathLst>
              <a:path w="189229" h="0">
                <a:moveTo>
                  <a:pt x="0" y="0"/>
                </a:moveTo>
                <a:lnTo>
                  <a:pt x="188800" y="0"/>
                </a:lnTo>
              </a:path>
            </a:pathLst>
          </a:custGeom>
          <a:ln w="5649">
            <a:solidFill>
              <a:srgbClr val="45434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7" name="object 497"/>
          <p:cNvSpPr/>
          <p:nvPr/>
        </p:nvSpPr>
        <p:spPr>
          <a:xfrm>
            <a:off x="8688238" y="5111433"/>
            <a:ext cx="184150" cy="0"/>
          </a:xfrm>
          <a:custGeom>
            <a:avLst/>
            <a:gdLst/>
            <a:ahLst/>
            <a:cxnLst/>
            <a:rect l="l" t="t" r="r" b="b"/>
            <a:pathLst>
              <a:path w="184150" h="0">
                <a:moveTo>
                  <a:pt x="0" y="0"/>
                </a:moveTo>
                <a:lnTo>
                  <a:pt x="183555" y="0"/>
                </a:lnTo>
              </a:path>
            </a:pathLst>
          </a:custGeom>
          <a:ln w="7061">
            <a:solidFill>
              <a:srgbClr val="45434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8" name="object 498"/>
          <p:cNvSpPr/>
          <p:nvPr/>
        </p:nvSpPr>
        <p:spPr>
          <a:xfrm>
            <a:off x="8696214" y="5104372"/>
            <a:ext cx="173355" cy="0"/>
          </a:xfrm>
          <a:custGeom>
            <a:avLst/>
            <a:gdLst/>
            <a:ahLst/>
            <a:cxnLst/>
            <a:rect l="l" t="t" r="r" b="b"/>
            <a:pathLst>
              <a:path w="173354" h="0">
                <a:moveTo>
                  <a:pt x="0" y="0"/>
                </a:moveTo>
                <a:lnTo>
                  <a:pt x="172848" y="0"/>
                </a:lnTo>
              </a:path>
            </a:pathLst>
          </a:custGeom>
          <a:ln w="7061">
            <a:solidFill>
              <a:srgbClr val="8F867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9" name="object 499"/>
          <p:cNvSpPr/>
          <p:nvPr/>
        </p:nvSpPr>
        <p:spPr>
          <a:xfrm>
            <a:off x="8709216" y="5098016"/>
            <a:ext cx="154940" cy="0"/>
          </a:xfrm>
          <a:custGeom>
            <a:avLst/>
            <a:gdLst/>
            <a:ahLst/>
            <a:cxnLst/>
            <a:rect l="l" t="t" r="r" b="b"/>
            <a:pathLst>
              <a:path w="154940" h="0">
                <a:moveTo>
                  <a:pt x="0" y="0"/>
                </a:moveTo>
                <a:lnTo>
                  <a:pt x="154772" y="0"/>
                </a:lnTo>
              </a:path>
            </a:pathLst>
          </a:custGeom>
          <a:ln w="5649">
            <a:solidFill>
              <a:srgbClr val="8F867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0" name="object 500"/>
          <p:cNvSpPr/>
          <p:nvPr/>
        </p:nvSpPr>
        <p:spPr>
          <a:xfrm>
            <a:off x="8724949" y="5091371"/>
            <a:ext cx="131445" cy="0"/>
          </a:xfrm>
          <a:custGeom>
            <a:avLst/>
            <a:gdLst/>
            <a:ahLst/>
            <a:cxnLst/>
            <a:rect l="l" t="t" r="r" b="b"/>
            <a:pathLst>
              <a:path w="131445" h="0">
                <a:moveTo>
                  <a:pt x="0" y="0"/>
                </a:moveTo>
                <a:lnTo>
                  <a:pt x="131111" y="0"/>
                </a:lnTo>
              </a:path>
            </a:pathLst>
          </a:custGeom>
          <a:ln w="6568">
            <a:solidFill>
              <a:srgbClr val="FFEA9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1" name="object 501"/>
          <p:cNvSpPr/>
          <p:nvPr/>
        </p:nvSpPr>
        <p:spPr>
          <a:xfrm>
            <a:off x="8735438" y="5081518"/>
            <a:ext cx="115570" cy="0"/>
          </a:xfrm>
          <a:custGeom>
            <a:avLst/>
            <a:gdLst/>
            <a:ahLst/>
            <a:cxnLst/>
            <a:rect l="l" t="t" r="r" b="b"/>
            <a:pathLst>
              <a:path w="115570" h="0">
                <a:moveTo>
                  <a:pt x="0" y="0"/>
                </a:moveTo>
                <a:lnTo>
                  <a:pt x="115377" y="0"/>
                </a:lnTo>
              </a:path>
            </a:pathLst>
          </a:custGeom>
          <a:ln w="13137">
            <a:solidFill>
              <a:srgbClr val="FFEA9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2" name="object 502"/>
          <p:cNvSpPr/>
          <p:nvPr/>
        </p:nvSpPr>
        <p:spPr>
          <a:xfrm>
            <a:off x="8751172" y="5061812"/>
            <a:ext cx="78740" cy="13335"/>
          </a:xfrm>
          <a:custGeom>
            <a:avLst/>
            <a:gdLst/>
            <a:ahLst/>
            <a:cxnLst/>
            <a:rect l="l" t="t" r="r" b="b"/>
            <a:pathLst>
              <a:path w="78740" h="13335">
                <a:moveTo>
                  <a:pt x="68177" y="0"/>
                </a:moveTo>
                <a:lnTo>
                  <a:pt x="5244" y="0"/>
                </a:lnTo>
                <a:lnTo>
                  <a:pt x="5244" y="6568"/>
                </a:lnTo>
                <a:lnTo>
                  <a:pt x="0" y="13137"/>
                </a:lnTo>
                <a:lnTo>
                  <a:pt x="78666" y="13137"/>
                </a:lnTo>
                <a:lnTo>
                  <a:pt x="78666" y="6568"/>
                </a:lnTo>
                <a:lnTo>
                  <a:pt x="68177" y="6568"/>
                </a:lnTo>
                <a:lnTo>
                  <a:pt x="68177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3" name="object 503"/>
          <p:cNvSpPr/>
          <p:nvPr/>
        </p:nvSpPr>
        <p:spPr>
          <a:xfrm>
            <a:off x="8761661" y="5048674"/>
            <a:ext cx="57785" cy="13335"/>
          </a:xfrm>
          <a:custGeom>
            <a:avLst/>
            <a:gdLst/>
            <a:ahLst/>
            <a:cxnLst/>
            <a:rect l="l" t="t" r="r" b="b"/>
            <a:pathLst>
              <a:path w="57784" h="13335">
                <a:moveTo>
                  <a:pt x="57688" y="0"/>
                </a:moveTo>
                <a:lnTo>
                  <a:pt x="5244" y="0"/>
                </a:lnTo>
                <a:lnTo>
                  <a:pt x="0" y="6568"/>
                </a:lnTo>
                <a:lnTo>
                  <a:pt x="0" y="13137"/>
                </a:lnTo>
                <a:lnTo>
                  <a:pt x="47200" y="13137"/>
                </a:lnTo>
                <a:lnTo>
                  <a:pt x="47200" y="6568"/>
                </a:lnTo>
                <a:lnTo>
                  <a:pt x="57688" y="6568"/>
                </a:lnTo>
                <a:lnTo>
                  <a:pt x="57688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4" name="object 504"/>
          <p:cNvSpPr/>
          <p:nvPr/>
        </p:nvSpPr>
        <p:spPr>
          <a:xfrm>
            <a:off x="8766905" y="5042106"/>
            <a:ext cx="63500" cy="6985"/>
          </a:xfrm>
          <a:custGeom>
            <a:avLst/>
            <a:gdLst/>
            <a:ahLst/>
            <a:cxnLst/>
            <a:rect l="l" t="t" r="r" b="b"/>
            <a:pathLst>
              <a:path w="63500" h="6985">
                <a:moveTo>
                  <a:pt x="62933" y="0"/>
                </a:moveTo>
                <a:lnTo>
                  <a:pt x="0" y="0"/>
                </a:lnTo>
                <a:lnTo>
                  <a:pt x="0" y="6568"/>
                </a:lnTo>
                <a:lnTo>
                  <a:pt x="57688" y="6568"/>
                </a:lnTo>
                <a:lnTo>
                  <a:pt x="62933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5" name="object 505"/>
          <p:cNvSpPr/>
          <p:nvPr/>
        </p:nvSpPr>
        <p:spPr>
          <a:xfrm>
            <a:off x="8772149" y="5028969"/>
            <a:ext cx="73660" cy="13335"/>
          </a:xfrm>
          <a:custGeom>
            <a:avLst/>
            <a:gdLst/>
            <a:ahLst/>
            <a:cxnLst/>
            <a:rect l="l" t="t" r="r" b="b"/>
            <a:pathLst>
              <a:path w="73659" h="13335">
                <a:moveTo>
                  <a:pt x="73422" y="0"/>
                </a:moveTo>
                <a:lnTo>
                  <a:pt x="0" y="0"/>
                </a:lnTo>
                <a:lnTo>
                  <a:pt x="0" y="13137"/>
                </a:lnTo>
                <a:lnTo>
                  <a:pt x="62933" y="13137"/>
                </a:lnTo>
                <a:lnTo>
                  <a:pt x="73422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6" name="object 506"/>
          <p:cNvSpPr/>
          <p:nvPr/>
        </p:nvSpPr>
        <p:spPr>
          <a:xfrm>
            <a:off x="8772149" y="5015831"/>
            <a:ext cx="84455" cy="13335"/>
          </a:xfrm>
          <a:custGeom>
            <a:avLst/>
            <a:gdLst/>
            <a:ahLst/>
            <a:cxnLst/>
            <a:rect l="l" t="t" r="r" b="b"/>
            <a:pathLst>
              <a:path w="84454" h="13335">
                <a:moveTo>
                  <a:pt x="83911" y="0"/>
                </a:moveTo>
                <a:lnTo>
                  <a:pt x="5244" y="0"/>
                </a:lnTo>
                <a:lnTo>
                  <a:pt x="5244" y="6568"/>
                </a:lnTo>
                <a:lnTo>
                  <a:pt x="0" y="13137"/>
                </a:lnTo>
                <a:lnTo>
                  <a:pt x="73422" y="13137"/>
                </a:lnTo>
                <a:lnTo>
                  <a:pt x="83911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7" name="object 507"/>
          <p:cNvSpPr/>
          <p:nvPr/>
        </p:nvSpPr>
        <p:spPr>
          <a:xfrm>
            <a:off x="8777394" y="5009037"/>
            <a:ext cx="84455" cy="7620"/>
          </a:xfrm>
          <a:custGeom>
            <a:avLst/>
            <a:gdLst/>
            <a:ahLst/>
            <a:cxnLst/>
            <a:rect l="l" t="t" r="r" b="b"/>
            <a:pathLst>
              <a:path w="84454" h="7620">
                <a:moveTo>
                  <a:pt x="0" y="7061"/>
                </a:moveTo>
                <a:lnTo>
                  <a:pt x="83911" y="7061"/>
                </a:lnTo>
                <a:lnTo>
                  <a:pt x="83911" y="0"/>
                </a:lnTo>
                <a:lnTo>
                  <a:pt x="0" y="0"/>
                </a:lnTo>
                <a:lnTo>
                  <a:pt x="0" y="7061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8" name="object 508"/>
          <p:cNvSpPr/>
          <p:nvPr/>
        </p:nvSpPr>
        <p:spPr>
          <a:xfrm>
            <a:off x="8777394" y="5006213"/>
            <a:ext cx="86360" cy="0"/>
          </a:xfrm>
          <a:custGeom>
            <a:avLst/>
            <a:gdLst/>
            <a:ahLst/>
            <a:cxnLst/>
            <a:rect l="l" t="t" r="r" b="b"/>
            <a:pathLst>
              <a:path w="86359" h="0">
                <a:moveTo>
                  <a:pt x="0" y="0"/>
                </a:moveTo>
                <a:lnTo>
                  <a:pt x="86346" y="0"/>
                </a:lnTo>
              </a:path>
            </a:pathLst>
          </a:custGeom>
          <a:ln w="5649">
            <a:solidFill>
              <a:srgbClr val="FFEA9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9" name="object 509"/>
          <p:cNvSpPr/>
          <p:nvPr/>
        </p:nvSpPr>
        <p:spPr>
          <a:xfrm>
            <a:off x="8777394" y="4999857"/>
            <a:ext cx="89535" cy="0"/>
          </a:xfrm>
          <a:custGeom>
            <a:avLst/>
            <a:gdLst/>
            <a:ahLst/>
            <a:cxnLst/>
            <a:rect l="l" t="t" r="r" b="b"/>
            <a:pathLst>
              <a:path w="89534" h="0">
                <a:moveTo>
                  <a:pt x="0" y="0"/>
                </a:moveTo>
                <a:lnTo>
                  <a:pt x="89155" y="0"/>
                </a:lnTo>
              </a:path>
            </a:pathLst>
          </a:custGeom>
          <a:ln w="7061">
            <a:solidFill>
              <a:srgbClr val="FFEA9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0" name="object 510"/>
          <p:cNvSpPr/>
          <p:nvPr/>
        </p:nvSpPr>
        <p:spPr>
          <a:xfrm>
            <a:off x="8777394" y="4992795"/>
            <a:ext cx="94615" cy="0"/>
          </a:xfrm>
          <a:custGeom>
            <a:avLst/>
            <a:gdLst/>
            <a:ahLst/>
            <a:cxnLst/>
            <a:rect l="l" t="t" r="r" b="b"/>
            <a:pathLst>
              <a:path w="94615" h="0">
                <a:moveTo>
                  <a:pt x="0" y="0"/>
                </a:moveTo>
                <a:lnTo>
                  <a:pt x="94400" y="0"/>
                </a:lnTo>
              </a:path>
            </a:pathLst>
          </a:custGeom>
          <a:ln w="7061">
            <a:solidFill>
              <a:srgbClr val="FFEA9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1" name="object 511"/>
          <p:cNvSpPr/>
          <p:nvPr/>
        </p:nvSpPr>
        <p:spPr>
          <a:xfrm>
            <a:off x="8777394" y="4986272"/>
            <a:ext cx="94615" cy="0"/>
          </a:xfrm>
          <a:custGeom>
            <a:avLst/>
            <a:gdLst/>
            <a:ahLst/>
            <a:cxnLst/>
            <a:rect l="l" t="t" r="r" b="b"/>
            <a:pathLst>
              <a:path w="94615" h="0">
                <a:moveTo>
                  <a:pt x="0" y="0"/>
                </a:moveTo>
                <a:lnTo>
                  <a:pt x="94400" y="0"/>
                </a:lnTo>
              </a:path>
            </a:pathLst>
          </a:custGeom>
          <a:ln w="6568">
            <a:solidFill>
              <a:srgbClr val="FFEA9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2" name="object 512"/>
          <p:cNvSpPr/>
          <p:nvPr/>
        </p:nvSpPr>
        <p:spPr>
          <a:xfrm>
            <a:off x="8777394" y="4976419"/>
            <a:ext cx="99695" cy="0"/>
          </a:xfrm>
          <a:custGeom>
            <a:avLst/>
            <a:gdLst/>
            <a:ahLst/>
            <a:cxnLst/>
            <a:rect l="l" t="t" r="r" b="b"/>
            <a:pathLst>
              <a:path w="99695" h="0">
                <a:moveTo>
                  <a:pt x="0" y="0"/>
                </a:moveTo>
                <a:lnTo>
                  <a:pt x="99644" y="0"/>
                </a:lnTo>
              </a:path>
            </a:pathLst>
          </a:custGeom>
          <a:ln w="13137">
            <a:solidFill>
              <a:srgbClr val="FFEA9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3" name="object 513"/>
          <p:cNvSpPr/>
          <p:nvPr/>
        </p:nvSpPr>
        <p:spPr>
          <a:xfrm>
            <a:off x="8614816" y="4956714"/>
            <a:ext cx="21590" cy="13335"/>
          </a:xfrm>
          <a:custGeom>
            <a:avLst/>
            <a:gdLst/>
            <a:ahLst/>
            <a:cxnLst/>
            <a:rect l="l" t="t" r="r" b="b"/>
            <a:pathLst>
              <a:path w="21590" h="13335">
                <a:moveTo>
                  <a:pt x="20977" y="0"/>
                </a:moveTo>
                <a:lnTo>
                  <a:pt x="5244" y="0"/>
                </a:lnTo>
                <a:lnTo>
                  <a:pt x="5244" y="6568"/>
                </a:lnTo>
                <a:lnTo>
                  <a:pt x="0" y="6568"/>
                </a:lnTo>
                <a:lnTo>
                  <a:pt x="5244" y="13137"/>
                </a:lnTo>
                <a:lnTo>
                  <a:pt x="15733" y="13137"/>
                </a:lnTo>
                <a:lnTo>
                  <a:pt x="15733" y="6568"/>
                </a:lnTo>
                <a:lnTo>
                  <a:pt x="20977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4" name="object 514"/>
          <p:cNvSpPr/>
          <p:nvPr/>
        </p:nvSpPr>
        <p:spPr>
          <a:xfrm>
            <a:off x="8774851" y="4966666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4" h="0">
                <a:moveTo>
                  <a:pt x="0" y="0"/>
                </a:moveTo>
                <a:lnTo>
                  <a:pt x="102186" y="0"/>
                </a:lnTo>
              </a:path>
            </a:pathLst>
          </a:custGeom>
          <a:ln w="5649">
            <a:solidFill>
              <a:srgbClr val="FFEA9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5" name="object 515"/>
          <p:cNvSpPr/>
          <p:nvPr/>
        </p:nvSpPr>
        <p:spPr>
          <a:xfrm>
            <a:off x="8772149" y="4960311"/>
            <a:ext cx="107314" cy="0"/>
          </a:xfrm>
          <a:custGeom>
            <a:avLst/>
            <a:gdLst/>
            <a:ahLst/>
            <a:cxnLst/>
            <a:rect l="l" t="t" r="r" b="b"/>
            <a:pathLst>
              <a:path w="107315" h="0">
                <a:moveTo>
                  <a:pt x="0" y="0"/>
                </a:moveTo>
                <a:lnTo>
                  <a:pt x="107261" y="0"/>
                </a:lnTo>
              </a:path>
            </a:pathLst>
          </a:custGeom>
          <a:ln w="7061">
            <a:solidFill>
              <a:srgbClr val="FFEA9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6" name="object 516"/>
          <p:cNvSpPr/>
          <p:nvPr/>
        </p:nvSpPr>
        <p:spPr>
          <a:xfrm>
            <a:off x="8620060" y="4943576"/>
            <a:ext cx="26670" cy="13335"/>
          </a:xfrm>
          <a:custGeom>
            <a:avLst/>
            <a:gdLst/>
            <a:ahLst/>
            <a:cxnLst/>
            <a:rect l="l" t="t" r="r" b="b"/>
            <a:pathLst>
              <a:path w="26670" h="13335">
                <a:moveTo>
                  <a:pt x="26222" y="0"/>
                </a:moveTo>
                <a:lnTo>
                  <a:pt x="5244" y="0"/>
                </a:lnTo>
                <a:lnTo>
                  <a:pt x="5244" y="6568"/>
                </a:lnTo>
                <a:lnTo>
                  <a:pt x="0" y="6568"/>
                </a:lnTo>
                <a:lnTo>
                  <a:pt x="0" y="13137"/>
                </a:lnTo>
                <a:lnTo>
                  <a:pt x="15733" y="13137"/>
                </a:lnTo>
                <a:lnTo>
                  <a:pt x="26222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7" name="object 517"/>
          <p:cNvSpPr/>
          <p:nvPr/>
        </p:nvSpPr>
        <p:spPr>
          <a:xfrm>
            <a:off x="8761660" y="4950145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 h="0">
                <a:moveTo>
                  <a:pt x="0" y="0"/>
                </a:moveTo>
                <a:lnTo>
                  <a:pt x="120622" y="0"/>
                </a:lnTo>
              </a:path>
            </a:pathLst>
          </a:custGeom>
          <a:ln w="13137">
            <a:solidFill>
              <a:srgbClr val="FFEA9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8" name="object 518"/>
          <p:cNvSpPr/>
          <p:nvPr/>
        </p:nvSpPr>
        <p:spPr>
          <a:xfrm>
            <a:off x="8625305" y="4930439"/>
            <a:ext cx="31750" cy="13335"/>
          </a:xfrm>
          <a:custGeom>
            <a:avLst/>
            <a:gdLst/>
            <a:ahLst/>
            <a:cxnLst/>
            <a:rect l="l" t="t" r="r" b="b"/>
            <a:pathLst>
              <a:path w="31750" h="13335">
                <a:moveTo>
                  <a:pt x="26222" y="6568"/>
                </a:moveTo>
                <a:lnTo>
                  <a:pt x="0" y="6568"/>
                </a:lnTo>
                <a:lnTo>
                  <a:pt x="0" y="13137"/>
                </a:lnTo>
                <a:lnTo>
                  <a:pt x="20977" y="13137"/>
                </a:lnTo>
                <a:lnTo>
                  <a:pt x="26222" y="6568"/>
                </a:lnTo>
                <a:close/>
              </a:path>
              <a:path w="31750" h="13335">
                <a:moveTo>
                  <a:pt x="31466" y="0"/>
                </a:moveTo>
                <a:lnTo>
                  <a:pt x="5244" y="0"/>
                </a:lnTo>
                <a:lnTo>
                  <a:pt x="5244" y="6568"/>
                </a:lnTo>
                <a:lnTo>
                  <a:pt x="31466" y="6568"/>
                </a:lnTo>
                <a:lnTo>
                  <a:pt x="31466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9" name="object 519"/>
          <p:cNvSpPr/>
          <p:nvPr/>
        </p:nvSpPr>
        <p:spPr>
          <a:xfrm>
            <a:off x="8761660" y="4940537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 h="0">
                <a:moveTo>
                  <a:pt x="0" y="0"/>
                </a:moveTo>
                <a:lnTo>
                  <a:pt x="120622" y="0"/>
                </a:lnTo>
              </a:path>
            </a:pathLst>
          </a:custGeom>
          <a:ln w="7061">
            <a:solidFill>
              <a:srgbClr val="FFEA9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0" name="object 520"/>
          <p:cNvSpPr/>
          <p:nvPr/>
        </p:nvSpPr>
        <p:spPr>
          <a:xfrm>
            <a:off x="8756416" y="4933476"/>
            <a:ext cx="126364" cy="0"/>
          </a:xfrm>
          <a:custGeom>
            <a:avLst/>
            <a:gdLst/>
            <a:ahLst/>
            <a:cxnLst/>
            <a:rect l="l" t="t" r="r" b="b"/>
            <a:pathLst>
              <a:path w="126365" h="0">
                <a:moveTo>
                  <a:pt x="0" y="0"/>
                </a:moveTo>
                <a:lnTo>
                  <a:pt x="125866" y="0"/>
                </a:lnTo>
              </a:path>
            </a:pathLst>
          </a:custGeom>
          <a:ln w="7061">
            <a:solidFill>
              <a:srgbClr val="FFEA9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1" name="object 521"/>
          <p:cNvSpPr/>
          <p:nvPr/>
        </p:nvSpPr>
        <p:spPr>
          <a:xfrm>
            <a:off x="8630549" y="4923870"/>
            <a:ext cx="36830" cy="6985"/>
          </a:xfrm>
          <a:custGeom>
            <a:avLst/>
            <a:gdLst/>
            <a:ahLst/>
            <a:cxnLst/>
            <a:rect l="l" t="t" r="r" b="b"/>
            <a:pathLst>
              <a:path w="36829" h="6985">
                <a:moveTo>
                  <a:pt x="36711" y="0"/>
                </a:moveTo>
                <a:lnTo>
                  <a:pt x="5244" y="0"/>
                </a:lnTo>
                <a:lnTo>
                  <a:pt x="0" y="6568"/>
                </a:lnTo>
                <a:lnTo>
                  <a:pt x="31466" y="6568"/>
                </a:lnTo>
                <a:lnTo>
                  <a:pt x="36711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2" name="object 522"/>
          <p:cNvSpPr/>
          <p:nvPr/>
        </p:nvSpPr>
        <p:spPr>
          <a:xfrm>
            <a:off x="8745927" y="4927155"/>
            <a:ext cx="131445" cy="0"/>
          </a:xfrm>
          <a:custGeom>
            <a:avLst/>
            <a:gdLst/>
            <a:ahLst/>
            <a:cxnLst/>
            <a:rect l="l" t="t" r="r" b="b"/>
            <a:pathLst>
              <a:path w="131445" h="0">
                <a:moveTo>
                  <a:pt x="0" y="0"/>
                </a:moveTo>
                <a:lnTo>
                  <a:pt x="131111" y="0"/>
                </a:lnTo>
              </a:path>
            </a:pathLst>
          </a:custGeom>
          <a:ln w="6568">
            <a:solidFill>
              <a:srgbClr val="FFEA9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3" name="object 523"/>
          <p:cNvSpPr/>
          <p:nvPr/>
        </p:nvSpPr>
        <p:spPr>
          <a:xfrm>
            <a:off x="8635794" y="4910733"/>
            <a:ext cx="241300" cy="13335"/>
          </a:xfrm>
          <a:custGeom>
            <a:avLst/>
            <a:gdLst/>
            <a:ahLst/>
            <a:cxnLst/>
            <a:rect l="l" t="t" r="r" b="b"/>
            <a:pathLst>
              <a:path w="241300" h="13335">
                <a:moveTo>
                  <a:pt x="41955" y="6568"/>
                </a:moveTo>
                <a:lnTo>
                  <a:pt x="0" y="6568"/>
                </a:lnTo>
                <a:lnTo>
                  <a:pt x="0" y="13137"/>
                </a:lnTo>
                <a:lnTo>
                  <a:pt x="36711" y="13137"/>
                </a:lnTo>
                <a:lnTo>
                  <a:pt x="41955" y="6568"/>
                </a:lnTo>
                <a:close/>
              </a:path>
              <a:path w="241300" h="13335">
                <a:moveTo>
                  <a:pt x="241244" y="0"/>
                </a:moveTo>
                <a:lnTo>
                  <a:pt x="83911" y="0"/>
                </a:lnTo>
                <a:lnTo>
                  <a:pt x="89155" y="6568"/>
                </a:lnTo>
                <a:lnTo>
                  <a:pt x="99644" y="6568"/>
                </a:lnTo>
                <a:lnTo>
                  <a:pt x="104888" y="13137"/>
                </a:lnTo>
                <a:lnTo>
                  <a:pt x="241244" y="13137"/>
                </a:lnTo>
                <a:lnTo>
                  <a:pt x="241244" y="0"/>
                </a:lnTo>
                <a:close/>
              </a:path>
              <a:path w="241300" h="13335">
                <a:moveTo>
                  <a:pt x="57688" y="0"/>
                </a:moveTo>
                <a:lnTo>
                  <a:pt x="5244" y="0"/>
                </a:lnTo>
                <a:lnTo>
                  <a:pt x="5244" y="6568"/>
                </a:lnTo>
                <a:lnTo>
                  <a:pt x="52444" y="6568"/>
                </a:lnTo>
                <a:lnTo>
                  <a:pt x="57688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4" name="object 524"/>
          <p:cNvSpPr/>
          <p:nvPr/>
        </p:nvSpPr>
        <p:spPr>
          <a:xfrm>
            <a:off x="8643742" y="4907347"/>
            <a:ext cx="233679" cy="0"/>
          </a:xfrm>
          <a:custGeom>
            <a:avLst/>
            <a:gdLst/>
            <a:ahLst/>
            <a:cxnLst/>
            <a:rect l="l" t="t" r="r" b="b"/>
            <a:pathLst>
              <a:path w="233679" h="0">
                <a:moveTo>
                  <a:pt x="0" y="0"/>
                </a:moveTo>
                <a:lnTo>
                  <a:pt x="233296" y="0"/>
                </a:lnTo>
              </a:path>
            </a:pathLst>
          </a:custGeom>
          <a:ln w="5649">
            <a:solidFill>
              <a:srgbClr val="FFEA9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5" name="object 525"/>
          <p:cNvSpPr/>
          <p:nvPr/>
        </p:nvSpPr>
        <p:spPr>
          <a:xfrm>
            <a:off x="8646283" y="4900991"/>
            <a:ext cx="226060" cy="0"/>
          </a:xfrm>
          <a:custGeom>
            <a:avLst/>
            <a:gdLst/>
            <a:ahLst/>
            <a:cxnLst/>
            <a:rect l="l" t="t" r="r" b="b"/>
            <a:pathLst>
              <a:path w="226059" h="0">
                <a:moveTo>
                  <a:pt x="0" y="0"/>
                </a:moveTo>
                <a:lnTo>
                  <a:pt x="225511" y="0"/>
                </a:lnTo>
              </a:path>
            </a:pathLst>
          </a:custGeom>
          <a:ln w="7061">
            <a:solidFill>
              <a:srgbClr val="FFEA9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6" name="object 526"/>
          <p:cNvSpPr/>
          <p:nvPr/>
        </p:nvSpPr>
        <p:spPr>
          <a:xfrm>
            <a:off x="8651527" y="4825341"/>
            <a:ext cx="220345" cy="72390"/>
          </a:xfrm>
          <a:custGeom>
            <a:avLst/>
            <a:gdLst/>
            <a:ahLst/>
            <a:cxnLst/>
            <a:rect l="l" t="t" r="r" b="b"/>
            <a:pathLst>
              <a:path w="220345" h="72389">
                <a:moveTo>
                  <a:pt x="209777" y="45980"/>
                </a:moveTo>
                <a:lnTo>
                  <a:pt x="15733" y="45980"/>
                </a:lnTo>
                <a:lnTo>
                  <a:pt x="15733" y="52549"/>
                </a:lnTo>
                <a:lnTo>
                  <a:pt x="10488" y="59117"/>
                </a:lnTo>
                <a:lnTo>
                  <a:pt x="5244" y="59117"/>
                </a:lnTo>
                <a:lnTo>
                  <a:pt x="5244" y="65686"/>
                </a:lnTo>
                <a:lnTo>
                  <a:pt x="0" y="72254"/>
                </a:lnTo>
                <a:lnTo>
                  <a:pt x="220266" y="72255"/>
                </a:lnTo>
                <a:lnTo>
                  <a:pt x="215022" y="65686"/>
                </a:lnTo>
                <a:lnTo>
                  <a:pt x="215022" y="59117"/>
                </a:lnTo>
                <a:lnTo>
                  <a:pt x="209777" y="52549"/>
                </a:lnTo>
                <a:lnTo>
                  <a:pt x="209777" y="45980"/>
                </a:lnTo>
                <a:close/>
              </a:path>
              <a:path w="220345" h="72389">
                <a:moveTo>
                  <a:pt x="162577" y="6568"/>
                </a:moveTo>
                <a:lnTo>
                  <a:pt x="73422" y="6568"/>
                </a:lnTo>
                <a:lnTo>
                  <a:pt x="57688" y="13137"/>
                </a:lnTo>
                <a:lnTo>
                  <a:pt x="36711" y="26274"/>
                </a:lnTo>
                <a:lnTo>
                  <a:pt x="20977" y="45980"/>
                </a:lnTo>
                <a:lnTo>
                  <a:pt x="204533" y="45980"/>
                </a:lnTo>
                <a:lnTo>
                  <a:pt x="199288" y="39411"/>
                </a:lnTo>
                <a:lnTo>
                  <a:pt x="199288" y="32843"/>
                </a:lnTo>
                <a:lnTo>
                  <a:pt x="178311" y="19705"/>
                </a:lnTo>
                <a:lnTo>
                  <a:pt x="173066" y="13137"/>
                </a:lnTo>
                <a:lnTo>
                  <a:pt x="162577" y="6568"/>
                </a:lnTo>
                <a:close/>
              </a:path>
              <a:path w="220345" h="72389">
                <a:moveTo>
                  <a:pt x="141599" y="0"/>
                </a:moveTo>
                <a:lnTo>
                  <a:pt x="94399" y="0"/>
                </a:lnTo>
                <a:lnTo>
                  <a:pt x="83911" y="6568"/>
                </a:lnTo>
                <a:lnTo>
                  <a:pt x="152088" y="6568"/>
                </a:lnTo>
                <a:lnTo>
                  <a:pt x="141599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7" name="object 527"/>
          <p:cNvSpPr/>
          <p:nvPr/>
        </p:nvSpPr>
        <p:spPr>
          <a:xfrm>
            <a:off x="8403335" y="4596384"/>
            <a:ext cx="673735" cy="1076325"/>
          </a:xfrm>
          <a:custGeom>
            <a:avLst/>
            <a:gdLst/>
            <a:ahLst/>
            <a:cxnLst/>
            <a:rect l="l" t="t" r="r" b="b"/>
            <a:pathLst>
              <a:path w="673734" h="1076325">
                <a:moveTo>
                  <a:pt x="0" y="1075943"/>
                </a:moveTo>
                <a:lnTo>
                  <a:pt x="673607" y="1075943"/>
                </a:lnTo>
                <a:lnTo>
                  <a:pt x="673607" y="0"/>
                </a:lnTo>
                <a:lnTo>
                  <a:pt x="0" y="0"/>
                </a:lnTo>
                <a:lnTo>
                  <a:pt x="0" y="1075943"/>
                </a:lnTo>
                <a:close/>
              </a:path>
            </a:pathLst>
          </a:custGeom>
          <a:ln w="24384">
            <a:solidFill>
              <a:srgbClr val="4F81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8" name="object 528"/>
          <p:cNvSpPr txBox="1"/>
          <p:nvPr/>
        </p:nvSpPr>
        <p:spPr>
          <a:xfrm>
            <a:off x="123144" y="17981"/>
            <a:ext cx="7901940" cy="5592445"/>
          </a:xfrm>
          <a:prstGeom prst="rect">
            <a:avLst/>
          </a:prstGeom>
        </p:spPr>
        <p:txBody>
          <a:bodyPr wrap="square" lIns="0" tIns="575310" rIns="0" bIns="0" rtlCol="0" vert="horz">
            <a:spAutoFit/>
          </a:bodyPr>
          <a:lstStyle/>
          <a:p>
            <a:pPr algn="ctr" marL="501015">
              <a:lnSpc>
                <a:spcPct val="100000"/>
              </a:lnSpc>
              <a:spcBef>
                <a:spcPts val="4530"/>
              </a:spcBef>
            </a:pPr>
            <a:r>
              <a:rPr dirty="0" sz="6600" spc="-955" b="1">
                <a:latin typeface="Times New Roman"/>
                <a:cs typeface="Times New Roman"/>
              </a:rPr>
              <a:t>ةيحصلا</a:t>
            </a:r>
            <a:endParaRPr sz="6600">
              <a:latin typeface="Times New Roman"/>
              <a:cs typeface="Times New Roman"/>
            </a:endParaRPr>
          </a:p>
          <a:p>
            <a:pPr algn="ctr" marL="316865">
              <a:lnSpc>
                <a:spcPct val="100000"/>
              </a:lnSpc>
              <a:spcBef>
                <a:spcPts val="1900"/>
              </a:spcBef>
            </a:pPr>
            <a:r>
              <a:rPr dirty="0" sz="2800" spc="-355" b="1">
                <a:latin typeface="Arial"/>
                <a:cs typeface="Arial"/>
              </a:rPr>
              <a:t>ةسسؤملل </a:t>
            </a:r>
            <a:r>
              <a:rPr dirty="0" sz="2800" spc="-295" b="1">
                <a:latin typeface="Arial"/>
                <a:cs typeface="Arial"/>
              </a:rPr>
              <a:t>نييجراخلاو </a:t>
            </a:r>
            <a:r>
              <a:rPr dirty="0" sz="2800" spc="-390" b="1">
                <a:latin typeface="Arial"/>
                <a:cs typeface="Arial"/>
              </a:rPr>
              <a:t>نييلخادلا </a:t>
            </a:r>
            <a:r>
              <a:rPr dirty="0" sz="2800" b="1">
                <a:latin typeface="Arial"/>
                <a:cs typeface="Arial"/>
              </a:rPr>
              <a:t>) </a:t>
            </a:r>
            <a:r>
              <a:rPr dirty="0" sz="2800" spc="-204" b="1">
                <a:latin typeface="Arial"/>
                <a:cs typeface="Arial"/>
              </a:rPr>
              <a:t>ىضرملا(ءلامعلا </a:t>
            </a:r>
            <a:r>
              <a:rPr dirty="0" sz="2800" spc="-290" b="1">
                <a:latin typeface="Arial"/>
                <a:cs typeface="Arial"/>
              </a:rPr>
              <a:t>ىلع</a:t>
            </a:r>
            <a:r>
              <a:rPr dirty="0" sz="2800" spc="-40" b="1">
                <a:latin typeface="Arial"/>
                <a:cs typeface="Arial"/>
              </a:rPr>
              <a:t> </a:t>
            </a:r>
            <a:r>
              <a:rPr dirty="0" sz="2800" spc="-459" b="1">
                <a:latin typeface="Arial"/>
                <a:cs typeface="Arial"/>
              </a:rPr>
              <a:t>زيكرتلا</a:t>
            </a:r>
            <a:endParaRPr sz="2800">
              <a:latin typeface="Arial"/>
              <a:cs typeface="Arial"/>
            </a:endParaRPr>
          </a:p>
          <a:p>
            <a:pPr algn="ctr" marL="317500">
              <a:lnSpc>
                <a:spcPct val="100000"/>
              </a:lnSpc>
            </a:pPr>
            <a:r>
              <a:rPr dirty="0" sz="2800" spc="-70" b="1">
                <a:latin typeface="Arial"/>
                <a:cs typeface="Arial"/>
              </a:rPr>
              <a:t>.مهاضر </a:t>
            </a:r>
            <a:r>
              <a:rPr dirty="0" sz="2800" spc="-345" b="1">
                <a:latin typeface="Arial"/>
                <a:cs typeface="Arial"/>
              </a:rPr>
              <a:t>ىوتسم </a:t>
            </a:r>
            <a:r>
              <a:rPr dirty="0" sz="2800" spc="-484" b="1">
                <a:latin typeface="Arial"/>
                <a:cs typeface="Arial"/>
              </a:rPr>
              <a:t>عفر </a:t>
            </a:r>
            <a:r>
              <a:rPr dirty="0" sz="2800" spc="-725" b="1">
                <a:latin typeface="Arial"/>
                <a:cs typeface="Arial"/>
              </a:rPr>
              <a:t>يف </a:t>
            </a:r>
            <a:r>
              <a:rPr dirty="0" sz="2800" spc="-185" b="1">
                <a:latin typeface="Arial"/>
                <a:cs typeface="Arial"/>
              </a:rPr>
              <a:t>ةمئادلا </a:t>
            </a:r>
            <a:r>
              <a:rPr dirty="0" sz="2800" spc="-120" b="1">
                <a:latin typeface="Arial"/>
                <a:cs typeface="Arial"/>
              </a:rPr>
              <a:t>تلاواحملا</a:t>
            </a:r>
            <a:r>
              <a:rPr dirty="0" sz="2800" spc="-75" b="1">
                <a:latin typeface="Arial"/>
                <a:cs typeface="Arial"/>
              </a:rPr>
              <a:t> </a:t>
            </a:r>
            <a:r>
              <a:rPr dirty="0" sz="2800" spc="-265" b="1">
                <a:latin typeface="Arial"/>
                <a:cs typeface="Arial"/>
              </a:rPr>
              <a:t>لذبو</a:t>
            </a:r>
            <a:endParaRPr sz="2800">
              <a:latin typeface="Arial"/>
              <a:cs typeface="Arial"/>
            </a:endParaRPr>
          </a:p>
          <a:p>
            <a:pPr marL="12700" marR="5080" indent="115570">
              <a:lnSpc>
                <a:spcPct val="282900"/>
              </a:lnSpc>
              <a:spcBef>
                <a:spcPts val="490"/>
              </a:spcBef>
            </a:pPr>
            <a:r>
              <a:rPr dirty="0" sz="2800" spc="-420" b="1">
                <a:latin typeface="Arial"/>
                <a:cs typeface="Arial"/>
              </a:rPr>
              <a:t>.فيلاكتلا </a:t>
            </a:r>
            <a:r>
              <a:rPr dirty="0" sz="2800" spc="-375" b="1">
                <a:latin typeface="Arial"/>
                <a:cs typeface="Arial"/>
              </a:rPr>
              <a:t>لقأبو </a:t>
            </a:r>
            <a:r>
              <a:rPr dirty="0" sz="2800" spc="-395" b="1">
                <a:latin typeface="Arial"/>
                <a:cs typeface="Arial"/>
              </a:rPr>
              <a:t>ةيجاتنإ </a:t>
            </a:r>
            <a:r>
              <a:rPr dirty="0" sz="2800" spc="-220" b="1">
                <a:latin typeface="Arial"/>
                <a:cs typeface="Arial"/>
              </a:rPr>
              <a:t>ىلعأ </a:t>
            </a:r>
            <a:r>
              <a:rPr dirty="0" sz="2800" spc="-500" b="1">
                <a:latin typeface="Arial"/>
                <a:cs typeface="Arial"/>
              </a:rPr>
              <a:t>ققحي </a:t>
            </a:r>
            <a:r>
              <a:rPr dirty="0" sz="2800" spc="-285" b="1">
                <a:latin typeface="Arial"/>
                <a:cs typeface="Arial"/>
              </a:rPr>
              <a:t>امب </a:t>
            </a:r>
            <a:r>
              <a:rPr dirty="0" sz="2800" spc="-325" b="1">
                <a:latin typeface="Arial"/>
                <a:cs typeface="Arial"/>
              </a:rPr>
              <a:t>تايلمعلا </a:t>
            </a:r>
            <a:r>
              <a:rPr dirty="0" sz="2800" b="1">
                <a:latin typeface="Arial"/>
                <a:cs typeface="Arial"/>
              </a:rPr>
              <a:t>ةرادإ </a:t>
            </a:r>
            <a:r>
              <a:rPr dirty="0" sz="2800" spc="-290" b="1">
                <a:latin typeface="Arial"/>
                <a:cs typeface="Arial"/>
              </a:rPr>
              <a:t>ىلع </a:t>
            </a:r>
            <a:r>
              <a:rPr dirty="0" sz="2800" spc="-459" b="1">
                <a:latin typeface="Arial"/>
                <a:cs typeface="Arial"/>
              </a:rPr>
              <a:t>زيكرتلا  </a:t>
            </a:r>
            <a:r>
              <a:rPr dirty="0" sz="2800" spc="-300" b="1">
                <a:latin typeface="Arial"/>
                <a:cs typeface="Arial"/>
              </a:rPr>
              <a:t>اهرابتعاب </a:t>
            </a:r>
            <a:r>
              <a:rPr dirty="0" sz="2800" spc="-270" b="1">
                <a:latin typeface="Arial"/>
                <a:cs typeface="Arial"/>
              </a:rPr>
              <a:t>ةسسؤملا </a:t>
            </a:r>
            <a:r>
              <a:rPr dirty="0" sz="2800" spc="-725" b="1">
                <a:latin typeface="Arial"/>
                <a:cs typeface="Arial"/>
              </a:rPr>
              <a:t>يف </a:t>
            </a:r>
            <a:r>
              <a:rPr dirty="0" sz="2800" spc="-409" b="1">
                <a:latin typeface="Arial"/>
                <a:cs typeface="Arial"/>
              </a:rPr>
              <a:t>ةفلتخملا </a:t>
            </a:r>
            <a:r>
              <a:rPr dirty="0" sz="2800" spc="-400" b="1">
                <a:latin typeface="Arial"/>
                <a:cs typeface="Arial"/>
              </a:rPr>
              <a:t>تايلمعلل </a:t>
            </a:r>
            <a:r>
              <a:rPr dirty="0" sz="2800" spc="-310" b="1">
                <a:latin typeface="Arial"/>
                <a:cs typeface="Arial"/>
              </a:rPr>
              <a:t>رمتسملا </a:t>
            </a:r>
            <a:r>
              <a:rPr dirty="0" sz="2800" spc="-340" b="1">
                <a:latin typeface="Arial"/>
                <a:cs typeface="Arial"/>
              </a:rPr>
              <a:t>ريوطتلاو</a:t>
            </a:r>
            <a:r>
              <a:rPr dirty="0" sz="2800" spc="-95" b="1">
                <a:latin typeface="Arial"/>
                <a:cs typeface="Arial"/>
              </a:rPr>
              <a:t> </a:t>
            </a:r>
            <a:r>
              <a:rPr dirty="0" sz="2800" spc="-530" b="1">
                <a:latin typeface="Arial"/>
                <a:cs typeface="Arial"/>
              </a:rPr>
              <a:t>نيسحتلا</a:t>
            </a:r>
            <a:endParaRPr sz="2800">
              <a:latin typeface="Arial"/>
              <a:cs typeface="Arial"/>
            </a:endParaRPr>
          </a:p>
          <a:p>
            <a:pPr marL="662305">
              <a:lnSpc>
                <a:spcPct val="100000"/>
              </a:lnSpc>
            </a:pPr>
            <a:r>
              <a:rPr dirty="0" sz="2800" spc="-180" b="1">
                <a:latin typeface="Arial"/>
                <a:cs typeface="Arial"/>
              </a:rPr>
              <a:t>.)ىضرملا(ءلامعلا </a:t>
            </a:r>
            <a:r>
              <a:rPr dirty="0" sz="2800" spc="-260" b="1">
                <a:latin typeface="Arial"/>
                <a:cs typeface="Arial"/>
              </a:rPr>
              <a:t>اضر </a:t>
            </a:r>
            <a:r>
              <a:rPr dirty="0" sz="2800" spc="-345" b="1">
                <a:latin typeface="Arial"/>
                <a:cs typeface="Arial"/>
              </a:rPr>
              <a:t>ىوتسم </a:t>
            </a:r>
            <a:r>
              <a:rPr dirty="0" sz="2800" spc="-484" b="1">
                <a:latin typeface="Arial"/>
                <a:cs typeface="Arial"/>
              </a:rPr>
              <a:t>عفر </a:t>
            </a:r>
            <a:r>
              <a:rPr dirty="0" sz="2800" spc="-290" b="1">
                <a:latin typeface="Arial"/>
                <a:cs typeface="Arial"/>
              </a:rPr>
              <a:t>ىلإ </a:t>
            </a:r>
            <a:r>
              <a:rPr dirty="0" sz="2800" spc="-265" b="1">
                <a:latin typeface="Arial"/>
                <a:cs typeface="Arial"/>
              </a:rPr>
              <a:t>ةياهنلا </a:t>
            </a:r>
            <a:r>
              <a:rPr dirty="0" sz="2800" spc="-725" b="1">
                <a:latin typeface="Arial"/>
                <a:cs typeface="Arial"/>
              </a:rPr>
              <a:t>يف</a:t>
            </a:r>
            <a:r>
              <a:rPr dirty="0" sz="2800" spc="-680" b="1">
                <a:latin typeface="Arial"/>
                <a:cs typeface="Arial"/>
              </a:rPr>
              <a:t> </a:t>
            </a:r>
            <a:r>
              <a:rPr dirty="0" sz="2800" spc="-270" b="1">
                <a:latin typeface="Arial"/>
                <a:cs typeface="Arial"/>
              </a:rPr>
              <a:t>يدؤت</a:t>
            </a:r>
            <a:endParaRPr sz="2800">
              <a:latin typeface="Arial"/>
              <a:cs typeface="Arial"/>
            </a:endParaRPr>
          </a:p>
        </p:txBody>
      </p:sp>
      <p:sp>
        <p:nvSpPr>
          <p:cNvPr id="529" name="object 529"/>
          <p:cNvSpPr txBox="1"/>
          <p:nvPr/>
        </p:nvSpPr>
        <p:spPr>
          <a:xfrm>
            <a:off x="8418068" y="6434734"/>
            <a:ext cx="1962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888888"/>
                </a:solidFill>
                <a:latin typeface="Arial"/>
                <a:cs typeface="Arial"/>
              </a:rPr>
              <a:t>95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14397"/>
            <a:ext cx="9144000" cy="105410"/>
          </a:xfrm>
          <a:custGeom>
            <a:avLst/>
            <a:gdLst/>
            <a:ahLst/>
            <a:cxnLst/>
            <a:rect l="l" t="t" r="r" b="b"/>
            <a:pathLst>
              <a:path w="9144000" h="105409">
                <a:moveTo>
                  <a:pt x="31893" y="22978"/>
                </a:moveTo>
                <a:lnTo>
                  <a:pt x="0" y="55047"/>
                </a:lnTo>
                <a:lnTo>
                  <a:pt x="0" y="73335"/>
                </a:lnTo>
                <a:lnTo>
                  <a:pt x="32114" y="105274"/>
                </a:lnTo>
                <a:lnTo>
                  <a:pt x="59397" y="77842"/>
                </a:lnTo>
                <a:lnTo>
                  <a:pt x="32040" y="77842"/>
                </a:lnTo>
                <a:lnTo>
                  <a:pt x="31967" y="50410"/>
                </a:lnTo>
                <a:lnTo>
                  <a:pt x="59401" y="50337"/>
                </a:lnTo>
                <a:lnTo>
                  <a:pt x="31893" y="22978"/>
                </a:lnTo>
                <a:close/>
              </a:path>
              <a:path w="9144000" h="105409">
                <a:moveTo>
                  <a:pt x="9143999" y="53462"/>
                </a:moveTo>
                <a:lnTo>
                  <a:pt x="9118131" y="53532"/>
                </a:lnTo>
                <a:lnTo>
                  <a:pt x="9143999" y="79249"/>
                </a:lnTo>
                <a:lnTo>
                  <a:pt x="9143999" y="53462"/>
                </a:lnTo>
                <a:close/>
              </a:path>
              <a:path w="9144000" h="105409">
                <a:moveTo>
                  <a:pt x="59401" y="50337"/>
                </a:moveTo>
                <a:lnTo>
                  <a:pt x="31967" y="50410"/>
                </a:lnTo>
                <a:lnTo>
                  <a:pt x="32040" y="77842"/>
                </a:lnTo>
                <a:lnTo>
                  <a:pt x="59470" y="77769"/>
                </a:lnTo>
                <a:lnTo>
                  <a:pt x="73152" y="64012"/>
                </a:lnTo>
                <a:lnTo>
                  <a:pt x="59401" y="50337"/>
                </a:lnTo>
                <a:close/>
              </a:path>
              <a:path w="9144000" h="105409">
                <a:moveTo>
                  <a:pt x="59470" y="77769"/>
                </a:moveTo>
                <a:lnTo>
                  <a:pt x="32040" y="77842"/>
                </a:lnTo>
                <a:lnTo>
                  <a:pt x="59397" y="77842"/>
                </a:lnTo>
                <a:close/>
              </a:path>
              <a:path w="9144000" h="105409">
                <a:moveTo>
                  <a:pt x="9118052" y="26100"/>
                </a:moveTo>
                <a:lnTo>
                  <a:pt x="59401" y="50337"/>
                </a:lnTo>
                <a:lnTo>
                  <a:pt x="73152" y="64012"/>
                </a:lnTo>
                <a:lnTo>
                  <a:pt x="59470" y="77769"/>
                </a:lnTo>
                <a:lnTo>
                  <a:pt x="9118131" y="53532"/>
                </a:lnTo>
                <a:lnTo>
                  <a:pt x="9104376" y="39857"/>
                </a:lnTo>
                <a:lnTo>
                  <a:pt x="9118052" y="26100"/>
                </a:lnTo>
                <a:close/>
              </a:path>
              <a:path w="9144000" h="105409">
                <a:moveTo>
                  <a:pt x="9143999" y="26030"/>
                </a:moveTo>
                <a:lnTo>
                  <a:pt x="9118052" y="26100"/>
                </a:lnTo>
                <a:lnTo>
                  <a:pt x="9104376" y="39857"/>
                </a:lnTo>
                <a:lnTo>
                  <a:pt x="9118131" y="53532"/>
                </a:lnTo>
                <a:lnTo>
                  <a:pt x="9143999" y="53462"/>
                </a:lnTo>
                <a:lnTo>
                  <a:pt x="9143999" y="26030"/>
                </a:lnTo>
                <a:close/>
              </a:path>
              <a:path w="9144000" h="105409">
                <a:moveTo>
                  <a:pt x="9143999" y="0"/>
                </a:moveTo>
                <a:lnTo>
                  <a:pt x="9118052" y="26100"/>
                </a:lnTo>
                <a:lnTo>
                  <a:pt x="9143999" y="26030"/>
                </a:lnTo>
                <a:lnTo>
                  <a:pt x="9143999" y="0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3528" y="1969007"/>
            <a:ext cx="9074150" cy="829310"/>
          </a:xfrm>
          <a:custGeom>
            <a:avLst/>
            <a:gdLst/>
            <a:ahLst/>
            <a:cxnLst/>
            <a:rect l="l" t="t" r="r" b="b"/>
            <a:pathLst>
              <a:path w="9074150" h="829310">
                <a:moveTo>
                  <a:pt x="0" y="138175"/>
                </a:moveTo>
                <a:lnTo>
                  <a:pt x="138188" y="0"/>
                </a:lnTo>
                <a:lnTo>
                  <a:pt x="8935720" y="0"/>
                </a:lnTo>
                <a:lnTo>
                  <a:pt x="9073896" y="138175"/>
                </a:lnTo>
                <a:lnTo>
                  <a:pt x="9073896" y="690879"/>
                </a:lnTo>
                <a:lnTo>
                  <a:pt x="8935720" y="829055"/>
                </a:lnTo>
                <a:lnTo>
                  <a:pt x="138188" y="829055"/>
                </a:lnTo>
                <a:lnTo>
                  <a:pt x="0" y="690879"/>
                </a:lnTo>
                <a:lnTo>
                  <a:pt x="0" y="138175"/>
                </a:lnTo>
                <a:close/>
              </a:path>
            </a:pathLst>
          </a:custGeom>
          <a:ln w="24383">
            <a:solidFill>
              <a:srgbClr val="4F81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339328" y="1844039"/>
            <a:ext cx="646430" cy="1009015"/>
          </a:xfrm>
          <a:custGeom>
            <a:avLst/>
            <a:gdLst/>
            <a:ahLst/>
            <a:cxnLst/>
            <a:rect l="l" t="t" r="r" b="b"/>
            <a:pathLst>
              <a:path w="646429" h="1009014">
                <a:moveTo>
                  <a:pt x="0" y="1008888"/>
                </a:moveTo>
                <a:lnTo>
                  <a:pt x="646176" y="1008888"/>
                </a:lnTo>
                <a:lnTo>
                  <a:pt x="646176" y="0"/>
                </a:lnTo>
                <a:lnTo>
                  <a:pt x="0" y="0"/>
                </a:lnTo>
                <a:lnTo>
                  <a:pt x="0" y="100888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626419" y="2846070"/>
            <a:ext cx="73660" cy="6350"/>
          </a:xfrm>
          <a:custGeom>
            <a:avLst/>
            <a:gdLst/>
            <a:ahLst/>
            <a:cxnLst/>
            <a:rect l="l" t="t" r="r" b="b"/>
            <a:pathLst>
              <a:path w="73659" h="6350">
                <a:moveTo>
                  <a:pt x="73077" y="0"/>
                </a:moveTo>
                <a:lnTo>
                  <a:pt x="0" y="0"/>
                </a:lnTo>
                <a:lnTo>
                  <a:pt x="10439" y="6301"/>
                </a:lnTo>
                <a:lnTo>
                  <a:pt x="62638" y="6301"/>
                </a:lnTo>
                <a:lnTo>
                  <a:pt x="73077" y="0"/>
                </a:lnTo>
                <a:close/>
              </a:path>
            </a:pathLst>
          </a:custGeom>
          <a:solidFill>
            <a:srgbClr val="0D0D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600320" y="2842919"/>
            <a:ext cx="125730" cy="0"/>
          </a:xfrm>
          <a:custGeom>
            <a:avLst/>
            <a:gdLst/>
            <a:ahLst/>
            <a:cxnLst/>
            <a:rect l="l" t="t" r="r" b="b"/>
            <a:pathLst>
              <a:path w="125729" h="0">
                <a:moveTo>
                  <a:pt x="0" y="0"/>
                </a:moveTo>
                <a:lnTo>
                  <a:pt x="125276" y="0"/>
                </a:lnTo>
              </a:path>
            </a:pathLst>
          </a:custGeom>
          <a:ln w="6302">
            <a:solidFill>
              <a:srgbClr val="0D0D0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563781" y="2833466"/>
            <a:ext cx="198755" cy="0"/>
          </a:xfrm>
          <a:custGeom>
            <a:avLst/>
            <a:gdLst/>
            <a:ahLst/>
            <a:cxnLst/>
            <a:rect l="l" t="t" r="r" b="b"/>
            <a:pathLst>
              <a:path w="198754" h="0">
                <a:moveTo>
                  <a:pt x="0" y="0"/>
                </a:moveTo>
                <a:lnTo>
                  <a:pt x="198354" y="0"/>
                </a:lnTo>
              </a:path>
            </a:pathLst>
          </a:custGeom>
          <a:ln w="12603">
            <a:solidFill>
              <a:srgbClr val="0D0D0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8553341" y="2824013"/>
            <a:ext cx="219710" cy="0"/>
          </a:xfrm>
          <a:custGeom>
            <a:avLst/>
            <a:gdLst/>
            <a:ahLst/>
            <a:cxnLst/>
            <a:rect l="l" t="t" r="r" b="b"/>
            <a:pathLst>
              <a:path w="219709" h="0">
                <a:moveTo>
                  <a:pt x="0" y="0"/>
                </a:moveTo>
                <a:lnTo>
                  <a:pt x="219233" y="0"/>
                </a:lnTo>
              </a:path>
            </a:pathLst>
          </a:custGeom>
          <a:ln w="6302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8542901" y="2817711"/>
            <a:ext cx="240665" cy="0"/>
          </a:xfrm>
          <a:custGeom>
            <a:avLst/>
            <a:gdLst/>
            <a:ahLst/>
            <a:cxnLst/>
            <a:rect l="l" t="t" r="r" b="b"/>
            <a:pathLst>
              <a:path w="240665" h="0">
                <a:moveTo>
                  <a:pt x="0" y="0"/>
                </a:moveTo>
                <a:lnTo>
                  <a:pt x="240113" y="0"/>
                </a:lnTo>
              </a:path>
            </a:pathLst>
          </a:custGeom>
          <a:ln w="6302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8532462" y="2811409"/>
            <a:ext cx="261620" cy="0"/>
          </a:xfrm>
          <a:custGeom>
            <a:avLst/>
            <a:gdLst/>
            <a:ahLst/>
            <a:cxnLst/>
            <a:rect l="l" t="t" r="r" b="b"/>
            <a:pathLst>
              <a:path w="261620" h="0">
                <a:moveTo>
                  <a:pt x="0" y="0"/>
                </a:moveTo>
                <a:lnTo>
                  <a:pt x="260992" y="0"/>
                </a:lnTo>
              </a:path>
            </a:pathLst>
          </a:custGeom>
          <a:ln w="6302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8522022" y="2805107"/>
            <a:ext cx="281940" cy="0"/>
          </a:xfrm>
          <a:custGeom>
            <a:avLst/>
            <a:gdLst/>
            <a:ahLst/>
            <a:cxnLst/>
            <a:rect l="l" t="t" r="r" b="b"/>
            <a:pathLst>
              <a:path w="281940" h="0">
                <a:moveTo>
                  <a:pt x="0" y="0"/>
                </a:moveTo>
                <a:lnTo>
                  <a:pt x="281871" y="0"/>
                </a:lnTo>
              </a:path>
            </a:pathLst>
          </a:custGeom>
          <a:ln w="6302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8516802" y="2798805"/>
            <a:ext cx="292735" cy="0"/>
          </a:xfrm>
          <a:custGeom>
            <a:avLst/>
            <a:gdLst/>
            <a:ahLst/>
            <a:cxnLst/>
            <a:rect l="l" t="t" r="r" b="b"/>
            <a:pathLst>
              <a:path w="292734" h="0">
                <a:moveTo>
                  <a:pt x="0" y="0"/>
                </a:moveTo>
                <a:lnTo>
                  <a:pt x="292311" y="0"/>
                </a:lnTo>
              </a:path>
            </a:pathLst>
          </a:custGeom>
          <a:ln w="6302">
            <a:solidFill>
              <a:srgbClr val="1C1C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8511582" y="2792503"/>
            <a:ext cx="302895" cy="0"/>
          </a:xfrm>
          <a:custGeom>
            <a:avLst/>
            <a:gdLst/>
            <a:ahLst/>
            <a:cxnLst/>
            <a:rect l="l" t="t" r="r" b="b"/>
            <a:pathLst>
              <a:path w="302895" h="0">
                <a:moveTo>
                  <a:pt x="0" y="0"/>
                </a:moveTo>
                <a:lnTo>
                  <a:pt x="302751" y="0"/>
                </a:lnTo>
              </a:path>
            </a:pathLst>
          </a:custGeom>
          <a:ln w="6302">
            <a:solidFill>
              <a:srgbClr val="1C1C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8501143" y="2786202"/>
            <a:ext cx="323850" cy="0"/>
          </a:xfrm>
          <a:custGeom>
            <a:avLst/>
            <a:gdLst/>
            <a:ahLst/>
            <a:cxnLst/>
            <a:rect l="l" t="t" r="r" b="b"/>
            <a:pathLst>
              <a:path w="323850" h="0">
                <a:moveTo>
                  <a:pt x="0" y="0"/>
                </a:moveTo>
                <a:lnTo>
                  <a:pt x="323630" y="0"/>
                </a:lnTo>
              </a:path>
            </a:pathLst>
          </a:custGeom>
          <a:ln w="6302">
            <a:solidFill>
              <a:srgbClr val="1C1C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8495923" y="2779900"/>
            <a:ext cx="334645" cy="0"/>
          </a:xfrm>
          <a:custGeom>
            <a:avLst/>
            <a:gdLst/>
            <a:ahLst/>
            <a:cxnLst/>
            <a:rect l="l" t="t" r="r" b="b"/>
            <a:pathLst>
              <a:path w="334645" h="0">
                <a:moveTo>
                  <a:pt x="0" y="0"/>
                </a:moveTo>
                <a:lnTo>
                  <a:pt x="334070" y="0"/>
                </a:lnTo>
              </a:path>
            </a:pathLst>
          </a:custGeom>
          <a:ln w="6302">
            <a:solidFill>
              <a:srgbClr val="1C1C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8469824" y="2751543"/>
            <a:ext cx="386715" cy="25400"/>
          </a:xfrm>
          <a:custGeom>
            <a:avLst/>
            <a:gdLst/>
            <a:ahLst/>
            <a:cxnLst/>
            <a:rect l="l" t="t" r="r" b="b"/>
            <a:pathLst>
              <a:path w="386715" h="25400">
                <a:moveTo>
                  <a:pt x="365389" y="18904"/>
                </a:moveTo>
                <a:lnTo>
                  <a:pt x="20879" y="18904"/>
                </a:lnTo>
                <a:lnTo>
                  <a:pt x="20879" y="25205"/>
                </a:lnTo>
                <a:lnTo>
                  <a:pt x="365389" y="25206"/>
                </a:lnTo>
                <a:lnTo>
                  <a:pt x="365389" y="18904"/>
                </a:lnTo>
                <a:close/>
              </a:path>
              <a:path w="386715" h="25400">
                <a:moveTo>
                  <a:pt x="386268" y="0"/>
                </a:moveTo>
                <a:lnTo>
                  <a:pt x="0" y="0"/>
                </a:lnTo>
                <a:lnTo>
                  <a:pt x="15659" y="18904"/>
                </a:lnTo>
                <a:lnTo>
                  <a:pt x="370609" y="18904"/>
                </a:lnTo>
                <a:lnTo>
                  <a:pt x="386268" y="0"/>
                </a:lnTo>
                <a:close/>
              </a:path>
            </a:pathLst>
          </a:custGeom>
          <a:solidFill>
            <a:srgbClr val="22222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8448944" y="2738939"/>
            <a:ext cx="428625" cy="0"/>
          </a:xfrm>
          <a:custGeom>
            <a:avLst/>
            <a:gdLst/>
            <a:ahLst/>
            <a:cxnLst/>
            <a:rect l="l" t="t" r="r" b="b"/>
            <a:pathLst>
              <a:path w="428625" h="0">
                <a:moveTo>
                  <a:pt x="0" y="0"/>
                </a:moveTo>
                <a:lnTo>
                  <a:pt x="428027" y="0"/>
                </a:lnTo>
              </a:path>
            </a:pathLst>
          </a:custGeom>
          <a:ln w="25207">
            <a:solidFill>
              <a:srgbClr val="2A2A2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8433285" y="2713732"/>
            <a:ext cx="459740" cy="0"/>
          </a:xfrm>
          <a:custGeom>
            <a:avLst/>
            <a:gdLst/>
            <a:ahLst/>
            <a:cxnLst/>
            <a:rect l="l" t="t" r="r" b="b"/>
            <a:pathLst>
              <a:path w="459740" h="0">
                <a:moveTo>
                  <a:pt x="0" y="0"/>
                </a:moveTo>
                <a:lnTo>
                  <a:pt x="459346" y="0"/>
                </a:lnTo>
              </a:path>
            </a:pathLst>
          </a:custGeom>
          <a:ln w="25207">
            <a:solidFill>
              <a:srgbClr val="35353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8417625" y="2675920"/>
            <a:ext cx="490855" cy="25400"/>
          </a:xfrm>
          <a:custGeom>
            <a:avLst/>
            <a:gdLst/>
            <a:ahLst/>
            <a:cxnLst/>
            <a:rect l="l" t="t" r="r" b="b"/>
            <a:pathLst>
              <a:path w="490854" h="25400">
                <a:moveTo>
                  <a:pt x="0" y="25207"/>
                </a:moveTo>
                <a:lnTo>
                  <a:pt x="490665" y="25207"/>
                </a:lnTo>
                <a:lnTo>
                  <a:pt x="490665" y="0"/>
                </a:lnTo>
                <a:lnTo>
                  <a:pt x="0" y="0"/>
                </a:lnTo>
                <a:lnTo>
                  <a:pt x="0" y="25207"/>
                </a:lnTo>
                <a:close/>
              </a:path>
            </a:pathLst>
          </a:custGeom>
          <a:solidFill>
            <a:srgbClr val="3A3A3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8407186" y="2650713"/>
            <a:ext cx="511809" cy="25400"/>
          </a:xfrm>
          <a:custGeom>
            <a:avLst/>
            <a:gdLst/>
            <a:ahLst/>
            <a:cxnLst/>
            <a:rect l="l" t="t" r="r" b="b"/>
            <a:pathLst>
              <a:path w="511809" h="25400">
                <a:moveTo>
                  <a:pt x="0" y="25207"/>
                </a:moveTo>
                <a:lnTo>
                  <a:pt x="511545" y="25207"/>
                </a:lnTo>
                <a:lnTo>
                  <a:pt x="511545" y="0"/>
                </a:lnTo>
                <a:lnTo>
                  <a:pt x="0" y="0"/>
                </a:lnTo>
                <a:lnTo>
                  <a:pt x="0" y="25207"/>
                </a:lnTo>
                <a:close/>
              </a:path>
            </a:pathLst>
          </a:custGeom>
          <a:solidFill>
            <a:srgbClr val="403E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8391526" y="2625505"/>
            <a:ext cx="542925" cy="25400"/>
          </a:xfrm>
          <a:custGeom>
            <a:avLst/>
            <a:gdLst/>
            <a:ahLst/>
            <a:cxnLst/>
            <a:rect l="l" t="t" r="r" b="b"/>
            <a:pathLst>
              <a:path w="542925" h="25400">
                <a:moveTo>
                  <a:pt x="0" y="25207"/>
                </a:moveTo>
                <a:lnTo>
                  <a:pt x="542864" y="25207"/>
                </a:lnTo>
                <a:lnTo>
                  <a:pt x="542864" y="0"/>
                </a:lnTo>
                <a:lnTo>
                  <a:pt x="0" y="0"/>
                </a:lnTo>
                <a:lnTo>
                  <a:pt x="0" y="25207"/>
                </a:lnTo>
                <a:close/>
              </a:path>
            </a:pathLst>
          </a:custGeom>
          <a:solidFill>
            <a:srgbClr val="44444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8381086" y="2600297"/>
            <a:ext cx="563880" cy="25400"/>
          </a:xfrm>
          <a:custGeom>
            <a:avLst/>
            <a:gdLst/>
            <a:ahLst/>
            <a:cxnLst/>
            <a:rect l="l" t="t" r="r" b="b"/>
            <a:pathLst>
              <a:path w="563879" h="25400">
                <a:moveTo>
                  <a:pt x="0" y="25207"/>
                </a:moveTo>
                <a:lnTo>
                  <a:pt x="563743" y="25207"/>
                </a:lnTo>
                <a:lnTo>
                  <a:pt x="563743" y="0"/>
                </a:lnTo>
                <a:lnTo>
                  <a:pt x="0" y="0"/>
                </a:lnTo>
                <a:lnTo>
                  <a:pt x="0" y="25207"/>
                </a:lnTo>
                <a:close/>
              </a:path>
            </a:pathLst>
          </a:custGeom>
          <a:solidFill>
            <a:srgbClr val="47474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8751696" y="2575090"/>
            <a:ext cx="198755" cy="25400"/>
          </a:xfrm>
          <a:custGeom>
            <a:avLst/>
            <a:gdLst/>
            <a:ahLst/>
            <a:cxnLst/>
            <a:rect l="l" t="t" r="r" b="b"/>
            <a:pathLst>
              <a:path w="198754" h="25400">
                <a:moveTo>
                  <a:pt x="0" y="25207"/>
                </a:moveTo>
                <a:lnTo>
                  <a:pt x="198354" y="25207"/>
                </a:lnTo>
                <a:lnTo>
                  <a:pt x="198354" y="0"/>
                </a:lnTo>
                <a:lnTo>
                  <a:pt x="0" y="0"/>
                </a:lnTo>
                <a:lnTo>
                  <a:pt x="0" y="25207"/>
                </a:lnTo>
                <a:close/>
              </a:path>
            </a:pathLst>
          </a:custGeom>
          <a:solidFill>
            <a:srgbClr val="4E4D4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8375867" y="2575090"/>
            <a:ext cx="276860" cy="25400"/>
          </a:xfrm>
          <a:custGeom>
            <a:avLst/>
            <a:gdLst/>
            <a:ahLst/>
            <a:cxnLst/>
            <a:rect l="l" t="t" r="r" b="b"/>
            <a:pathLst>
              <a:path w="276859" h="25400">
                <a:moveTo>
                  <a:pt x="0" y="25207"/>
                </a:moveTo>
                <a:lnTo>
                  <a:pt x="276651" y="25207"/>
                </a:lnTo>
                <a:lnTo>
                  <a:pt x="276651" y="0"/>
                </a:lnTo>
                <a:lnTo>
                  <a:pt x="0" y="0"/>
                </a:lnTo>
                <a:lnTo>
                  <a:pt x="0" y="25207"/>
                </a:lnTo>
                <a:close/>
              </a:path>
            </a:pathLst>
          </a:custGeom>
          <a:solidFill>
            <a:srgbClr val="4E4D4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8751696" y="2549882"/>
            <a:ext cx="208915" cy="25400"/>
          </a:xfrm>
          <a:custGeom>
            <a:avLst/>
            <a:gdLst/>
            <a:ahLst/>
            <a:cxnLst/>
            <a:rect l="l" t="t" r="r" b="b"/>
            <a:pathLst>
              <a:path w="208915" h="25400">
                <a:moveTo>
                  <a:pt x="0" y="25207"/>
                </a:moveTo>
                <a:lnTo>
                  <a:pt x="208793" y="25207"/>
                </a:lnTo>
                <a:lnTo>
                  <a:pt x="208793" y="0"/>
                </a:lnTo>
                <a:lnTo>
                  <a:pt x="0" y="0"/>
                </a:lnTo>
                <a:lnTo>
                  <a:pt x="0" y="25207"/>
                </a:lnTo>
                <a:close/>
              </a:path>
            </a:pathLst>
          </a:custGeom>
          <a:solidFill>
            <a:srgbClr val="52515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8365427" y="2549882"/>
            <a:ext cx="287655" cy="25400"/>
          </a:xfrm>
          <a:custGeom>
            <a:avLst/>
            <a:gdLst/>
            <a:ahLst/>
            <a:cxnLst/>
            <a:rect l="l" t="t" r="r" b="b"/>
            <a:pathLst>
              <a:path w="287654" h="25400">
                <a:moveTo>
                  <a:pt x="0" y="25207"/>
                </a:moveTo>
                <a:lnTo>
                  <a:pt x="287091" y="25207"/>
                </a:lnTo>
                <a:lnTo>
                  <a:pt x="287091" y="0"/>
                </a:lnTo>
                <a:lnTo>
                  <a:pt x="0" y="0"/>
                </a:lnTo>
                <a:lnTo>
                  <a:pt x="0" y="25207"/>
                </a:lnTo>
                <a:close/>
              </a:path>
            </a:pathLst>
          </a:custGeom>
          <a:solidFill>
            <a:srgbClr val="52515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8360207" y="2524675"/>
            <a:ext cx="605790" cy="25400"/>
          </a:xfrm>
          <a:custGeom>
            <a:avLst/>
            <a:gdLst/>
            <a:ahLst/>
            <a:cxnLst/>
            <a:rect l="l" t="t" r="r" b="b"/>
            <a:pathLst>
              <a:path w="605790" h="25400">
                <a:moveTo>
                  <a:pt x="0" y="25207"/>
                </a:moveTo>
                <a:lnTo>
                  <a:pt x="605502" y="25207"/>
                </a:lnTo>
                <a:lnTo>
                  <a:pt x="605502" y="0"/>
                </a:lnTo>
                <a:lnTo>
                  <a:pt x="0" y="0"/>
                </a:lnTo>
                <a:lnTo>
                  <a:pt x="0" y="25207"/>
                </a:lnTo>
                <a:close/>
              </a:path>
            </a:pathLst>
          </a:custGeom>
          <a:solidFill>
            <a:srgbClr val="5554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8354986" y="2499467"/>
            <a:ext cx="615950" cy="25400"/>
          </a:xfrm>
          <a:custGeom>
            <a:avLst/>
            <a:gdLst/>
            <a:ahLst/>
            <a:cxnLst/>
            <a:rect l="l" t="t" r="r" b="b"/>
            <a:pathLst>
              <a:path w="615950" h="25400">
                <a:moveTo>
                  <a:pt x="0" y="25207"/>
                </a:moveTo>
                <a:lnTo>
                  <a:pt x="615942" y="25207"/>
                </a:lnTo>
                <a:lnTo>
                  <a:pt x="615942" y="0"/>
                </a:lnTo>
                <a:lnTo>
                  <a:pt x="0" y="0"/>
                </a:lnTo>
                <a:lnTo>
                  <a:pt x="0" y="25207"/>
                </a:lnTo>
                <a:close/>
              </a:path>
            </a:pathLst>
          </a:custGeom>
          <a:solidFill>
            <a:srgbClr val="5A585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8349767" y="2474260"/>
            <a:ext cx="626745" cy="25400"/>
          </a:xfrm>
          <a:custGeom>
            <a:avLst/>
            <a:gdLst/>
            <a:ahLst/>
            <a:cxnLst/>
            <a:rect l="l" t="t" r="r" b="b"/>
            <a:pathLst>
              <a:path w="626745" h="25400">
                <a:moveTo>
                  <a:pt x="0" y="25207"/>
                </a:moveTo>
                <a:lnTo>
                  <a:pt x="626381" y="25207"/>
                </a:lnTo>
                <a:lnTo>
                  <a:pt x="626381" y="0"/>
                </a:lnTo>
                <a:lnTo>
                  <a:pt x="0" y="0"/>
                </a:lnTo>
                <a:lnTo>
                  <a:pt x="0" y="25207"/>
                </a:lnTo>
                <a:close/>
              </a:path>
            </a:pathLst>
          </a:custGeom>
          <a:solidFill>
            <a:srgbClr val="5E5D5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8344547" y="2449052"/>
            <a:ext cx="636905" cy="25400"/>
          </a:xfrm>
          <a:custGeom>
            <a:avLst/>
            <a:gdLst/>
            <a:ahLst/>
            <a:cxnLst/>
            <a:rect l="l" t="t" r="r" b="b"/>
            <a:pathLst>
              <a:path w="636904" h="25400">
                <a:moveTo>
                  <a:pt x="0" y="25207"/>
                </a:moveTo>
                <a:lnTo>
                  <a:pt x="636821" y="25207"/>
                </a:lnTo>
                <a:lnTo>
                  <a:pt x="636821" y="0"/>
                </a:lnTo>
                <a:lnTo>
                  <a:pt x="0" y="0"/>
                </a:lnTo>
                <a:lnTo>
                  <a:pt x="0" y="25207"/>
                </a:lnTo>
                <a:close/>
              </a:path>
            </a:pathLst>
          </a:custGeom>
          <a:solidFill>
            <a:srgbClr val="60606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8344547" y="2423844"/>
            <a:ext cx="636905" cy="25400"/>
          </a:xfrm>
          <a:custGeom>
            <a:avLst/>
            <a:gdLst/>
            <a:ahLst/>
            <a:cxnLst/>
            <a:rect l="l" t="t" r="r" b="b"/>
            <a:pathLst>
              <a:path w="636904" h="25400">
                <a:moveTo>
                  <a:pt x="0" y="25207"/>
                </a:moveTo>
                <a:lnTo>
                  <a:pt x="636821" y="25207"/>
                </a:lnTo>
                <a:lnTo>
                  <a:pt x="636821" y="0"/>
                </a:lnTo>
                <a:lnTo>
                  <a:pt x="0" y="0"/>
                </a:lnTo>
                <a:lnTo>
                  <a:pt x="0" y="25207"/>
                </a:lnTo>
                <a:close/>
              </a:path>
            </a:pathLst>
          </a:custGeom>
          <a:solidFill>
            <a:srgbClr val="67676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8339327" y="2398637"/>
            <a:ext cx="647700" cy="25400"/>
          </a:xfrm>
          <a:custGeom>
            <a:avLst/>
            <a:gdLst/>
            <a:ahLst/>
            <a:cxnLst/>
            <a:rect l="l" t="t" r="r" b="b"/>
            <a:pathLst>
              <a:path w="647700" h="25400">
                <a:moveTo>
                  <a:pt x="0" y="25207"/>
                </a:moveTo>
                <a:lnTo>
                  <a:pt x="647261" y="25207"/>
                </a:lnTo>
                <a:lnTo>
                  <a:pt x="647261" y="0"/>
                </a:lnTo>
                <a:lnTo>
                  <a:pt x="0" y="0"/>
                </a:lnTo>
                <a:lnTo>
                  <a:pt x="0" y="25207"/>
                </a:lnTo>
                <a:close/>
              </a:path>
            </a:pathLst>
          </a:custGeom>
          <a:solidFill>
            <a:srgbClr val="69696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8339327" y="2373429"/>
            <a:ext cx="647700" cy="25400"/>
          </a:xfrm>
          <a:custGeom>
            <a:avLst/>
            <a:gdLst/>
            <a:ahLst/>
            <a:cxnLst/>
            <a:rect l="l" t="t" r="r" b="b"/>
            <a:pathLst>
              <a:path w="647700" h="25400">
                <a:moveTo>
                  <a:pt x="0" y="25207"/>
                </a:moveTo>
                <a:lnTo>
                  <a:pt x="647261" y="25207"/>
                </a:lnTo>
                <a:lnTo>
                  <a:pt x="647261" y="0"/>
                </a:lnTo>
                <a:lnTo>
                  <a:pt x="0" y="0"/>
                </a:lnTo>
                <a:lnTo>
                  <a:pt x="0" y="25207"/>
                </a:lnTo>
                <a:close/>
              </a:path>
            </a:pathLst>
          </a:custGeom>
          <a:solidFill>
            <a:srgbClr val="6E6E6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8339327" y="2348222"/>
            <a:ext cx="647700" cy="25400"/>
          </a:xfrm>
          <a:custGeom>
            <a:avLst/>
            <a:gdLst/>
            <a:ahLst/>
            <a:cxnLst/>
            <a:rect l="l" t="t" r="r" b="b"/>
            <a:pathLst>
              <a:path w="647700" h="25400">
                <a:moveTo>
                  <a:pt x="0" y="25207"/>
                </a:moveTo>
                <a:lnTo>
                  <a:pt x="647261" y="25207"/>
                </a:lnTo>
                <a:lnTo>
                  <a:pt x="647261" y="0"/>
                </a:lnTo>
                <a:lnTo>
                  <a:pt x="0" y="0"/>
                </a:lnTo>
                <a:lnTo>
                  <a:pt x="0" y="25207"/>
                </a:lnTo>
                <a:close/>
              </a:path>
            </a:pathLst>
          </a:custGeom>
          <a:solidFill>
            <a:srgbClr val="70707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8339327" y="2323014"/>
            <a:ext cx="647700" cy="25400"/>
          </a:xfrm>
          <a:custGeom>
            <a:avLst/>
            <a:gdLst/>
            <a:ahLst/>
            <a:cxnLst/>
            <a:rect l="l" t="t" r="r" b="b"/>
            <a:pathLst>
              <a:path w="647700" h="25400">
                <a:moveTo>
                  <a:pt x="0" y="25207"/>
                </a:moveTo>
                <a:lnTo>
                  <a:pt x="647261" y="25207"/>
                </a:lnTo>
                <a:lnTo>
                  <a:pt x="647261" y="0"/>
                </a:lnTo>
                <a:lnTo>
                  <a:pt x="0" y="0"/>
                </a:lnTo>
                <a:lnTo>
                  <a:pt x="0" y="25207"/>
                </a:lnTo>
                <a:close/>
              </a:path>
            </a:pathLst>
          </a:custGeom>
          <a:solidFill>
            <a:srgbClr val="78787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8339327" y="2297807"/>
            <a:ext cx="647700" cy="25400"/>
          </a:xfrm>
          <a:custGeom>
            <a:avLst/>
            <a:gdLst/>
            <a:ahLst/>
            <a:cxnLst/>
            <a:rect l="l" t="t" r="r" b="b"/>
            <a:pathLst>
              <a:path w="647700" h="25400">
                <a:moveTo>
                  <a:pt x="0" y="25207"/>
                </a:moveTo>
                <a:lnTo>
                  <a:pt x="647261" y="25207"/>
                </a:lnTo>
                <a:lnTo>
                  <a:pt x="647261" y="0"/>
                </a:lnTo>
                <a:lnTo>
                  <a:pt x="0" y="0"/>
                </a:lnTo>
                <a:lnTo>
                  <a:pt x="0" y="25207"/>
                </a:lnTo>
                <a:close/>
              </a:path>
            </a:pathLst>
          </a:custGeom>
          <a:solidFill>
            <a:srgbClr val="7A7A7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8339327" y="2272599"/>
            <a:ext cx="647700" cy="25400"/>
          </a:xfrm>
          <a:custGeom>
            <a:avLst/>
            <a:gdLst/>
            <a:ahLst/>
            <a:cxnLst/>
            <a:rect l="l" t="t" r="r" b="b"/>
            <a:pathLst>
              <a:path w="647700" h="25400">
                <a:moveTo>
                  <a:pt x="0" y="25207"/>
                </a:moveTo>
                <a:lnTo>
                  <a:pt x="647261" y="25207"/>
                </a:lnTo>
                <a:lnTo>
                  <a:pt x="647261" y="0"/>
                </a:lnTo>
                <a:lnTo>
                  <a:pt x="0" y="0"/>
                </a:lnTo>
                <a:lnTo>
                  <a:pt x="0" y="25207"/>
                </a:lnTo>
                <a:close/>
              </a:path>
            </a:pathLst>
          </a:custGeom>
          <a:solidFill>
            <a:srgbClr val="81818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8344547" y="2247391"/>
            <a:ext cx="636905" cy="25400"/>
          </a:xfrm>
          <a:custGeom>
            <a:avLst/>
            <a:gdLst/>
            <a:ahLst/>
            <a:cxnLst/>
            <a:rect l="l" t="t" r="r" b="b"/>
            <a:pathLst>
              <a:path w="636904" h="25400">
                <a:moveTo>
                  <a:pt x="0" y="25207"/>
                </a:moveTo>
                <a:lnTo>
                  <a:pt x="636821" y="25207"/>
                </a:lnTo>
                <a:lnTo>
                  <a:pt x="636821" y="0"/>
                </a:lnTo>
                <a:lnTo>
                  <a:pt x="0" y="0"/>
                </a:lnTo>
                <a:lnTo>
                  <a:pt x="0" y="25207"/>
                </a:lnTo>
                <a:close/>
              </a:path>
            </a:pathLst>
          </a:custGeom>
          <a:solidFill>
            <a:srgbClr val="87878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8344547" y="2222184"/>
            <a:ext cx="636905" cy="25400"/>
          </a:xfrm>
          <a:custGeom>
            <a:avLst/>
            <a:gdLst/>
            <a:ahLst/>
            <a:cxnLst/>
            <a:rect l="l" t="t" r="r" b="b"/>
            <a:pathLst>
              <a:path w="636904" h="25400">
                <a:moveTo>
                  <a:pt x="0" y="25207"/>
                </a:moveTo>
                <a:lnTo>
                  <a:pt x="636821" y="25207"/>
                </a:lnTo>
                <a:lnTo>
                  <a:pt x="636821" y="0"/>
                </a:lnTo>
                <a:lnTo>
                  <a:pt x="0" y="0"/>
                </a:lnTo>
                <a:lnTo>
                  <a:pt x="0" y="25207"/>
                </a:lnTo>
                <a:close/>
              </a:path>
            </a:pathLst>
          </a:custGeom>
          <a:solidFill>
            <a:srgbClr val="8B8B8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8349767" y="2196976"/>
            <a:ext cx="626745" cy="25400"/>
          </a:xfrm>
          <a:custGeom>
            <a:avLst/>
            <a:gdLst/>
            <a:ahLst/>
            <a:cxnLst/>
            <a:rect l="l" t="t" r="r" b="b"/>
            <a:pathLst>
              <a:path w="626745" h="25400">
                <a:moveTo>
                  <a:pt x="0" y="25207"/>
                </a:moveTo>
                <a:lnTo>
                  <a:pt x="626381" y="25207"/>
                </a:lnTo>
                <a:lnTo>
                  <a:pt x="626381" y="0"/>
                </a:lnTo>
                <a:lnTo>
                  <a:pt x="0" y="0"/>
                </a:lnTo>
                <a:lnTo>
                  <a:pt x="0" y="25207"/>
                </a:lnTo>
                <a:close/>
              </a:path>
            </a:pathLst>
          </a:custGeom>
          <a:solidFill>
            <a:srgbClr val="8F8F9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8354986" y="2171769"/>
            <a:ext cx="615950" cy="25400"/>
          </a:xfrm>
          <a:custGeom>
            <a:avLst/>
            <a:gdLst/>
            <a:ahLst/>
            <a:cxnLst/>
            <a:rect l="l" t="t" r="r" b="b"/>
            <a:pathLst>
              <a:path w="615950" h="25400">
                <a:moveTo>
                  <a:pt x="0" y="25207"/>
                </a:moveTo>
                <a:lnTo>
                  <a:pt x="615942" y="25207"/>
                </a:lnTo>
                <a:lnTo>
                  <a:pt x="615942" y="0"/>
                </a:lnTo>
                <a:lnTo>
                  <a:pt x="0" y="0"/>
                </a:lnTo>
                <a:lnTo>
                  <a:pt x="0" y="25207"/>
                </a:lnTo>
                <a:close/>
              </a:path>
            </a:pathLst>
          </a:custGeom>
          <a:solidFill>
            <a:srgbClr val="9494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8360206" y="2146561"/>
            <a:ext cx="605790" cy="25400"/>
          </a:xfrm>
          <a:custGeom>
            <a:avLst/>
            <a:gdLst/>
            <a:ahLst/>
            <a:cxnLst/>
            <a:rect l="l" t="t" r="r" b="b"/>
            <a:pathLst>
              <a:path w="605790" h="25400">
                <a:moveTo>
                  <a:pt x="0" y="25207"/>
                </a:moveTo>
                <a:lnTo>
                  <a:pt x="605502" y="25207"/>
                </a:lnTo>
                <a:lnTo>
                  <a:pt x="605502" y="0"/>
                </a:lnTo>
                <a:lnTo>
                  <a:pt x="0" y="0"/>
                </a:lnTo>
                <a:lnTo>
                  <a:pt x="0" y="25207"/>
                </a:lnTo>
                <a:close/>
              </a:path>
            </a:pathLst>
          </a:custGeom>
          <a:solidFill>
            <a:srgbClr val="9696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8365426" y="2121354"/>
            <a:ext cx="595630" cy="25400"/>
          </a:xfrm>
          <a:custGeom>
            <a:avLst/>
            <a:gdLst/>
            <a:ahLst/>
            <a:cxnLst/>
            <a:rect l="l" t="t" r="r" b="b"/>
            <a:pathLst>
              <a:path w="595629" h="25400">
                <a:moveTo>
                  <a:pt x="0" y="25207"/>
                </a:moveTo>
                <a:lnTo>
                  <a:pt x="595062" y="25207"/>
                </a:lnTo>
                <a:lnTo>
                  <a:pt x="595062" y="0"/>
                </a:lnTo>
                <a:lnTo>
                  <a:pt x="0" y="0"/>
                </a:lnTo>
                <a:lnTo>
                  <a:pt x="0" y="25207"/>
                </a:lnTo>
                <a:close/>
              </a:path>
            </a:pathLst>
          </a:custGeom>
          <a:solidFill>
            <a:srgbClr val="9C9C9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8375866" y="2096146"/>
            <a:ext cx="574675" cy="25400"/>
          </a:xfrm>
          <a:custGeom>
            <a:avLst/>
            <a:gdLst/>
            <a:ahLst/>
            <a:cxnLst/>
            <a:rect l="l" t="t" r="r" b="b"/>
            <a:pathLst>
              <a:path w="574675" h="25400">
                <a:moveTo>
                  <a:pt x="0" y="25207"/>
                </a:moveTo>
                <a:lnTo>
                  <a:pt x="574183" y="25207"/>
                </a:lnTo>
                <a:lnTo>
                  <a:pt x="574183" y="0"/>
                </a:lnTo>
                <a:lnTo>
                  <a:pt x="0" y="0"/>
                </a:lnTo>
                <a:lnTo>
                  <a:pt x="0" y="25207"/>
                </a:lnTo>
                <a:close/>
              </a:path>
            </a:pathLst>
          </a:custGeom>
          <a:solidFill>
            <a:srgbClr val="9F9FA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8381086" y="2070938"/>
            <a:ext cx="563880" cy="25400"/>
          </a:xfrm>
          <a:custGeom>
            <a:avLst/>
            <a:gdLst/>
            <a:ahLst/>
            <a:cxnLst/>
            <a:rect l="l" t="t" r="r" b="b"/>
            <a:pathLst>
              <a:path w="563879" h="25400">
                <a:moveTo>
                  <a:pt x="0" y="25207"/>
                </a:moveTo>
                <a:lnTo>
                  <a:pt x="563743" y="25207"/>
                </a:lnTo>
                <a:lnTo>
                  <a:pt x="563743" y="0"/>
                </a:lnTo>
                <a:lnTo>
                  <a:pt x="0" y="0"/>
                </a:lnTo>
                <a:lnTo>
                  <a:pt x="0" y="25207"/>
                </a:lnTo>
                <a:close/>
              </a:path>
            </a:pathLst>
          </a:custGeom>
          <a:solidFill>
            <a:srgbClr val="A7A7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8391525" y="2045731"/>
            <a:ext cx="542925" cy="25400"/>
          </a:xfrm>
          <a:custGeom>
            <a:avLst/>
            <a:gdLst/>
            <a:ahLst/>
            <a:cxnLst/>
            <a:rect l="l" t="t" r="r" b="b"/>
            <a:pathLst>
              <a:path w="542925" h="25400">
                <a:moveTo>
                  <a:pt x="0" y="25207"/>
                </a:moveTo>
                <a:lnTo>
                  <a:pt x="542864" y="25207"/>
                </a:lnTo>
                <a:lnTo>
                  <a:pt x="542864" y="0"/>
                </a:lnTo>
                <a:lnTo>
                  <a:pt x="0" y="0"/>
                </a:lnTo>
                <a:lnTo>
                  <a:pt x="0" y="25207"/>
                </a:lnTo>
                <a:close/>
              </a:path>
            </a:pathLst>
          </a:custGeom>
          <a:solidFill>
            <a:srgbClr val="ABABA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8407185" y="2020523"/>
            <a:ext cx="511809" cy="25400"/>
          </a:xfrm>
          <a:custGeom>
            <a:avLst/>
            <a:gdLst/>
            <a:ahLst/>
            <a:cxnLst/>
            <a:rect l="l" t="t" r="r" b="b"/>
            <a:pathLst>
              <a:path w="511809" h="25400">
                <a:moveTo>
                  <a:pt x="0" y="25207"/>
                </a:moveTo>
                <a:lnTo>
                  <a:pt x="511545" y="25207"/>
                </a:lnTo>
                <a:lnTo>
                  <a:pt x="511545" y="0"/>
                </a:lnTo>
                <a:lnTo>
                  <a:pt x="0" y="0"/>
                </a:lnTo>
                <a:lnTo>
                  <a:pt x="0" y="25207"/>
                </a:lnTo>
                <a:close/>
              </a:path>
            </a:pathLst>
          </a:custGeom>
          <a:solidFill>
            <a:srgbClr val="AEAEB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8417624" y="1995282"/>
            <a:ext cx="490855" cy="25400"/>
          </a:xfrm>
          <a:custGeom>
            <a:avLst/>
            <a:gdLst/>
            <a:ahLst/>
            <a:cxnLst/>
            <a:rect l="l" t="t" r="r" b="b"/>
            <a:pathLst>
              <a:path w="490854" h="25400">
                <a:moveTo>
                  <a:pt x="0" y="25241"/>
                </a:moveTo>
                <a:lnTo>
                  <a:pt x="490665" y="25241"/>
                </a:lnTo>
                <a:lnTo>
                  <a:pt x="490665" y="0"/>
                </a:lnTo>
                <a:lnTo>
                  <a:pt x="0" y="0"/>
                </a:lnTo>
                <a:lnTo>
                  <a:pt x="0" y="25241"/>
                </a:lnTo>
                <a:close/>
              </a:path>
            </a:pathLst>
          </a:custGeom>
          <a:solidFill>
            <a:srgbClr val="B3B3B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8433284" y="1982678"/>
            <a:ext cx="459740" cy="0"/>
          </a:xfrm>
          <a:custGeom>
            <a:avLst/>
            <a:gdLst/>
            <a:ahLst/>
            <a:cxnLst/>
            <a:rect l="l" t="t" r="r" b="b"/>
            <a:pathLst>
              <a:path w="459740" h="0">
                <a:moveTo>
                  <a:pt x="0" y="0"/>
                </a:moveTo>
                <a:lnTo>
                  <a:pt x="459346" y="0"/>
                </a:lnTo>
              </a:path>
            </a:pathLst>
          </a:custGeom>
          <a:ln w="25207">
            <a:solidFill>
              <a:srgbClr val="B7B7B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8454145" y="1963795"/>
            <a:ext cx="417830" cy="0"/>
          </a:xfrm>
          <a:custGeom>
            <a:avLst/>
            <a:gdLst/>
            <a:ahLst/>
            <a:cxnLst/>
            <a:rect l="l" t="t" r="r" b="b"/>
            <a:pathLst>
              <a:path w="417829" h="0">
                <a:moveTo>
                  <a:pt x="0" y="0"/>
                </a:moveTo>
                <a:lnTo>
                  <a:pt x="417624" y="0"/>
                </a:lnTo>
              </a:path>
            </a:pathLst>
          </a:custGeom>
          <a:ln w="13892">
            <a:solidFill>
              <a:srgbClr val="BABA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8459383" y="1954070"/>
            <a:ext cx="407670" cy="0"/>
          </a:xfrm>
          <a:custGeom>
            <a:avLst/>
            <a:gdLst/>
            <a:ahLst/>
            <a:cxnLst/>
            <a:rect l="l" t="t" r="r" b="b"/>
            <a:pathLst>
              <a:path w="407670" h="0">
                <a:moveTo>
                  <a:pt x="0" y="0"/>
                </a:moveTo>
                <a:lnTo>
                  <a:pt x="407148" y="0"/>
                </a:lnTo>
              </a:path>
            </a:pathLst>
          </a:custGeom>
          <a:ln w="5557">
            <a:solidFill>
              <a:srgbClr val="BABA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8464603" y="1948018"/>
            <a:ext cx="396875" cy="0"/>
          </a:xfrm>
          <a:custGeom>
            <a:avLst/>
            <a:gdLst/>
            <a:ahLst/>
            <a:cxnLst/>
            <a:rect l="l" t="t" r="r" b="b"/>
            <a:pathLst>
              <a:path w="396875" h="0">
                <a:moveTo>
                  <a:pt x="0" y="0"/>
                </a:moveTo>
                <a:lnTo>
                  <a:pt x="396708" y="0"/>
                </a:lnTo>
              </a:path>
            </a:pathLst>
          </a:custGeom>
          <a:ln w="6302">
            <a:solidFill>
              <a:srgbClr val="BABA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8469823" y="1932263"/>
            <a:ext cx="386715" cy="0"/>
          </a:xfrm>
          <a:custGeom>
            <a:avLst/>
            <a:gdLst/>
            <a:ahLst/>
            <a:cxnLst/>
            <a:rect l="l" t="t" r="r" b="b"/>
            <a:pathLst>
              <a:path w="386715" h="0">
                <a:moveTo>
                  <a:pt x="0" y="0"/>
                </a:moveTo>
                <a:lnTo>
                  <a:pt x="386268" y="0"/>
                </a:lnTo>
              </a:path>
            </a:pathLst>
          </a:custGeom>
          <a:ln w="25207">
            <a:solidFill>
              <a:srgbClr val="BEBEC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8490702" y="1916508"/>
            <a:ext cx="344805" cy="0"/>
          </a:xfrm>
          <a:custGeom>
            <a:avLst/>
            <a:gdLst/>
            <a:ahLst/>
            <a:cxnLst/>
            <a:rect l="l" t="t" r="r" b="b"/>
            <a:pathLst>
              <a:path w="344804" h="0">
                <a:moveTo>
                  <a:pt x="0" y="0"/>
                </a:moveTo>
                <a:lnTo>
                  <a:pt x="344509" y="0"/>
                </a:lnTo>
              </a:path>
            </a:pathLst>
          </a:custGeom>
          <a:ln w="6302">
            <a:solidFill>
              <a:srgbClr val="C2C2C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8501142" y="1907056"/>
            <a:ext cx="323850" cy="0"/>
          </a:xfrm>
          <a:custGeom>
            <a:avLst/>
            <a:gdLst/>
            <a:ahLst/>
            <a:cxnLst/>
            <a:rect l="l" t="t" r="r" b="b"/>
            <a:pathLst>
              <a:path w="323850" h="0">
                <a:moveTo>
                  <a:pt x="0" y="0"/>
                </a:moveTo>
                <a:lnTo>
                  <a:pt x="323630" y="0"/>
                </a:lnTo>
              </a:path>
            </a:pathLst>
          </a:custGeom>
          <a:ln w="12603">
            <a:solidFill>
              <a:srgbClr val="C2C2C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8516801" y="1897603"/>
            <a:ext cx="292735" cy="0"/>
          </a:xfrm>
          <a:custGeom>
            <a:avLst/>
            <a:gdLst/>
            <a:ahLst/>
            <a:cxnLst/>
            <a:rect l="l" t="t" r="r" b="b"/>
            <a:pathLst>
              <a:path w="292734" h="0">
                <a:moveTo>
                  <a:pt x="0" y="0"/>
                </a:moveTo>
                <a:lnTo>
                  <a:pt x="292311" y="0"/>
                </a:lnTo>
              </a:path>
            </a:pathLst>
          </a:custGeom>
          <a:ln w="6302">
            <a:solidFill>
              <a:srgbClr val="C2C2C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8522021" y="1891301"/>
            <a:ext cx="281940" cy="0"/>
          </a:xfrm>
          <a:custGeom>
            <a:avLst/>
            <a:gdLst/>
            <a:ahLst/>
            <a:cxnLst/>
            <a:rect l="l" t="t" r="r" b="b"/>
            <a:pathLst>
              <a:path w="281940" h="0">
                <a:moveTo>
                  <a:pt x="0" y="0"/>
                </a:moveTo>
                <a:lnTo>
                  <a:pt x="281871" y="0"/>
                </a:lnTo>
              </a:path>
            </a:pathLst>
          </a:custGeom>
          <a:ln w="6302">
            <a:solidFill>
              <a:srgbClr val="C6C6C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8532461" y="1884999"/>
            <a:ext cx="261620" cy="0"/>
          </a:xfrm>
          <a:custGeom>
            <a:avLst/>
            <a:gdLst/>
            <a:ahLst/>
            <a:cxnLst/>
            <a:rect l="l" t="t" r="r" b="b"/>
            <a:pathLst>
              <a:path w="261620" h="0">
                <a:moveTo>
                  <a:pt x="0" y="0"/>
                </a:moveTo>
                <a:lnTo>
                  <a:pt x="260992" y="0"/>
                </a:lnTo>
              </a:path>
            </a:pathLst>
          </a:custGeom>
          <a:ln w="6302">
            <a:solidFill>
              <a:srgbClr val="C6C6C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8542901" y="1878697"/>
            <a:ext cx="240665" cy="0"/>
          </a:xfrm>
          <a:custGeom>
            <a:avLst/>
            <a:gdLst/>
            <a:ahLst/>
            <a:cxnLst/>
            <a:rect l="l" t="t" r="r" b="b"/>
            <a:pathLst>
              <a:path w="240665" h="0">
                <a:moveTo>
                  <a:pt x="0" y="0"/>
                </a:moveTo>
                <a:lnTo>
                  <a:pt x="240113" y="0"/>
                </a:lnTo>
              </a:path>
            </a:pathLst>
          </a:custGeom>
          <a:ln w="6302">
            <a:solidFill>
              <a:srgbClr val="C6C6C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8553341" y="1872395"/>
            <a:ext cx="219710" cy="0"/>
          </a:xfrm>
          <a:custGeom>
            <a:avLst/>
            <a:gdLst/>
            <a:ahLst/>
            <a:cxnLst/>
            <a:rect l="l" t="t" r="r" b="b"/>
            <a:pathLst>
              <a:path w="219709" h="0">
                <a:moveTo>
                  <a:pt x="0" y="0"/>
                </a:moveTo>
                <a:lnTo>
                  <a:pt x="219233" y="0"/>
                </a:lnTo>
              </a:path>
            </a:pathLst>
          </a:custGeom>
          <a:ln w="6302">
            <a:solidFill>
              <a:srgbClr val="C6C6C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8563781" y="1862943"/>
            <a:ext cx="198755" cy="0"/>
          </a:xfrm>
          <a:custGeom>
            <a:avLst/>
            <a:gdLst/>
            <a:ahLst/>
            <a:cxnLst/>
            <a:rect l="l" t="t" r="r" b="b"/>
            <a:pathLst>
              <a:path w="198754" h="0">
                <a:moveTo>
                  <a:pt x="0" y="0"/>
                </a:moveTo>
                <a:lnTo>
                  <a:pt x="198354" y="0"/>
                </a:lnTo>
              </a:path>
            </a:pathLst>
          </a:custGeom>
          <a:ln w="12603">
            <a:solidFill>
              <a:srgbClr val="CACAC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8600320" y="1853490"/>
            <a:ext cx="125730" cy="0"/>
          </a:xfrm>
          <a:custGeom>
            <a:avLst/>
            <a:gdLst/>
            <a:ahLst/>
            <a:cxnLst/>
            <a:rect l="l" t="t" r="r" b="b"/>
            <a:pathLst>
              <a:path w="125729" h="0">
                <a:moveTo>
                  <a:pt x="0" y="0"/>
                </a:moveTo>
                <a:lnTo>
                  <a:pt x="125276" y="0"/>
                </a:lnTo>
              </a:path>
            </a:pathLst>
          </a:custGeom>
          <a:ln w="6301">
            <a:solidFill>
              <a:srgbClr val="CACAC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8626419" y="1844037"/>
            <a:ext cx="73660" cy="6350"/>
          </a:xfrm>
          <a:custGeom>
            <a:avLst/>
            <a:gdLst/>
            <a:ahLst/>
            <a:cxnLst/>
            <a:rect l="l" t="t" r="r" b="b"/>
            <a:pathLst>
              <a:path w="73659" h="6350">
                <a:moveTo>
                  <a:pt x="62638" y="0"/>
                </a:moveTo>
                <a:lnTo>
                  <a:pt x="10439" y="0"/>
                </a:lnTo>
                <a:lnTo>
                  <a:pt x="0" y="6301"/>
                </a:lnTo>
                <a:lnTo>
                  <a:pt x="73077" y="6301"/>
                </a:lnTo>
                <a:lnTo>
                  <a:pt x="62638" y="0"/>
                </a:lnTo>
                <a:close/>
              </a:path>
            </a:pathLst>
          </a:custGeom>
          <a:solidFill>
            <a:srgbClr val="CACAC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8370646" y="1881848"/>
            <a:ext cx="584835" cy="932815"/>
          </a:xfrm>
          <a:custGeom>
            <a:avLst/>
            <a:gdLst/>
            <a:ahLst/>
            <a:cxnLst/>
            <a:rect l="l" t="t" r="r" b="b"/>
            <a:pathLst>
              <a:path w="584834" h="932814">
                <a:moveTo>
                  <a:pt x="323630" y="0"/>
                </a:moveTo>
                <a:lnTo>
                  <a:pt x="260992" y="0"/>
                </a:lnTo>
                <a:lnTo>
                  <a:pt x="203573" y="18905"/>
                </a:lnTo>
                <a:lnTo>
                  <a:pt x="151375" y="56716"/>
                </a:lnTo>
                <a:lnTo>
                  <a:pt x="130495" y="75622"/>
                </a:lnTo>
                <a:lnTo>
                  <a:pt x="83517" y="132373"/>
                </a:lnTo>
                <a:lnTo>
                  <a:pt x="67857" y="170184"/>
                </a:lnTo>
                <a:lnTo>
                  <a:pt x="46978" y="201694"/>
                </a:lnTo>
                <a:lnTo>
                  <a:pt x="36538" y="245807"/>
                </a:lnTo>
                <a:lnTo>
                  <a:pt x="20879" y="283618"/>
                </a:lnTo>
                <a:lnTo>
                  <a:pt x="10439" y="327731"/>
                </a:lnTo>
                <a:lnTo>
                  <a:pt x="0" y="415958"/>
                </a:lnTo>
                <a:lnTo>
                  <a:pt x="0" y="516788"/>
                </a:lnTo>
                <a:lnTo>
                  <a:pt x="10439" y="605015"/>
                </a:lnTo>
                <a:lnTo>
                  <a:pt x="20879" y="649128"/>
                </a:lnTo>
                <a:lnTo>
                  <a:pt x="36539" y="686939"/>
                </a:lnTo>
                <a:lnTo>
                  <a:pt x="46978" y="731052"/>
                </a:lnTo>
                <a:lnTo>
                  <a:pt x="67858" y="762562"/>
                </a:lnTo>
                <a:lnTo>
                  <a:pt x="83517" y="800373"/>
                </a:lnTo>
                <a:lnTo>
                  <a:pt x="130496" y="857090"/>
                </a:lnTo>
                <a:lnTo>
                  <a:pt x="151375" y="875996"/>
                </a:lnTo>
                <a:lnTo>
                  <a:pt x="177475" y="901202"/>
                </a:lnTo>
                <a:lnTo>
                  <a:pt x="203574" y="913806"/>
                </a:lnTo>
                <a:lnTo>
                  <a:pt x="234893" y="926409"/>
                </a:lnTo>
                <a:lnTo>
                  <a:pt x="260992" y="932711"/>
                </a:lnTo>
                <a:lnTo>
                  <a:pt x="323630" y="932711"/>
                </a:lnTo>
                <a:lnTo>
                  <a:pt x="349730" y="926410"/>
                </a:lnTo>
                <a:lnTo>
                  <a:pt x="381049" y="913806"/>
                </a:lnTo>
                <a:lnTo>
                  <a:pt x="407148" y="901202"/>
                </a:lnTo>
                <a:lnTo>
                  <a:pt x="433247" y="875996"/>
                </a:lnTo>
                <a:lnTo>
                  <a:pt x="454127" y="857090"/>
                </a:lnTo>
                <a:lnTo>
                  <a:pt x="501105" y="800373"/>
                </a:lnTo>
                <a:lnTo>
                  <a:pt x="516765" y="762562"/>
                </a:lnTo>
                <a:lnTo>
                  <a:pt x="537644" y="731053"/>
                </a:lnTo>
                <a:lnTo>
                  <a:pt x="548084" y="686939"/>
                </a:lnTo>
                <a:lnTo>
                  <a:pt x="563743" y="649128"/>
                </a:lnTo>
                <a:lnTo>
                  <a:pt x="574183" y="605015"/>
                </a:lnTo>
                <a:lnTo>
                  <a:pt x="584623" y="516788"/>
                </a:lnTo>
                <a:lnTo>
                  <a:pt x="584622" y="415958"/>
                </a:lnTo>
                <a:lnTo>
                  <a:pt x="574183" y="327732"/>
                </a:lnTo>
                <a:lnTo>
                  <a:pt x="563743" y="283618"/>
                </a:lnTo>
                <a:lnTo>
                  <a:pt x="548083" y="245807"/>
                </a:lnTo>
                <a:lnTo>
                  <a:pt x="537644" y="201694"/>
                </a:lnTo>
                <a:lnTo>
                  <a:pt x="516764" y="170184"/>
                </a:lnTo>
                <a:lnTo>
                  <a:pt x="501105" y="132373"/>
                </a:lnTo>
                <a:lnTo>
                  <a:pt x="454126" y="75622"/>
                </a:lnTo>
                <a:lnTo>
                  <a:pt x="433247" y="56717"/>
                </a:lnTo>
                <a:lnTo>
                  <a:pt x="407147" y="31509"/>
                </a:lnTo>
                <a:lnTo>
                  <a:pt x="381048" y="18905"/>
                </a:lnTo>
                <a:lnTo>
                  <a:pt x="349729" y="6301"/>
                </a:lnTo>
                <a:lnTo>
                  <a:pt x="323630" y="0"/>
                </a:lnTo>
                <a:close/>
              </a:path>
            </a:pathLst>
          </a:custGeom>
          <a:solidFill>
            <a:srgbClr val="74747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8490703" y="2682222"/>
            <a:ext cx="344805" cy="107314"/>
          </a:xfrm>
          <a:custGeom>
            <a:avLst/>
            <a:gdLst/>
            <a:ahLst/>
            <a:cxnLst/>
            <a:rect l="l" t="t" r="r" b="b"/>
            <a:pathLst>
              <a:path w="344804" h="107314">
                <a:moveTo>
                  <a:pt x="187914" y="100828"/>
                </a:moveTo>
                <a:lnTo>
                  <a:pt x="161815" y="100828"/>
                </a:lnTo>
                <a:lnTo>
                  <a:pt x="172255" y="107130"/>
                </a:lnTo>
                <a:lnTo>
                  <a:pt x="187914" y="100828"/>
                </a:lnTo>
                <a:close/>
              </a:path>
              <a:path w="344804" h="107314">
                <a:moveTo>
                  <a:pt x="31319" y="0"/>
                </a:moveTo>
                <a:lnTo>
                  <a:pt x="0" y="0"/>
                </a:lnTo>
                <a:lnTo>
                  <a:pt x="20879" y="25207"/>
                </a:lnTo>
                <a:lnTo>
                  <a:pt x="31319" y="31509"/>
                </a:lnTo>
                <a:lnTo>
                  <a:pt x="36538" y="44113"/>
                </a:lnTo>
                <a:lnTo>
                  <a:pt x="46978" y="50415"/>
                </a:lnTo>
                <a:lnTo>
                  <a:pt x="57418" y="63018"/>
                </a:lnTo>
                <a:lnTo>
                  <a:pt x="88737" y="81924"/>
                </a:lnTo>
                <a:lnTo>
                  <a:pt x="104397" y="88224"/>
                </a:lnTo>
                <a:lnTo>
                  <a:pt x="125276" y="100828"/>
                </a:lnTo>
                <a:lnTo>
                  <a:pt x="219233" y="100828"/>
                </a:lnTo>
                <a:lnTo>
                  <a:pt x="234893" y="94526"/>
                </a:lnTo>
                <a:lnTo>
                  <a:pt x="266211" y="75622"/>
                </a:lnTo>
                <a:lnTo>
                  <a:pt x="146155" y="75622"/>
                </a:lnTo>
                <a:lnTo>
                  <a:pt x="135716" y="69320"/>
                </a:lnTo>
                <a:lnTo>
                  <a:pt x="125276" y="69320"/>
                </a:lnTo>
                <a:lnTo>
                  <a:pt x="114836" y="63018"/>
                </a:lnTo>
                <a:lnTo>
                  <a:pt x="109616" y="63018"/>
                </a:lnTo>
                <a:lnTo>
                  <a:pt x="88737" y="50415"/>
                </a:lnTo>
                <a:lnTo>
                  <a:pt x="83517" y="44113"/>
                </a:lnTo>
                <a:lnTo>
                  <a:pt x="62638" y="31509"/>
                </a:lnTo>
                <a:lnTo>
                  <a:pt x="57418" y="25207"/>
                </a:lnTo>
                <a:lnTo>
                  <a:pt x="46978" y="18905"/>
                </a:lnTo>
                <a:lnTo>
                  <a:pt x="41758" y="6301"/>
                </a:lnTo>
                <a:lnTo>
                  <a:pt x="31319" y="0"/>
                </a:lnTo>
                <a:close/>
              </a:path>
              <a:path w="344804" h="107314">
                <a:moveTo>
                  <a:pt x="344509" y="0"/>
                </a:moveTo>
                <a:lnTo>
                  <a:pt x="313190" y="0"/>
                </a:lnTo>
                <a:lnTo>
                  <a:pt x="292311" y="25207"/>
                </a:lnTo>
                <a:lnTo>
                  <a:pt x="281871" y="31509"/>
                </a:lnTo>
                <a:lnTo>
                  <a:pt x="276651" y="37811"/>
                </a:lnTo>
                <a:lnTo>
                  <a:pt x="255772" y="50415"/>
                </a:lnTo>
                <a:lnTo>
                  <a:pt x="250552" y="56717"/>
                </a:lnTo>
                <a:lnTo>
                  <a:pt x="240113" y="63019"/>
                </a:lnTo>
                <a:lnTo>
                  <a:pt x="229673" y="63019"/>
                </a:lnTo>
                <a:lnTo>
                  <a:pt x="219233" y="69320"/>
                </a:lnTo>
                <a:lnTo>
                  <a:pt x="214013" y="69320"/>
                </a:lnTo>
                <a:lnTo>
                  <a:pt x="203574" y="75622"/>
                </a:lnTo>
                <a:lnTo>
                  <a:pt x="266211" y="75622"/>
                </a:lnTo>
                <a:lnTo>
                  <a:pt x="287091" y="63019"/>
                </a:lnTo>
                <a:lnTo>
                  <a:pt x="297531" y="50415"/>
                </a:lnTo>
                <a:lnTo>
                  <a:pt x="307971" y="44113"/>
                </a:lnTo>
                <a:lnTo>
                  <a:pt x="318410" y="31509"/>
                </a:lnTo>
                <a:lnTo>
                  <a:pt x="328850" y="25207"/>
                </a:lnTo>
                <a:lnTo>
                  <a:pt x="339290" y="12603"/>
                </a:lnTo>
                <a:lnTo>
                  <a:pt x="344509" y="0"/>
                </a:lnTo>
                <a:close/>
              </a:path>
            </a:pathLst>
          </a:custGeom>
          <a:solidFill>
            <a:srgbClr val="FFB3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8480263" y="2663316"/>
            <a:ext cx="41910" cy="19050"/>
          </a:xfrm>
          <a:custGeom>
            <a:avLst/>
            <a:gdLst/>
            <a:ahLst/>
            <a:cxnLst/>
            <a:rect l="l" t="t" r="r" b="b"/>
            <a:pathLst>
              <a:path w="41909" h="19050">
                <a:moveTo>
                  <a:pt x="41758" y="12603"/>
                </a:moveTo>
                <a:lnTo>
                  <a:pt x="10439" y="12603"/>
                </a:lnTo>
                <a:lnTo>
                  <a:pt x="10439" y="18905"/>
                </a:lnTo>
                <a:lnTo>
                  <a:pt x="41758" y="18905"/>
                </a:lnTo>
                <a:lnTo>
                  <a:pt x="41758" y="12603"/>
                </a:lnTo>
                <a:close/>
              </a:path>
              <a:path w="41909" h="19050">
                <a:moveTo>
                  <a:pt x="31319" y="0"/>
                </a:moveTo>
                <a:lnTo>
                  <a:pt x="0" y="0"/>
                </a:lnTo>
                <a:lnTo>
                  <a:pt x="5219" y="6301"/>
                </a:lnTo>
                <a:lnTo>
                  <a:pt x="5219" y="12603"/>
                </a:lnTo>
                <a:lnTo>
                  <a:pt x="36538" y="12603"/>
                </a:lnTo>
                <a:lnTo>
                  <a:pt x="31319" y="6301"/>
                </a:lnTo>
                <a:lnTo>
                  <a:pt x="31319" y="0"/>
                </a:lnTo>
                <a:close/>
              </a:path>
            </a:pathLst>
          </a:custGeom>
          <a:solidFill>
            <a:srgbClr val="FFB30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8803894" y="2663316"/>
            <a:ext cx="41910" cy="19050"/>
          </a:xfrm>
          <a:custGeom>
            <a:avLst/>
            <a:gdLst/>
            <a:ahLst/>
            <a:cxnLst/>
            <a:rect l="l" t="t" r="r" b="b"/>
            <a:pathLst>
              <a:path w="41909" h="19050">
                <a:moveTo>
                  <a:pt x="41758" y="0"/>
                </a:moveTo>
                <a:lnTo>
                  <a:pt x="15659" y="0"/>
                </a:lnTo>
                <a:lnTo>
                  <a:pt x="0" y="18905"/>
                </a:lnTo>
                <a:lnTo>
                  <a:pt x="31319" y="18905"/>
                </a:lnTo>
                <a:lnTo>
                  <a:pt x="41758" y="6301"/>
                </a:lnTo>
                <a:lnTo>
                  <a:pt x="41758" y="0"/>
                </a:lnTo>
                <a:close/>
              </a:path>
            </a:pathLst>
          </a:custGeom>
          <a:solidFill>
            <a:srgbClr val="FFB30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8469824" y="2644411"/>
            <a:ext cx="41910" cy="19050"/>
          </a:xfrm>
          <a:custGeom>
            <a:avLst/>
            <a:gdLst/>
            <a:ahLst/>
            <a:cxnLst/>
            <a:rect l="l" t="t" r="r" b="b"/>
            <a:pathLst>
              <a:path w="41909" h="19050">
                <a:moveTo>
                  <a:pt x="31319" y="0"/>
                </a:moveTo>
                <a:lnTo>
                  <a:pt x="0" y="6301"/>
                </a:lnTo>
                <a:lnTo>
                  <a:pt x="5219" y="6301"/>
                </a:lnTo>
                <a:lnTo>
                  <a:pt x="5219" y="12603"/>
                </a:lnTo>
                <a:lnTo>
                  <a:pt x="10439" y="18905"/>
                </a:lnTo>
                <a:lnTo>
                  <a:pt x="41758" y="18905"/>
                </a:lnTo>
                <a:lnTo>
                  <a:pt x="31319" y="6301"/>
                </a:lnTo>
                <a:lnTo>
                  <a:pt x="31319" y="0"/>
                </a:lnTo>
                <a:close/>
              </a:path>
            </a:pathLst>
          </a:custGeom>
          <a:solidFill>
            <a:srgbClr val="FAB00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8819553" y="2644411"/>
            <a:ext cx="36830" cy="19050"/>
          </a:xfrm>
          <a:custGeom>
            <a:avLst/>
            <a:gdLst/>
            <a:ahLst/>
            <a:cxnLst/>
            <a:rect l="l" t="t" r="r" b="b"/>
            <a:pathLst>
              <a:path w="36829" h="19050">
                <a:moveTo>
                  <a:pt x="10439" y="0"/>
                </a:moveTo>
                <a:lnTo>
                  <a:pt x="5219" y="6301"/>
                </a:lnTo>
                <a:lnTo>
                  <a:pt x="5219" y="12603"/>
                </a:lnTo>
                <a:lnTo>
                  <a:pt x="0" y="12603"/>
                </a:lnTo>
                <a:lnTo>
                  <a:pt x="0" y="18905"/>
                </a:lnTo>
                <a:lnTo>
                  <a:pt x="31319" y="18905"/>
                </a:lnTo>
                <a:lnTo>
                  <a:pt x="31319" y="12603"/>
                </a:lnTo>
                <a:lnTo>
                  <a:pt x="36538" y="6301"/>
                </a:lnTo>
                <a:lnTo>
                  <a:pt x="10439" y="0"/>
                </a:lnTo>
                <a:close/>
              </a:path>
            </a:pathLst>
          </a:custGeom>
          <a:solidFill>
            <a:srgbClr val="FAB00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8464604" y="2631807"/>
            <a:ext cx="36830" cy="19050"/>
          </a:xfrm>
          <a:custGeom>
            <a:avLst/>
            <a:gdLst/>
            <a:ahLst/>
            <a:cxnLst/>
            <a:rect l="l" t="t" r="r" b="b"/>
            <a:pathLst>
              <a:path w="36829" h="19050">
                <a:moveTo>
                  <a:pt x="26099" y="0"/>
                </a:moveTo>
                <a:lnTo>
                  <a:pt x="0" y="0"/>
                </a:lnTo>
                <a:lnTo>
                  <a:pt x="0" y="6301"/>
                </a:lnTo>
                <a:lnTo>
                  <a:pt x="5219" y="12603"/>
                </a:lnTo>
                <a:lnTo>
                  <a:pt x="5219" y="18905"/>
                </a:lnTo>
                <a:lnTo>
                  <a:pt x="36538" y="12603"/>
                </a:lnTo>
                <a:lnTo>
                  <a:pt x="31319" y="12603"/>
                </a:lnTo>
                <a:lnTo>
                  <a:pt x="31319" y="6301"/>
                </a:lnTo>
                <a:lnTo>
                  <a:pt x="26099" y="0"/>
                </a:lnTo>
                <a:close/>
              </a:path>
            </a:pathLst>
          </a:custGeom>
          <a:solidFill>
            <a:srgbClr val="F6AD1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8829993" y="2631807"/>
            <a:ext cx="36830" cy="19050"/>
          </a:xfrm>
          <a:custGeom>
            <a:avLst/>
            <a:gdLst/>
            <a:ahLst/>
            <a:cxnLst/>
            <a:rect l="l" t="t" r="r" b="b"/>
            <a:pathLst>
              <a:path w="36829" h="19050">
                <a:moveTo>
                  <a:pt x="36538" y="0"/>
                </a:moveTo>
                <a:lnTo>
                  <a:pt x="5219" y="0"/>
                </a:lnTo>
                <a:lnTo>
                  <a:pt x="5219" y="6301"/>
                </a:lnTo>
                <a:lnTo>
                  <a:pt x="0" y="12603"/>
                </a:lnTo>
                <a:lnTo>
                  <a:pt x="26099" y="18905"/>
                </a:lnTo>
                <a:lnTo>
                  <a:pt x="31319" y="12603"/>
                </a:lnTo>
                <a:lnTo>
                  <a:pt x="31319" y="6301"/>
                </a:lnTo>
                <a:lnTo>
                  <a:pt x="36538" y="0"/>
                </a:lnTo>
                <a:close/>
              </a:path>
            </a:pathLst>
          </a:custGeom>
          <a:solidFill>
            <a:srgbClr val="F6AD1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8454164" y="2612901"/>
            <a:ext cx="36830" cy="19050"/>
          </a:xfrm>
          <a:custGeom>
            <a:avLst/>
            <a:gdLst/>
            <a:ahLst/>
            <a:cxnLst/>
            <a:rect l="l" t="t" r="r" b="b"/>
            <a:pathLst>
              <a:path w="36829" h="19050">
                <a:moveTo>
                  <a:pt x="26099" y="0"/>
                </a:moveTo>
                <a:lnTo>
                  <a:pt x="0" y="0"/>
                </a:lnTo>
                <a:lnTo>
                  <a:pt x="0" y="6301"/>
                </a:lnTo>
                <a:lnTo>
                  <a:pt x="5219" y="12603"/>
                </a:lnTo>
                <a:lnTo>
                  <a:pt x="5219" y="18905"/>
                </a:lnTo>
                <a:lnTo>
                  <a:pt x="36538" y="18905"/>
                </a:lnTo>
                <a:lnTo>
                  <a:pt x="31319" y="12603"/>
                </a:lnTo>
                <a:lnTo>
                  <a:pt x="31319" y="6301"/>
                </a:lnTo>
                <a:lnTo>
                  <a:pt x="26099" y="6301"/>
                </a:lnTo>
                <a:lnTo>
                  <a:pt x="26099" y="0"/>
                </a:lnTo>
                <a:close/>
              </a:path>
            </a:pathLst>
          </a:custGeom>
          <a:solidFill>
            <a:srgbClr val="F3AC1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8840433" y="2612901"/>
            <a:ext cx="36830" cy="19050"/>
          </a:xfrm>
          <a:custGeom>
            <a:avLst/>
            <a:gdLst/>
            <a:ahLst/>
            <a:cxnLst/>
            <a:rect l="l" t="t" r="r" b="b"/>
            <a:pathLst>
              <a:path w="36829" h="19050">
                <a:moveTo>
                  <a:pt x="36538" y="0"/>
                </a:moveTo>
                <a:lnTo>
                  <a:pt x="10439" y="0"/>
                </a:lnTo>
                <a:lnTo>
                  <a:pt x="0" y="12603"/>
                </a:lnTo>
                <a:lnTo>
                  <a:pt x="0" y="18905"/>
                </a:lnTo>
                <a:lnTo>
                  <a:pt x="26099" y="18905"/>
                </a:lnTo>
                <a:lnTo>
                  <a:pt x="31319" y="12603"/>
                </a:lnTo>
                <a:lnTo>
                  <a:pt x="31319" y="6301"/>
                </a:lnTo>
                <a:lnTo>
                  <a:pt x="36538" y="0"/>
                </a:lnTo>
                <a:close/>
              </a:path>
            </a:pathLst>
          </a:custGeom>
          <a:solidFill>
            <a:srgbClr val="F3AC1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8443724" y="2593995"/>
            <a:ext cx="36830" cy="19050"/>
          </a:xfrm>
          <a:custGeom>
            <a:avLst/>
            <a:gdLst/>
            <a:ahLst/>
            <a:cxnLst/>
            <a:rect l="l" t="t" r="r" b="b"/>
            <a:pathLst>
              <a:path w="36829" h="19050">
                <a:moveTo>
                  <a:pt x="26099" y="0"/>
                </a:moveTo>
                <a:lnTo>
                  <a:pt x="0" y="0"/>
                </a:lnTo>
                <a:lnTo>
                  <a:pt x="0" y="6301"/>
                </a:lnTo>
                <a:lnTo>
                  <a:pt x="5219" y="6301"/>
                </a:lnTo>
                <a:lnTo>
                  <a:pt x="5219" y="12603"/>
                </a:lnTo>
                <a:lnTo>
                  <a:pt x="10439" y="18905"/>
                </a:lnTo>
                <a:lnTo>
                  <a:pt x="36538" y="18905"/>
                </a:lnTo>
                <a:lnTo>
                  <a:pt x="31319" y="12603"/>
                </a:lnTo>
                <a:lnTo>
                  <a:pt x="31319" y="6301"/>
                </a:lnTo>
                <a:lnTo>
                  <a:pt x="26099" y="0"/>
                </a:lnTo>
                <a:close/>
              </a:path>
            </a:pathLst>
          </a:custGeom>
          <a:solidFill>
            <a:srgbClr val="EEAA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8850872" y="2593996"/>
            <a:ext cx="31750" cy="19050"/>
          </a:xfrm>
          <a:custGeom>
            <a:avLst/>
            <a:gdLst/>
            <a:ahLst/>
            <a:cxnLst/>
            <a:rect l="l" t="t" r="r" b="b"/>
            <a:pathLst>
              <a:path w="31750" h="19050">
                <a:moveTo>
                  <a:pt x="31319" y="0"/>
                </a:moveTo>
                <a:lnTo>
                  <a:pt x="5219" y="0"/>
                </a:lnTo>
                <a:lnTo>
                  <a:pt x="5219" y="6301"/>
                </a:lnTo>
                <a:lnTo>
                  <a:pt x="0" y="6301"/>
                </a:lnTo>
                <a:lnTo>
                  <a:pt x="0" y="18905"/>
                </a:lnTo>
                <a:lnTo>
                  <a:pt x="26099" y="18905"/>
                </a:lnTo>
                <a:lnTo>
                  <a:pt x="26099" y="12603"/>
                </a:lnTo>
                <a:lnTo>
                  <a:pt x="31319" y="6301"/>
                </a:lnTo>
                <a:lnTo>
                  <a:pt x="31319" y="0"/>
                </a:lnTo>
                <a:close/>
              </a:path>
            </a:pathLst>
          </a:custGeom>
          <a:solidFill>
            <a:srgbClr val="EEAA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8438505" y="2575090"/>
            <a:ext cx="31750" cy="19050"/>
          </a:xfrm>
          <a:custGeom>
            <a:avLst/>
            <a:gdLst/>
            <a:ahLst/>
            <a:cxnLst/>
            <a:rect l="l" t="t" r="r" b="b"/>
            <a:pathLst>
              <a:path w="31750" h="19050">
                <a:moveTo>
                  <a:pt x="26099" y="0"/>
                </a:moveTo>
                <a:lnTo>
                  <a:pt x="0" y="0"/>
                </a:lnTo>
                <a:lnTo>
                  <a:pt x="0" y="6301"/>
                </a:lnTo>
                <a:lnTo>
                  <a:pt x="5219" y="12603"/>
                </a:lnTo>
                <a:lnTo>
                  <a:pt x="5219" y="18905"/>
                </a:lnTo>
                <a:lnTo>
                  <a:pt x="31319" y="18905"/>
                </a:lnTo>
                <a:lnTo>
                  <a:pt x="31319" y="12603"/>
                </a:lnTo>
                <a:lnTo>
                  <a:pt x="26099" y="6301"/>
                </a:lnTo>
                <a:lnTo>
                  <a:pt x="26099" y="0"/>
                </a:lnTo>
                <a:close/>
              </a:path>
            </a:pathLst>
          </a:custGeom>
          <a:solidFill>
            <a:srgbClr val="EAA72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8856092" y="2575090"/>
            <a:ext cx="36830" cy="19050"/>
          </a:xfrm>
          <a:custGeom>
            <a:avLst/>
            <a:gdLst/>
            <a:ahLst/>
            <a:cxnLst/>
            <a:rect l="l" t="t" r="r" b="b"/>
            <a:pathLst>
              <a:path w="36829" h="19050">
                <a:moveTo>
                  <a:pt x="36538" y="0"/>
                </a:moveTo>
                <a:lnTo>
                  <a:pt x="10439" y="0"/>
                </a:lnTo>
                <a:lnTo>
                  <a:pt x="5219" y="6301"/>
                </a:lnTo>
                <a:lnTo>
                  <a:pt x="5219" y="12603"/>
                </a:lnTo>
                <a:lnTo>
                  <a:pt x="0" y="18905"/>
                </a:lnTo>
                <a:lnTo>
                  <a:pt x="26099" y="18905"/>
                </a:lnTo>
                <a:lnTo>
                  <a:pt x="31319" y="12603"/>
                </a:lnTo>
                <a:lnTo>
                  <a:pt x="31319" y="6301"/>
                </a:lnTo>
                <a:lnTo>
                  <a:pt x="36538" y="0"/>
                </a:lnTo>
                <a:close/>
              </a:path>
            </a:pathLst>
          </a:custGeom>
          <a:solidFill>
            <a:srgbClr val="EAA72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8433285" y="2562486"/>
            <a:ext cx="31750" cy="12700"/>
          </a:xfrm>
          <a:custGeom>
            <a:avLst/>
            <a:gdLst/>
            <a:ahLst/>
            <a:cxnLst/>
            <a:rect l="l" t="t" r="r" b="b"/>
            <a:pathLst>
              <a:path w="31750" h="12700">
                <a:moveTo>
                  <a:pt x="26099" y="0"/>
                </a:moveTo>
                <a:lnTo>
                  <a:pt x="0" y="0"/>
                </a:lnTo>
                <a:lnTo>
                  <a:pt x="0" y="6301"/>
                </a:lnTo>
                <a:lnTo>
                  <a:pt x="5219" y="12603"/>
                </a:lnTo>
                <a:lnTo>
                  <a:pt x="31319" y="12603"/>
                </a:lnTo>
                <a:lnTo>
                  <a:pt x="26099" y="6301"/>
                </a:lnTo>
                <a:lnTo>
                  <a:pt x="26099" y="0"/>
                </a:lnTo>
                <a:close/>
              </a:path>
            </a:pathLst>
          </a:custGeom>
          <a:solidFill>
            <a:srgbClr val="E4A22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8866532" y="2562486"/>
            <a:ext cx="31750" cy="12700"/>
          </a:xfrm>
          <a:custGeom>
            <a:avLst/>
            <a:gdLst/>
            <a:ahLst/>
            <a:cxnLst/>
            <a:rect l="l" t="t" r="r" b="b"/>
            <a:pathLst>
              <a:path w="31750" h="12700">
                <a:moveTo>
                  <a:pt x="31319" y="0"/>
                </a:moveTo>
                <a:lnTo>
                  <a:pt x="0" y="0"/>
                </a:lnTo>
                <a:lnTo>
                  <a:pt x="0" y="12603"/>
                </a:lnTo>
                <a:lnTo>
                  <a:pt x="26099" y="12603"/>
                </a:lnTo>
                <a:lnTo>
                  <a:pt x="26099" y="6301"/>
                </a:lnTo>
                <a:lnTo>
                  <a:pt x="31319" y="0"/>
                </a:lnTo>
                <a:close/>
              </a:path>
            </a:pathLst>
          </a:custGeom>
          <a:solidFill>
            <a:srgbClr val="E4A22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8428065" y="2543580"/>
            <a:ext cx="31750" cy="19050"/>
          </a:xfrm>
          <a:custGeom>
            <a:avLst/>
            <a:gdLst/>
            <a:ahLst/>
            <a:cxnLst/>
            <a:rect l="l" t="t" r="r" b="b"/>
            <a:pathLst>
              <a:path w="31750" h="19050">
                <a:moveTo>
                  <a:pt x="26099" y="0"/>
                </a:moveTo>
                <a:lnTo>
                  <a:pt x="0" y="0"/>
                </a:lnTo>
                <a:lnTo>
                  <a:pt x="0" y="12603"/>
                </a:lnTo>
                <a:lnTo>
                  <a:pt x="5219" y="18905"/>
                </a:lnTo>
                <a:lnTo>
                  <a:pt x="31319" y="18905"/>
                </a:lnTo>
                <a:lnTo>
                  <a:pt x="26099" y="12603"/>
                </a:lnTo>
                <a:lnTo>
                  <a:pt x="26099" y="0"/>
                </a:lnTo>
                <a:close/>
              </a:path>
            </a:pathLst>
          </a:custGeom>
          <a:solidFill>
            <a:srgbClr val="DF9F2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8871752" y="2543580"/>
            <a:ext cx="31750" cy="19050"/>
          </a:xfrm>
          <a:custGeom>
            <a:avLst/>
            <a:gdLst/>
            <a:ahLst/>
            <a:cxnLst/>
            <a:rect l="l" t="t" r="r" b="b"/>
            <a:pathLst>
              <a:path w="31750" h="19050">
                <a:moveTo>
                  <a:pt x="31319" y="0"/>
                </a:moveTo>
                <a:lnTo>
                  <a:pt x="5219" y="0"/>
                </a:lnTo>
                <a:lnTo>
                  <a:pt x="0" y="6301"/>
                </a:lnTo>
                <a:lnTo>
                  <a:pt x="0" y="18905"/>
                </a:lnTo>
                <a:lnTo>
                  <a:pt x="26099" y="18905"/>
                </a:lnTo>
                <a:lnTo>
                  <a:pt x="26099" y="12603"/>
                </a:lnTo>
                <a:lnTo>
                  <a:pt x="31319" y="6301"/>
                </a:lnTo>
                <a:lnTo>
                  <a:pt x="31319" y="0"/>
                </a:lnTo>
                <a:close/>
              </a:path>
            </a:pathLst>
          </a:custGeom>
          <a:solidFill>
            <a:srgbClr val="DF9F2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8422845" y="2524675"/>
            <a:ext cx="31750" cy="19050"/>
          </a:xfrm>
          <a:custGeom>
            <a:avLst/>
            <a:gdLst/>
            <a:ahLst/>
            <a:cxnLst/>
            <a:rect l="l" t="t" r="r" b="b"/>
            <a:pathLst>
              <a:path w="31750" h="19050">
                <a:moveTo>
                  <a:pt x="20879" y="0"/>
                </a:moveTo>
                <a:lnTo>
                  <a:pt x="0" y="0"/>
                </a:lnTo>
                <a:lnTo>
                  <a:pt x="0" y="18905"/>
                </a:lnTo>
                <a:lnTo>
                  <a:pt x="31319" y="18905"/>
                </a:lnTo>
                <a:lnTo>
                  <a:pt x="26099" y="12603"/>
                </a:lnTo>
                <a:lnTo>
                  <a:pt x="26099" y="6301"/>
                </a:lnTo>
                <a:lnTo>
                  <a:pt x="20879" y="0"/>
                </a:lnTo>
                <a:close/>
              </a:path>
            </a:pathLst>
          </a:custGeom>
          <a:solidFill>
            <a:srgbClr val="DF9F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8876972" y="2524675"/>
            <a:ext cx="31750" cy="19050"/>
          </a:xfrm>
          <a:custGeom>
            <a:avLst/>
            <a:gdLst/>
            <a:ahLst/>
            <a:cxnLst/>
            <a:rect l="l" t="t" r="r" b="b"/>
            <a:pathLst>
              <a:path w="31750" h="19050">
                <a:moveTo>
                  <a:pt x="31319" y="0"/>
                </a:moveTo>
                <a:lnTo>
                  <a:pt x="5219" y="0"/>
                </a:lnTo>
                <a:lnTo>
                  <a:pt x="5219" y="6301"/>
                </a:lnTo>
                <a:lnTo>
                  <a:pt x="0" y="12603"/>
                </a:lnTo>
                <a:lnTo>
                  <a:pt x="0" y="18905"/>
                </a:lnTo>
                <a:lnTo>
                  <a:pt x="26099" y="18905"/>
                </a:lnTo>
                <a:lnTo>
                  <a:pt x="26099" y="6301"/>
                </a:lnTo>
                <a:lnTo>
                  <a:pt x="31319" y="6301"/>
                </a:lnTo>
                <a:lnTo>
                  <a:pt x="31319" y="0"/>
                </a:lnTo>
                <a:close/>
              </a:path>
            </a:pathLst>
          </a:custGeom>
          <a:solidFill>
            <a:srgbClr val="DF9F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8417625" y="2505769"/>
            <a:ext cx="26670" cy="19050"/>
          </a:xfrm>
          <a:custGeom>
            <a:avLst/>
            <a:gdLst/>
            <a:ahLst/>
            <a:cxnLst/>
            <a:rect l="l" t="t" r="r" b="b"/>
            <a:pathLst>
              <a:path w="26670" h="19050">
                <a:moveTo>
                  <a:pt x="26099" y="0"/>
                </a:moveTo>
                <a:lnTo>
                  <a:pt x="0" y="0"/>
                </a:lnTo>
                <a:lnTo>
                  <a:pt x="0" y="12603"/>
                </a:lnTo>
                <a:lnTo>
                  <a:pt x="5219" y="18905"/>
                </a:lnTo>
                <a:lnTo>
                  <a:pt x="26099" y="18905"/>
                </a:lnTo>
                <a:lnTo>
                  <a:pt x="26099" y="0"/>
                </a:lnTo>
                <a:close/>
              </a:path>
            </a:pathLst>
          </a:custGeom>
          <a:solidFill>
            <a:srgbClr val="DC9E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/>
          <p:nvPr/>
        </p:nvSpPr>
        <p:spPr>
          <a:xfrm>
            <a:off x="8882191" y="2505769"/>
            <a:ext cx="31750" cy="19050"/>
          </a:xfrm>
          <a:custGeom>
            <a:avLst/>
            <a:gdLst/>
            <a:ahLst/>
            <a:cxnLst/>
            <a:rect l="l" t="t" r="r" b="b"/>
            <a:pathLst>
              <a:path w="31750" h="19050">
                <a:moveTo>
                  <a:pt x="31319" y="0"/>
                </a:moveTo>
                <a:lnTo>
                  <a:pt x="5219" y="0"/>
                </a:lnTo>
                <a:lnTo>
                  <a:pt x="5219" y="6301"/>
                </a:lnTo>
                <a:lnTo>
                  <a:pt x="0" y="12603"/>
                </a:lnTo>
                <a:lnTo>
                  <a:pt x="0" y="18905"/>
                </a:lnTo>
                <a:lnTo>
                  <a:pt x="26099" y="18905"/>
                </a:lnTo>
                <a:lnTo>
                  <a:pt x="26099" y="6301"/>
                </a:lnTo>
                <a:lnTo>
                  <a:pt x="31319" y="0"/>
                </a:lnTo>
                <a:close/>
              </a:path>
            </a:pathLst>
          </a:custGeom>
          <a:solidFill>
            <a:srgbClr val="DC9E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/>
          <p:nvPr/>
        </p:nvSpPr>
        <p:spPr>
          <a:xfrm>
            <a:off x="8412405" y="2486863"/>
            <a:ext cx="31750" cy="19050"/>
          </a:xfrm>
          <a:custGeom>
            <a:avLst/>
            <a:gdLst/>
            <a:ahLst/>
            <a:cxnLst/>
            <a:rect l="l" t="t" r="r" b="b"/>
            <a:pathLst>
              <a:path w="31750" h="19050">
                <a:moveTo>
                  <a:pt x="26099" y="0"/>
                </a:moveTo>
                <a:lnTo>
                  <a:pt x="0" y="6301"/>
                </a:lnTo>
                <a:lnTo>
                  <a:pt x="0" y="12603"/>
                </a:lnTo>
                <a:lnTo>
                  <a:pt x="5219" y="18905"/>
                </a:lnTo>
                <a:lnTo>
                  <a:pt x="31319" y="18905"/>
                </a:lnTo>
                <a:lnTo>
                  <a:pt x="26099" y="12603"/>
                </a:lnTo>
                <a:lnTo>
                  <a:pt x="26099" y="0"/>
                </a:lnTo>
                <a:close/>
              </a:path>
            </a:pathLst>
          </a:custGeom>
          <a:solidFill>
            <a:srgbClr val="D69B3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/>
          <p:nvPr/>
        </p:nvSpPr>
        <p:spPr>
          <a:xfrm>
            <a:off x="8887411" y="2486864"/>
            <a:ext cx="26670" cy="19050"/>
          </a:xfrm>
          <a:custGeom>
            <a:avLst/>
            <a:gdLst/>
            <a:ahLst/>
            <a:cxnLst/>
            <a:rect l="l" t="t" r="r" b="b"/>
            <a:pathLst>
              <a:path w="26670" h="19050">
                <a:moveTo>
                  <a:pt x="5219" y="0"/>
                </a:moveTo>
                <a:lnTo>
                  <a:pt x="0" y="6301"/>
                </a:lnTo>
                <a:lnTo>
                  <a:pt x="0" y="18905"/>
                </a:lnTo>
                <a:lnTo>
                  <a:pt x="26099" y="18905"/>
                </a:lnTo>
                <a:lnTo>
                  <a:pt x="26099" y="6301"/>
                </a:lnTo>
                <a:lnTo>
                  <a:pt x="5219" y="0"/>
                </a:lnTo>
                <a:close/>
              </a:path>
            </a:pathLst>
          </a:custGeom>
          <a:solidFill>
            <a:srgbClr val="D69B3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/>
          <p:nvPr/>
        </p:nvSpPr>
        <p:spPr>
          <a:xfrm>
            <a:off x="8412405" y="2474260"/>
            <a:ext cx="26670" cy="19050"/>
          </a:xfrm>
          <a:custGeom>
            <a:avLst/>
            <a:gdLst/>
            <a:ahLst/>
            <a:cxnLst/>
            <a:rect l="l" t="t" r="r" b="b"/>
            <a:pathLst>
              <a:path w="26670" h="19050">
                <a:moveTo>
                  <a:pt x="20879" y="0"/>
                </a:moveTo>
                <a:lnTo>
                  <a:pt x="0" y="0"/>
                </a:lnTo>
                <a:lnTo>
                  <a:pt x="0" y="18905"/>
                </a:lnTo>
                <a:lnTo>
                  <a:pt x="26099" y="12603"/>
                </a:lnTo>
                <a:lnTo>
                  <a:pt x="26099" y="6301"/>
                </a:lnTo>
                <a:lnTo>
                  <a:pt x="20879" y="0"/>
                </a:lnTo>
                <a:close/>
              </a:path>
            </a:pathLst>
          </a:custGeom>
          <a:solidFill>
            <a:srgbClr val="CC9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/>
          <p:nvPr/>
        </p:nvSpPr>
        <p:spPr>
          <a:xfrm>
            <a:off x="8892631" y="2474260"/>
            <a:ext cx="26670" cy="19050"/>
          </a:xfrm>
          <a:custGeom>
            <a:avLst/>
            <a:gdLst/>
            <a:ahLst/>
            <a:cxnLst/>
            <a:rect l="l" t="t" r="r" b="b"/>
            <a:pathLst>
              <a:path w="26670" h="19050">
                <a:moveTo>
                  <a:pt x="26099" y="0"/>
                </a:moveTo>
                <a:lnTo>
                  <a:pt x="0" y="0"/>
                </a:lnTo>
                <a:lnTo>
                  <a:pt x="0" y="12603"/>
                </a:lnTo>
                <a:lnTo>
                  <a:pt x="20879" y="18905"/>
                </a:lnTo>
                <a:lnTo>
                  <a:pt x="26099" y="12603"/>
                </a:lnTo>
                <a:lnTo>
                  <a:pt x="26099" y="0"/>
                </a:lnTo>
                <a:close/>
              </a:path>
            </a:pathLst>
          </a:custGeom>
          <a:solidFill>
            <a:srgbClr val="CC9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/>
          <p:nvPr/>
        </p:nvSpPr>
        <p:spPr>
          <a:xfrm>
            <a:off x="8407186" y="2455354"/>
            <a:ext cx="26670" cy="19050"/>
          </a:xfrm>
          <a:custGeom>
            <a:avLst/>
            <a:gdLst/>
            <a:ahLst/>
            <a:cxnLst/>
            <a:rect l="l" t="t" r="r" b="b"/>
            <a:pathLst>
              <a:path w="26670" h="19050">
                <a:moveTo>
                  <a:pt x="0" y="18905"/>
                </a:moveTo>
                <a:lnTo>
                  <a:pt x="0" y="0"/>
                </a:lnTo>
                <a:lnTo>
                  <a:pt x="26099" y="0"/>
                </a:lnTo>
                <a:lnTo>
                  <a:pt x="26099" y="18905"/>
                </a:lnTo>
                <a:lnTo>
                  <a:pt x="0" y="18905"/>
                </a:lnTo>
                <a:close/>
              </a:path>
            </a:pathLst>
          </a:custGeom>
          <a:solidFill>
            <a:srgbClr val="B88F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/>
          <p:nvPr/>
        </p:nvSpPr>
        <p:spPr>
          <a:xfrm>
            <a:off x="8892631" y="2455354"/>
            <a:ext cx="26670" cy="19050"/>
          </a:xfrm>
          <a:custGeom>
            <a:avLst/>
            <a:gdLst/>
            <a:ahLst/>
            <a:cxnLst/>
            <a:rect l="l" t="t" r="r" b="b"/>
            <a:pathLst>
              <a:path w="26670" h="19050">
                <a:moveTo>
                  <a:pt x="26099" y="0"/>
                </a:moveTo>
                <a:lnTo>
                  <a:pt x="5219" y="0"/>
                </a:lnTo>
                <a:lnTo>
                  <a:pt x="5219" y="6301"/>
                </a:lnTo>
                <a:lnTo>
                  <a:pt x="0" y="12603"/>
                </a:lnTo>
                <a:lnTo>
                  <a:pt x="0" y="18905"/>
                </a:lnTo>
                <a:lnTo>
                  <a:pt x="26099" y="18905"/>
                </a:lnTo>
                <a:lnTo>
                  <a:pt x="26099" y="0"/>
                </a:lnTo>
                <a:close/>
              </a:path>
            </a:pathLst>
          </a:custGeom>
          <a:solidFill>
            <a:srgbClr val="B88F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/>
          <p:nvPr/>
        </p:nvSpPr>
        <p:spPr>
          <a:xfrm>
            <a:off x="8401966" y="2436448"/>
            <a:ext cx="31750" cy="19050"/>
          </a:xfrm>
          <a:custGeom>
            <a:avLst/>
            <a:gdLst/>
            <a:ahLst/>
            <a:cxnLst/>
            <a:rect l="l" t="t" r="r" b="b"/>
            <a:pathLst>
              <a:path w="31750" h="19050">
                <a:moveTo>
                  <a:pt x="26099" y="0"/>
                </a:moveTo>
                <a:lnTo>
                  <a:pt x="0" y="0"/>
                </a:lnTo>
                <a:lnTo>
                  <a:pt x="5219" y="6301"/>
                </a:lnTo>
                <a:lnTo>
                  <a:pt x="5219" y="18905"/>
                </a:lnTo>
                <a:lnTo>
                  <a:pt x="31319" y="18905"/>
                </a:lnTo>
                <a:lnTo>
                  <a:pt x="26099" y="12603"/>
                </a:lnTo>
                <a:lnTo>
                  <a:pt x="26099" y="0"/>
                </a:lnTo>
                <a:close/>
              </a:path>
            </a:pathLst>
          </a:custGeom>
          <a:solidFill>
            <a:srgbClr val="A1824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3" name="object 93"/>
          <p:cNvSpPr/>
          <p:nvPr/>
        </p:nvSpPr>
        <p:spPr>
          <a:xfrm>
            <a:off x="8897851" y="2436448"/>
            <a:ext cx="26670" cy="19050"/>
          </a:xfrm>
          <a:custGeom>
            <a:avLst/>
            <a:gdLst/>
            <a:ahLst/>
            <a:cxnLst/>
            <a:rect l="l" t="t" r="r" b="b"/>
            <a:pathLst>
              <a:path w="26670" h="19050">
                <a:moveTo>
                  <a:pt x="0" y="18905"/>
                </a:moveTo>
                <a:lnTo>
                  <a:pt x="0" y="0"/>
                </a:lnTo>
                <a:lnTo>
                  <a:pt x="26099" y="0"/>
                </a:lnTo>
                <a:lnTo>
                  <a:pt x="26099" y="18905"/>
                </a:lnTo>
                <a:lnTo>
                  <a:pt x="0" y="18905"/>
                </a:lnTo>
                <a:close/>
              </a:path>
            </a:pathLst>
          </a:custGeom>
          <a:solidFill>
            <a:srgbClr val="A1824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4" name="object 94"/>
          <p:cNvSpPr/>
          <p:nvPr/>
        </p:nvSpPr>
        <p:spPr>
          <a:xfrm>
            <a:off x="8401966" y="2417542"/>
            <a:ext cx="26670" cy="19050"/>
          </a:xfrm>
          <a:custGeom>
            <a:avLst/>
            <a:gdLst/>
            <a:ahLst/>
            <a:cxnLst/>
            <a:rect l="l" t="t" r="r" b="b"/>
            <a:pathLst>
              <a:path w="26670" h="19050">
                <a:moveTo>
                  <a:pt x="0" y="18905"/>
                </a:moveTo>
                <a:lnTo>
                  <a:pt x="0" y="0"/>
                </a:lnTo>
                <a:lnTo>
                  <a:pt x="26099" y="0"/>
                </a:lnTo>
                <a:lnTo>
                  <a:pt x="26099" y="18905"/>
                </a:lnTo>
                <a:lnTo>
                  <a:pt x="0" y="18905"/>
                </a:lnTo>
                <a:close/>
              </a:path>
            </a:pathLst>
          </a:custGeom>
          <a:solidFill>
            <a:srgbClr val="8E754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5" name="object 95"/>
          <p:cNvSpPr/>
          <p:nvPr/>
        </p:nvSpPr>
        <p:spPr>
          <a:xfrm>
            <a:off x="8897851" y="2417543"/>
            <a:ext cx="26670" cy="19050"/>
          </a:xfrm>
          <a:custGeom>
            <a:avLst/>
            <a:gdLst/>
            <a:ahLst/>
            <a:cxnLst/>
            <a:rect l="l" t="t" r="r" b="b"/>
            <a:pathLst>
              <a:path w="26670" h="19050">
                <a:moveTo>
                  <a:pt x="26099" y="0"/>
                </a:moveTo>
                <a:lnTo>
                  <a:pt x="5219" y="0"/>
                </a:lnTo>
                <a:lnTo>
                  <a:pt x="5219" y="12603"/>
                </a:lnTo>
                <a:lnTo>
                  <a:pt x="0" y="18905"/>
                </a:lnTo>
                <a:lnTo>
                  <a:pt x="26099" y="18905"/>
                </a:lnTo>
                <a:lnTo>
                  <a:pt x="26099" y="0"/>
                </a:lnTo>
                <a:close/>
              </a:path>
            </a:pathLst>
          </a:custGeom>
          <a:solidFill>
            <a:srgbClr val="8E754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6" name="object 96"/>
          <p:cNvSpPr/>
          <p:nvPr/>
        </p:nvSpPr>
        <p:spPr>
          <a:xfrm>
            <a:off x="8401966" y="2398637"/>
            <a:ext cx="26670" cy="19050"/>
          </a:xfrm>
          <a:custGeom>
            <a:avLst/>
            <a:gdLst/>
            <a:ahLst/>
            <a:cxnLst/>
            <a:rect l="l" t="t" r="r" b="b"/>
            <a:pathLst>
              <a:path w="26670" h="19050">
                <a:moveTo>
                  <a:pt x="20879" y="0"/>
                </a:moveTo>
                <a:lnTo>
                  <a:pt x="0" y="0"/>
                </a:lnTo>
                <a:lnTo>
                  <a:pt x="0" y="18905"/>
                </a:lnTo>
                <a:lnTo>
                  <a:pt x="26099" y="18905"/>
                </a:lnTo>
                <a:lnTo>
                  <a:pt x="26099" y="12603"/>
                </a:lnTo>
                <a:lnTo>
                  <a:pt x="20879" y="6301"/>
                </a:lnTo>
                <a:lnTo>
                  <a:pt x="20879" y="0"/>
                </a:lnTo>
                <a:close/>
              </a:path>
            </a:pathLst>
          </a:custGeom>
          <a:solidFill>
            <a:srgbClr val="7464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7" name="object 97"/>
          <p:cNvSpPr/>
          <p:nvPr/>
        </p:nvSpPr>
        <p:spPr>
          <a:xfrm>
            <a:off x="8903071" y="2398637"/>
            <a:ext cx="26670" cy="19050"/>
          </a:xfrm>
          <a:custGeom>
            <a:avLst/>
            <a:gdLst/>
            <a:ahLst/>
            <a:cxnLst/>
            <a:rect l="l" t="t" r="r" b="b"/>
            <a:pathLst>
              <a:path w="26670" h="19050">
                <a:moveTo>
                  <a:pt x="0" y="18905"/>
                </a:moveTo>
                <a:lnTo>
                  <a:pt x="0" y="0"/>
                </a:lnTo>
                <a:lnTo>
                  <a:pt x="26099" y="0"/>
                </a:lnTo>
                <a:lnTo>
                  <a:pt x="26099" y="18905"/>
                </a:lnTo>
                <a:lnTo>
                  <a:pt x="0" y="18905"/>
                </a:lnTo>
                <a:close/>
              </a:path>
            </a:pathLst>
          </a:custGeom>
          <a:solidFill>
            <a:srgbClr val="7464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8" name="object 98"/>
          <p:cNvSpPr/>
          <p:nvPr/>
        </p:nvSpPr>
        <p:spPr>
          <a:xfrm>
            <a:off x="8401966" y="2386033"/>
            <a:ext cx="20955" cy="12700"/>
          </a:xfrm>
          <a:custGeom>
            <a:avLst/>
            <a:gdLst/>
            <a:ahLst/>
            <a:cxnLst/>
            <a:rect l="l" t="t" r="r" b="b"/>
            <a:pathLst>
              <a:path w="20954" h="12700">
                <a:moveTo>
                  <a:pt x="20879" y="0"/>
                </a:moveTo>
                <a:lnTo>
                  <a:pt x="0" y="0"/>
                </a:lnTo>
                <a:lnTo>
                  <a:pt x="0" y="12603"/>
                </a:lnTo>
                <a:lnTo>
                  <a:pt x="20879" y="12603"/>
                </a:lnTo>
                <a:lnTo>
                  <a:pt x="20879" y="0"/>
                </a:lnTo>
                <a:close/>
              </a:path>
            </a:pathLst>
          </a:custGeom>
          <a:solidFill>
            <a:srgbClr val="61564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9" name="object 99"/>
          <p:cNvSpPr/>
          <p:nvPr/>
        </p:nvSpPr>
        <p:spPr>
          <a:xfrm>
            <a:off x="8903071" y="2386033"/>
            <a:ext cx="26670" cy="12700"/>
          </a:xfrm>
          <a:custGeom>
            <a:avLst/>
            <a:gdLst/>
            <a:ahLst/>
            <a:cxnLst/>
            <a:rect l="l" t="t" r="r" b="b"/>
            <a:pathLst>
              <a:path w="26670" h="12700">
                <a:moveTo>
                  <a:pt x="0" y="12603"/>
                </a:moveTo>
                <a:lnTo>
                  <a:pt x="0" y="0"/>
                </a:lnTo>
                <a:lnTo>
                  <a:pt x="26099" y="0"/>
                </a:lnTo>
                <a:lnTo>
                  <a:pt x="26099" y="12603"/>
                </a:lnTo>
                <a:lnTo>
                  <a:pt x="0" y="12603"/>
                </a:lnTo>
                <a:close/>
              </a:path>
            </a:pathLst>
          </a:custGeom>
          <a:solidFill>
            <a:srgbClr val="61564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0" name="object 100"/>
          <p:cNvSpPr/>
          <p:nvPr/>
        </p:nvSpPr>
        <p:spPr>
          <a:xfrm>
            <a:off x="8396745" y="2367127"/>
            <a:ext cx="26670" cy="19050"/>
          </a:xfrm>
          <a:custGeom>
            <a:avLst/>
            <a:gdLst/>
            <a:ahLst/>
            <a:cxnLst/>
            <a:rect l="l" t="t" r="r" b="b"/>
            <a:pathLst>
              <a:path w="26670" h="19050">
                <a:moveTo>
                  <a:pt x="0" y="18905"/>
                </a:moveTo>
                <a:lnTo>
                  <a:pt x="0" y="0"/>
                </a:lnTo>
                <a:lnTo>
                  <a:pt x="26099" y="0"/>
                </a:lnTo>
                <a:lnTo>
                  <a:pt x="26099" y="18905"/>
                </a:lnTo>
                <a:lnTo>
                  <a:pt x="0" y="18905"/>
                </a:lnTo>
                <a:close/>
              </a:path>
            </a:pathLst>
          </a:custGeom>
          <a:solidFill>
            <a:srgbClr val="46413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1" name="object 101"/>
          <p:cNvSpPr/>
          <p:nvPr/>
        </p:nvSpPr>
        <p:spPr>
          <a:xfrm>
            <a:off x="8903071" y="2367127"/>
            <a:ext cx="26670" cy="19050"/>
          </a:xfrm>
          <a:custGeom>
            <a:avLst/>
            <a:gdLst/>
            <a:ahLst/>
            <a:cxnLst/>
            <a:rect l="l" t="t" r="r" b="b"/>
            <a:pathLst>
              <a:path w="26670" h="19050">
                <a:moveTo>
                  <a:pt x="0" y="18905"/>
                </a:moveTo>
                <a:lnTo>
                  <a:pt x="0" y="0"/>
                </a:lnTo>
                <a:lnTo>
                  <a:pt x="26099" y="0"/>
                </a:lnTo>
                <a:lnTo>
                  <a:pt x="26099" y="18905"/>
                </a:lnTo>
                <a:lnTo>
                  <a:pt x="0" y="18905"/>
                </a:lnTo>
                <a:close/>
              </a:path>
            </a:pathLst>
          </a:custGeom>
          <a:solidFill>
            <a:srgbClr val="46413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2" name="object 102"/>
          <p:cNvSpPr/>
          <p:nvPr/>
        </p:nvSpPr>
        <p:spPr>
          <a:xfrm>
            <a:off x="8396745" y="2348222"/>
            <a:ext cx="26670" cy="19050"/>
          </a:xfrm>
          <a:custGeom>
            <a:avLst/>
            <a:gdLst/>
            <a:ahLst/>
            <a:cxnLst/>
            <a:rect l="l" t="t" r="r" b="b"/>
            <a:pathLst>
              <a:path w="26670" h="19050">
                <a:moveTo>
                  <a:pt x="0" y="18905"/>
                </a:moveTo>
                <a:lnTo>
                  <a:pt x="0" y="0"/>
                </a:lnTo>
                <a:lnTo>
                  <a:pt x="26099" y="0"/>
                </a:lnTo>
                <a:lnTo>
                  <a:pt x="26099" y="18905"/>
                </a:lnTo>
                <a:lnTo>
                  <a:pt x="0" y="18905"/>
                </a:lnTo>
                <a:close/>
              </a:path>
            </a:pathLst>
          </a:custGeom>
          <a:solidFill>
            <a:srgbClr val="2F2D2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3" name="object 103"/>
          <p:cNvSpPr/>
          <p:nvPr/>
        </p:nvSpPr>
        <p:spPr>
          <a:xfrm>
            <a:off x="8903071" y="2348222"/>
            <a:ext cx="26670" cy="19050"/>
          </a:xfrm>
          <a:custGeom>
            <a:avLst/>
            <a:gdLst/>
            <a:ahLst/>
            <a:cxnLst/>
            <a:rect l="l" t="t" r="r" b="b"/>
            <a:pathLst>
              <a:path w="26670" h="19050">
                <a:moveTo>
                  <a:pt x="0" y="18905"/>
                </a:moveTo>
                <a:lnTo>
                  <a:pt x="0" y="0"/>
                </a:lnTo>
                <a:lnTo>
                  <a:pt x="26099" y="0"/>
                </a:lnTo>
                <a:lnTo>
                  <a:pt x="26099" y="18905"/>
                </a:lnTo>
                <a:lnTo>
                  <a:pt x="0" y="18905"/>
                </a:lnTo>
                <a:close/>
              </a:path>
            </a:pathLst>
          </a:custGeom>
          <a:solidFill>
            <a:srgbClr val="2F2D2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4" name="object 104"/>
          <p:cNvSpPr/>
          <p:nvPr/>
        </p:nvSpPr>
        <p:spPr>
          <a:xfrm>
            <a:off x="8396745" y="2329316"/>
            <a:ext cx="26670" cy="19050"/>
          </a:xfrm>
          <a:custGeom>
            <a:avLst/>
            <a:gdLst/>
            <a:ahLst/>
            <a:cxnLst/>
            <a:rect l="l" t="t" r="r" b="b"/>
            <a:pathLst>
              <a:path w="26670" h="19050">
                <a:moveTo>
                  <a:pt x="0" y="18905"/>
                </a:moveTo>
                <a:lnTo>
                  <a:pt x="0" y="0"/>
                </a:lnTo>
                <a:lnTo>
                  <a:pt x="26099" y="0"/>
                </a:lnTo>
                <a:lnTo>
                  <a:pt x="26099" y="18905"/>
                </a:lnTo>
                <a:lnTo>
                  <a:pt x="0" y="18905"/>
                </a:lnTo>
                <a:close/>
              </a:path>
            </a:pathLst>
          </a:custGeom>
          <a:solidFill>
            <a:srgbClr val="4543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5" name="object 105"/>
          <p:cNvSpPr/>
          <p:nvPr/>
        </p:nvSpPr>
        <p:spPr>
          <a:xfrm>
            <a:off x="8903071" y="2329316"/>
            <a:ext cx="26670" cy="19050"/>
          </a:xfrm>
          <a:custGeom>
            <a:avLst/>
            <a:gdLst/>
            <a:ahLst/>
            <a:cxnLst/>
            <a:rect l="l" t="t" r="r" b="b"/>
            <a:pathLst>
              <a:path w="26670" h="19050">
                <a:moveTo>
                  <a:pt x="0" y="18905"/>
                </a:moveTo>
                <a:lnTo>
                  <a:pt x="0" y="0"/>
                </a:lnTo>
                <a:lnTo>
                  <a:pt x="26099" y="0"/>
                </a:lnTo>
                <a:lnTo>
                  <a:pt x="26099" y="18905"/>
                </a:lnTo>
                <a:lnTo>
                  <a:pt x="0" y="18905"/>
                </a:lnTo>
                <a:close/>
              </a:path>
            </a:pathLst>
          </a:custGeom>
          <a:solidFill>
            <a:srgbClr val="4543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6" name="object 106"/>
          <p:cNvSpPr/>
          <p:nvPr/>
        </p:nvSpPr>
        <p:spPr>
          <a:xfrm>
            <a:off x="8396745" y="2310410"/>
            <a:ext cx="26670" cy="19050"/>
          </a:xfrm>
          <a:custGeom>
            <a:avLst/>
            <a:gdLst/>
            <a:ahLst/>
            <a:cxnLst/>
            <a:rect l="l" t="t" r="r" b="b"/>
            <a:pathLst>
              <a:path w="26670" h="19050">
                <a:moveTo>
                  <a:pt x="0" y="18905"/>
                </a:moveTo>
                <a:lnTo>
                  <a:pt x="0" y="0"/>
                </a:lnTo>
                <a:lnTo>
                  <a:pt x="26099" y="0"/>
                </a:lnTo>
                <a:lnTo>
                  <a:pt x="26099" y="18905"/>
                </a:lnTo>
                <a:lnTo>
                  <a:pt x="0" y="18905"/>
                </a:lnTo>
                <a:close/>
              </a:path>
            </a:pathLst>
          </a:custGeom>
          <a:solidFill>
            <a:srgbClr val="8F867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7" name="object 107"/>
          <p:cNvSpPr/>
          <p:nvPr/>
        </p:nvSpPr>
        <p:spPr>
          <a:xfrm>
            <a:off x="8903071" y="2310411"/>
            <a:ext cx="26670" cy="19050"/>
          </a:xfrm>
          <a:custGeom>
            <a:avLst/>
            <a:gdLst/>
            <a:ahLst/>
            <a:cxnLst/>
            <a:rect l="l" t="t" r="r" b="b"/>
            <a:pathLst>
              <a:path w="26670" h="19050">
                <a:moveTo>
                  <a:pt x="0" y="18905"/>
                </a:moveTo>
                <a:lnTo>
                  <a:pt x="0" y="0"/>
                </a:lnTo>
                <a:lnTo>
                  <a:pt x="26099" y="0"/>
                </a:lnTo>
                <a:lnTo>
                  <a:pt x="26099" y="18905"/>
                </a:lnTo>
                <a:lnTo>
                  <a:pt x="0" y="18905"/>
                </a:lnTo>
                <a:close/>
              </a:path>
            </a:pathLst>
          </a:custGeom>
          <a:solidFill>
            <a:srgbClr val="8F867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8" name="object 108"/>
          <p:cNvSpPr/>
          <p:nvPr/>
        </p:nvSpPr>
        <p:spPr>
          <a:xfrm>
            <a:off x="8401965" y="2297807"/>
            <a:ext cx="20955" cy="12700"/>
          </a:xfrm>
          <a:custGeom>
            <a:avLst/>
            <a:gdLst/>
            <a:ahLst/>
            <a:cxnLst/>
            <a:rect l="l" t="t" r="r" b="b"/>
            <a:pathLst>
              <a:path w="20954" h="12700">
                <a:moveTo>
                  <a:pt x="20879" y="0"/>
                </a:moveTo>
                <a:lnTo>
                  <a:pt x="0" y="0"/>
                </a:lnTo>
                <a:lnTo>
                  <a:pt x="0" y="12603"/>
                </a:lnTo>
                <a:lnTo>
                  <a:pt x="20879" y="12603"/>
                </a:lnTo>
                <a:lnTo>
                  <a:pt x="20879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9" name="object 109"/>
          <p:cNvSpPr/>
          <p:nvPr/>
        </p:nvSpPr>
        <p:spPr>
          <a:xfrm>
            <a:off x="8903071" y="2297807"/>
            <a:ext cx="26670" cy="12700"/>
          </a:xfrm>
          <a:custGeom>
            <a:avLst/>
            <a:gdLst/>
            <a:ahLst/>
            <a:cxnLst/>
            <a:rect l="l" t="t" r="r" b="b"/>
            <a:pathLst>
              <a:path w="26670" h="12700">
                <a:moveTo>
                  <a:pt x="0" y="12603"/>
                </a:moveTo>
                <a:lnTo>
                  <a:pt x="0" y="0"/>
                </a:lnTo>
                <a:lnTo>
                  <a:pt x="26099" y="0"/>
                </a:lnTo>
                <a:lnTo>
                  <a:pt x="26099" y="12603"/>
                </a:lnTo>
                <a:lnTo>
                  <a:pt x="0" y="12603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0" name="object 110"/>
          <p:cNvSpPr/>
          <p:nvPr/>
        </p:nvSpPr>
        <p:spPr>
          <a:xfrm>
            <a:off x="8401965" y="2278901"/>
            <a:ext cx="26670" cy="19050"/>
          </a:xfrm>
          <a:custGeom>
            <a:avLst/>
            <a:gdLst/>
            <a:ahLst/>
            <a:cxnLst/>
            <a:rect l="l" t="t" r="r" b="b"/>
            <a:pathLst>
              <a:path w="26670" h="19050">
                <a:moveTo>
                  <a:pt x="26099" y="0"/>
                </a:moveTo>
                <a:lnTo>
                  <a:pt x="0" y="0"/>
                </a:lnTo>
                <a:lnTo>
                  <a:pt x="0" y="18905"/>
                </a:lnTo>
                <a:lnTo>
                  <a:pt x="20879" y="18905"/>
                </a:lnTo>
                <a:lnTo>
                  <a:pt x="20879" y="12603"/>
                </a:lnTo>
                <a:lnTo>
                  <a:pt x="26099" y="6301"/>
                </a:lnTo>
                <a:lnTo>
                  <a:pt x="26099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1" name="object 111"/>
          <p:cNvSpPr/>
          <p:nvPr/>
        </p:nvSpPr>
        <p:spPr>
          <a:xfrm>
            <a:off x="8903071" y="2278901"/>
            <a:ext cx="26670" cy="19050"/>
          </a:xfrm>
          <a:custGeom>
            <a:avLst/>
            <a:gdLst/>
            <a:ahLst/>
            <a:cxnLst/>
            <a:rect l="l" t="t" r="r" b="b"/>
            <a:pathLst>
              <a:path w="26670" h="19050">
                <a:moveTo>
                  <a:pt x="0" y="18905"/>
                </a:moveTo>
                <a:lnTo>
                  <a:pt x="0" y="0"/>
                </a:lnTo>
                <a:lnTo>
                  <a:pt x="26099" y="0"/>
                </a:lnTo>
                <a:lnTo>
                  <a:pt x="26099" y="18905"/>
                </a:lnTo>
                <a:lnTo>
                  <a:pt x="0" y="18905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2" name="object 112"/>
          <p:cNvSpPr/>
          <p:nvPr/>
        </p:nvSpPr>
        <p:spPr>
          <a:xfrm>
            <a:off x="8401965" y="2259995"/>
            <a:ext cx="26670" cy="19050"/>
          </a:xfrm>
          <a:custGeom>
            <a:avLst/>
            <a:gdLst/>
            <a:ahLst/>
            <a:cxnLst/>
            <a:rect l="l" t="t" r="r" b="b"/>
            <a:pathLst>
              <a:path w="26670" h="19050">
                <a:moveTo>
                  <a:pt x="0" y="18905"/>
                </a:moveTo>
                <a:lnTo>
                  <a:pt x="0" y="0"/>
                </a:lnTo>
                <a:lnTo>
                  <a:pt x="26099" y="0"/>
                </a:lnTo>
                <a:lnTo>
                  <a:pt x="26099" y="18905"/>
                </a:lnTo>
                <a:lnTo>
                  <a:pt x="0" y="18905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3" name="object 113"/>
          <p:cNvSpPr/>
          <p:nvPr/>
        </p:nvSpPr>
        <p:spPr>
          <a:xfrm>
            <a:off x="8897851" y="2259995"/>
            <a:ext cx="31750" cy="19050"/>
          </a:xfrm>
          <a:custGeom>
            <a:avLst/>
            <a:gdLst/>
            <a:ahLst/>
            <a:cxnLst/>
            <a:rect l="l" t="t" r="r" b="b"/>
            <a:pathLst>
              <a:path w="31750" h="19050">
                <a:moveTo>
                  <a:pt x="26099" y="0"/>
                </a:moveTo>
                <a:lnTo>
                  <a:pt x="0" y="0"/>
                </a:lnTo>
                <a:lnTo>
                  <a:pt x="5219" y="6301"/>
                </a:lnTo>
                <a:lnTo>
                  <a:pt x="5219" y="18905"/>
                </a:lnTo>
                <a:lnTo>
                  <a:pt x="31319" y="18905"/>
                </a:lnTo>
                <a:lnTo>
                  <a:pt x="26099" y="12603"/>
                </a:lnTo>
                <a:lnTo>
                  <a:pt x="26099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4" name="object 114"/>
          <p:cNvSpPr/>
          <p:nvPr/>
        </p:nvSpPr>
        <p:spPr>
          <a:xfrm>
            <a:off x="8401965" y="2241089"/>
            <a:ext cx="31750" cy="19050"/>
          </a:xfrm>
          <a:custGeom>
            <a:avLst/>
            <a:gdLst/>
            <a:ahLst/>
            <a:cxnLst/>
            <a:rect l="l" t="t" r="r" b="b"/>
            <a:pathLst>
              <a:path w="31750" h="19050">
                <a:moveTo>
                  <a:pt x="31319" y="0"/>
                </a:moveTo>
                <a:lnTo>
                  <a:pt x="5219" y="0"/>
                </a:lnTo>
                <a:lnTo>
                  <a:pt x="5219" y="12603"/>
                </a:lnTo>
                <a:lnTo>
                  <a:pt x="0" y="12603"/>
                </a:lnTo>
                <a:lnTo>
                  <a:pt x="0" y="18905"/>
                </a:lnTo>
                <a:lnTo>
                  <a:pt x="26099" y="18905"/>
                </a:lnTo>
                <a:lnTo>
                  <a:pt x="26099" y="6301"/>
                </a:lnTo>
                <a:lnTo>
                  <a:pt x="31319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5" name="object 115"/>
          <p:cNvSpPr/>
          <p:nvPr/>
        </p:nvSpPr>
        <p:spPr>
          <a:xfrm>
            <a:off x="8897851" y="2241090"/>
            <a:ext cx="26670" cy="19050"/>
          </a:xfrm>
          <a:custGeom>
            <a:avLst/>
            <a:gdLst/>
            <a:ahLst/>
            <a:cxnLst/>
            <a:rect l="l" t="t" r="r" b="b"/>
            <a:pathLst>
              <a:path w="26670" h="19050">
                <a:moveTo>
                  <a:pt x="0" y="18905"/>
                </a:moveTo>
                <a:lnTo>
                  <a:pt x="0" y="0"/>
                </a:lnTo>
                <a:lnTo>
                  <a:pt x="26099" y="0"/>
                </a:lnTo>
                <a:lnTo>
                  <a:pt x="26099" y="18905"/>
                </a:lnTo>
                <a:lnTo>
                  <a:pt x="0" y="18905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6" name="object 116"/>
          <p:cNvSpPr/>
          <p:nvPr/>
        </p:nvSpPr>
        <p:spPr>
          <a:xfrm>
            <a:off x="8407185" y="2228486"/>
            <a:ext cx="26670" cy="12700"/>
          </a:xfrm>
          <a:custGeom>
            <a:avLst/>
            <a:gdLst/>
            <a:ahLst/>
            <a:cxnLst/>
            <a:rect l="l" t="t" r="r" b="b"/>
            <a:pathLst>
              <a:path w="26670" h="12700">
                <a:moveTo>
                  <a:pt x="0" y="12603"/>
                </a:moveTo>
                <a:lnTo>
                  <a:pt x="0" y="0"/>
                </a:lnTo>
                <a:lnTo>
                  <a:pt x="26099" y="0"/>
                </a:lnTo>
                <a:lnTo>
                  <a:pt x="26099" y="12603"/>
                </a:lnTo>
                <a:lnTo>
                  <a:pt x="0" y="12603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7" name="object 117"/>
          <p:cNvSpPr/>
          <p:nvPr/>
        </p:nvSpPr>
        <p:spPr>
          <a:xfrm>
            <a:off x="8897851" y="2228486"/>
            <a:ext cx="26670" cy="12700"/>
          </a:xfrm>
          <a:custGeom>
            <a:avLst/>
            <a:gdLst/>
            <a:ahLst/>
            <a:cxnLst/>
            <a:rect l="l" t="t" r="r" b="b"/>
            <a:pathLst>
              <a:path w="26670" h="12700">
                <a:moveTo>
                  <a:pt x="20879" y="0"/>
                </a:moveTo>
                <a:lnTo>
                  <a:pt x="0" y="0"/>
                </a:lnTo>
                <a:lnTo>
                  <a:pt x="0" y="12603"/>
                </a:lnTo>
                <a:lnTo>
                  <a:pt x="26099" y="12603"/>
                </a:lnTo>
                <a:lnTo>
                  <a:pt x="20879" y="6301"/>
                </a:lnTo>
                <a:lnTo>
                  <a:pt x="20879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8" name="object 118"/>
          <p:cNvSpPr/>
          <p:nvPr/>
        </p:nvSpPr>
        <p:spPr>
          <a:xfrm>
            <a:off x="8407185" y="2209580"/>
            <a:ext cx="31750" cy="19050"/>
          </a:xfrm>
          <a:custGeom>
            <a:avLst/>
            <a:gdLst/>
            <a:ahLst/>
            <a:cxnLst/>
            <a:rect l="l" t="t" r="r" b="b"/>
            <a:pathLst>
              <a:path w="31750" h="19050">
                <a:moveTo>
                  <a:pt x="31319" y="0"/>
                </a:moveTo>
                <a:lnTo>
                  <a:pt x="5219" y="0"/>
                </a:lnTo>
                <a:lnTo>
                  <a:pt x="5219" y="6301"/>
                </a:lnTo>
                <a:lnTo>
                  <a:pt x="0" y="12603"/>
                </a:lnTo>
                <a:lnTo>
                  <a:pt x="0" y="18905"/>
                </a:lnTo>
                <a:lnTo>
                  <a:pt x="26099" y="18905"/>
                </a:lnTo>
                <a:lnTo>
                  <a:pt x="26099" y="6301"/>
                </a:lnTo>
                <a:lnTo>
                  <a:pt x="31319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9" name="object 119"/>
          <p:cNvSpPr/>
          <p:nvPr/>
        </p:nvSpPr>
        <p:spPr>
          <a:xfrm>
            <a:off x="8892631" y="2209580"/>
            <a:ext cx="26670" cy="19050"/>
          </a:xfrm>
          <a:custGeom>
            <a:avLst/>
            <a:gdLst/>
            <a:ahLst/>
            <a:cxnLst/>
            <a:rect l="l" t="t" r="r" b="b"/>
            <a:pathLst>
              <a:path w="26670" h="19050">
                <a:moveTo>
                  <a:pt x="0" y="18905"/>
                </a:moveTo>
                <a:lnTo>
                  <a:pt x="0" y="0"/>
                </a:lnTo>
                <a:lnTo>
                  <a:pt x="26099" y="0"/>
                </a:lnTo>
                <a:lnTo>
                  <a:pt x="26099" y="18905"/>
                </a:lnTo>
                <a:lnTo>
                  <a:pt x="0" y="18905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0" name="object 120"/>
          <p:cNvSpPr/>
          <p:nvPr/>
        </p:nvSpPr>
        <p:spPr>
          <a:xfrm>
            <a:off x="8412405" y="2190674"/>
            <a:ext cx="31750" cy="19050"/>
          </a:xfrm>
          <a:custGeom>
            <a:avLst/>
            <a:gdLst/>
            <a:ahLst/>
            <a:cxnLst/>
            <a:rect l="l" t="t" r="r" b="b"/>
            <a:pathLst>
              <a:path w="31750" h="19050">
                <a:moveTo>
                  <a:pt x="31319" y="0"/>
                </a:moveTo>
                <a:lnTo>
                  <a:pt x="5219" y="0"/>
                </a:lnTo>
                <a:lnTo>
                  <a:pt x="5219" y="6301"/>
                </a:lnTo>
                <a:lnTo>
                  <a:pt x="0" y="6301"/>
                </a:lnTo>
                <a:lnTo>
                  <a:pt x="0" y="18905"/>
                </a:lnTo>
                <a:lnTo>
                  <a:pt x="26099" y="18905"/>
                </a:lnTo>
                <a:lnTo>
                  <a:pt x="26099" y="6301"/>
                </a:lnTo>
                <a:lnTo>
                  <a:pt x="31319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1" name="object 121"/>
          <p:cNvSpPr/>
          <p:nvPr/>
        </p:nvSpPr>
        <p:spPr>
          <a:xfrm>
            <a:off x="8887411" y="2190675"/>
            <a:ext cx="31750" cy="19050"/>
          </a:xfrm>
          <a:custGeom>
            <a:avLst/>
            <a:gdLst/>
            <a:ahLst/>
            <a:cxnLst/>
            <a:rect l="l" t="t" r="r" b="b"/>
            <a:pathLst>
              <a:path w="31750" h="19050">
                <a:moveTo>
                  <a:pt x="26099" y="0"/>
                </a:moveTo>
                <a:lnTo>
                  <a:pt x="0" y="0"/>
                </a:lnTo>
                <a:lnTo>
                  <a:pt x="0" y="6301"/>
                </a:lnTo>
                <a:lnTo>
                  <a:pt x="5219" y="12603"/>
                </a:lnTo>
                <a:lnTo>
                  <a:pt x="5219" y="18905"/>
                </a:lnTo>
                <a:lnTo>
                  <a:pt x="31319" y="18905"/>
                </a:lnTo>
                <a:lnTo>
                  <a:pt x="26099" y="12603"/>
                </a:lnTo>
                <a:lnTo>
                  <a:pt x="26099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2" name="object 122"/>
          <p:cNvSpPr/>
          <p:nvPr/>
        </p:nvSpPr>
        <p:spPr>
          <a:xfrm>
            <a:off x="8417624" y="2171769"/>
            <a:ext cx="26670" cy="19050"/>
          </a:xfrm>
          <a:custGeom>
            <a:avLst/>
            <a:gdLst/>
            <a:ahLst/>
            <a:cxnLst/>
            <a:rect l="l" t="t" r="r" b="b"/>
            <a:pathLst>
              <a:path w="26670" h="19050">
                <a:moveTo>
                  <a:pt x="26099" y="0"/>
                </a:moveTo>
                <a:lnTo>
                  <a:pt x="5219" y="0"/>
                </a:lnTo>
                <a:lnTo>
                  <a:pt x="0" y="6301"/>
                </a:lnTo>
                <a:lnTo>
                  <a:pt x="0" y="18905"/>
                </a:lnTo>
                <a:lnTo>
                  <a:pt x="26099" y="18905"/>
                </a:lnTo>
                <a:lnTo>
                  <a:pt x="26099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3" name="object 123"/>
          <p:cNvSpPr/>
          <p:nvPr/>
        </p:nvSpPr>
        <p:spPr>
          <a:xfrm>
            <a:off x="8882191" y="2171769"/>
            <a:ext cx="31750" cy="19050"/>
          </a:xfrm>
          <a:custGeom>
            <a:avLst/>
            <a:gdLst/>
            <a:ahLst/>
            <a:cxnLst/>
            <a:rect l="l" t="t" r="r" b="b"/>
            <a:pathLst>
              <a:path w="31750" h="19050">
                <a:moveTo>
                  <a:pt x="31319" y="12603"/>
                </a:moveTo>
                <a:lnTo>
                  <a:pt x="5219" y="12603"/>
                </a:lnTo>
                <a:lnTo>
                  <a:pt x="5219" y="18905"/>
                </a:lnTo>
                <a:lnTo>
                  <a:pt x="31319" y="18905"/>
                </a:lnTo>
                <a:lnTo>
                  <a:pt x="31319" y="12603"/>
                </a:lnTo>
                <a:close/>
              </a:path>
              <a:path w="31750" h="19050">
                <a:moveTo>
                  <a:pt x="26099" y="0"/>
                </a:moveTo>
                <a:lnTo>
                  <a:pt x="0" y="0"/>
                </a:lnTo>
                <a:lnTo>
                  <a:pt x="0" y="12603"/>
                </a:lnTo>
                <a:lnTo>
                  <a:pt x="26099" y="12603"/>
                </a:lnTo>
                <a:lnTo>
                  <a:pt x="26099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4" name="object 124"/>
          <p:cNvSpPr/>
          <p:nvPr/>
        </p:nvSpPr>
        <p:spPr>
          <a:xfrm>
            <a:off x="8422844" y="2152863"/>
            <a:ext cx="26670" cy="19050"/>
          </a:xfrm>
          <a:custGeom>
            <a:avLst/>
            <a:gdLst/>
            <a:ahLst/>
            <a:cxnLst/>
            <a:rect l="l" t="t" r="r" b="b"/>
            <a:pathLst>
              <a:path w="26670" h="19050">
                <a:moveTo>
                  <a:pt x="26099" y="0"/>
                </a:moveTo>
                <a:lnTo>
                  <a:pt x="0" y="0"/>
                </a:lnTo>
                <a:lnTo>
                  <a:pt x="0" y="18905"/>
                </a:lnTo>
                <a:lnTo>
                  <a:pt x="20879" y="18905"/>
                </a:lnTo>
                <a:lnTo>
                  <a:pt x="26099" y="12603"/>
                </a:lnTo>
                <a:lnTo>
                  <a:pt x="26099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5" name="object 125"/>
          <p:cNvSpPr/>
          <p:nvPr/>
        </p:nvSpPr>
        <p:spPr>
          <a:xfrm>
            <a:off x="8876972" y="2152863"/>
            <a:ext cx="31750" cy="19050"/>
          </a:xfrm>
          <a:custGeom>
            <a:avLst/>
            <a:gdLst/>
            <a:ahLst/>
            <a:cxnLst/>
            <a:rect l="l" t="t" r="r" b="b"/>
            <a:pathLst>
              <a:path w="31750" h="19050">
                <a:moveTo>
                  <a:pt x="26099" y="0"/>
                </a:moveTo>
                <a:lnTo>
                  <a:pt x="0" y="0"/>
                </a:lnTo>
                <a:lnTo>
                  <a:pt x="0" y="6301"/>
                </a:lnTo>
                <a:lnTo>
                  <a:pt x="5219" y="12603"/>
                </a:lnTo>
                <a:lnTo>
                  <a:pt x="5219" y="18905"/>
                </a:lnTo>
                <a:lnTo>
                  <a:pt x="31319" y="18905"/>
                </a:lnTo>
                <a:lnTo>
                  <a:pt x="31319" y="12603"/>
                </a:lnTo>
                <a:lnTo>
                  <a:pt x="26099" y="12603"/>
                </a:lnTo>
                <a:lnTo>
                  <a:pt x="26099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6" name="object 126"/>
          <p:cNvSpPr/>
          <p:nvPr/>
        </p:nvSpPr>
        <p:spPr>
          <a:xfrm>
            <a:off x="8428064" y="2140259"/>
            <a:ext cx="26670" cy="12700"/>
          </a:xfrm>
          <a:custGeom>
            <a:avLst/>
            <a:gdLst/>
            <a:ahLst/>
            <a:cxnLst/>
            <a:rect l="l" t="t" r="r" b="b"/>
            <a:pathLst>
              <a:path w="26670" h="12700">
                <a:moveTo>
                  <a:pt x="26099" y="0"/>
                </a:moveTo>
                <a:lnTo>
                  <a:pt x="0" y="0"/>
                </a:lnTo>
                <a:lnTo>
                  <a:pt x="0" y="12603"/>
                </a:lnTo>
                <a:lnTo>
                  <a:pt x="26099" y="12603"/>
                </a:lnTo>
                <a:lnTo>
                  <a:pt x="26099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7" name="object 127"/>
          <p:cNvSpPr/>
          <p:nvPr/>
        </p:nvSpPr>
        <p:spPr>
          <a:xfrm>
            <a:off x="8871752" y="2140259"/>
            <a:ext cx="31750" cy="12700"/>
          </a:xfrm>
          <a:custGeom>
            <a:avLst/>
            <a:gdLst/>
            <a:ahLst/>
            <a:cxnLst/>
            <a:rect l="l" t="t" r="r" b="b"/>
            <a:pathLst>
              <a:path w="31750" h="12700">
                <a:moveTo>
                  <a:pt x="26099" y="0"/>
                </a:moveTo>
                <a:lnTo>
                  <a:pt x="0" y="0"/>
                </a:lnTo>
                <a:lnTo>
                  <a:pt x="0" y="6301"/>
                </a:lnTo>
                <a:lnTo>
                  <a:pt x="5219" y="12603"/>
                </a:lnTo>
                <a:lnTo>
                  <a:pt x="31319" y="12603"/>
                </a:lnTo>
                <a:lnTo>
                  <a:pt x="31319" y="6301"/>
                </a:lnTo>
                <a:lnTo>
                  <a:pt x="26099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8" name="object 128"/>
          <p:cNvSpPr/>
          <p:nvPr/>
        </p:nvSpPr>
        <p:spPr>
          <a:xfrm>
            <a:off x="8433284" y="2121354"/>
            <a:ext cx="26670" cy="19050"/>
          </a:xfrm>
          <a:custGeom>
            <a:avLst/>
            <a:gdLst/>
            <a:ahLst/>
            <a:cxnLst/>
            <a:rect l="l" t="t" r="r" b="b"/>
            <a:pathLst>
              <a:path w="26670" h="19050">
                <a:moveTo>
                  <a:pt x="26099" y="0"/>
                </a:moveTo>
                <a:lnTo>
                  <a:pt x="0" y="0"/>
                </a:lnTo>
                <a:lnTo>
                  <a:pt x="0" y="18905"/>
                </a:lnTo>
                <a:lnTo>
                  <a:pt x="26099" y="18905"/>
                </a:lnTo>
                <a:lnTo>
                  <a:pt x="26099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9" name="object 129"/>
          <p:cNvSpPr/>
          <p:nvPr/>
        </p:nvSpPr>
        <p:spPr>
          <a:xfrm>
            <a:off x="8866532" y="2121354"/>
            <a:ext cx="31750" cy="19050"/>
          </a:xfrm>
          <a:custGeom>
            <a:avLst/>
            <a:gdLst/>
            <a:ahLst/>
            <a:cxnLst/>
            <a:rect l="l" t="t" r="r" b="b"/>
            <a:pathLst>
              <a:path w="31750" h="19050">
                <a:moveTo>
                  <a:pt x="26099" y="0"/>
                </a:moveTo>
                <a:lnTo>
                  <a:pt x="0" y="0"/>
                </a:lnTo>
                <a:lnTo>
                  <a:pt x="0" y="6301"/>
                </a:lnTo>
                <a:lnTo>
                  <a:pt x="5219" y="12603"/>
                </a:lnTo>
                <a:lnTo>
                  <a:pt x="5219" y="18905"/>
                </a:lnTo>
                <a:lnTo>
                  <a:pt x="31319" y="18905"/>
                </a:lnTo>
                <a:lnTo>
                  <a:pt x="31319" y="12603"/>
                </a:lnTo>
                <a:lnTo>
                  <a:pt x="26099" y="6301"/>
                </a:lnTo>
                <a:lnTo>
                  <a:pt x="26099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0" name="object 130"/>
          <p:cNvSpPr/>
          <p:nvPr/>
        </p:nvSpPr>
        <p:spPr>
          <a:xfrm>
            <a:off x="8438504" y="2102448"/>
            <a:ext cx="31750" cy="19050"/>
          </a:xfrm>
          <a:custGeom>
            <a:avLst/>
            <a:gdLst/>
            <a:ahLst/>
            <a:cxnLst/>
            <a:rect l="l" t="t" r="r" b="b"/>
            <a:pathLst>
              <a:path w="31750" h="19050">
                <a:moveTo>
                  <a:pt x="26099" y="6301"/>
                </a:moveTo>
                <a:lnTo>
                  <a:pt x="0" y="6301"/>
                </a:lnTo>
                <a:lnTo>
                  <a:pt x="0" y="18905"/>
                </a:lnTo>
                <a:lnTo>
                  <a:pt x="26099" y="18905"/>
                </a:lnTo>
                <a:lnTo>
                  <a:pt x="26099" y="6301"/>
                </a:lnTo>
                <a:close/>
              </a:path>
              <a:path w="31750" h="19050">
                <a:moveTo>
                  <a:pt x="31319" y="0"/>
                </a:moveTo>
                <a:lnTo>
                  <a:pt x="5219" y="0"/>
                </a:lnTo>
                <a:lnTo>
                  <a:pt x="5219" y="6301"/>
                </a:lnTo>
                <a:lnTo>
                  <a:pt x="31319" y="6301"/>
                </a:lnTo>
                <a:lnTo>
                  <a:pt x="31319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1" name="object 131"/>
          <p:cNvSpPr/>
          <p:nvPr/>
        </p:nvSpPr>
        <p:spPr>
          <a:xfrm>
            <a:off x="8856092" y="2102448"/>
            <a:ext cx="36830" cy="19050"/>
          </a:xfrm>
          <a:custGeom>
            <a:avLst/>
            <a:gdLst/>
            <a:ahLst/>
            <a:cxnLst/>
            <a:rect l="l" t="t" r="r" b="b"/>
            <a:pathLst>
              <a:path w="36829" h="19050">
                <a:moveTo>
                  <a:pt x="26099" y="0"/>
                </a:moveTo>
                <a:lnTo>
                  <a:pt x="0" y="0"/>
                </a:lnTo>
                <a:lnTo>
                  <a:pt x="5219" y="6301"/>
                </a:lnTo>
                <a:lnTo>
                  <a:pt x="5219" y="12603"/>
                </a:lnTo>
                <a:lnTo>
                  <a:pt x="10439" y="18905"/>
                </a:lnTo>
                <a:lnTo>
                  <a:pt x="36538" y="18905"/>
                </a:lnTo>
                <a:lnTo>
                  <a:pt x="31319" y="12603"/>
                </a:lnTo>
                <a:lnTo>
                  <a:pt x="31319" y="6301"/>
                </a:lnTo>
                <a:lnTo>
                  <a:pt x="26099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2" name="object 132"/>
          <p:cNvSpPr/>
          <p:nvPr/>
        </p:nvSpPr>
        <p:spPr>
          <a:xfrm>
            <a:off x="8443724" y="2083542"/>
            <a:ext cx="36830" cy="19050"/>
          </a:xfrm>
          <a:custGeom>
            <a:avLst/>
            <a:gdLst/>
            <a:ahLst/>
            <a:cxnLst/>
            <a:rect l="l" t="t" r="r" b="b"/>
            <a:pathLst>
              <a:path w="36829" h="19050">
                <a:moveTo>
                  <a:pt x="36538" y="0"/>
                </a:moveTo>
                <a:lnTo>
                  <a:pt x="10439" y="0"/>
                </a:lnTo>
                <a:lnTo>
                  <a:pt x="5219" y="6301"/>
                </a:lnTo>
                <a:lnTo>
                  <a:pt x="5219" y="12603"/>
                </a:lnTo>
                <a:lnTo>
                  <a:pt x="0" y="12603"/>
                </a:lnTo>
                <a:lnTo>
                  <a:pt x="0" y="18905"/>
                </a:lnTo>
                <a:lnTo>
                  <a:pt x="26099" y="18905"/>
                </a:lnTo>
                <a:lnTo>
                  <a:pt x="31319" y="12603"/>
                </a:lnTo>
                <a:lnTo>
                  <a:pt x="31319" y="6301"/>
                </a:lnTo>
                <a:lnTo>
                  <a:pt x="36538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3" name="object 133"/>
          <p:cNvSpPr/>
          <p:nvPr/>
        </p:nvSpPr>
        <p:spPr>
          <a:xfrm>
            <a:off x="8850872" y="2083542"/>
            <a:ext cx="31750" cy="19050"/>
          </a:xfrm>
          <a:custGeom>
            <a:avLst/>
            <a:gdLst/>
            <a:ahLst/>
            <a:cxnLst/>
            <a:rect l="l" t="t" r="r" b="b"/>
            <a:pathLst>
              <a:path w="31750" h="19050">
                <a:moveTo>
                  <a:pt x="26099" y="0"/>
                </a:moveTo>
                <a:lnTo>
                  <a:pt x="0" y="0"/>
                </a:lnTo>
                <a:lnTo>
                  <a:pt x="0" y="6301"/>
                </a:lnTo>
                <a:lnTo>
                  <a:pt x="5219" y="12603"/>
                </a:lnTo>
                <a:lnTo>
                  <a:pt x="5219" y="18905"/>
                </a:lnTo>
                <a:lnTo>
                  <a:pt x="31319" y="18905"/>
                </a:lnTo>
                <a:lnTo>
                  <a:pt x="31319" y="12603"/>
                </a:lnTo>
                <a:lnTo>
                  <a:pt x="26099" y="6301"/>
                </a:lnTo>
                <a:lnTo>
                  <a:pt x="26099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4" name="object 134"/>
          <p:cNvSpPr/>
          <p:nvPr/>
        </p:nvSpPr>
        <p:spPr>
          <a:xfrm>
            <a:off x="8454163" y="2064636"/>
            <a:ext cx="36830" cy="19050"/>
          </a:xfrm>
          <a:custGeom>
            <a:avLst/>
            <a:gdLst/>
            <a:ahLst/>
            <a:cxnLst/>
            <a:rect l="l" t="t" r="r" b="b"/>
            <a:pathLst>
              <a:path w="36829" h="19050">
                <a:moveTo>
                  <a:pt x="36538" y="0"/>
                </a:moveTo>
                <a:lnTo>
                  <a:pt x="5219" y="0"/>
                </a:lnTo>
                <a:lnTo>
                  <a:pt x="5219" y="6301"/>
                </a:lnTo>
                <a:lnTo>
                  <a:pt x="0" y="12603"/>
                </a:lnTo>
                <a:lnTo>
                  <a:pt x="0" y="18905"/>
                </a:lnTo>
                <a:lnTo>
                  <a:pt x="26099" y="18905"/>
                </a:lnTo>
                <a:lnTo>
                  <a:pt x="31319" y="12603"/>
                </a:lnTo>
                <a:lnTo>
                  <a:pt x="31319" y="6301"/>
                </a:lnTo>
                <a:lnTo>
                  <a:pt x="36538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5" name="object 135"/>
          <p:cNvSpPr/>
          <p:nvPr/>
        </p:nvSpPr>
        <p:spPr>
          <a:xfrm>
            <a:off x="8840432" y="2064637"/>
            <a:ext cx="36830" cy="19050"/>
          </a:xfrm>
          <a:custGeom>
            <a:avLst/>
            <a:gdLst/>
            <a:ahLst/>
            <a:cxnLst/>
            <a:rect l="l" t="t" r="r" b="b"/>
            <a:pathLst>
              <a:path w="36829" h="19050">
                <a:moveTo>
                  <a:pt x="26099" y="0"/>
                </a:moveTo>
                <a:lnTo>
                  <a:pt x="0" y="0"/>
                </a:lnTo>
                <a:lnTo>
                  <a:pt x="0" y="6301"/>
                </a:lnTo>
                <a:lnTo>
                  <a:pt x="5219" y="12603"/>
                </a:lnTo>
                <a:lnTo>
                  <a:pt x="5219" y="18905"/>
                </a:lnTo>
                <a:lnTo>
                  <a:pt x="36538" y="18905"/>
                </a:lnTo>
                <a:lnTo>
                  <a:pt x="36538" y="12603"/>
                </a:lnTo>
                <a:lnTo>
                  <a:pt x="31319" y="12603"/>
                </a:lnTo>
                <a:lnTo>
                  <a:pt x="31319" y="6301"/>
                </a:lnTo>
                <a:lnTo>
                  <a:pt x="26099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6" name="object 136"/>
          <p:cNvSpPr/>
          <p:nvPr/>
        </p:nvSpPr>
        <p:spPr>
          <a:xfrm>
            <a:off x="8464603" y="2052033"/>
            <a:ext cx="31750" cy="12700"/>
          </a:xfrm>
          <a:custGeom>
            <a:avLst/>
            <a:gdLst/>
            <a:ahLst/>
            <a:cxnLst/>
            <a:rect l="l" t="t" r="r" b="b"/>
            <a:pathLst>
              <a:path w="31750" h="12700">
                <a:moveTo>
                  <a:pt x="31319" y="0"/>
                </a:moveTo>
                <a:lnTo>
                  <a:pt x="0" y="0"/>
                </a:lnTo>
                <a:lnTo>
                  <a:pt x="0" y="12603"/>
                </a:lnTo>
                <a:lnTo>
                  <a:pt x="26099" y="12603"/>
                </a:lnTo>
                <a:lnTo>
                  <a:pt x="26099" y="6301"/>
                </a:lnTo>
                <a:lnTo>
                  <a:pt x="31319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7" name="object 137"/>
          <p:cNvSpPr/>
          <p:nvPr/>
        </p:nvSpPr>
        <p:spPr>
          <a:xfrm>
            <a:off x="8835212" y="2052033"/>
            <a:ext cx="31750" cy="12700"/>
          </a:xfrm>
          <a:custGeom>
            <a:avLst/>
            <a:gdLst/>
            <a:ahLst/>
            <a:cxnLst/>
            <a:rect l="l" t="t" r="r" b="b"/>
            <a:pathLst>
              <a:path w="31750" h="12700">
                <a:moveTo>
                  <a:pt x="26099" y="0"/>
                </a:moveTo>
                <a:lnTo>
                  <a:pt x="0" y="0"/>
                </a:lnTo>
                <a:lnTo>
                  <a:pt x="0" y="12603"/>
                </a:lnTo>
                <a:lnTo>
                  <a:pt x="31319" y="12603"/>
                </a:lnTo>
                <a:lnTo>
                  <a:pt x="26099" y="6301"/>
                </a:lnTo>
                <a:lnTo>
                  <a:pt x="26099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8" name="object 138"/>
          <p:cNvSpPr/>
          <p:nvPr/>
        </p:nvSpPr>
        <p:spPr>
          <a:xfrm>
            <a:off x="8469823" y="2033127"/>
            <a:ext cx="41910" cy="19050"/>
          </a:xfrm>
          <a:custGeom>
            <a:avLst/>
            <a:gdLst/>
            <a:ahLst/>
            <a:cxnLst/>
            <a:rect l="l" t="t" r="r" b="b"/>
            <a:pathLst>
              <a:path w="41909" h="19050">
                <a:moveTo>
                  <a:pt x="41758" y="0"/>
                </a:moveTo>
                <a:lnTo>
                  <a:pt x="10439" y="0"/>
                </a:lnTo>
                <a:lnTo>
                  <a:pt x="0" y="12603"/>
                </a:lnTo>
                <a:lnTo>
                  <a:pt x="0" y="18905"/>
                </a:lnTo>
                <a:lnTo>
                  <a:pt x="26099" y="18905"/>
                </a:lnTo>
                <a:lnTo>
                  <a:pt x="41758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9" name="object 139"/>
          <p:cNvSpPr/>
          <p:nvPr/>
        </p:nvSpPr>
        <p:spPr>
          <a:xfrm>
            <a:off x="8819553" y="2033127"/>
            <a:ext cx="41910" cy="19050"/>
          </a:xfrm>
          <a:custGeom>
            <a:avLst/>
            <a:gdLst/>
            <a:ahLst/>
            <a:cxnLst/>
            <a:rect l="l" t="t" r="r" b="b"/>
            <a:pathLst>
              <a:path w="41909" h="19050">
                <a:moveTo>
                  <a:pt x="36538" y="6301"/>
                </a:moveTo>
                <a:lnTo>
                  <a:pt x="5219" y="6301"/>
                </a:lnTo>
                <a:lnTo>
                  <a:pt x="10439" y="12603"/>
                </a:lnTo>
                <a:lnTo>
                  <a:pt x="10439" y="18905"/>
                </a:lnTo>
                <a:lnTo>
                  <a:pt x="41758" y="18905"/>
                </a:lnTo>
                <a:lnTo>
                  <a:pt x="36538" y="12603"/>
                </a:lnTo>
                <a:lnTo>
                  <a:pt x="36538" y="6301"/>
                </a:lnTo>
                <a:close/>
              </a:path>
              <a:path w="41909" h="19050">
                <a:moveTo>
                  <a:pt x="31319" y="0"/>
                </a:moveTo>
                <a:lnTo>
                  <a:pt x="0" y="0"/>
                </a:lnTo>
                <a:lnTo>
                  <a:pt x="0" y="6301"/>
                </a:lnTo>
                <a:lnTo>
                  <a:pt x="31319" y="6301"/>
                </a:lnTo>
                <a:lnTo>
                  <a:pt x="31319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0" name="object 140"/>
          <p:cNvSpPr/>
          <p:nvPr/>
        </p:nvSpPr>
        <p:spPr>
          <a:xfrm>
            <a:off x="8480262" y="2014221"/>
            <a:ext cx="41910" cy="19050"/>
          </a:xfrm>
          <a:custGeom>
            <a:avLst/>
            <a:gdLst/>
            <a:ahLst/>
            <a:cxnLst/>
            <a:rect l="l" t="t" r="r" b="b"/>
            <a:pathLst>
              <a:path w="41909" h="19050">
                <a:moveTo>
                  <a:pt x="31319" y="12603"/>
                </a:moveTo>
                <a:lnTo>
                  <a:pt x="0" y="12603"/>
                </a:lnTo>
                <a:lnTo>
                  <a:pt x="0" y="18905"/>
                </a:lnTo>
                <a:lnTo>
                  <a:pt x="31319" y="18905"/>
                </a:lnTo>
                <a:lnTo>
                  <a:pt x="31319" y="12603"/>
                </a:lnTo>
                <a:close/>
              </a:path>
              <a:path w="41909" h="19050">
                <a:moveTo>
                  <a:pt x="41758" y="0"/>
                </a:moveTo>
                <a:lnTo>
                  <a:pt x="10439" y="0"/>
                </a:lnTo>
                <a:lnTo>
                  <a:pt x="10439" y="6301"/>
                </a:lnTo>
                <a:lnTo>
                  <a:pt x="5219" y="12603"/>
                </a:lnTo>
                <a:lnTo>
                  <a:pt x="36538" y="12603"/>
                </a:lnTo>
                <a:lnTo>
                  <a:pt x="41758" y="6301"/>
                </a:lnTo>
                <a:lnTo>
                  <a:pt x="41758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1" name="object 141"/>
          <p:cNvSpPr/>
          <p:nvPr/>
        </p:nvSpPr>
        <p:spPr>
          <a:xfrm>
            <a:off x="8803893" y="2014222"/>
            <a:ext cx="46990" cy="19050"/>
          </a:xfrm>
          <a:custGeom>
            <a:avLst/>
            <a:gdLst/>
            <a:ahLst/>
            <a:cxnLst/>
            <a:rect l="l" t="t" r="r" b="b"/>
            <a:pathLst>
              <a:path w="46990" h="19050">
                <a:moveTo>
                  <a:pt x="31319" y="0"/>
                </a:moveTo>
                <a:lnTo>
                  <a:pt x="0" y="0"/>
                </a:lnTo>
                <a:lnTo>
                  <a:pt x="15659" y="18905"/>
                </a:lnTo>
                <a:lnTo>
                  <a:pt x="46978" y="18905"/>
                </a:lnTo>
                <a:lnTo>
                  <a:pt x="41758" y="12603"/>
                </a:lnTo>
                <a:lnTo>
                  <a:pt x="36538" y="12603"/>
                </a:lnTo>
                <a:lnTo>
                  <a:pt x="36538" y="6301"/>
                </a:lnTo>
                <a:lnTo>
                  <a:pt x="31319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2" name="object 142"/>
          <p:cNvSpPr/>
          <p:nvPr/>
        </p:nvSpPr>
        <p:spPr>
          <a:xfrm>
            <a:off x="8490702" y="1907056"/>
            <a:ext cx="344805" cy="107314"/>
          </a:xfrm>
          <a:custGeom>
            <a:avLst/>
            <a:gdLst/>
            <a:ahLst/>
            <a:cxnLst/>
            <a:rect l="l" t="t" r="r" b="b"/>
            <a:pathLst>
              <a:path w="344804" h="107314">
                <a:moveTo>
                  <a:pt x="219233" y="6301"/>
                </a:moveTo>
                <a:lnTo>
                  <a:pt x="125276" y="6301"/>
                </a:lnTo>
                <a:lnTo>
                  <a:pt x="104396" y="18905"/>
                </a:lnTo>
                <a:lnTo>
                  <a:pt x="88737" y="25207"/>
                </a:lnTo>
                <a:lnTo>
                  <a:pt x="57418" y="44113"/>
                </a:lnTo>
                <a:lnTo>
                  <a:pt x="46978" y="56716"/>
                </a:lnTo>
                <a:lnTo>
                  <a:pt x="36538" y="63018"/>
                </a:lnTo>
                <a:lnTo>
                  <a:pt x="31319" y="75622"/>
                </a:lnTo>
                <a:lnTo>
                  <a:pt x="20879" y="81924"/>
                </a:lnTo>
                <a:lnTo>
                  <a:pt x="0" y="107165"/>
                </a:lnTo>
                <a:lnTo>
                  <a:pt x="31319" y="107165"/>
                </a:lnTo>
                <a:lnTo>
                  <a:pt x="41758" y="100830"/>
                </a:lnTo>
                <a:lnTo>
                  <a:pt x="46978" y="88226"/>
                </a:lnTo>
                <a:lnTo>
                  <a:pt x="57418" y="81924"/>
                </a:lnTo>
                <a:lnTo>
                  <a:pt x="62638" y="75622"/>
                </a:lnTo>
                <a:lnTo>
                  <a:pt x="83517" y="63018"/>
                </a:lnTo>
                <a:lnTo>
                  <a:pt x="88737" y="56716"/>
                </a:lnTo>
                <a:lnTo>
                  <a:pt x="109616" y="44113"/>
                </a:lnTo>
                <a:lnTo>
                  <a:pt x="114836" y="44113"/>
                </a:lnTo>
                <a:lnTo>
                  <a:pt x="125276" y="37811"/>
                </a:lnTo>
                <a:lnTo>
                  <a:pt x="135716" y="37811"/>
                </a:lnTo>
                <a:lnTo>
                  <a:pt x="146155" y="31509"/>
                </a:lnTo>
                <a:lnTo>
                  <a:pt x="266212" y="31509"/>
                </a:lnTo>
                <a:lnTo>
                  <a:pt x="234893" y="12603"/>
                </a:lnTo>
                <a:lnTo>
                  <a:pt x="219233" y="6301"/>
                </a:lnTo>
                <a:close/>
              </a:path>
              <a:path w="344804" h="107314">
                <a:moveTo>
                  <a:pt x="266212" y="31509"/>
                </a:moveTo>
                <a:lnTo>
                  <a:pt x="203574" y="31509"/>
                </a:lnTo>
                <a:lnTo>
                  <a:pt x="214013" y="37811"/>
                </a:lnTo>
                <a:lnTo>
                  <a:pt x="219233" y="37811"/>
                </a:lnTo>
                <a:lnTo>
                  <a:pt x="229673" y="44113"/>
                </a:lnTo>
                <a:lnTo>
                  <a:pt x="240112" y="44113"/>
                </a:lnTo>
                <a:lnTo>
                  <a:pt x="250552" y="50415"/>
                </a:lnTo>
                <a:lnTo>
                  <a:pt x="255772" y="56717"/>
                </a:lnTo>
                <a:lnTo>
                  <a:pt x="276651" y="69320"/>
                </a:lnTo>
                <a:lnTo>
                  <a:pt x="281871" y="75622"/>
                </a:lnTo>
                <a:lnTo>
                  <a:pt x="292311" y="81924"/>
                </a:lnTo>
                <a:lnTo>
                  <a:pt x="313190" y="107165"/>
                </a:lnTo>
                <a:lnTo>
                  <a:pt x="344509" y="107165"/>
                </a:lnTo>
                <a:lnTo>
                  <a:pt x="339290" y="94528"/>
                </a:lnTo>
                <a:lnTo>
                  <a:pt x="328850" y="81924"/>
                </a:lnTo>
                <a:lnTo>
                  <a:pt x="318410" y="75622"/>
                </a:lnTo>
                <a:lnTo>
                  <a:pt x="307971" y="63018"/>
                </a:lnTo>
                <a:lnTo>
                  <a:pt x="297531" y="56717"/>
                </a:lnTo>
                <a:lnTo>
                  <a:pt x="287091" y="44113"/>
                </a:lnTo>
                <a:lnTo>
                  <a:pt x="266212" y="31509"/>
                </a:lnTo>
                <a:close/>
              </a:path>
              <a:path w="344804" h="107314">
                <a:moveTo>
                  <a:pt x="172254" y="0"/>
                </a:moveTo>
                <a:lnTo>
                  <a:pt x="161815" y="6301"/>
                </a:lnTo>
                <a:lnTo>
                  <a:pt x="187914" y="6301"/>
                </a:lnTo>
                <a:lnTo>
                  <a:pt x="172254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3" name="object 143"/>
          <p:cNvSpPr/>
          <p:nvPr/>
        </p:nvSpPr>
        <p:spPr>
          <a:xfrm>
            <a:off x="8563781" y="2064637"/>
            <a:ext cx="187914" cy="2457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4" name="object 144"/>
          <p:cNvSpPr/>
          <p:nvPr/>
        </p:nvSpPr>
        <p:spPr>
          <a:xfrm>
            <a:off x="8501143" y="2310410"/>
            <a:ext cx="292735" cy="315595"/>
          </a:xfrm>
          <a:custGeom>
            <a:avLst/>
            <a:gdLst/>
            <a:ahLst/>
            <a:cxnLst/>
            <a:rect l="l" t="t" r="r" b="b"/>
            <a:pathLst>
              <a:path w="292734" h="315594">
                <a:moveTo>
                  <a:pt x="250552" y="189056"/>
                </a:moveTo>
                <a:lnTo>
                  <a:pt x="151375" y="189056"/>
                </a:lnTo>
                <a:lnTo>
                  <a:pt x="151375" y="315094"/>
                </a:lnTo>
                <a:lnTo>
                  <a:pt x="250552" y="315094"/>
                </a:lnTo>
                <a:lnTo>
                  <a:pt x="250552" y="189056"/>
                </a:lnTo>
                <a:close/>
              </a:path>
              <a:path w="292734" h="315594">
                <a:moveTo>
                  <a:pt x="88737" y="0"/>
                </a:moveTo>
                <a:lnTo>
                  <a:pt x="62638" y="0"/>
                </a:lnTo>
                <a:lnTo>
                  <a:pt x="0" y="107132"/>
                </a:lnTo>
                <a:lnTo>
                  <a:pt x="0" y="189056"/>
                </a:lnTo>
                <a:lnTo>
                  <a:pt x="292311" y="189056"/>
                </a:lnTo>
                <a:lnTo>
                  <a:pt x="292311" y="107132"/>
                </a:lnTo>
                <a:lnTo>
                  <a:pt x="20879" y="107132"/>
                </a:lnTo>
                <a:lnTo>
                  <a:pt x="88737" y="0"/>
                </a:lnTo>
                <a:close/>
              </a:path>
              <a:path w="292734" h="315594">
                <a:moveTo>
                  <a:pt x="250552" y="0"/>
                </a:moveTo>
                <a:lnTo>
                  <a:pt x="151375" y="0"/>
                </a:lnTo>
                <a:lnTo>
                  <a:pt x="151375" y="107132"/>
                </a:lnTo>
                <a:lnTo>
                  <a:pt x="250552" y="107132"/>
                </a:lnTo>
                <a:lnTo>
                  <a:pt x="250552" y="0"/>
                </a:lnTo>
                <a:close/>
              </a:path>
            </a:pathLst>
          </a:custGeom>
          <a:solidFill>
            <a:srgbClr val="0D0D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5" name="object 145"/>
          <p:cNvSpPr/>
          <p:nvPr/>
        </p:nvSpPr>
        <p:spPr>
          <a:xfrm>
            <a:off x="8563781" y="2033127"/>
            <a:ext cx="187914" cy="2457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6" name="object 146"/>
          <p:cNvSpPr/>
          <p:nvPr/>
        </p:nvSpPr>
        <p:spPr>
          <a:xfrm>
            <a:off x="8501143" y="2278901"/>
            <a:ext cx="292735" cy="315595"/>
          </a:xfrm>
          <a:custGeom>
            <a:avLst/>
            <a:gdLst/>
            <a:ahLst/>
            <a:cxnLst/>
            <a:rect l="l" t="t" r="r" b="b"/>
            <a:pathLst>
              <a:path w="292734" h="315594">
                <a:moveTo>
                  <a:pt x="250552" y="195358"/>
                </a:moveTo>
                <a:lnTo>
                  <a:pt x="151375" y="195358"/>
                </a:lnTo>
                <a:lnTo>
                  <a:pt x="151375" y="315094"/>
                </a:lnTo>
                <a:lnTo>
                  <a:pt x="250552" y="315094"/>
                </a:lnTo>
                <a:lnTo>
                  <a:pt x="250552" y="195358"/>
                </a:lnTo>
                <a:close/>
              </a:path>
              <a:path w="292734" h="315594">
                <a:moveTo>
                  <a:pt x="88737" y="0"/>
                </a:moveTo>
                <a:lnTo>
                  <a:pt x="62638" y="0"/>
                </a:lnTo>
                <a:lnTo>
                  <a:pt x="0" y="113434"/>
                </a:lnTo>
                <a:lnTo>
                  <a:pt x="0" y="195358"/>
                </a:lnTo>
                <a:lnTo>
                  <a:pt x="292311" y="195358"/>
                </a:lnTo>
                <a:lnTo>
                  <a:pt x="292311" y="113434"/>
                </a:lnTo>
                <a:lnTo>
                  <a:pt x="20879" y="113434"/>
                </a:lnTo>
                <a:lnTo>
                  <a:pt x="88737" y="0"/>
                </a:lnTo>
                <a:close/>
              </a:path>
              <a:path w="292734" h="315594">
                <a:moveTo>
                  <a:pt x="250552" y="0"/>
                </a:moveTo>
                <a:lnTo>
                  <a:pt x="151375" y="0"/>
                </a:lnTo>
                <a:lnTo>
                  <a:pt x="151375" y="113434"/>
                </a:lnTo>
                <a:lnTo>
                  <a:pt x="250552" y="113434"/>
                </a:lnTo>
                <a:lnTo>
                  <a:pt x="2505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7" name="object 147"/>
          <p:cNvSpPr/>
          <p:nvPr/>
        </p:nvSpPr>
        <p:spPr>
          <a:xfrm>
            <a:off x="8652518" y="2578241"/>
            <a:ext cx="99695" cy="0"/>
          </a:xfrm>
          <a:custGeom>
            <a:avLst/>
            <a:gdLst/>
            <a:ahLst/>
            <a:cxnLst/>
            <a:rect l="l" t="t" r="r" b="b"/>
            <a:pathLst>
              <a:path w="99695" h="0">
                <a:moveTo>
                  <a:pt x="0" y="0"/>
                </a:moveTo>
                <a:lnTo>
                  <a:pt x="99177" y="0"/>
                </a:lnTo>
              </a:path>
            </a:pathLst>
          </a:custGeom>
          <a:ln w="69320">
            <a:solidFill>
              <a:srgbClr val="FFB3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8" name="object 148"/>
          <p:cNvSpPr/>
          <p:nvPr/>
        </p:nvSpPr>
        <p:spPr>
          <a:xfrm>
            <a:off x="8652518" y="2540430"/>
            <a:ext cx="99695" cy="0"/>
          </a:xfrm>
          <a:custGeom>
            <a:avLst/>
            <a:gdLst/>
            <a:ahLst/>
            <a:cxnLst/>
            <a:rect l="l" t="t" r="r" b="b"/>
            <a:pathLst>
              <a:path w="99695" h="0">
                <a:moveTo>
                  <a:pt x="0" y="0"/>
                </a:moveTo>
                <a:lnTo>
                  <a:pt x="99177" y="0"/>
                </a:lnTo>
              </a:path>
            </a:pathLst>
          </a:custGeom>
          <a:ln w="6301">
            <a:solidFill>
              <a:srgbClr val="FFB30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9" name="object 149"/>
          <p:cNvSpPr/>
          <p:nvPr/>
        </p:nvSpPr>
        <p:spPr>
          <a:xfrm>
            <a:off x="8652518" y="2524675"/>
            <a:ext cx="99695" cy="12700"/>
          </a:xfrm>
          <a:custGeom>
            <a:avLst/>
            <a:gdLst/>
            <a:ahLst/>
            <a:cxnLst/>
            <a:rect l="l" t="t" r="r" b="b"/>
            <a:pathLst>
              <a:path w="99695" h="12700">
                <a:moveTo>
                  <a:pt x="0" y="12603"/>
                </a:moveTo>
                <a:lnTo>
                  <a:pt x="99177" y="12603"/>
                </a:lnTo>
                <a:lnTo>
                  <a:pt x="99177" y="0"/>
                </a:lnTo>
                <a:lnTo>
                  <a:pt x="0" y="0"/>
                </a:lnTo>
                <a:lnTo>
                  <a:pt x="0" y="12603"/>
                </a:lnTo>
                <a:close/>
              </a:path>
            </a:pathLst>
          </a:custGeom>
          <a:solidFill>
            <a:srgbClr val="FAB00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0" name="object 150"/>
          <p:cNvSpPr/>
          <p:nvPr/>
        </p:nvSpPr>
        <p:spPr>
          <a:xfrm>
            <a:off x="8652518" y="2512071"/>
            <a:ext cx="99695" cy="12700"/>
          </a:xfrm>
          <a:custGeom>
            <a:avLst/>
            <a:gdLst/>
            <a:ahLst/>
            <a:cxnLst/>
            <a:rect l="l" t="t" r="r" b="b"/>
            <a:pathLst>
              <a:path w="99695" h="12700">
                <a:moveTo>
                  <a:pt x="0" y="12603"/>
                </a:moveTo>
                <a:lnTo>
                  <a:pt x="99177" y="12603"/>
                </a:lnTo>
                <a:lnTo>
                  <a:pt x="99177" y="0"/>
                </a:lnTo>
                <a:lnTo>
                  <a:pt x="0" y="0"/>
                </a:lnTo>
                <a:lnTo>
                  <a:pt x="0" y="12603"/>
                </a:lnTo>
                <a:close/>
              </a:path>
            </a:pathLst>
          </a:custGeom>
          <a:solidFill>
            <a:srgbClr val="F6AD1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1" name="object 151"/>
          <p:cNvSpPr/>
          <p:nvPr/>
        </p:nvSpPr>
        <p:spPr>
          <a:xfrm>
            <a:off x="8652518" y="2499467"/>
            <a:ext cx="99695" cy="12700"/>
          </a:xfrm>
          <a:custGeom>
            <a:avLst/>
            <a:gdLst/>
            <a:ahLst/>
            <a:cxnLst/>
            <a:rect l="l" t="t" r="r" b="b"/>
            <a:pathLst>
              <a:path w="99695" h="12700">
                <a:moveTo>
                  <a:pt x="0" y="12603"/>
                </a:moveTo>
                <a:lnTo>
                  <a:pt x="99177" y="12603"/>
                </a:lnTo>
                <a:lnTo>
                  <a:pt x="99177" y="0"/>
                </a:lnTo>
                <a:lnTo>
                  <a:pt x="0" y="0"/>
                </a:lnTo>
                <a:lnTo>
                  <a:pt x="0" y="12603"/>
                </a:lnTo>
                <a:close/>
              </a:path>
            </a:pathLst>
          </a:custGeom>
          <a:solidFill>
            <a:srgbClr val="F3AC1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2" name="object 152"/>
          <p:cNvSpPr/>
          <p:nvPr/>
        </p:nvSpPr>
        <p:spPr>
          <a:xfrm>
            <a:off x="8652518" y="2486863"/>
            <a:ext cx="99695" cy="12700"/>
          </a:xfrm>
          <a:custGeom>
            <a:avLst/>
            <a:gdLst/>
            <a:ahLst/>
            <a:cxnLst/>
            <a:rect l="l" t="t" r="r" b="b"/>
            <a:pathLst>
              <a:path w="99695" h="12700">
                <a:moveTo>
                  <a:pt x="0" y="12603"/>
                </a:moveTo>
                <a:lnTo>
                  <a:pt x="99177" y="12603"/>
                </a:lnTo>
                <a:lnTo>
                  <a:pt x="99177" y="0"/>
                </a:lnTo>
                <a:lnTo>
                  <a:pt x="0" y="0"/>
                </a:lnTo>
                <a:lnTo>
                  <a:pt x="0" y="12603"/>
                </a:lnTo>
                <a:close/>
              </a:path>
            </a:pathLst>
          </a:custGeom>
          <a:solidFill>
            <a:srgbClr val="EEAA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3" name="object 153"/>
          <p:cNvSpPr/>
          <p:nvPr/>
        </p:nvSpPr>
        <p:spPr>
          <a:xfrm>
            <a:off x="8501143" y="2483712"/>
            <a:ext cx="292735" cy="0"/>
          </a:xfrm>
          <a:custGeom>
            <a:avLst/>
            <a:gdLst/>
            <a:ahLst/>
            <a:cxnLst/>
            <a:rect l="l" t="t" r="r" b="b"/>
            <a:pathLst>
              <a:path w="292734" h="0">
                <a:moveTo>
                  <a:pt x="0" y="0"/>
                </a:moveTo>
                <a:lnTo>
                  <a:pt x="292311" y="0"/>
                </a:lnTo>
              </a:path>
            </a:pathLst>
          </a:custGeom>
          <a:ln w="6302">
            <a:solidFill>
              <a:srgbClr val="EAA7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4" name="object 154"/>
          <p:cNvSpPr/>
          <p:nvPr/>
        </p:nvSpPr>
        <p:spPr>
          <a:xfrm>
            <a:off x="8501143" y="2467958"/>
            <a:ext cx="292735" cy="12700"/>
          </a:xfrm>
          <a:custGeom>
            <a:avLst/>
            <a:gdLst/>
            <a:ahLst/>
            <a:cxnLst/>
            <a:rect l="l" t="t" r="r" b="b"/>
            <a:pathLst>
              <a:path w="292734" h="12700">
                <a:moveTo>
                  <a:pt x="0" y="12603"/>
                </a:moveTo>
                <a:lnTo>
                  <a:pt x="292311" y="12603"/>
                </a:lnTo>
                <a:lnTo>
                  <a:pt x="292311" y="0"/>
                </a:lnTo>
                <a:lnTo>
                  <a:pt x="0" y="0"/>
                </a:lnTo>
                <a:lnTo>
                  <a:pt x="0" y="12603"/>
                </a:lnTo>
                <a:close/>
              </a:path>
            </a:pathLst>
          </a:custGeom>
          <a:solidFill>
            <a:srgbClr val="E4A22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5" name="object 155"/>
          <p:cNvSpPr/>
          <p:nvPr/>
        </p:nvSpPr>
        <p:spPr>
          <a:xfrm>
            <a:off x="8501143" y="2455354"/>
            <a:ext cx="292735" cy="12700"/>
          </a:xfrm>
          <a:custGeom>
            <a:avLst/>
            <a:gdLst/>
            <a:ahLst/>
            <a:cxnLst/>
            <a:rect l="l" t="t" r="r" b="b"/>
            <a:pathLst>
              <a:path w="292734" h="12700">
                <a:moveTo>
                  <a:pt x="0" y="12603"/>
                </a:moveTo>
                <a:lnTo>
                  <a:pt x="292311" y="12603"/>
                </a:lnTo>
                <a:lnTo>
                  <a:pt x="292311" y="0"/>
                </a:lnTo>
                <a:lnTo>
                  <a:pt x="0" y="0"/>
                </a:lnTo>
                <a:lnTo>
                  <a:pt x="0" y="12603"/>
                </a:lnTo>
                <a:close/>
              </a:path>
            </a:pathLst>
          </a:custGeom>
          <a:solidFill>
            <a:srgbClr val="DF9F2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6" name="object 156"/>
          <p:cNvSpPr/>
          <p:nvPr/>
        </p:nvSpPr>
        <p:spPr>
          <a:xfrm>
            <a:off x="8501143" y="2442750"/>
            <a:ext cx="292735" cy="12700"/>
          </a:xfrm>
          <a:custGeom>
            <a:avLst/>
            <a:gdLst/>
            <a:ahLst/>
            <a:cxnLst/>
            <a:rect l="l" t="t" r="r" b="b"/>
            <a:pathLst>
              <a:path w="292734" h="12700">
                <a:moveTo>
                  <a:pt x="0" y="12603"/>
                </a:moveTo>
                <a:lnTo>
                  <a:pt x="292311" y="12603"/>
                </a:lnTo>
                <a:lnTo>
                  <a:pt x="292311" y="0"/>
                </a:lnTo>
                <a:lnTo>
                  <a:pt x="0" y="0"/>
                </a:lnTo>
                <a:lnTo>
                  <a:pt x="0" y="12603"/>
                </a:lnTo>
                <a:close/>
              </a:path>
            </a:pathLst>
          </a:custGeom>
          <a:solidFill>
            <a:srgbClr val="DF9F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7" name="object 157"/>
          <p:cNvSpPr/>
          <p:nvPr/>
        </p:nvSpPr>
        <p:spPr>
          <a:xfrm>
            <a:off x="8501143" y="2439599"/>
            <a:ext cx="292735" cy="0"/>
          </a:xfrm>
          <a:custGeom>
            <a:avLst/>
            <a:gdLst/>
            <a:ahLst/>
            <a:cxnLst/>
            <a:rect l="l" t="t" r="r" b="b"/>
            <a:pathLst>
              <a:path w="292734" h="0">
                <a:moveTo>
                  <a:pt x="0" y="0"/>
                </a:moveTo>
                <a:lnTo>
                  <a:pt x="292311" y="0"/>
                </a:lnTo>
              </a:path>
            </a:pathLst>
          </a:custGeom>
          <a:ln w="6302">
            <a:solidFill>
              <a:srgbClr val="DC9E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8" name="object 158"/>
          <p:cNvSpPr/>
          <p:nvPr/>
        </p:nvSpPr>
        <p:spPr>
          <a:xfrm>
            <a:off x="8501143" y="2423844"/>
            <a:ext cx="292735" cy="12700"/>
          </a:xfrm>
          <a:custGeom>
            <a:avLst/>
            <a:gdLst/>
            <a:ahLst/>
            <a:cxnLst/>
            <a:rect l="l" t="t" r="r" b="b"/>
            <a:pathLst>
              <a:path w="292734" h="12700">
                <a:moveTo>
                  <a:pt x="0" y="12603"/>
                </a:moveTo>
                <a:lnTo>
                  <a:pt x="292311" y="12603"/>
                </a:lnTo>
                <a:lnTo>
                  <a:pt x="292311" y="0"/>
                </a:lnTo>
                <a:lnTo>
                  <a:pt x="0" y="0"/>
                </a:lnTo>
                <a:lnTo>
                  <a:pt x="0" y="12603"/>
                </a:lnTo>
                <a:close/>
              </a:path>
            </a:pathLst>
          </a:custGeom>
          <a:solidFill>
            <a:srgbClr val="D69B3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9" name="object 159"/>
          <p:cNvSpPr/>
          <p:nvPr/>
        </p:nvSpPr>
        <p:spPr>
          <a:xfrm>
            <a:off x="8501143" y="2411241"/>
            <a:ext cx="292735" cy="12700"/>
          </a:xfrm>
          <a:custGeom>
            <a:avLst/>
            <a:gdLst/>
            <a:ahLst/>
            <a:cxnLst/>
            <a:rect l="l" t="t" r="r" b="b"/>
            <a:pathLst>
              <a:path w="292734" h="12700">
                <a:moveTo>
                  <a:pt x="0" y="12603"/>
                </a:moveTo>
                <a:lnTo>
                  <a:pt x="292311" y="12603"/>
                </a:lnTo>
                <a:lnTo>
                  <a:pt x="292311" y="0"/>
                </a:lnTo>
                <a:lnTo>
                  <a:pt x="0" y="0"/>
                </a:lnTo>
                <a:lnTo>
                  <a:pt x="0" y="12603"/>
                </a:lnTo>
                <a:close/>
              </a:path>
            </a:pathLst>
          </a:custGeom>
          <a:solidFill>
            <a:srgbClr val="CC9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0" name="object 160"/>
          <p:cNvSpPr/>
          <p:nvPr/>
        </p:nvSpPr>
        <p:spPr>
          <a:xfrm>
            <a:off x="8501143" y="2408361"/>
            <a:ext cx="292735" cy="0"/>
          </a:xfrm>
          <a:custGeom>
            <a:avLst/>
            <a:gdLst/>
            <a:ahLst/>
            <a:cxnLst/>
            <a:rect l="l" t="t" r="r" b="b"/>
            <a:pathLst>
              <a:path w="292734" h="0">
                <a:moveTo>
                  <a:pt x="0" y="0"/>
                </a:moveTo>
                <a:lnTo>
                  <a:pt x="292311" y="0"/>
                </a:lnTo>
              </a:path>
            </a:pathLst>
          </a:custGeom>
          <a:ln w="5557">
            <a:solidFill>
              <a:srgbClr val="B88F4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1" name="object 161"/>
          <p:cNvSpPr/>
          <p:nvPr/>
        </p:nvSpPr>
        <p:spPr>
          <a:xfrm>
            <a:off x="8501143" y="2052033"/>
            <a:ext cx="250552" cy="3535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2" name="object 162"/>
          <p:cNvSpPr/>
          <p:nvPr/>
        </p:nvSpPr>
        <p:spPr>
          <a:xfrm>
            <a:off x="8327135" y="1831848"/>
            <a:ext cx="670560" cy="1033780"/>
          </a:xfrm>
          <a:custGeom>
            <a:avLst/>
            <a:gdLst/>
            <a:ahLst/>
            <a:cxnLst/>
            <a:rect l="l" t="t" r="r" b="b"/>
            <a:pathLst>
              <a:path w="670559" h="1033780">
                <a:moveTo>
                  <a:pt x="0" y="1033272"/>
                </a:moveTo>
                <a:lnTo>
                  <a:pt x="670559" y="1033272"/>
                </a:lnTo>
                <a:lnTo>
                  <a:pt x="670559" y="0"/>
                </a:lnTo>
                <a:lnTo>
                  <a:pt x="0" y="0"/>
                </a:lnTo>
                <a:lnTo>
                  <a:pt x="0" y="1033272"/>
                </a:lnTo>
                <a:close/>
              </a:path>
            </a:pathLst>
          </a:custGeom>
          <a:ln w="24384">
            <a:solidFill>
              <a:srgbClr val="4F81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3" name="object 163"/>
          <p:cNvSpPr/>
          <p:nvPr/>
        </p:nvSpPr>
        <p:spPr>
          <a:xfrm>
            <a:off x="45719" y="3429000"/>
            <a:ext cx="9034780" cy="841375"/>
          </a:xfrm>
          <a:custGeom>
            <a:avLst/>
            <a:gdLst/>
            <a:ahLst/>
            <a:cxnLst/>
            <a:rect l="l" t="t" r="r" b="b"/>
            <a:pathLst>
              <a:path w="9034780" h="841375">
                <a:moveTo>
                  <a:pt x="0" y="140208"/>
                </a:moveTo>
                <a:lnTo>
                  <a:pt x="140208" y="0"/>
                </a:lnTo>
                <a:lnTo>
                  <a:pt x="8894064" y="0"/>
                </a:lnTo>
                <a:lnTo>
                  <a:pt x="9034272" y="140208"/>
                </a:lnTo>
                <a:lnTo>
                  <a:pt x="9034272" y="701039"/>
                </a:lnTo>
                <a:lnTo>
                  <a:pt x="8894064" y="841248"/>
                </a:lnTo>
                <a:lnTo>
                  <a:pt x="140208" y="841248"/>
                </a:lnTo>
                <a:lnTo>
                  <a:pt x="0" y="701039"/>
                </a:lnTo>
                <a:lnTo>
                  <a:pt x="0" y="140208"/>
                </a:lnTo>
                <a:close/>
              </a:path>
            </a:pathLst>
          </a:custGeom>
          <a:ln w="24384">
            <a:solidFill>
              <a:srgbClr val="4F81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4" name="object 164"/>
          <p:cNvSpPr/>
          <p:nvPr/>
        </p:nvSpPr>
        <p:spPr>
          <a:xfrm>
            <a:off x="8620323" y="4258474"/>
            <a:ext cx="73660" cy="5715"/>
          </a:xfrm>
          <a:custGeom>
            <a:avLst/>
            <a:gdLst/>
            <a:ahLst/>
            <a:cxnLst/>
            <a:rect l="l" t="t" r="r" b="b"/>
            <a:pathLst>
              <a:path w="73659" h="5714">
                <a:moveTo>
                  <a:pt x="73077" y="0"/>
                </a:moveTo>
                <a:lnTo>
                  <a:pt x="0" y="0"/>
                </a:lnTo>
                <a:lnTo>
                  <a:pt x="10439" y="5216"/>
                </a:lnTo>
                <a:lnTo>
                  <a:pt x="62638" y="5216"/>
                </a:lnTo>
                <a:lnTo>
                  <a:pt x="73077" y="0"/>
                </a:lnTo>
                <a:close/>
              </a:path>
            </a:pathLst>
          </a:custGeom>
          <a:solidFill>
            <a:srgbClr val="0D0D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5" name="object 165"/>
          <p:cNvSpPr/>
          <p:nvPr/>
        </p:nvSpPr>
        <p:spPr>
          <a:xfrm>
            <a:off x="8594224" y="4255866"/>
            <a:ext cx="125730" cy="0"/>
          </a:xfrm>
          <a:custGeom>
            <a:avLst/>
            <a:gdLst/>
            <a:ahLst/>
            <a:cxnLst/>
            <a:rect l="l" t="t" r="r" b="b"/>
            <a:pathLst>
              <a:path w="125729" h="0">
                <a:moveTo>
                  <a:pt x="0" y="0"/>
                </a:moveTo>
                <a:lnTo>
                  <a:pt x="125276" y="0"/>
                </a:lnTo>
              </a:path>
            </a:pathLst>
          </a:custGeom>
          <a:ln w="5217">
            <a:solidFill>
              <a:srgbClr val="0D0D0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6" name="object 166"/>
          <p:cNvSpPr/>
          <p:nvPr/>
        </p:nvSpPr>
        <p:spPr>
          <a:xfrm>
            <a:off x="8557685" y="4248041"/>
            <a:ext cx="198755" cy="0"/>
          </a:xfrm>
          <a:custGeom>
            <a:avLst/>
            <a:gdLst/>
            <a:ahLst/>
            <a:cxnLst/>
            <a:rect l="l" t="t" r="r" b="b"/>
            <a:pathLst>
              <a:path w="198754" h="0">
                <a:moveTo>
                  <a:pt x="0" y="0"/>
                </a:moveTo>
                <a:lnTo>
                  <a:pt x="198354" y="0"/>
                </a:lnTo>
              </a:path>
            </a:pathLst>
          </a:custGeom>
          <a:ln w="10433">
            <a:solidFill>
              <a:srgbClr val="0D0D0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7" name="object 167"/>
          <p:cNvSpPr/>
          <p:nvPr/>
        </p:nvSpPr>
        <p:spPr>
          <a:xfrm>
            <a:off x="8547245" y="4240215"/>
            <a:ext cx="219710" cy="0"/>
          </a:xfrm>
          <a:custGeom>
            <a:avLst/>
            <a:gdLst/>
            <a:ahLst/>
            <a:cxnLst/>
            <a:rect l="l" t="t" r="r" b="b"/>
            <a:pathLst>
              <a:path w="219709" h="0">
                <a:moveTo>
                  <a:pt x="0" y="0"/>
                </a:moveTo>
                <a:lnTo>
                  <a:pt x="219233" y="0"/>
                </a:lnTo>
              </a:path>
            </a:pathLst>
          </a:custGeom>
          <a:ln w="5216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8" name="object 168"/>
          <p:cNvSpPr/>
          <p:nvPr/>
        </p:nvSpPr>
        <p:spPr>
          <a:xfrm>
            <a:off x="8536806" y="4234999"/>
            <a:ext cx="240665" cy="0"/>
          </a:xfrm>
          <a:custGeom>
            <a:avLst/>
            <a:gdLst/>
            <a:ahLst/>
            <a:cxnLst/>
            <a:rect l="l" t="t" r="r" b="b"/>
            <a:pathLst>
              <a:path w="240665" h="0">
                <a:moveTo>
                  <a:pt x="0" y="0"/>
                </a:moveTo>
                <a:lnTo>
                  <a:pt x="240113" y="0"/>
                </a:lnTo>
              </a:path>
            </a:pathLst>
          </a:custGeom>
          <a:ln w="5216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9" name="object 169"/>
          <p:cNvSpPr/>
          <p:nvPr/>
        </p:nvSpPr>
        <p:spPr>
          <a:xfrm>
            <a:off x="8526366" y="4229782"/>
            <a:ext cx="261620" cy="0"/>
          </a:xfrm>
          <a:custGeom>
            <a:avLst/>
            <a:gdLst/>
            <a:ahLst/>
            <a:cxnLst/>
            <a:rect l="l" t="t" r="r" b="b"/>
            <a:pathLst>
              <a:path w="261620" h="0">
                <a:moveTo>
                  <a:pt x="0" y="0"/>
                </a:moveTo>
                <a:lnTo>
                  <a:pt x="260992" y="0"/>
                </a:lnTo>
              </a:path>
            </a:pathLst>
          </a:custGeom>
          <a:ln w="5216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0" name="object 170"/>
          <p:cNvSpPr/>
          <p:nvPr/>
        </p:nvSpPr>
        <p:spPr>
          <a:xfrm>
            <a:off x="8515926" y="4224565"/>
            <a:ext cx="281940" cy="0"/>
          </a:xfrm>
          <a:custGeom>
            <a:avLst/>
            <a:gdLst/>
            <a:ahLst/>
            <a:cxnLst/>
            <a:rect l="l" t="t" r="r" b="b"/>
            <a:pathLst>
              <a:path w="281940" h="0">
                <a:moveTo>
                  <a:pt x="0" y="0"/>
                </a:moveTo>
                <a:lnTo>
                  <a:pt x="281871" y="0"/>
                </a:lnTo>
              </a:path>
            </a:pathLst>
          </a:custGeom>
          <a:ln w="5216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1" name="object 171"/>
          <p:cNvSpPr/>
          <p:nvPr/>
        </p:nvSpPr>
        <p:spPr>
          <a:xfrm>
            <a:off x="8510706" y="4219348"/>
            <a:ext cx="292735" cy="0"/>
          </a:xfrm>
          <a:custGeom>
            <a:avLst/>
            <a:gdLst/>
            <a:ahLst/>
            <a:cxnLst/>
            <a:rect l="l" t="t" r="r" b="b"/>
            <a:pathLst>
              <a:path w="292734" h="0">
                <a:moveTo>
                  <a:pt x="0" y="0"/>
                </a:moveTo>
                <a:lnTo>
                  <a:pt x="292311" y="0"/>
                </a:lnTo>
              </a:path>
            </a:pathLst>
          </a:custGeom>
          <a:ln w="5216">
            <a:solidFill>
              <a:srgbClr val="1C1C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2" name="object 172"/>
          <p:cNvSpPr/>
          <p:nvPr/>
        </p:nvSpPr>
        <p:spPr>
          <a:xfrm>
            <a:off x="8505487" y="4214131"/>
            <a:ext cx="302895" cy="0"/>
          </a:xfrm>
          <a:custGeom>
            <a:avLst/>
            <a:gdLst/>
            <a:ahLst/>
            <a:cxnLst/>
            <a:rect l="l" t="t" r="r" b="b"/>
            <a:pathLst>
              <a:path w="302895" h="0">
                <a:moveTo>
                  <a:pt x="0" y="0"/>
                </a:moveTo>
                <a:lnTo>
                  <a:pt x="302751" y="0"/>
                </a:lnTo>
              </a:path>
            </a:pathLst>
          </a:custGeom>
          <a:ln w="5216">
            <a:solidFill>
              <a:srgbClr val="1C1C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3" name="object 173"/>
          <p:cNvSpPr/>
          <p:nvPr/>
        </p:nvSpPr>
        <p:spPr>
          <a:xfrm>
            <a:off x="8495047" y="4208915"/>
            <a:ext cx="323850" cy="0"/>
          </a:xfrm>
          <a:custGeom>
            <a:avLst/>
            <a:gdLst/>
            <a:ahLst/>
            <a:cxnLst/>
            <a:rect l="l" t="t" r="r" b="b"/>
            <a:pathLst>
              <a:path w="323850" h="0">
                <a:moveTo>
                  <a:pt x="0" y="0"/>
                </a:moveTo>
                <a:lnTo>
                  <a:pt x="323630" y="0"/>
                </a:lnTo>
              </a:path>
            </a:pathLst>
          </a:custGeom>
          <a:ln w="5216">
            <a:solidFill>
              <a:srgbClr val="1C1C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4" name="object 174"/>
          <p:cNvSpPr/>
          <p:nvPr/>
        </p:nvSpPr>
        <p:spPr>
          <a:xfrm>
            <a:off x="8489827" y="4203698"/>
            <a:ext cx="334645" cy="0"/>
          </a:xfrm>
          <a:custGeom>
            <a:avLst/>
            <a:gdLst/>
            <a:ahLst/>
            <a:cxnLst/>
            <a:rect l="l" t="t" r="r" b="b"/>
            <a:pathLst>
              <a:path w="334645" h="0">
                <a:moveTo>
                  <a:pt x="0" y="0"/>
                </a:moveTo>
                <a:lnTo>
                  <a:pt x="334070" y="0"/>
                </a:lnTo>
              </a:path>
            </a:pathLst>
          </a:custGeom>
          <a:ln w="5216">
            <a:solidFill>
              <a:srgbClr val="1C1C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5" name="object 175"/>
          <p:cNvSpPr/>
          <p:nvPr/>
        </p:nvSpPr>
        <p:spPr>
          <a:xfrm>
            <a:off x="8463728" y="4180223"/>
            <a:ext cx="386715" cy="20955"/>
          </a:xfrm>
          <a:custGeom>
            <a:avLst/>
            <a:gdLst/>
            <a:ahLst/>
            <a:cxnLst/>
            <a:rect l="l" t="t" r="r" b="b"/>
            <a:pathLst>
              <a:path w="386715" h="20954">
                <a:moveTo>
                  <a:pt x="365389" y="15649"/>
                </a:moveTo>
                <a:lnTo>
                  <a:pt x="20879" y="15649"/>
                </a:lnTo>
                <a:lnTo>
                  <a:pt x="20879" y="20865"/>
                </a:lnTo>
                <a:lnTo>
                  <a:pt x="365389" y="20865"/>
                </a:lnTo>
                <a:lnTo>
                  <a:pt x="365389" y="15649"/>
                </a:lnTo>
                <a:close/>
              </a:path>
              <a:path w="386715" h="20954">
                <a:moveTo>
                  <a:pt x="386268" y="0"/>
                </a:moveTo>
                <a:lnTo>
                  <a:pt x="0" y="0"/>
                </a:lnTo>
                <a:lnTo>
                  <a:pt x="15659" y="15649"/>
                </a:lnTo>
                <a:lnTo>
                  <a:pt x="370609" y="15649"/>
                </a:lnTo>
                <a:lnTo>
                  <a:pt x="386268" y="0"/>
                </a:lnTo>
                <a:close/>
              </a:path>
            </a:pathLst>
          </a:custGeom>
          <a:solidFill>
            <a:srgbClr val="22222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6" name="object 176"/>
          <p:cNvSpPr/>
          <p:nvPr/>
        </p:nvSpPr>
        <p:spPr>
          <a:xfrm>
            <a:off x="8442848" y="4169790"/>
            <a:ext cx="428625" cy="0"/>
          </a:xfrm>
          <a:custGeom>
            <a:avLst/>
            <a:gdLst/>
            <a:ahLst/>
            <a:cxnLst/>
            <a:rect l="l" t="t" r="r" b="b"/>
            <a:pathLst>
              <a:path w="428625" h="0">
                <a:moveTo>
                  <a:pt x="0" y="0"/>
                </a:moveTo>
                <a:lnTo>
                  <a:pt x="428027" y="0"/>
                </a:lnTo>
              </a:path>
            </a:pathLst>
          </a:custGeom>
          <a:ln w="20867">
            <a:solidFill>
              <a:srgbClr val="2A2A2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7" name="object 177"/>
          <p:cNvSpPr/>
          <p:nvPr/>
        </p:nvSpPr>
        <p:spPr>
          <a:xfrm>
            <a:off x="8427189" y="4148923"/>
            <a:ext cx="459740" cy="0"/>
          </a:xfrm>
          <a:custGeom>
            <a:avLst/>
            <a:gdLst/>
            <a:ahLst/>
            <a:cxnLst/>
            <a:rect l="l" t="t" r="r" b="b"/>
            <a:pathLst>
              <a:path w="459740" h="0">
                <a:moveTo>
                  <a:pt x="0" y="0"/>
                </a:moveTo>
                <a:lnTo>
                  <a:pt x="459346" y="0"/>
                </a:lnTo>
              </a:path>
            </a:pathLst>
          </a:custGeom>
          <a:ln w="20867">
            <a:solidFill>
              <a:srgbClr val="35353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8" name="object 178"/>
          <p:cNvSpPr/>
          <p:nvPr/>
        </p:nvSpPr>
        <p:spPr>
          <a:xfrm>
            <a:off x="8411529" y="4117622"/>
            <a:ext cx="490855" cy="20955"/>
          </a:xfrm>
          <a:custGeom>
            <a:avLst/>
            <a:gdLst/>
            <a:ahLst/>
            <a:cxnLst/>
            <a:rect l="l" t="t" r="r" b="b"/>
            <a:pathLst>
              <a:path w="490854" h="20954">
                <a:moveTo>
                  <a:pt x="0" y="20867"/>
                </a:moveTo>
                <a:lnTo>
                  <a:pt x="490665" y="20867"/>
                </a:lnTo>
                <a:lnTo>
                  <a:pt x="490665" y="0"/>
                </a:lnTo>
                <a:lnTo>
                  <a:pt x="0" y="0"/>
                </a:lnTo>
                <a:lnTo>
                  <a:pt x="0" y="20867"/>
                </a:lnTo>
                <a:close/>
              </a:path>
            </a:pathLst>
          </a:custGeom>
          <a:solidFill>
            <a:srgbClr val="3A3A3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9" name="object 179"/>
          <p:cNvSpPr/>
          <p:nvPr/>
        </p:nvSpPr>
        <p:spPr>
          <a:xfrm>
            <a:off x="8401089" y="4096754"/>
            <a:ext cx="511809" cy="20955"/>
          </a:xfrm>
          <a:custGeom>
            <a:avLst/>
            <a:gdLst/>
            <a:ahLst/>
            <a:cxnLst/>
            <a:rect l="l" t="t" r="r" b="b"/>
            <a:pathLst>
              <a:path w="511809" h="20954">
                <a:moveTo>
                  <a:pt x="0" y="20867"/>
                </a:moveTo>
                <a:lnTo>
                  <a:pt x="511545" y="20867"/>
                </a:lnTo>
                <a:lnTo>
                  <a:pt x="511545" y="0"/>
                </a:lnTo>
                <a:lnTo>
                  <a:pt x="0" y="0"/>
                </a:lnTo>
                <a:lnTo>
                  <a:pt x="0" y="20867"/>
                </a:lnTo>
                <a:close/>
              </a:path>
            </a:pathLst>
          </a:custGeom>
          <a:solidFill>
            <a:srgbClr val="403E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0" name="object 180"/>
          <p:cNvSpPr/>
          <p:nvPr/>
        </p:nvSpPr>
        <p:spPr>
          <a:xfrm>
            <a:off x="8385430" y="4075887"/>
            <a:ext cx="542925" cy="20955"/>
          </a:xfrm>
          <a:custGeom>
            <a:avLst/>
            <a:gdLst/>
            <a:ahLst/>
            <a:cxnLst/>
            <a:rect l="l" t="t" r="r" b="b"/>
            <a:pathLst>
              <a:path w="542925" h="20954">
                <a:moveTo>
                  <a:pt x="0" y="20867"/>
                </a:moveTo>
                <a:lnTo>
                  <a:pt x="542864" y="20867"/>
                </a:lnTo>
                <a:lnTo>
                  <a:pt x="542864" y="0"/>
                </a:lnTo>
                <a:lnTo>
                  <a:pt x="0" y="0"/>
                </a:lnTo>
                <a:lnTo>
                  <a:pt x="0" y="20867"/>
                </a:lnTo>
                <a:close/>
              </a:path>
            </a:pathLst>
          </a:custGeom>
          <a:solidFill>
            <a:srgbClr val="44444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1" name="object 181"/>
          <p:cNvSpPr/>
          <p:nvPr/>
        </p:nvSpPr>
        <p:spPr>
          <a:xfrm>
            <a:off x="8374990" y="4055020"/>
            <a:ext cx="563880" cy="20955"/>
          </a:xfrm>
          <a:custGeom>
            <a:avLst/>
            <a:gdLst/>
            <a:ahLst/>
            <a:cxnLst/>
            <a:rect l="l" t="t" r="r" b="b"/>
            <a:pathLst>
              <a:path w="563879" h="20954">
                <a:moveTo>
                  <a:pt x="0" y="20867"/>
                </a:moveTo>
                <a:lnTo>
                  <a:pt x="563743" y="20867"/>
                </a:lnTo>
                <a:lnTo>
                  <a:pt x="563743" y="0"/>
                </a:lnTo>
                <a:lnTo>
                  <a:pt x="0" y="0"/>
                </a:lnTo>
                <a:lnTo>
                  <a:pt x="0" y="20867"/>
                </a:lnTo>
                <a:close/>
              </a:path>
            </a:pathLst>
          </a:custGeom>
          <a:solidFill>
            <a:srgbClr val="47474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2" name="object 182"/>
          <p:cNvSpPr/>
          <p:nvPr/>
        </p:nvSpPr>
        <p:spPr>
          <a:xfrm>
            <a:off x="8369770" y="4034153"/>
            <a:ext cx="574675" cy="20955"/>
          </a:xfrm>
          <a:custGeom>
            <a:avLst/>
            <a:gdLst/>
            <a:ahLst/>
            <a:cxnLst/>
            <a:rect l="l" t="t" r="r" b="b"/>
            <a:pathLst>
              <a:path w="574675" h="20954">
                <a:moveTo>
                  <a:pt x="0" y="20867"/>
                </a:moveTo>
                <a:lnTo>
                  <a:pt x="574183" y="20867"/>
                </a:lnTo>
                <a:lnTo>
                  <a:pt x="574183" y="0"/>
                </a:lnTo>
                <a:lnTo>
                  <a:pt x="0" y="0"/>
                </a:lnTo>
                <a:lnTo>
                  <a:pt x="0" y="20867"/>
                </a:lnTo>
                <a:close/>
              </a:path>
            </a:pathLst>
          </a:custGeom>
          <a:solidFill>
            <a:srgbClr val="4E4D4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3" name="object 183"/>
          <p:cNvSpPr/>
          <p:nvPr/>
        </p:nvSpPr>
        <p:spPr>
          <a:xfrm>
            <a:off x="8359330" y="4013286"/>
            <a:ext cx="595630" cy="20955"/>
          </a:xfrm>
          <a:custGeom>
            <a:avLst/>
            <a:gdLst/>
            <a:ahLst/>
            <a:cxnLst/>
            <a:rect l="l" t="t" r="r" b="b"/>
            <a:pathLst>
              <a:path w="595629" h="20954">
                <a:moveTo>
                  <a:pt x="0" y="20867"/>
                </a:moveTo>
                <a:lnTo>
                  <a:pt x="595062" y="20867"/>
                </a:lnTo>
                <a:lnTo>
                  <a:pt x="595062" y="0"/>
                </a:lnTo>
                <a:lnTo>
                  <a:pt x="0" y="0"/>
                </a:lnTo>
                <a:lnTo>
                  <a:pt x="0" y="20867"/>
                </a:lnTo>
                <a:close/>
              </a:path>
            </a:pathLst>
          </a:custGeom>
          <a:solidFill>
            <a:srgbClr val="52515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4" name="object 184"/>
          <p:cNvSpPr/>
          <p:nvPr/>
        </p:nvSpPr>
        <p:spPr>
          <a:xfrm>
            <a:off x="8354111" y="3992418"/>
            <a:ext cx="605790" cy="20955"/>
          </a:xfrm>
          <a:custGeom>
            <a:avLst/>
            <a:gdLst/>
            <a:ahLst/>
            <a:cxnLst/>
            <a:rect l="l" t="t" r="r" b="b"/>
            <a:pathLst>
              <a:path w="605790" h="20954">
                <a:moveTo>
                  <a:pt x="0" y="20867"/>
                </a:moveTo>
                <a:lnTo>
                  <a:pt x="605502" y="20867"/>
                </a:lnTo>
                <a:lnTo>
                  <a:pt x="605502" y="0"/>
                </a:lnTo>
                <a:lnTo>
                  <a:pt x="0" y="0"/>
                </a:lnTo>
                <a:lnTo>
                  <a:pt x="0" y="20867"/>
                </a:lnTo>
                <a:close/>
              </a:path>
            </a:pathLst>
          </a:custGeom>
          <a:solidFill>
            <a:srgbClr val="5554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5" name="object 185"/>
          <p:cNvSpPr/>
          <p:nvPr/>
        </p:nvSpPr>
        <p:spPr>
          <a:xfrm>
            <a:off x="8348891" y="3971551"/>
            <a:ext cx="615950" cy="20955"/>
          </a:xfrm>
          <a:custGeom>
            <a:avLst/>
            <a:gdLst/>
            <a:ahLst/>
            <a:cxnLst/>
            <a:rect l="l" t="t" r="r" b="b"/>
            <a:pathLst>
              <a:path w="615950" h="20954">
                <a:moveTo>
                  <a:pt x="0" y="20867"/>
                </a:moveTo>
                <a:lnTo>
                  <a:pt x="615942" y="20867"/>
                </a:lnTo>
                <a:lnTo>
                  <a:pt x="615942" y="0"/>
                </a:lnTo>
                <a:lnTo>
                  <a:pt x="0" y="0"/>
                </a:lnTo>
                <a:lnTo>
                  <a:pt x="0" y="20867"/>
                </a:lnTo>
                <a:close/>
              </a:path>
            </a:pathLst>
          </a:custGeom>
          <a:solidFill>
            <a:srgbClr val="5A585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6" name="object 186"/>
          <p:cNvSpPr/>
          <p:nvPr/>
        </p:nvSpPr>
        <p:spPr>
          <a:xfrm>
            <a:off x="8343671" y="3950684"/>
            <a:ext cx="626745" cy="20955"/>
          </a:xfrm>
          <a:custGeom>
            <a:avLst/>
            <a:gdLst/>
            <a:ahLst/>
            <a:cxnLst/>
            <a:rect l="l" t="t" r="r" b="b"/>
            <a:pathLst>
              <a:path w="626745" h="20954">
                <a:moveTo>
                  <a:pt x="0" y="20867"/>
                </a:moveTo>
                <a:lnTo>
                  <a:pt x="626381" y="20867"/>
                </a:lnTo>
                <a:lnTo>
                  <a:pt x="626381" y="0"/>
                </a:lnTo>
                <a:lnTo>
                  <a:pt x="0" y="0"/>
                </a:lnTo>
                <a:lnTo>
                  <a:pt x="0" y="20867"/>
                </a:lnTo>
                <a:close/>
              </a:path>
            </a:pathLst>
          </a:custGeom>
          <a:solidFill>
            <a:srgbClr val="5E5D5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7" name="object 187"/>
          <p:cNvSpPr/>
          <p:nvPr/>
        </p:nvSpPr>
        <p:spPr>
          <a:xfrm>
            <a:off x="8338451" y="3929817"/>
            <a:ext cx="636905" cy="20955"/>
          </a:xfrm>
          <a:custGeom>
            <a:avLst/>
            <a:gdLst/>
            <a:ahLst/>
            <a:cxnLst/>
            <a:rect l="l" t="t" r="r" b="b"/>
            <a:pathLst>
              <a:path w="636904" h="20954">
                <a:moveTo>
                  <a:pt x="0" y="20867"/>
                </a:moveTo>
                <a:lnTo>
                  <a:pt x="636821" y="20867"/>
                </a:lnTo>
                <a:lnTo>
                  <a:pt x="636821" y="0"/>
                </a:lnTo>
                <a:lnTo>
                  <a:pt x="0" y="0"/>
                </a:lnTo>
                <a:lnTo>
                  <a:pt x="0" y="20867"/>
                </a:lnTo>
                <a:close/>
              </a:path>
            </a:pathLst>
          </a:custGeom>
          <a:solidFill>
            <a:srgbClr val="60606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8" name="object 188"/>
          <p:cNvSpPr/>
          <p:nvPr/>
        </p:nvSpPr>
        <p:spPr>
          <a:xfrm>
            <a:off x="8338451" y="3908949"/>
            <a:ext cx="636905" cy="20955"/>
          </a:xfrm>
          <a:custGeom>
            <a:avLst/>
            <a:gdLst/>
            <a:ahLst/>
            <a:cxnLst/>
            <a:rect l="l" t="t" r="r" b="b"/>
            <a:pathLst>
              <a:path w="636904" h="20954">
                <a:moveTo>
                  <a:pt x="0" y="20867"/>
                </a:moveTo>
                <a:lnTo>
                  <a:pt x="636821" y="20867"/>
                </a:lnTo>
                <a:lnTo>
                  <a:pt x="636821" y="0"/>
                </a:lnTo>
                <a:lnTo>
                  <a:pt x="0" y="0"/>
                </a:lnTo>
                <a:lnTo>
                  <a:pt x="0" y="20867"/>
                </a:lnTo>
                <a:close/>
              </a:path>
            </a:pathLst>
          </a:custGeom>
          <a:solidFill>
            <a:srgbClr val="67676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9" name="object 189"/>
          <p:cNvSpPr/>
          <p:nvPr/>
        </p:nvSpPr>
        <p:spPr>
          <a:xfrm>
            <a:off x="8333231" y="3888082"/>
            <a:ext cx="647700" cy="20955"/>
          </a:xfrm>
          <a:custGeom>
            <a:avLst/>
            <a:gdLst/>
            <a:ahLst/>
            <a:cxnLst/>
            <a:rect l="l" t="t" r="r" b="b"/>
            <a:pathLst>
              <a:path w="647700" h="20954">
                <a:moveTo>
                  <a:pt x="0" y="20867"/>
                </a:moveTo>
                <a:lnTo>
                  <a:pt x="647261" y="20867"/>
                </a:lnTo>
                <a:lnTo>
                  <a:pt x="647261" y="0"/>
                </a:lnTo>
                <a:lnTo>
                  <a:pt x="0" y="0"/>
                </a:lnTo>
                <a:lnTo>
                  <a:pt x="0" y="20867"/>
                </a:lnTo>
                <a:close/>
              </a:path>
            </a:pathLst>
          </a:custGeom>
          <a:solidFill>
            <a:srgbClr val="69696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0" name="object 190"/>
          <p:cNvSpPr/>
          <p:nvPr/>
        </p:nvSpPr>
        <p:spPr>
          <a:xfrm>
            <a:off x="8333231" y="3867215"/>
            <a:ext cx="647700" cy="20955"/>
          </a:xfrm>
          <a:custGeom>
            <a:avLst/>
            <a:gdLst/>
            <a:ahLst/>
            <a:cxnLst/>
            <a:rect l="l" t="t" r="r" b="b"/>
            <a:pathLst>
              <a:path w="647700" h="20954">
                <a:moveTo>
                  <a:pt x="0" y="20867"/>
                </a:moveTo>
                <a:lnTo>
                  <a:pt x="647261" y="20867"/>
                </a:lnTo>
                <a:lnTo>
                  <a:pt x="647261" y="0"/>
                </a:lnTo>
                <a:lnTo>
                  <a:pt x="0" y="0"/>
                </a:lnTo>
                <a:lnTo>
                  <a:pt x="0" y="20867"/>
                </a:lnTo>
                <a:close/>
              </a:path>
            </a:pathLst>
          </a:custGeom>
          <a:solidFill>
            <a:srgbClr val="6E6E6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1" name="object 191"/>
          <p:cNvSpPr/>
          <p:nvPr/>
        </p:nvSpPr>
        <p:spPr>
          <a:xfrm>
            <a:off x="8333231" y="3846348"/>
            <a:ext cx="647700" cy="20955"/>
          </a:xfrm>
          <a:custGeom>
            <a:avLst/>
            <a:gdLst/>
            <a:ahLst/>
            <a:cxnLst/>
            <a:rect l="l" t="t" r="r" b="b"/>
            <a:pathLst>
              <a:path w="647700" h="20954">
                <a:moveTo>
                  <a:pt x="0" y="20867"/>
                </a:moveTo>
                <a:lnTo>
                  <a:pt x="647261" y="20867"/>
                </a:lnTo>
                <a:lnTo>
                  <a:pt x="647261" y="0"/>
                </a:lnTo>
                <a:lnTo>
                  <a:pt x="0" y="0"/>
                </a:lnTo>
                <a:lnTo>
                  <a:pt x="0" y="20867"/>
                </a:lnTo>
                <a:close/>
              </a:path>
            </a:pathLst>
          </a:custGeom>
          <a:solidFill>
            <a:srgbClr val="70707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2" name="object 192"/>
          <p:cNvSpPr/>
          <p:nvPr/>
        </p:nvSpPr>
        <p:spPr>
          <a:xfrm>
            <a:off x="8333231" y="3825480"/>
            <a:ext cx="647700" cy="20955"/>
          </a:xfrm>
          <a:custGeom>
            <a:avLst/>
            <a:gdLst/>
            <a:ahLst/>
            <a:cxnLst/>
            <a:rect l="l" t="t" r="r" b="b"/>
            <a:pathLst>
              <a:path w="647700" h="20954">
                <a:moveTo>
                  <a:pt x="0" y="20867"/>
                </a:moveTo>
                <a:lnTo>
                  <a:pt x="647261" y="20867"/>
                </a:lnTo>
                <a:lnTo>
                  <a:pt x="647261" y="0"/>
                </a:lnTo>
                <a:lnTo>
                  <a:pt x="0" y="0"/>
                </a:lnTo>
                <a:lnTo>
                  <a:pt x="0" y="20867"/>
                </a:lnTo>
                <a:close/>
              </a:path>
            </a:pathLst>
          </a:custGeom>
          <a:solidFill>
            <a:srgbClr val="78787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3" name="object 193"/>
          <p:cNvSpPr/>
          <p:nvPr/>
        </p:nvSpPr>
        <p:spPr>
          <a:xfrm>
            <a:off x="8333231" y="3804613"/>
            <a:ext cx="647700" cy="20955"/>
          </a:xfrm>
          <a:custGeom>
            <a:avLst/>
            <a:gdLst/>
            <a:ahLst/>
            <a:cxnLst/>
            <a:rect l="l" t="t" r="r" b="b"/>
            <a:pathLst>
              <a:path w="647700" h="20954">
                <a:moveTo>
                  <a:pt x="0" y="20867"/>
                </a:moveTo>
                <a:lnTo>
                  <a:pt x="647261" y="20867"/>
                </a:lnTo>
                <a:lnTo>
                  <a:pt x="647261" y="0"/>
                </a:lnTo>
                <a:lnTo>
                  <a:pt x="0" y="0"/>
                </a:lnTo>
                <a:lnTo>
                  <a:pt x="0" y="20867"/>
                </a:lnTo>
                <a:close/>
              </a:path>
            </a:pathLst>
          </a:custGeom>
          <a:solidFill>
            <a:srgbClr val="7A7A7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4" name="object 194"/>
          <p:cNvSpPr/>
          <p:nvPr/>
        </p:nvSpPr>
        <p:spPr>
          <a:xfrm>
            <a:off x="8333231" y="3783746"/>
            <a:ext cx="647700" cy="20955"/>
          </a:xfrm>
          <a:custGeom>
            <a:avLst/>
            <a:gdLst/>
            <a:ahLst/>
            <a:cxnLst/>
            <a:rect l="l" t="t" r="r" b="b"/>
            <a:pathLst>
              <a:path w="647700" h="20954">
                <a:moveTo>
                  <a:pt x="0" y="20867"/>
                </a:moveTo>
                <a:lnTo>
                  <a:pt x="647261" y="20867"/>
                </a:lnTo>
                <a:lnTo>
                  <a:pt x="647261" y="0"/>
                </a:lnTo>
                <a:lnTo>
                  <a:pt x="0" y="0"/>
                </a:lnTo>
                <a:lnTo>
                  <a:pt x="0" y="20867"/>
                </a:lnTo>
                <a:close/>
              </a:path>
            </a:pathLst>
          </a:custGeom>
          <a:solidFill>
            <a:srgbClr val="81818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5" name="object 195"/>
          <p:cNvSpPr/>
          <p:nvPr/>
        </p:nvSpPr>
        <p:spPr>
          <a:xfrm>
            <a:off x="8338451" y="3762879"/>
            <a:ext cx="636905" cy="20955"/>
          </a:xfrm>
          <a:custGeom>
            <a:avLst/>
            <a:gdLst/>
            <a:ahLst/>
            <a:cxnLst/>
            <a:rect l="l" t="t" r="r" b="b"/>
            <a:pathLst>
              <a:path w="636904" h="20954">
                <a:moveTo>
                  <a:pt x="0" y="20867"/>
                </a:moveTo>
                <a:lnTo>
                  <a:pt x="636821" y="20867"/>
                </a:lnTo>
                <a:lnTo>
                  <a:pt x="636821" y="0"/>
                </a:lnTo>
                <a:lnTo>
                  <a:pt x="0" y="0"/>
                </a:lnTo>
                <a:lnTo>
                  <a:pt x="0" y="20867"/>
                </a:lnTo>
                <a:close/>
              </a:path>
            </a:pathLst>
          </a:custGeom>
          <a:solidFill>
            <a:srgbClr val="87878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6" name="object 196"/>
          <p:cNvSpPr/>
          <p:nvPr/>
        </p:nvSpPr>
        <p:spPr>
          <a:xfrm>
            <a:off x="8338451" y="3742011"/>
            <a:ext cx="636905" cy="20955"/>
          </a:xfrm>
          <a:custGeom>
            <a:avLst/>
            <a:gdLst/>
            <a:ahLst/>
            <a:cxnLst/>
            <a:rect l="l" t="t" r="r" b="b"/>
            <a:pathLst>
              <a:path w="636904" h="20954">
                <a:moveTo>
                  <a:pt x="0" y="20867"/>
                </a:moveTo>
                <a:lnTo>
                  <a:pt x="636821" y="20867"/>
                </a:lnTo>
                <a:lnTo>
                  <a:pt x="636821" y="0"/>
                </a:lnTo>
                <a:lnTo>
                  <a:pt x="0" y="0"/>
                </a:lnTo>
                <a:lnTo>
                  <a:pt x="0" y="20867"/>
                </a:lnTo>
                <a:close/>
              </a:path>
            </a:pathLst>
          </a:custGeom>
          <a:solidFill>
            <a:srgbClr val="8B8B8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7" name="object 197"/>
          <p:cNvSpPr/>
          <p:nvPr/>
        </p:nvSpPr>
        <p:spPr>
          <a:xfrm>
            <a:off x="8343671" y="3721144"/>
            <a:ext cx="626745" cy="20955"/>
          </a:xfrm>
          <a:custGeom>
            <a:avLst/>
            <a:gdLst/>
            <a:ahLst/>
            <a:cxnLst/>
            <a:rect l="l" t="t" r="r" b="b"/>
            <a:pathLst>
              <a:path w="626745" h="20954">
                <a:moveTo>
                  <a:pt x="0" y="20867"/>
                </a:moveTo>
                <a:lnTo>
                  <a:pt x="626381" y="20867"/>
                </a:lnTo>
                <a:lnTo>
                  <a:pt x="626381" y="0"/>
                </a:lnTo>
                <a:lnTo>
                  <a:pt x="0" y="0"/>
                </a:lnTo>
                <a:lnTo>
                  <a:pt x="0" y="20867"/>
                </a:lnTo>
                <a:close/>
              </a:path>
            </a:pathLst>
          </a:custGeom>
          <a:solidFill>
            <a:srgbClr val="8F8F9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8" name="object 198"/>
          <p:cNvSpPr/>
          <p:nvPr/>
        </p:nvSpPr>
        <p:spPr>
          <a:xfrm>
            <a:off x="8348891" y="3700277"/>
            <a:ext cx="615950" cy="20955"/>
          </a:xfrm>
          <a:custGeom>
            <a:avLst/>
            <a:gdLst/>
            <a:ahLst/>
            <a:cxnLst/>
            <a:rect l="l" t="t" r="r" b="b"/>
            <a:pathLst>
              <a:path w="615950" h="20954">
                <a:moveTo>
                  <a:pt x="0" y="20867"/>
                </a:moveTo>
                <a:lnTo>
                  <a:pt x="615942" y="20867"/>
                </a:lnTo>
                <a:lnTo>
                  <a:pt x="615942" y="0"/>
                </a:lnTo>
                <a:lnTo>
                  <a:pt x="0" y="0"/>
                </a:lnTo>
                <a:lnTo>
                  <a:pt x="0" y="20867"/>
                </a:lnTo>
                <a:close/>
              </a:path>
            </a:pathLst>
          </a:custGeom>
          <a:solidFill>
            <a:srgbClr val="9494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9" name="object 199"/>
          <p:cNvSpPr/>
          <p:nvPr/>
        </p:nvSpPr>
        <p:spPr>
          <a:xfrm>
            <a:off x="8354111" y="3679410"/>
            <a:ext cx="605790" cy="20955"/>
          </a:xfrm>
          <a:custGeom>
            <a:avLst/>
            <a:gdLst/>
            <a:ahLst/>
            <a:cxnLst/>
            <a:rect l="l" t="t" r="r" b="b"/>
            <a:pathLst>
              <a:path w="605790" h="20954">
                <a:moveTo>
                  <a:pt x="0" y="20867"/>
                </a:moveTo>
                <a:lnTo>
                  <a:pt x="605502" y="20867"/>
                </a:lnTo>
                <a:lnTo>
                  <a:pt x="605502" y="0"/>
                </a:lnTo>
                <a:lnTo>
                  <a:pt x="0" y="0"/>
                </a:lnTo>
                <a:lnTo>
                  <a:pt x="0" y="20867"/>
                </a:lnTo>
                <a:close/>
              </a:path>
            </a:pathLst>
          </a:custGeom>
          <a:solidFill>
            <a:srgbClr val="9696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0" name="object 200"/>
          <p:cNvSpPr/>
          <p:nvPr/>
        </p:nvSpPr>
        <p:spPr>
          <a:xfrm>
            <a:off x="8359330" y="3658542"/>
            <a:ext cx="595630" cy="20955"/>
          </a:xfrm>
          <a:custGeom>
            <a:avLst/>
            <a:gdLst/>
            <a:ahLst/>
            <a:cxnLst/>
            <a:rect l="l" t="t" r="r" b="b"/>
            <a:pathLst>
              <a:path w="595629" h="20954">
                <a:moveTo>
                  <a:pt x="0" y="20867"/>
                </a:moveTo>
                <a:lnTo>
                  <a:pt x="595062" y="20867"/>
                </a:lnTo>
                <a:lnTo>
                  <a:pt x="595062" y="0"/>
                </a:lnTo>
                <a:lnTo>
                  <a:pt x="0" y="0"/>
                </a:lnTo>
                <a:lnTo>
                  <a:pt x="0" y="20867"/>
                </a:lnTo>
                <a:close/>
              </a:path>
            </a:pathLst>
          </a:custGeom>
          <a:solidFill>
            <a:srgbClr val="9C9C9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1" name="object 201"/>
          <p:cNvSpPr/>
          <p:nvPr/>
        </p:nvSpPr>
        <p:spPr>
          <a:xfrm>
            <a:off x="8369770" y="3637675"/>
            <a:ext cx="574675" cy="20955"/>
          </a:xfrm>
          <a:custGeom>
            <a:avLst/>
            <a:gdLst/>
            <a:ahLst/>
            <a:cxnLst/>
            <a:rect l="l" t="t" r="r" b="b"/>
            <a:pathLst>
              <a:path w="574675" h="20954">
                <a:moveTo>
                  <a:pt x="0" y="20867"/>
                </a:moveTo>
                <a:lnTo>
                  <a:pt x="574183" y="20867"/>
                </a:lnTo>
                <a:lnTo>
                  <a:pt x="574183" y="0"/>
                </a:lnTo>
                <a:lnTo>
                  <a:pt x="0" y="0"/>
                </a:lnTo>
                <a:lnTo>
                  <a:pt x="0" y="20867"/>
                </a:lnTo>
                <a:close/>
              </a:path>
            </a:pathLst>
          </a:custGeom>
          <a:solidFill>
            <a:srgbClr val="9F9FA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2" name="object 202"/>
          <p:cNvSpPr/>
          <p:nvPr/>
        </p:nvSpPr>
        <p:spPr>
          <a:xfrm>
            <a:off x="8374990" y="3616808"/>
            <a:ext cx="563880" cy="20955"/>
          </a:xfrm>
          <a:custGeom>
            <a:avLst/>
            <a:gdLst/>
            <a:ahLst/>
            <a:cxnLst/>
            <a:rect l="l" t="t" r="r" b="b"/>
            <a:pathLst>
              <a:path w="563879" h="20954">
                <a:moveTo>
                  <a:pt x="0" y="20867"/>
                </a:moveTo>
                <a:lnTo>
                  <a:pt x="563743" y="20867"/>
                </a:lnTo>
                <a:lnTo>
                  <a:pt x="563743" y="0"/>
                </a:lnTo>
                <a:lnTo>
                  <a:pt x="0" y="0"/>
                </a:lnTo>
                <a:lnTo>
                  <a:pt x="0" y="20867"/>
                </a:lnTo>
                <a:close/>
              </a:path>
            </a:pathLst>
          </a:custGeom>
          <a:solidFill>
            <a:srgbClr val="A7A7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3" name="object 203"/>
          <p:cNvSpPr/>
          <p:nvPr/>
        </p:nvSpPr>
        <p:spPr>
          <a:xfrm>
            <a:off x="8385430" y="3595941"/>
            <a:ext cx="542925" cy="20955"/>
          </a:xfrm>
          <a:custGeom>
            <a:avLst/>
            <a:gdLst/>
            <a:ahLst/>
            <a:cxnLst/>
            <a:rect l="l" t="t" r="r" b="b"/>
            <a:pathLst>
              <a:path w="542925" h="20954">
                <a:moveTo>
                  <a:pt x="0" y="20867"/>
                </a:moveTo>
                <a:lnTo>
                  <a:pt x="542864" y="20867"/>
                </a:lnTo>
                <a:lnTo>
                  <a:pt x="542864" y="0"/>
                </a:lnTo>
                <a:lnTo>
                  <a:pt x="0" y="0"/>
                </a:lnTo>
                <a:lnTo>
                  <a:pt x="0" y="20867"/>
                </a:lnTo>
                <a:close/>
              </a:path>
            </a:pathLst>
          </a:custGeom>
          <a:solidFill>
            <a:srgbClr val="ABABA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4" name="object 204"/>
          <p:cNvSpPr/>
          <p:nvPr/>
        </p:nvSpPr>
        <p:spPr>
          <a:xfrm>
            <a:off x="8401089" y="3575074"/>
            <a:ext cx="511809" cy="20955"/>
          </a:xfrm>
          <a:custGeom>
            <a:avLst/>
            <a:gdLst/>
            <a:ahLst/>
            <a:cxnLst/>
            <a:rect l="l" t="t" r="r" b="b"/>
            <a:pathLst>
              <a:path w="511809" h="20954">
                <a:moveTo>
                  <a:pt x="0" y="20867"/>
                </a:moveTo>
                <a:lnTo>
                  <a:pt x="511545" y="20867"/>
                </a:lnTo>
                <a:lnTo>
                  <a:pt x="511545" y="0"/>
                </a:lnTo>
                <a:lnTo>
                  <a:pt x="0" y="0"/>
                </a:lnTo>
                <a:lnTo>
                  <a:pt x="0" y="20867"/>
                </a:lnTo>
                <a:close/>
              </a:path>
            </a:pathLst>
          </a:custGeom>
          <a:solidFill>
            <a:srgbClr val="AEAEB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5" name="object 205"/>
          <p:cNvSpPr/>
          <p:nvPr/>
        </p:nvSpPr>
        <p:spPr>
          <a:xfrm>
            <a:off x="8411529" y="3554178"/>
            <a:ext cx="490855" cy="20955"/>
          </a:xfrm>
          <a:custGeom>
            <a:avLst/>
            <a:gdLst/>
            <a:ahLst/>
            <a:cxnLst/>
            <a:rect l="l" t="t" r="r" b="b"/>
            <a:pathLst>
              <a:path w="490854" h="20954">
                <a:moveTo>
                  <a:pt x="0" y="20895"/>
                </a:moveTo>
                <a:lnTo>
                  <a:pt x="490665" y="20895"/>
                </a:lnTo>
                <a:lnTo>
                  <a:pt x="490665" y="0"/>
                </a:lnTo>
                <a:lnTo>
                  <a:pt x="0" y="0"/>
                </a:lnTo>
                <a:lnTo>
                  <a:pt x="0" y="20895"/>
                </a:lnTo>
                <a:close/>
              </a:path>
            </a:pathLst>
          </a:custGeom>
          <a:solidFill>
            <a:srgbClr val="B3B3B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6" name="object 206"/>
          <p:cNvSpPr/>
          <p:nvPr/>
        </p:nvSpPr>
        <p:spPr>
          <a:xfrm>
            <a:off x="8427188" y="3543745"/>
            <a:ext cx="459740" cy="0"/>
          </a:xfrm>
          <a:custGeom>
            <a:avLst/>
            <a:gdLst/>
            <a:ahLst/>
            <a:cxnLst/>
            <a:rect l="l" t="t" r="r" b="b"/>
            <a:pathLst>
              <a:path w="459740" h="0">
                <a:moveTo>
                  <a:pt x="0" y="0"/>
                </a:moveTo>
                <a:lnTo>
                  <a:pt x="459346" y="0"/>
                </a:lnTo>
              </a:path>
            </a:pathLst>
          </a:custGeom>
          <a:ln w="20867">
            <a:solidFill>
              <a:srgbClr val="B7B7B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7" name="object 207"/>
          <p:cNvSpPr/>
          <p:nvPr/>
        </p:nvSpPr>
        <p:spPr>
          <a:xfrm>
            <a:off x="8448396" y="3527766"/>
            <a:ext cx="417195" cy="0"/>
          </a:xfrm>
          <a:custGeom>
            <a:avLst/>
            <a:gdLst/>
            <a:ahLst/>
            <a:cxnLst/>
            <a:rect l="l" t="t" r="r" b="b"/>
            <a:pathLst>
              <a:path w="417195" h="0">
                <a:moveTo>
                  <a:pt x="0" y="0"/>
                </a:moveTo>
                <a:lnTo>
                  <a:pt x="416930" y="0"/>
                </a:lnTo>
              </a:path>
            </a:pathLst>
          </a:custGeom>
          <a:ln w="10157">
            <a:solidFill>
              <a:srgbClr val="BABA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8" name="object 208"/>
          <p:cNvSpPr/>
          <p:nvPr/>
        </p:nvSpPr>
        <p:spPr>
          <a:xfrm>
            <a:off x="8453287" y="3520148"/>
            <a:ext cx="407670" cy="0"/>
          </a:xfrm>
          <a:custGeom>
            <a:avLst/>
            <a:gdLst/>
            <a:ahLst/>
            <a:cxnLst/>
            <a:rect l="l" t="t" r="r" b="b"/>
            <a:pathLst>
              <a:path w="407670" h="0">
                <a:moveTo>
                  <a:pt x="0" y="0"/>
                </a:moveTo>
                <a:lnTo>
                  <a:pt x="407148" y="0"/>
                </a:lnTo>
              </a:path>
            </a:pathLst>
          </a:custGeom>
          <a:ln w="5078">
            <a:solidFill>
              <a:srgbClr val="BABA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9" name="object 209"/>
          <p:cNvSpPr/>
          <p:nvPr/>
        </p:nvSpPr>
        <p:spPr>
          <a:xfrm>
            <a:off x="8458507" y="3515052"/>
            <a:ext cx="396875" cy="0"/>
          </a:xfrm>
          <a:custGeom>
            <a:avLst/>
            <a:gdLst/>
            <a:ahLst/>
            <a:cxnLst/>
            <a:rect l="l" t="t" r="r" b="b"/>
            <a:pathLst>
              <a:path w="396875" h="0">
                <a:moveTo>
                  <a:pt x="0" y="0"/>
                </a:moveTo>
                <a:lnTo>
                  <a:pt x="396708" y="0"/>
                </a:lnTo>
              </a:path>
            </a:pathLst>
          </a:custGeom>
          <a:ln w="5216">
            <a:solidFill>
              <a:srgbClr val="BABA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0" name="object 210"/>
          <p:cNvSpPr/>
          <p:nvPr/>
        </p:nvSpPr>
        <p:spPr>
          <a:xfrm>
            <a:off x="8463727" y="3502011"/>
            <a:ext cx="386715" cy="0"/>
          </a:xfrm>
          <a:custGeom>
            <a:avLst/>
            <a:gdLst/>
            <a:ahLst/>
            <a:cxnLst/>
            <a:rect l="l" t="t" r="r" b="b"/>
            <a:pathLst>
              <a:path w="386715" h="0">
                <a:moveTo>
                  <a:pt x="0" y="0"/>
                </a:moveTo>
                <a:lnTo>
                  <a:pt x="386268" y="0"/>
                </a:lnTo>
              </a:path>
            </a:pathLst>
          </a:custGeom>
          <a:ln w="20867">
            <a:solidFill>
              <a:srgbClr val="BEBEC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1" name="object 211"/>
          <p:cNvSpPr/>
          <p:nvPr/>
        </p:nvSpPr>
        <p:spPr>
          <a:xfrm>
            <a:off x="8484606" y="3488968"/>
            <a:ext cx="344805" cy="0"/>
          </a:xfrm>
          <a:custGeom>
            <a:avLst/>
            <a:gdLst/>
            <a:ahLst/>
            <a:cxnLst/>
            <a:rect l="l" t="t" r="r" b="b"/>
            <a:pathLst>
              <a:path w="344804" h="0">
                <a:moveTo>
                  <a:pt x="0" y="0"/>
                </a:moveTo>
                <a:lnTo>
                  <a:pt x="344509" y="0"/>
                </a:lnTo>
              </a:path>
            </a:pathLst>
          </a:custGeom>
          <a:ln w="5216">
            <a:solidFill>
              <a:srgbClr val="C2C2C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2" name="object 212"/>
          <p:cNvSpPr/>
          <p:nvPr/>
        </p:nvSpPr>
        <p:spPr>
          <a:xfrm>
            <a:off x="8495046" y="3481143"/>
            <a:ext cx="323850" cy="0"/>
          </a:xfrm>
          <a:custGeom>
            <a:avLst/>
            <a:gdLst/>
            <a:ahLst/>
            <a:cxnLst/>
            <a:rect l="l" t="t" r="r" b="b"/>
            <a:pathLst>
              <a:path w="323850" h="0">
                <a:moveTo>
                  <a:pt x="0" y="0"/>
                </a:moveTo>
                <a:lnTo>
                  <a:pt x="323630" y="0"/>
                </a:lnTo>
              </a:path>
            </a:pathLst>
          </a:custGeom>
          <a:ln w="10433">
            <a:solidFill>
              <a:srgbClr val="C2C2C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3" name="object 213"/>
          <p:cNvSpPr/>
          <p:nvPr/>
        </p:nvSpPr>
        <p:spPr>
          <a:xfrm>
            <a:off x="8510706" y="3473318"/>
            <a:ext cx="292735" cy="0"/>
          </a:xfrm>
          <a:custGeom>
            <a:avLst/>
            <a:gdLst/>
            <a:ahLst/>
            <a:cxnLst/>
            <a:rect l="l" t="t" r="r" b="b"/>
            <a:pathLst>
              <a:path w="292734" h="0">
                <a:moveTo>
                  <a:pt x="0" y="0"/>
                </a:moveTo>
                <a:lnTo>
                  <a:pt x="292311" y="0"/>
                </a:lnTo>
              </a:path>
            </a:pathLst>
          </a:custGeom>
          <a:ln w="5216">
            <a:solidFill>
              <a:srgbClr val="C2C2C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4" name="object 214"/>
          <p:cNvSpPr/>
          <p:nvPr/>
        </p:nvSpPr>
        <p:spPr>
          <a:xfrm>
            <a:off x="8515925" y="3468101"/>
            <a:ext cx="281940" cy="0"/>
          </a:xfrm>
          <a:custGeom>
            <a:avLst/>
            <a:gdLst/>
            <a:ahLst/>
            <a:cxnLst/>
            <a:rect l="l" t="t" r="r" b="b"/>
            <a:pathLst>
              <a:path w="281940" h="0">
                <a:moveTo>
                  <a:pt x="0" y="0"/>
                </a:moveTo>
                <a:lnTo>
                  <a:pt x="281871" y="0"/>
                </a:lnTo>
              </a:path>
            </a:pathLst>
          </a:custGeom>
          <a:ln w="5216">
            <a:solidFill>
              <a:srgbClr val="C6C6C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5" name="object 215"/>
          <p:cNvSpPr/>
          <p:nvPr/>
        </p:nvSpPr>
        <p:spPr>
          <a:xfrm>
            <a:off x="8526365" y="3462884"/>
            <a:ext cx="261620" cy="0"/>
          </a:xfrm>
          <a:custGeom>
            <a:avLst/>
            <a:gdLst/>
            <a:ahLst/>
            <a:cxnLst/>
            <a:rect l="l" t="t" r="r" b="b"/>
            <a:pathLst>
              <a:path w="261620" h="0">
                <a:moveTo>
                  <a:pt x="0" y="0"/>
                </a:moveTo>
                <a:lnTo>
                  <a:pt x="260992" y="0"/>
                </a:lnTo>
              </a:path>
            </a:pathLst>
          </a:custGeom>
          <a:ln w="5216">
            <a:solidFill>
              <a:srgbClr val="C6C6C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6" name="object 216"/>
          <p:cNvSpPr/>
          <p:nvPr/>
        </p:nvSpPr>
        <p:spPr>
          <a:xfrm>
            <a:off x="8536805" y="3457668"/>
            <a:ext cx="240665" cy="0"/>
          </a:xfrm>
          <a:custGeom>
            <a:avLst/>
            <a:gdLst/>
            <a:ahLst/>
            <a:cxnLst/>
            <a:rect l="l" t="t" r="r" b="b"/>
            <a:pathLst>
              <a:path w="240665" h="0">
                <a:moveTo>
                  <a:pt x="0" y="0"/>
                </a:moveTo>
                <a:lnTo>
                  <a:pt x="240113" y="0"/>
                </a:lnTo>
              </a:path>
            </a:pathLst>
          </a:custGeom>
          <a:ln w="5216">
            <a:solidFill>
              <a:srgbClr val="C6C6C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7" name="object 217"/>
          <p:cNvSpPr/>
          <p:nvPr/>
        </p:nvSpPr>
        <p:spPr>
          <a:xfrm>
            <a:off x="8547244" y="3452451"/>
            <a:ext cx="219710" cy="0"/>
          </a:xfrm>
          <a:custGeom>
            <a:avLst/>
            <a:gdLst/>
            <a:ahLst/>
            <a:cxnLst/>
            <a:rect l="l" t="t" r="r" b="b"/>
            <a:pathLst>
              <a:path w="219709" h="0">
                <a:moveTo>
                  <a:pt x="0" y="0"/>
                </a:moveTo>
                <a:lnTo>
                  <a:pt x="219233" y="0"/>
                </a:lnTo>
              </a:path>
            </a:pathLst>
          </a:custGeom>
          <a:ln w="5216">
            <a:solidFill>
              <a:srgbClr val="C6C6C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8" name="object 218"/>
          <p:cNvSpPr/>
          <p:nvPr/>
        </p:nvSpPr>
        <p:spPr>
          <a:xfrm>
            <a:off x="8557684" y="3444626"/>
            <a:ext cx="198755" cy="0"/>
          </a:xfrm>
          <a:custGeom>
            <a:avLst/>
            <a:gdLst/>
            <a:ahLst/>
            <a:cxnLst/>
            <a:rect l="l" t="t" r="r" b="b"/>
            <a:pathLst>
              <a:path w="198754" h="0">
                <a:moveTo>
                  <a:pt x="0" y="0"/>
                </a:moveTo>
                <a:lnTo>
                  <a:pt x="198354" y="0"/>
                </a:lnTo>
              </a:path>
            </a:pathLst>
          </a:custGeom>
          <a:ln w="10433">
            <a:solidFill>
              <a:srgbClr val="CACAC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9" name="object 219"/>
          <p:cNvSpPr/>
          <p:nvPr/>
        </p:nvSpPr>
        <p:spPr>
          <a:xfrm>
            <a:off x="8594223" y="3436800"/>
            <a:ext cx="125730" cy="0"/>
          </a:xfrm>
          <a:custGeom>
            <a:avLst/>
            <a:gdLst/>
            <a:ahLst/>
            <a:cxnLst/>
            <a:rect l="l" t="t" r="r" b="b"/>
            <a:pathLst>
              <a:path w="125729" h="0">
                <a:moveTo>
                  <a:pt x="0" y="0"/>
                </a:moveTo>
                <a:lnTo>
                  <a:pt x="125276" y="0"/>
                </a:lnTo>
              </a:path>
            </a:pathLst>
          </a:custGeom>
          <a:ln w="5216">
            <a:solidFill>
              <a:srgbClr val="CACAC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0" name="object 220"/>
          <p:cNvSpPr/>
          <p:nvPr/>
        </p:nvSpPr>
        <p:spPr>
          <a:xfrm>
            <a:off x="8620322" y="3428975"/>
            <a:ext cx="73660" cy="5715"/>
          </a:xfrm>
          <a:custGeom>
            <a:avLst/>
            <a:gdLst/>
            <a:ahLst/>
            <a:cxnLst/>
            <a:rect l="l" t="t" r="r" b="b"/>
            <a:pathLst>
              <a:path w="73659" h="5714">
                <a:moveTo>
                  <a:pt x="62638" y="0"/>
                </a:moveTo>
                <a:lnTo>
                  <a:pt x="10439" y="0"/>
                </a:lnTo>
                <a:lnTo>
                  <a:pt x="0" y="5216"/>
                </a:lnTo>
                <a:lnTo>
                  <a:pt x="73077" y="5216"/>
                </a:lnTo>
                <a:lnTo>
                  <a:pt x="62638" y="0"/>
                </a:lnTo>
                <a:close/>
              </a:path>
            </a:pathLst>
          </a:custGeom>
          <a:solidFill>
            <a:srgbClr val="CACAC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1" name="object 221"/>
          <p:cNvSpPr/>
          <p:nvPr/>
        </p:nvSpPr>
        <p:spPr>
          <a:xfrm>
            <a:off x="8364550" y="3460276"/>
            <a:ext cx="584835" cy="772160"/>
          </a:xfrm>
          <a:custGeom>
            <a:avLst/>
            <a:gdLst/>
            <a:ahLst/>
            <a:cxnLst/>
            <a:rect l="l" t="t" r="r" b="b"/>
            <a:pathLst>
              <a:path w="584834" h="772160">
                <a:moveTo>
                  <a:pt x="323630" y="0"/>
                </a:moveTo>
                <a:lnTo>
                  <a:pt x="260992" y="0"/>
                </a:lnTo>
                <a:lnTo>
                  <a:pt x="203573" y="15650"/>
                </a:lnTo>
                <a:lnTo>
                  <a:pt x="151375" y="46951"/>
                </a:lnTo>
                <a:lnTo>
                  <a:pt x="130495" y="62601"/>
                </a:lnTo>
                <a:lnTo>
                  <a:pt x="83517" y="109580"/>
                </a:lnTo>
                <a:lnTo>
                  <a:pt x="67857" y="140881"/>
                </a:lnTo>
                <a:lnTo>
                  <a:pt x="46978" y="166965"/>
                </a:lnTo>
                <a:lnTo>
                  <a:pt x="36538" y="203483"/>
                </a:lnTo>
                <a:lnTo>
                  <a:pt x="20879" y="234784"/>
                </a:lnTo>
                <a:lnTo>
                  <a:pt x="10439" y="271301"/>
                </a:lnTo>
                <a:lnTo>
                  <a:pt x="0" y="344337"/>
                </a:lnTo>
                <a:lnTo>
                  <a:pt x="0" y="427806"/>
                </a:lnTo>
                <a:lnTo>
                  <a:pt x="10439" y="500841"/>
                </a:lnTo>
                <a:lnTo>
                  <a:pt x="20879" y="537359"/>
                </a:lnTo>
                <a:lnTo>
                  <a:pt x="36539" y="568660"/>
                </a:lnTo>
                <a:lnTo>
                  <a:pt x="46978" y="605177"/>
                </a:lnTo>
                <a:lnTo>
                  <a:pt x="67858" y="631261"/>
                </a:lnTo>
                <a:lnTo>
                  <a:pt x="83517" y="662562"/>
                </a:lnTo>
                <a:lnTo>
                  <a:pt x="130496" y="709513"/>
                </a:lnTo>
                <a:lnTo>
                  <a:pt x="151375" y="725164"/>
                </a:lnTo>
                <a:lnTo>
                  <a:pt x="177475" y="746030"/>
                </a:lnTo>
                <a:lnTo>
                  <a:pt x="203574" y="756463"/>
                </a:lnTo>
                <a:lnTo>
                  <a:pt x="234893" y="766897"/>
                </a:lnTo>
                <a:lnTo>
                  <a:pt x="260992" y="772114"/>
                </a:lnTo>
                <a:lnTo>
                  <a:pt x="323630" y="772114"/>
                </a:lnTo>
                <a:lnTo>
                  <a:pt x="349730" y="766897"/>
                </a:lnTo>
                <a:lnTo>
                  <a:pt x="381049" y="756463"/>
                </a:lnTo>
                <a:lnTo>
                  <a:pt x="407148" y="746030"/>
                </a:lnTo>
                <a:lnTo>
                  <a:pt x="433247" y="725164"/>
                </a:lnTo>
                <a:lnTo>
                  <a:pt x="454127" y="709514"/>
                </a:lnTo>
                <a:lnTo>
                  <a:pt x="501105" y="662562"/>
                </a:lnTo>
                <a:lnTo>
                  <a:pt x="516765" y="631261"/>
                </a:lnTo>
                <a:lnTo>
                  <a:pt x="537644" y="605177"/>
                </a:lnTo>
                <a:lnTo>
                  <a:pt x="548084" y="568660"/>
                </a:lnTo>
                <a:lnTo>
                  <a:pt x="563743" y="537359"/>
                </a:lnTo>
                <a:lnTo>
                  <a:pt x="574183" y="500841"/>
                </a:lnTo>
                <a:lnTo>
                  <a:pt x="584623" y="427806"/>
                </a:lnTo>
                <a:lnTo>
                  <a:pt x="584622" y="344337"/>
                </a:lnTo>
                <a:lnTo>
                  <a:pt x="574183" y="271302"/>
                </a:lnTo>
                <a:lnTo>
                  <a:pt x="563743" y="234784"/>
                </a:lnTo>
                <a:lnTo>
                  <a:pt x="548083" y="203483"/>
                </a:lnTo>
                <a:lnTo>
                  <a:pt x="537644" y="166965"/>
                </a:lnTo>
                <a:lnTo>
                  <a:pt x="516764" y="140881"/>
                </a:lnTo>
                <a:lnTo>
                  <a:pt x="501105" y="109580"/>
                </a:lnTo>
                <a:lnTo>
                  <a:pt x="454126" y="62601"/>
                </a:lnTo>
                <a:lnTo>
                  <a:pt x="433247" y="46951"/>
                </a:lnTo>
                <a:lnTo>
                  <a:pt x="407147" y="26084"/>
                </a:lnTo>
                <a:lnTo>
                  <a:pt x="381048" y="15650"/>
                </a:lnTo>
                <a:lnTo>
                  <a:pt x="349729" y="5216"/>
                </a:lnTo>
                <a:lnTo>
                  <a:pt x="323630" y="0"/>
                </a:lnTo>
                <a:close/>
              </a:path>
            </a:pathLst>
          </a:custGeom>
          <a:solidFill>
            <a:srgbClr val="74747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2" name="object 222"/>
          <p:cNvSpPr/>
          <p:nvPr/>
        </p:nvSpPr>
        <p:spPr>
          <a:xfrm>
            <a:off x="8484607" y="4122839"/>
            <a:ext cx="344805" cy="88900"/>
          </a:xfrm>
          <a:custGeom>
            <a:avLst/>
            <a:gdLst/>
            <a:ahLst/>
            <a:cxnLst/>
            <a:rect l="l" t="t" r="r" b="b"/>
            <a:pathLst>
              <a:path w="344804" h="88900">
                <a:moveTo>
                  <a:pt x="187914" y="83467"/>
                </a:moveTo>
                <a:lnTo>
                  <a:pt x="161815" y="83467"/>
                </a:lnTo>
                <a:lnTo>
                  <a:pt x="172255" y="88684"/>
                </a:lnTo>
                <a:lnTo>
                  <a:pt x="187914" y="83467"/>
                </a:lnTo>
                <a:close/>
              </a:path>
              <a:path w="344804" h="88900">
                <a:moveTo>
                  <a:pt x="31319" y="0"/>
                </a:moveTo>
                <a:lnTo>
                  <a:pt x="0" y="0"/>
                </a:lnTo>
                <a:lnTo>
                  <a:pt x="20879" y="20867"/>
                </a:lnTo>
                <a:lnTo>
                  <a:pt x="31319" y="26084"/>
                </a:lnTo>
                <a:lnTo>
                  <a:pt x="36538" y="36517"/>
                </a:lnTo>
                <a:lnTo>
                  <a:pt x="46978" y="41734"/>
                </a:lnTo>
                <a:lnTo>
                  <a:pt x="57418" y="52168"/>
                </a:lnTo>
                <a:lnTo>
                  <a:pt x="88737" y="67818"/>
                </a:lnTo>
                <a:lnTo>
                  <a:pt x="104397" y="73033"/>
                </a:lnTo>
                <a:lnTo>
                  <a:pt x="125276" y="83467"/>
                </a:lnTo>
                <a:lnTo>
                  <a:pt x="219233" y="83467"/>
                </a:lnTo>
                <a:lnTo>
                  <a:pt x="234893" y="78250"/>
                </a:lnTo>
                <a:lnTo>
                  <a:pt x="266211" y="62601"/>
                </a:lnTo>
                <a:lnTo>
                  <a:pt x="146155" y="62601"/>
                </a:lnTo>
                <a:lnTo>
                  <a:pt x="135716" y="57384"/>
                </a:lnTo>
                <a:lnTo>
                  <a:pt x="125276" y="57384"/>
                </a:lnTo>
                <a:lnTo>
                  <a:pt x="114836" y="52168"/>
                </a:lnTo>
                <a:lnTo>
                  <a:pt x="109616" y="52168"/>
                </a:lnTo>
                <a:lnTo>
                  <a:pt x="88737" y="41734"/>
                </a:lnTo>
                <a:lnTo>
                  <a:pt x="83517" y="36517"/>
                </a:lnTo>
                <a:lnTo>
                  <a:pt x="62638" y="26084"/>
                </a:lnTo>
                <a:lnTo>
                  <a:pt x="57418" y="20867"/>
                </a:lnTo>
                <a:lnTo>
                  <a:pt x="46978" y="15650"/>
                </a:lnTo>
                <a:lnTo>
                  <a:pt x="41758" y="5216"/>
                </a:lnTo>
                <a:lnTo>
                  <a:pt x="31319" y="0"/>
                </a:lnTo>
                <a:close/>
              </a:path>
              <a:path w="344804" h="88900">
                <a:moveTo>
                  <a:pt x="344509" y="0"/>
                </a:moveTo>
                <a:lnTo>
                  <a:pt x="313190" y="0"/>
                </a:lnTo>
                <a:lnTo>
                  <a:pt x="292311" y="20867"/>
                </a:lnTo>
                <a:lnTo>
                  <a:pt x="281871" y="26084"/>
                </a:lnTo>
                <a:lnTo>
                  <a:pt x="276651" y="31300"/>
                </a:lnTo>
                <a:lnTo>
                  <a:pt x="255772" y="41734"/>
                </a:lnTo>
                <a:lnTo>
                  <a:pt x="250552" y="46951"/>
                </a:lnTo>
                <a:lnTo>
                  <a:pt x="240113" y="52168"/>
                </a:lnTo>
                <a:lnTo>
                  <a:pt x="229673" y="52168"/>
                </a:lnTo>
                <a:lnTo>
                  <a:pt x="219233" y="57384"/>
                </a:lnTo>
                <a:lnTo>
                  <a:pt x="214013" y="57384"/>
                </a:lnTo>
                <a:lnTo>
                  <a:pt x="203574" y="62601"/>
                </a:lnTo>
                <a:lnTo>
                  <a:pt x="266211" y="62601"/>
                </a:lnTo>
                <a:lnTo>
                  <a:pt x="287091" y="52168"/>
                </a:lnTo>
                <a:lnTo>
                  <a:pt x="297531" y="41734"/>
                </a:lnTo>
                <a:lnTo>
                  <a:pt x="307971" y="36517"/>
                </a:lnTo>
                <a:lnTo>
                  <a:pt x="318410" y="26084"/>
                </a:lnTo>
                <a:lnTo>
                  <a:pt x="328850" y="20867"/>
                </a:lnTo>
                <a:lnTo>
                  <a:pt x="339290" y="10433"/>
                </a:lnTo>
                <a:lnTo>
                  <a:pt x="344509" y="0"/>
                </a:lnTo>
                <a:close/>
              </a:path>
            </a:pathLst>
          </a:custGeom>
          <a:solidFill>
            <a:srgbClr val="FFB3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3" name="object 223"/>
          <p:cNvSpPr/>
          <p:nvPr/>
        </p:nvSpPr>
        <p:spPr>
          <a:xfrm>
            <a:off x="8474168" y="4107188"/>
            <a:ext cx="41910" cy="15875"/>
          </a:xfrm>
          <a:custGeom>
            <a:avLst/>
            <a:gdLst/>
            <a:ahLst/>
            <a:cxnLst/>
            <a:rect l="l" t="t" r="r" b="b"/>
            <a:pathLst>
              <a:path w="41909" h="15875">
                <a:moveTo>
                  <a:pt x="41758" y="10433"/>
                </a:moveTo>
                <a:lnTo>
                  <a:pt x="10439" y="10433"/>
                </a:lnTo>
                <a:lnTo>
                  <a:pt x="10439" y="15650"/>
                </a:lnTo>
                <a:lnTo>
                  <a:pt x="41758" y="15650"/>
                </a:lnTo>
                <a:lnTo>
                  <a:pt x="41758" y="10433"/>
                </a:lnTo>
                <a:close/>
              </a:path>
              <a:path w="41909" h="15875">
                <a:moveTo>
                  <a:pt x="31319" y="0"/>
                </a:moveTo>
                <a:lnTo>
                  <a:pt x="0" y="0"/>
                </a:lnTo>
                <a:lnTo>
                  <a:pt x="5219" y="5216"/>
                </a:lnTo>
                <a:lnTo>
                  <a:pt x="5219" y="10433"/>
                </a:lnTo>
                <a:lnTo>
                  <a:pt x="36538" y="10433"/>
                </a:lnTo>
                <a:lnTo>
                  <a:pt x="31319" y="5216"/>
                </a:lnTo>
                <a:lnTo>
                  <a:pt x="31319" y="0"/>
                </a:lnTo>
                <a:close/>
              </a:path>
            </a:pathLst>
          </a:custGeom>
          <a:solidFill>
            <a:srgbClr val="FFB30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4" name="object 224"/>
          <p:cNvSpPr/>
          <p:nvPr/>
        </p:nvSpPr>
        <p:spPr>
          <a:xfrm>
            <a:off x="8797798" y="4107188"/>
            <a:ext cx="41910" cy="15875"/>
          </a:xfrm>
          <a:custGeom>
            <a:avLst/>
            <a:gdLst/>
            <a:ahLst/>
            <a:cxnLst/>
            <a:rect l="l" t="t" r="r" b="b"/>
            <a:pathLst>
              <a:path w="41909" h="15875">
                <a:moveTo>
                  <a:pt x="41758" y="0"/>
                </a:moveTo>
                <a:lnTo>
                  <a:pt x="15659" y="0"/>
                </a:lnTo>
                <a:lnTo>
                  <a:pt x="0" y="15650"/>
                </a:lnTo>
                <a:lnTo>
                  <a:pt x="31319" y="15650"/>
                </a:lnTo>
                <a:lnTo>
                  <a:pt x="41758" y="5216"/>
                </a:lnTo>
                <a:lnTo>
                  <a:pt x="41758" y="0"/>
                </a:lnTo>
                <a:close/>
              </a:path>
            </a:pathLst>
          </a:custGeom>
          <a:solidFill>
            <a:srgbClr val="FFB30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5" name="object 225"/>
          <p:cNvSpPr/>
          <p:nvPr/>
        </p:nvSpPr>
        <p:spPr>
          <a:xfrm>
            <a:off x="8463728" y="4091538"/>
            <a:ext cx="41910" cy="15875"/>
          </a:xfrm>
          <a:custGeom>
            <a:avLst/>
            <a:gdLst/>
            <a:ahLst/>
            <a:cxnLst/>
            <a:rect l="l" t="t" r="r" b="b"/>
            <a:pathLst>
              <a:path w="41909" h="15875">
                <a:moveTo>
                  <a:pt x="31319" y="0"/>
                </a:moveTo>
                <a:lnTo>
                  <a:pt x="0" y="5216"/>
                </a:lnTo>
                <a:lnTo>
                  <a:pt x="5219" y="5216"/>
                </a:lnTo>
                <a:lnTo>
                  <a:pt x="5219" y="10433"/>
                </a:lnTo>
                <a:lnTo>
                  <a:pt x="10439" y="15650"/>
                </a:lnTo>
                <a:lnTo>
                  <a:pt x="41758" y="15650"/>
                </a:lnTo>
                <a:lnTo>
                  <a:pt x="31319" y="5216"/>
                </a:lnTo>
                <a:lnTo>
                  <a:pt x="31319" y="0"/>
                </a:lnTo>
                <a:close/>
              </a:path>
            </a:pathLst>
          </a:custGeom>
          <a:solidFill>
            <a:srgbClr val="FAB00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6" name="object 226"/>
          <p:cNvSpPr/>
          <p:nvPr/>
        </p:nvSpPr>
        <p:spPr>
          <a:xfrm>
            <a:off x="8813458" y="4091538"/>
            <a:ext cx="36830" cy="15875"/>
          </a:xfrm>
          <a:custGeom>
            <a:avLst/>
            <a:gdLst/>
            <a:ahLst/>
            <a:cxnLst/>
            <a:rect l="l" t="t" r="r" b="b"/>
            <a:pathLst>
              <a:path w="36829" h="15875">
                <a:moveTo>
                  <a:pt x="10439" y="0"/>
                </a:moveTo>
                <a:lnTo>
                  <a:pt x="5219" y="5216"/>
                </a:lnTo>
                <a:lnTo>
                  <a:pt x="5219" y="10433"/>
                </a:lnTo>
                <a:lnTo>
                  <a:pt x="0" y="10433"/>
                </a:lnTo>
                <a:lnTo>
                  <a:pt x="0" y="15650"/>
                </a:lnTo>
                <a:lnTo>
                  <a:pt x="31319" y="15650"/>
                </a:lnTo>
                <a:lnTo>
                  <a:pt x="31319" y="10433"/>
                </a:lnTo>
                <a:lnTo>
                  <a:pt x="36538" y="5216"/>
                </a:lnTo>
                <a:lnTo>
                  <a:pt x="10439" y="0"/>
                </a:lnTo>
                <a:close/>
              </a:path>
            </a:pathLst>
          </a:custGeom>
          <a:solidFill>
            <a:srgbClr val="FAB00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7" name="object 227"/>
          <p:cNvSpPr/>
          <p:nvPr/>
        </p:nvSpPr>
        <p:spPr>
          <a:xfrm>
            <a:off x="8458508" y="4081104"/>
            <a:ext cx="36830" cy="15875"/>
          </a:xfrm>
          <a:custGeom>
            <a:avLst/>
            <a:gdLst/>
            <a:ahLst/>
            <a:cxnLst/>
            <a:rect l="l" t="t" r="r" b="b"/>
            <a:pathLst>
              <a:path w="36829" h="15875">
                <a:moveTo>
                  <a:pt x="26099" y="0"/>
                </a:moveTo>
                <a:lnTo>
                  <a:pt x="0" y="0"/>
                </a:lnTo>
                <a:lnTo>
                  <a:pt x="0" y="5216"/>
                </a:lnTo>
                <a:lnTo>
                  <a:pt x="5219" y="10433"/>
                </a:lnTo>
                <a:lnTo>
                  <a:pt x="5219" y="15650"/>
                </a:lnTo>
                <a:lnTo>
                  <a:pt x="36538" y="10433"/>
                </a:lnTo>
                <a:lnTo>
                  <a:pt x="31319" y="10433"/>
                </a:lnTo>
                <a:lnTo>
                  <a:pt x="31319" y="5216"/>
                </a:lnTo>
                <a:lnTo>
                  <a:pt x="26099" y="0"/>
                </a:lnTo>
                <a:close/>
              </a:path>
            </a:pathLst>
          </a:custGeom>
          <a:solidFill>
            <a:srgbClr val="F6AD1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8" name="object 228"/>
          <p:cNvSpPr/>
          <p:nvPr/>
        </p:nvSpPr>
        <p:spPr>
          <a:xfrm>
            <a:off x="8823897" y="4081104"/>
            <a:ext cx="36830" cy="15875"/>
          </a:xfrm>
          <a:custGeom>
            <a:avLst/>
            <a:gdLst/>
            <a:ahLst/>
            <a:cxnLst/>
            <a:rect l="l" t="t" r="r" b="b"/>
            <a:pathLst>
              <a:path w="36829" h="15875">
                <a:moveTo>
                  <a:pt x="36538" y="0"/>
                </a:moveTo>
                <a:lnTo>
                  <a:pt x="5219" y="0"/>
                </a:lnTo>
                <a:lnTo>
                  <a:pt x="5219" y="5216"/>
                </a:lnTo>
                <a:lnTo>
                  <a:pt x="0" y="10433"/>
                </a:lnTo>
                <a:lnTo>
                  <a:pt x="26099" y="15650"/>
                </a:lnTo>
                <a:lnTo>
                  <a:pt x="31319" y="10433"/>
                </a:lnTo>
                <a:lnTo>
                  <a:pt x="31319" y="5216"/>
                </a:lnTo>
                <a:lnTo>
                  <a:pt x="36538" y="0"/>
                </a:lnTo>
                <a:close/>
              </a:path>
            </a:pathLst>
          </a:custGeom>
          <a:solidFill>
            <a:srgbClr val="F6AD1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9" name="object 229"/>
          <p:cNvSpPr/>
          <p:nvPr/>
        </p:nvSpPr>
        <p:spPr>
          <a:xfrm>
            <a:off x="8448068" y="4065454"/>
            <a:ext cx="36830" cy="15875"/>
          </a:xfrm>
          <a:custGeom>
            <a:avLst/>
            <a:gdLst/>
            <a:ahLst/>
            <a:cxnLst/>
            <a:rect l="l" t="t" r="r" b="b"/>
            <a:pathLst>
              <a:path w="36829" h="15875">
                <a:moveTo>
                  <a:pt x="26099" y="0"/>
                </a:moveTo>
                <a:lnTo>
                  <a:pt x="0" y="0"/>
                </a:lnTo>
                <a:lnTo>
                  <a:pt x="0" y="5216"/>
                </a:lnTo>
                <a:lnTo>
                  <a:pt x="5219" y="10433"/>
                </a:lnTo>
                <a:lnTo>
                  <a:pt x="5219" y="15650"/>
                </a:lnTo>
                <a:lnTo>
                  <a:pt x="36538" y="15650"/>
                </a:lnTo>
                <a:lnTo>
                  <a:pt x="31319" y="10433"/>
                </a:lnTo>
                <a:lnTo>
                  <a:pt x="31319" y="5216"/>
                </a:lnTo>
                <a:lnTo>
                  <a:pt x="26099" y="5216"/>
                </a:lnTo>
                <a:lnTo>
                  <a:pt x="26099" y="0"/>
                </a:lnTo>
                <a:close/>
              </a:path>
            </a:pathLst>
          </a:custGeom>
          <a:solidFill>
            <a:srgbClr val="F3AC1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0" name="object 230"/>
          <p:cNvSpPr/>
          <p:nvPr/>
        </p:nvSpPr>
        <p:spPr>
          <a:xfrm>
            <a:off x="8834337" y="4065454"/>
            <a:ext cx="36830" cy="15875"/>
          </a:xfrm>
          <a:custGeom>
            <a:avLst/>
            <a:gdLst/>
            <a:ahLst/>
            <a:cxnLst/>
            <a:rect l="l" t="t" r="r" b="b"/>
            <a:pathLst>
              <a:path w="36829" h="15875">
                <a:moveTo>
                  <a:pt x="36538" y="0"/>
                </a:moveTo>
                <a:lnTo>
                  <a:pt x="10439" y="0"/>
                </a:lnTo>
                <a:lnTo>
                  <a:pt x="0" y="10433"/>
                </a:lnTo>
                <a:lnTo>
                  <a:pt x="0" y="15650"/>
                </a:lnTo>
                <a:lnTo>
                  <a:pt x="26099" y="15650"/>
                </a:lnTo>
                <a:lnTo>
                  <a:pt x="31319" y="10433"/>
                </a:lnTo>
                <a:lnTo>
                  <a:pt x="31319" y="5216"/>
                </a:lnTo>
                <a:lnTo>
                  <a:pt x="36538" y="0"/>
                </a:lnTo>
                <a:close/>
              </a:path>
            </a:pathLst>
          </a:custGeom>
          <a:solidFill>
            <a:srgbClr val="F3AC1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1" name="object 231"/>
          <p:cNvSpPr/>
          <p:nvPr/>
        </p:nvSpPr>
        <p:spPr>
          <a:xfrm>
            <a:off x="8437629" y="4049803"/>
            <a:ext cx="36830" cy="15875"/>
          </a:xfrm>
          <a:custGeom>
            <a:avLst/>
            <a:gdLst/>
            <a:ahLst/>
            <a:cxnLst/>
            <a:rect l="l" t="t" r="r" b="b"/>
            <a:pathLst>
              <a:path w="36829" h="15875">
                <a:moveTo>
                  <a:pt x="26099" y="0"/>
                </a:moveTo>
                <a:lnTo>
                  <a:pt x="0" y="0"/>
                </a:lnTo>
                <a:lnTo>
                  <a:pt x="0" y="5216"/>
                </a:lnTo>
                <a:lnTo>
                  <a:pt x="5219" y="5216"/>
                </a:lnTo>
                <a:lnTo>
                  <a:pt x="5219" y="10433"/>
                </a:lnTo>
                <a:lnTo>
                  <a:pt x="10439" y="15650"/>
                </a:lnTo>
                <a:lnTo>
                  <a:pt x="36538" y="15650"/>
                </a:lnTo>
                <a:lnTo>
                  <a:pt x="31319" y="10433"/>
                </a:lnTo>
                <a:lnTo>
                  <a:pt x="31319" y="5216"/>
                </a:lnTo>
                <a:lnTo>
                  <a:pt x="26099" y="0"/>
                </a:lnTo>
                <a:close/>
              </a:path>
            </a:pathLst>
          </a:custGeom>
          <a:solidFill>
            <a:srgbClr val="EEAA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2" name="object 232"/>
          <p:cNvSpPr/>
          <p:nvPr/>
        </p:nvSpPr>
        <p:spPr>
          <a:xfrm>
            <a:off x="8844777" y="4049803"/>
            <a:ext cx="31750" cy="15875"/>
          </a:xfrm>
          <a:custGeom>
            <a:avLst/>
            <a:gdLst/>
            <a:ahLst/>
            <a:cxnLst/>
            <a:rect l="l" t="t" r="r" b="b"/>
            <a:pathLst>
              <a:path w="31750" h="15875">
                <a:moveTo>
                  <a:pt x="31319" y="0"/>
                </a:moveTo>
                <a:lnTo>
                  <a:pt x="5219" y="0"/>
                </a:lnTo>
                <a:lnTo>
                  <a:pt x="5219" y="5216"/>
                </a:lnTo>
                <a:lnTo>
                  <a:pt x="0" y="5216"/>
                </a:lnTo>
                <a:lnTo>
                  <a:pt x="0" y="15650"/>
                </a:lnTo>
                <a:lnTo>
                  <a:pt x="26099" y="15650"/>
                </a:lnTo>
                <a:lnTo>
                  <a:pt x="26099" y="10433"/>
                </a:lnTo>
                <a:lnTo>
                  <a:pt x="31319" y="5216"/>
                </a:lnTo>
                <a:lnTo>
                  <a:pt x="31319" y="0"/>
                </a:lnTo>
                <a:close/>
              </a:path>
            </a:pathLst>
          </a:custGeom>
          <a:solidFill>
            <a:srgbClr val="EEAA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3" name="object 233"/>
          <p:cNvSpPr/>
          <p:nvPr/>
        </p:nvSpPr>
        <p:spPr>
          <a:xfrm>
            <a:off x="8432408" y="4034153"/>
            <a:ext cx="31750" cy="15875"/>
          </a:xfrm>
          <a:custGeom>
            <a:avLst/>
            <a:gdLst/>
            <a:ahLst/>
            <a:cxnLst/>
            <a:rect l="l" t="t" r="r" b="b"/>
            <a:pathLst>
              <a:path w="31750" h="15875">
                <a:moveTo>
                  <a:pt x="26099" y="0"/>
                </a:moveTo>
                <a:lnTo>
                  <a:pt x="0" y="0"/>
                </a:lnTo>
                <a:lnTo>
                  <a:pt x="0" y="5216"/>
                </a:lnTo>
                <a:lnTo>
                  <a:pt x="5219" y="10433"/>
                </a:lnTo>
                <a:lnTo>
                  <a:pt x="5219" y="15650"/>
                </a:lnTo>
                <a:lnTo>
                  <a:pt x="31319" y="15650"/>
                </a:lnTo>
                <a:lnTo>
                  <a:pt x="31319" y="10433"/>
                </a:lnTo>
                <a:lnTo>
                  <a:pt x="26099" y="5216"/>
                </a:lnTo>
                <a:lnTo>
                  <a:pt x="26099" y="0"/>
                </a:lnTo>
                <a:close/>
              </a:path>
            </a:pathLst>
          </a:custGeom>
          <a:solidFill>
            <a:srgbClr val="EAA72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4" name="object 234"/>
          <p:cNvSpPr/>
          <p:nvPr/>
        </p:nvSpPr>
        <p:spPr>
          <a:xfrm>
            <a:off x="8849997" y="4034153"/>
            <a:ext cx="36830" cy="15875"/>
          </a:xfrm>
          <a:custGeom>
            <a:avLst/>
            <a:gdLst/>
            <a:ahLst/>
            <a:cxnLst/>
            <a:rect l="l" t="t" r="r" b="b"/>
            <a:pathLst>
              <a:path w="36829" h="15875">
                <a:moveTo>
                  <a:pt x="36538" y="0"/>
                </a:moveTo>
                <a:lnTo>
                  <a:pt x="10439" y="0"/>
                </a:lnTo>
                <a:lnTo>
                  <a:pt x="5219" y="5216"/>
                </a:lnTo>
                <a:lnTo>
                  <a:pt x="5219" y="10433"/>
                </a:lnTo>
                <a:lnTo>
                  <a:pt x="0" y="15650"/>
                </a:lnTo>
                <a:lnTo>
                  <a:pt x="26099" y="15650"/>
                </a:lnTo>
                <a:lnTo>
                  <a:pt x="31319" y="10433"/>
                </a:lnTo>
                <a:lnTo>
                  <a:pt x="31319" y="5216"/>
                </a:lnTo>
                <a:lnTo>
                  <a:pt x="36538" y="0"/>
                </a:lnTo>
                <a:close/>
              </a:path>
            </a:pathLst>
          </a:custGeom>
          <a:solidFill>
            <a:srgbClr val="EAA72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5" name="object 235"/>
          <p:cNvSpPr/>
          <p:nvPr/>
        </p:nvSpPr>
        <p:spPr>
          <a:xfrm>
            <a:off x="8427188" y="4023719"/>
            <a:ext cx="31750" cy="10795"/>
          </a:xfrm>
          <a:custGeom>
            <a:avLst/>
            <a:gdLst/>
            <a:ahLst/>
            <a:cxnLst/>
            <a:rect l="l" t="t" r="r" b="b"/>
            <a:pathLst>
              <a:path w="31750" h="10795">
                <a:moveTo>
                  <a:pt x="26099" y="0"/>
                </a:moveTo>
                <a:lnTo>
                  <a:pt x="0" y="0"/>
                </a:lnTo>
                <a:lnTo>
                  <a:pt x="0" y="5216"/>
                </a:lnTo>
                <a:lnTo>
                  <a:pt x="5219" y="10433"/>
                </a:lnTo>
                <a:lnTo>
                  <a:pt x="31319" y="10433"/>
                </a:lnTo>
                <a:lnTo>
                  <a:pt x="26099" y="5216"/>
                </a:lnTo>
                <a:lnTo>
                  <a:pt x="26099" y="0"/>
                </a:lnTo>
                <a:close/>
              </a:path>
            </a:pathLst>
          </a:custGeom>
          <a:solidFill>
            <a:srgbClr val="E4A22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6" name="object 236"/>
          <p:cNvSpPr/>
          <p:nvPr/>
        </p:nvSpPr>
        <p:spPr>
          <a:xfrm>
            <a:off x="8860436" y="4023719"/>
            <a:ext cx="31750" cy="10795"/>
          </a:xfrm>
          <a:custGeom>
            <a:avLst/>
            <a:gdLst/>
            <a:ahLst/>
            <a:cxnLst/>
            <a:rect l="l" t="t" r="r" b="b"/>
            <a:pathLst>
              <a:path w="31750" h="10795">
                <a:moveTo>
                  <a:pt x="31319" y="0"/>
                </a:moveTo>
                <a:lnTo>
                  <a:pt x="0" y="0"/>
                </a:lnTo>
                <a:lnTo>
                  <a:pt x="0" y="10433"/>
                </a:lnTo>
                <a:lnTo>
                  <a:pt x="26099" y="10433"/>
                </a:lnTo>
                <a:lnTo>
                  <a:pt x="26099" y="5216"/>
                </a:lnTo>
                <a:lnTo>
                  <a:pt x="31319" y="0"/>
                </a:lnTo>
                <a:close/>
              </a:path>
            </a:pathLst>
          </a:custGeom>
          <a:solidFill>
            <a:srgbClr val="E4A22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7" name="object 237"/>
          <p:cNvSpPr/>
          <p:nvPr/>
        </p:nvSpPr>
        <p:spPr>
          <a:xfrm>
            <a:off x="8421968" y="4008069"/>
            <a:ext cx="31750" cy="15875"/>
          </a:xfrm>
          <a:custGeom>
            <a:avLst/>
            <a:gdLst/>
            <a:ahLst/>
            <a:cxnLst/>
            <a:rect l="l" t="t" r="r" b="b"/>
            <a:pathLst>
              <a:path w="31750" h="15875">
                <a:moveTo>
                  <a:pt x="26099" y="0"/>
                </a:moveTo>
                <a:lnTo>
                  <a:pt x="0" y="0"/>
                </a:lnTo>
                <a:lnTo>
                  <a:pt x="0" y="10433"/>
                </a:lnTo>
                <a:lnTo>
                  <a:pt x="5219" y="15650"/>
                </a:lnTo>
                <a:lnTo>
                  <a:pt x="31319" y="15650"/>
                </a:lnTo>
                <a:lnTo>
                  <a:pt x="26099" y="10433"/>
                </a:lnTo>
                <a:lnTo>
                  <a:pt x="26099" y="0"/>
                </a:lnTo>
                <a:close/>
              </a:path>
            </a:pathLst>
          </a:custGeom>
          <a:solidFill>
            <a:srgbClr val="DF9F2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8" name="object 238"/>
          <p:cNvSpPr/>
          <p:nvPr/>
        </p:nvSpPr>
        <p:spPr>
          <a:xfrm>
            <a:off x="8865656" y="4008069"/>
            <a:ext cx="31750" cy="15875"/>
          </a:xfrm>
          <a:custGeom>
            <a:avLst/>
            <a:gdLst/>
            <a:ahLst/>
            <a:cxnLst/>
            <a:rect l="l" t="t" r="r" b="b"/>
            <a:pathLst>
              <a:path w="31750" h="15875">
                <a:moveTo>
                  <a:pt x="31319" y="0"/>
                </a:moveTo>
                <a:lnTo>
                  <a:pt x="5219" y="0"/>
                </a:lnTo>
                <a:lnTo>
                  <a:pt x="0" y="5216"/>
                </a:lnTo>
                <a:lnTo>
                  <a:pt x="0" y="15650"/>
                </a:lnTo>
                <a:lnTo>
                  <a:pt x="26099" y="15650"/>
                </a:lnTo>
                <a:lnTo>
                  <a:pt x="26099" y="10433"/>
                </a:lnTo>
                <a:lnTo>
                  <a:pt x="31319" y="5216"/>
                </a:lnTo>
                <a:lnTo>
                  <a:pt x="31319" y="0"/>
                </a:lnTo>
                <a:close/>
              </a:path>
            </a:pathLst>
          </a:custGeom>
          <a:solidFill>
            <a:srgbClr val="DF9F2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9" name="object 239"/>
          <p:cNvSpPr/>
          <p:nvPr/>
        </p:nvSpPr>
        <p:spPr>
          <a:xfrm>
            <a:off x="8416749" y="3992418"/>
            <a:ext cx="31750" cy="15875"/>
          </a:xfrm>
          <a:custGeom>
            <a:avLst/>
            <a:gdLst/>
            <a:ahLst/>
            <a:cxnLst/>
            <a:rect l="l" t="t" r="r" b="b"/>
            <a:pathLst>
              <a:path w="31750" h="15875">
                <a:moveTo>
                  <a:pt x="20879" y="0"/>
                </a:moveTo>
                <a:lnTo>
                  <a:pt x="0" y="0"/>
                </a:lnTo>
                <a:lnTo>
                  <a:pt x="0" y="15650"/>
                </a:lnTo>
                <a:lnTo>
                  <a:pt x="31319" y="15650"/>
                </a:lnTo>
                <a:lnTo>
                  <a:pt x="26099" y="10433"/>
                </a:lnTo>
                <a:lnTo>
                  <a:pt x="26099" y="5216"/>
                </a:lnTo>
                <a:lnTo>
                  <a:pt x="20879" y="0"/>
                </a:lnTo>
                <a:close/>
              </a:path>
            </a:pathLst>
          </a:custGeom>
          <a:solidFill>
            <a:srgbClr val="DF9F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0" name="object 240"/>
          <p:cNvSpPr/>
          <p:nvPr/>
        </p:nvSpPr>
        <p:spPr>
          <a:xfrm>
            <a:off x="8870876" y="3992419"/>
            <a:ext cx="31750" cy="15875"/>
          </a:xfrm>
          <a:custGeom>
            <a:avLst/>
            <a:gdLst/>
            <a:ahLst/>
            <a:cxnLst/>
            <a:rect l="l" t="t" r="r" b="b"/>
            <a:pathLst>
              <a:path w="31750" h="15875">
                <a:moveTo>
                  <a:pt x="31319" y="0"/>
                </a:moveTo>
                <a:lnTo>
                  <a:pt x="5219" y="0"/>
                </a:lnTo>
                <a:lnTo>
                  <a:pt x="5219" y="5216"/>
                </a:lnTo>
                <a:lnTo>
                  <a:pt x="0" y="10433"/>
                </a:lnTo>
                <a:lnTo>
                  <a:pt x="0" y="15650"/>
                </a:lnTo>
                <a:lnTo>
                  <a:pt x="26099" y="15650"/>
                </a:lnTo>
                <a:lnTo>
                  <a:pt x="26099" y="5216"/>
                </a:lnTo>
                <a:lnTo>
                  <a:pt x="31319" y="5216"/>
                </a:lnTo>
                <a:lnTo>
                  <a:pt x="31319" y="0"/>
                </a:lnTo>
                <a:close/>
              </a:path>
            </a:pathLst>
          </a:custGeom>
          <a:solidFill>
            <a:srgbClr val="DF9F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1" name="object 241"/>
          <p:cNvSpPr/>
          <p:nvPr/>
        </p:nvSpPr>
        <p:spPr>
          <a:xfrm>
            <a:off x="8411529" y="3976768"/>
            <a:ext cx="26670" cy="15875"/>
          </a:xfrm>
          <a:custGeom>
            <a:avLst/>
            <a:gdLst/>
            <a:ahLst/>
            <a:cxnLst/>
            <a:rect l="l" t="t" r="r" b="b"/>
            <a:pathLst>
              <a:path w="26670" h="15875">
                <a:moveTo>
                  <a:pt x="26099" y="0"/>
                </a:moveTo>
                <a:lnTo>
                  <a:pt x="0" y="0"/>
                </a:lnTo>
                <a:lnTo>
                  <a:pt x="0" y="10433"/>
                </a:lnTo>
                <a:lnTo>
                  <a:pt x="5219" y="15650"/>
                </a:lnTo>
                <a:lnTo>
                  <a:pt x="26099" y="15650"/>
                </a:lnTo>
                <a:lnTo>
                  <a:pt x="26099" y="0"/>
                </a:lnTo>
                <a:close/>
              </a:path>
            </a:pathLst>
          </a:custGeom>
          <a:solidFill>
            <a:srgbClr val="DC9E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2" name="object 242"/>
          <p:cNvSpPr/>
          <p:nvPr/>
        </p:nvSpPr>
        <p:spPr>
          <a:xfrm>
            <a:off x="8876096" y="3976768"/>
            <a:ext cx="31750" cy="15875"/>
          </a:xfrm>
          <a:custGeom>
            <a:avLst/>
            <a:gdLst/>
            <a:ahLst/>
            <a:cxnLst/>
            <a:rect l="l" t="t" r="r" b="b"/>
            <a:pathLst>
              <a:path w="31750" h="15875">
                <a:moveTo>
                  <a:pt x="31319" y="0"/>
                </a:moveTo>
                <a:lnTo>
                  <a:pt x="5219" y="0"/>
                </a:lnTo>
                <a:lnTo>
                  <a:pt x="5219" y="5216"/>
                </a:lnTo>
                <a:lnTo>
                  <a:pt x="0" y="10433"/>
                </a:lnTo>
                <a:lnTo>
                  <a:pt x="0" y="15650"/>
                </a:lnTo>
                <a:lnTo>
                  <a:pt x="26099" y="15650"/>
                </a:lnTo>
                <a:lnTo>
                  <a:pt x="26099" y="5216"/>
                </a:lnTo>
                <a:lnTo>
                  <a:pt x="31319" y="0"/>
                </a:lnTo>
                <a:close/>
              </a:path>
            </a:pathLst>
          </a:custGeom>
          <a:solidFill>
            <a:srgbClr val="DC9E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3" name="object 243"/>
          <p:cNvSpPr/>
          <p:nvPr/>
        </p:nvSpPr>
        <p:spPr>
          <a:xfrm>
            <a:off x="8406309" y="3961117"/>
            <a:ext cx="31750" cy="15875"/>
          </a:xfrm>
          <a:custGeom>
            <a:avLst/>
            <a:gdLst/>
            <a:ahLst/>
            <a:cxnLst/>
            <a:rect l="l" t="t" r="r" b="b"/>
            <a:pathLst>
              <a:path w="31750" h="15875">
                <a:moveTo>
                  <a:pt x="26099" y="0"/>
                </a:moveTo>
                <a:lnTo>
                  <a:pt x="0" y="5216"/>
                </a:lnTo>
                <a:lnTo>
                  <a:pt x="0" y="10433"/>
                </a:lnTo>
                <a:lnTo>
                  <a:pt x="5219" y="15650"/>
                </a:lnTo>
                <a:lnTo>
                  <a:pt x="31319" y="15650"/>
                </a:lnTo>
                <a:lnTo>
                  <a:pt x="26099" y="10433"/>
                </a:lnTo>
                <a:lnTo>
                  <a:pt x="26099" y="0"/>
                </a:lnTo>
                <a:close/>
              </a:path>
            </a:pathLst>
          </a:custGeom>
          <a:solidFill>
            <a:srgbClr val="D69B3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4" name="object 244"/>
          <p:cNvSpPr/>
          <p:nvPr/>
        </p:nvSpPr>
        <p:spPr>
          <a:xfrm>
            <a:off x="8881316" y="3961117"/>
            <a:ext cx="26670" cy="15875"/>
          </a:xfrm>
          <a:custGeom>
            <a:avLst/>
            <a:gdLst/>
            <a:ahLst/>
            <a:cxnLst/>
            <a:rect l="l" t="t" r="r" b="b"/>
            <a:pathLst>
              <a:path w="26670" h="15875">
                <a:moveTo>
                  <a:pt x="5219" y="0"/>
                </a:moveTo>
                <a:lnTo>
                  <a:pt x="0" y="5216"/>
                </a:lnTo>
                <a:lnTo>
                  <a:pt x="0" y="15650"/>
                </a:lnTo>
                <a:lnTo>
                  <a:pt x="26099" y="15650"/>
                </a:lnTo>
                <a:lnTo>
                  <a:pt x="26099" y="5216"/>
                </a:lnTo>
                <a:lnTo>
                  <a:pt x="5219" y="0"/>
                </a:lnTo>
                <a:close/>
              </a:path>
            </a:pathLst>
          </a:custGeom>
          <a:solidFill>
            <a:srgbClr val="D69B3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5" name="object 245"/>
          <p:cNvSpPr/>
          <p:nvPr/>
        </p:nvSpPr>
        <p:spPr>
          <a:xfrm>
            <a:off x="8406309" y="3950684"/>
            <a:ext cx="26670" cy="15875"/>
          </a:xfrm>
          <a:custGeom>
            <a:avLst/>
            <a:gdLst/>
            <a:ahLst/>
            <a:cxnLst/>
            <a:rect l="l" t="t" r="r" b="b"/>
            <a:pathLst>
              <a:path w="26670" h="15875">
                <a:moveTo>
                  <a:pt x="20879" y="0"/>
                </a:moveTo>
                <a:lnTo>
                  <a:pt x="0" y="0"/>
                </a:lnTo>
                <a:lnTo>
                  <a:pt x="0" y="15650"/>
                </a:lnTo>
                <a:lnTo>
                  <a:pt x="26099" y="10433"/>
                </a:lnTo>
                <a:lnTo>
                  <a:pt x="26099" y="5216"/>
                </a:lnTo>
                <a:lnTo>
                  <a:pt x="20879" y="0"/>
                </a:lnTo>
                <a:close/>
              </a:path>
            </a:pathLst>
          </a:custGeom>
          <a:solidFill>
            <a:srgbClr val="CC9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6" name="object 246"/>
          <p:cNvSpPr/>
          <p:nvPr/>
        </p:nvSpPr>
        <p:spPr>
          <a:xfrm>
            <a:off x="8886535" y="3950684"/>
            <a:ext cx="26670" cy="15875"/>
          </a:xfrm>
          <a:custGeom>
            <a:avLst/>
            <a:gdLst/>
            <a:ahLst/>
            <a:cxnLst/>
            <a:rect l="l" t="t" r="r" b="b"/>
            <a:pathLst>
              <a:path w="26670" h="15875">
                <a:moveTo>
                  <a:pt x="26099" y="0"/>
                </a:moveTo>
                <a:lnTo>
                  <a:pt x="0" y="0"/>
                </a:lnTo>
                <a:lnTo>
                  <a:pt x="0" y="10433"/>
                </a:lnTo>
                <a:lnTo>
                  <a:pt x="20879" y="15650"/>
                </a:lnTo>
                <a:lnTo>
                  <a:pt x="26099" y="10433"/>
                </a:lnTo>
                <a:lnTo>
                  <a:pt x="26099" y="0"/>
                </a:lnTo>
                <a:close/>
              </a:path>
            </a:pathLst>
          </a:custGeom>
          <a:solidFill>
            <a:srgbClr val="CC9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7" name="object 247"/>
          <p:cNvSpPr/>
          <p:nvPr/>
        </p:nvSpPr>
        <p:spPr>
          <a:xfrm>
            <a:off x="8401089" y="3935033"/>
            <a:ext cx="26670" cy="15875"/>
          </a:xfrm>
          <a:custGeom>
            <a:avLst/>
            <a:gdLst/>
            <a:ahLst/>
            <a:cxnLst/>
            <a:rect l="l" t="t" r="r" b="b"/>
            <a:pathLst>
              <a:path w="26670" h="15875">
                <a:moveTo>
                  <a:pt x="0" y="15650"/>
                </a:moveTo>
                <a:lnTo>
                  <a:pt x="0" y="0"/>
                </a:lnTo>
                <a:lnTo>
                  <a:pt x="26099" y="0"/>
                </a:lnTo>
                <a:lnTo>
                  <a:pt x="26099" y="15650"/>
                </a:lnTo>
                <a:lnTo>
                  <a:pt x="0" y="15650"/>
                </a:lnTo>
                <a:close/>
              </a:path>
            </a:pathLst>
          </a:custGeom>
          <a:solidFill>
            <a:srgbClr val="B88F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8" name="object 248"/>
          <p:cNvSpPr/>
          <p:nvPr/>
        </p:nvSpPr>
        <p:spPr>
          <a:xfrm>
            <a:off x="8886535" y="3935034"/>
            <a:ext cx="26670" cy="15875"/>
          </a:xfrm>
          <a:custGeom>
            <a:avLst/>
            <a:gdLst/>
            <a:ahLst/>
            <a:cxnLst/>
            <a:rect l="l" t="t" r="r" b="b"/>
            <a:pathLst>
              <a:path w="26670" h="15875">
                <a:moveTo>
                  <a:pt x="26099" y="0"/>
                </a:moveTo>
                <a:lnTo>
                  <a:pt x="5219" y="0"/>
                </a:lnTo>
                <a:lnTo>
                  <a:pt x="5219" y="5216"/>
                </a:lnTo>
                <a:lnTo>
                  <a:pt x="0" y="10433"/>
                </a:lnTo>
                <a:lnTo>
                  <a:pt x="0" y="15650"/>
                </a:lnTo>
                <a:lnTo>
                  <a:pt x="26099" y="15650"/>
                </a:lnTo>
                <a:lnTo>
                  <a:pt x="26099" y="0"/>
                </a:lnTo>
                <a:close/>
              </a:path>
            </a:pathLst>
          </a:custGeom>
          <a:solidFill>
            <a:srgbClr val="B88F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9" name="object 249"/>
          <p:cNvSpPr/>
          <p:nvPr/>
        </p:nvSpPr>
        <p:spPr>
          <a:xfrm>
            <a:off x="8395869" y="3919383"/>
            <a:ext cx="31750" cy="15875"/>
          </a:xfrm>
          <a:custGeom>
            <a:avLst/>
            <a:gdLst/>
            <a:ahLst/>
            <a:cxnLst/>
            <a:rect l="l" t="t" r="r" b="b"/>
            <a:pathLst>
              <a:path w="31750" h="15875">
                <a:moveTo>
                  <a:pt x="26099" y="0"/>
                </a:moveTo>
                <a:lnTo>
                  <a:pt x="0" y="0"/>
                </a:lnTo>
                <a:lnTo>
                  <a:pt x="5219" y="5216"/>
                </a:lnTo>
                <a:lnTo>
                  <a:pt x="5219" y="15650"/>
                </a:lnTo>
                <a:lnTo>
                  <a:pt x="31319" y="15650"/>
                </a:lnTo>
                <a:lnTo>
                  <a:pt x="26099" y="10433"/>
                </a:lnTo>
                <a:lnTo>
                  <a:pt x="26099" y="0"/>
                </a:lnTo>
                <a:close/>
              </a:path>
            </a:pathLst>
          </a:custGeom>
          <a:solidFill>
            <a:srgbClr val="A1824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0" name="object 250"/>
          <p:cNvSpPr/>
          <p:nvPr/>
        </p:nvSpPr>
        <p:spPr>
          <a:xfrm>
            <a:off x="8891755" y="3919383"/>
            <a:ext cx="26670" cy="15875"/>
          </a:xfrm>
          <a:custGeom>
            <a:avLst/>
            <a:gdLst/>
            <a:ahLst/>
            <a:cxnLst/>
            <a:rect l="l" t="t" r="r" b="b"/>
            <a:pathLst>
              <a:path w="26670" h="15875">
                <a:moveTo>
                  <a:pt x="0" y="15650"/>
                </a:moveTo>
                <a:lnTo>
                  <a:pt x="0" y="0"/>
                </a:lnTo>
                <a:lnTo>
                  <a:pt x="26099" y="0"/>
                </a:lnTo>
                <a:lnTo>
                  <a:pt x="26099" y="15650"/>
                </a:lnTo>
                <a:lnTo>
                  <a:pt x="0" y="15650"/>
                </a:lnTo>
                <a:close/>
              </a:path>
            </a:pathLst>
          </a:custGeom>
          <a:solidFill>
            <a:srgbClr val="A1824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1" name="object 251"/>
          <p:cNvSpPr/>
          <p:nvPr/>
        </p:nvSpPr>
        <p:spPr>
          <a:xfrm>
            <a:off x="8395869" y="3903733"/>
            <a:ext cx="26670" cy="15875"/>
          </a:xfrm>
          <a:custGeom>
            <a:avLst/>
            <a:gdLst/>
            <a:ahLst/>
            <a:cxnLst/>
            <a:rect l="l" t="t" r="r" b="b"/>
            <a:pathLst>
              <a:path w="26670" h="15875">
                <a:moveTo>
                  <a:pt x="0" y="15650"/>
                </a:moveTo>
                <a:lnTo>
                  <a:pt x="0" y="0"/>
                </a:lnTo>
                <a:lnTo>
                  <a:pt x="26099" y="0"/>
                </a:lnTo>
                <a:lnTo>
                  <a:pt x="26099" y="15650"/>
                </a:lnTo>
                <a:lnTo>
                  <a:pt x="0" y="15650"/>
                </a:lnTo>
                <a:close/>
              </a:path>
            </a:pathLst>
          </a:custGeom>
          <a:solidFill>
            <a:srgbClr val="8E754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2" name="object 252"/>
          <p:cNvSpPr/>
          <p:nvPr/>
        </p:nvSpPr>
        <p:spPr>
          <a:xfrm>
            <a:off x="8891755" y="3903733"/>
            <a:ext cx="26670" cy="15875"/>
          </a:xfrm>
          <a:custGeom>
            <a:avLst/>
            <a:gdLst/>
            <a:ahLst/>
            <a:cxnLst/>
            <a:rect l="l" t="t" r="r" b="b"/>
            <a:pathLst>
              <a:path w="26670" h="15875">
                <a:moveTo>
                  <a:pt x="26099" y="0"/>
                </a:moveTo>
                <a:lnTo>
                  <a:pt x="5219" y="0"/>
                </a:lnTo>
                <a:lnTo>
                  <a:pt x="5219" y="10433"/>
                </a:lnTo>
                <a:lnTo>
                  <a:pt x="0" y="15650"/>
                </a:lnTo>
                <a:lnTo>
                  <a:pt x="26099" y="15650"/>
                </a:lnTo>
                <a:lnTo>
                  <a:pt x="26099" y="0"/>
                </a:lnTo>
                <a:close/>
              </a:path>
            </a:pathLst>
          </a:custGeom>
          <a:solidFill>
            <a:srgbClr val="8E754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3" name="object 253"/>
          <p:cNvSpPr/>
          <p:nvPr/>
        </p:nvSpPr>
        <p:spPr>
          <a:xfrm>
            <a:off x="8395869" y="3888082"/>
            <a:ext cx="26670" cy="15875"/>
          </a:xfrm>
          <a:custGeom>
            <a:avLst/>
            <a:gdLst/>
            <a:ahLst/>
            <a:cxnLst/>
            <a:rect l="l" t="t" r="r" b="b"/>
            <a:pathLst>
              <a:path w="26670" h="15875">
                <a:moveTo>
                  <a:pt x="20879" y="0"/>
                </a:moveTo>
                <a:lnTo>
                  <a:pt x="0" y="0"/>
                </a:lnTo>
                <a:lnTo>
                  <a:pt x="0" y="15650"/>
                </a:lnTo>
                <a:lnTo>
                  <a:pt x="26099" y="15650"/>
                </a:lnTo>
                <a:lnTo>
                  <a:pt x="26099" y="10433"/>
                </a:lnTo>
                <a:lnTo>
                  <a:pt x="20879" y="5216"/>
                </a:lnTo>
                <a:lnTo>
                  <a:pt x="20879" y="0"/>
                </a:lnTo>
                <a:close/>
              </a:path>
            </a:pathLst>
          </a:custGeom>
          <a:solidFill>
            <a:srgbClr val="7464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4" name="object 254"/>
          <p:cNvSpPr/>
          <p:nvPr/>
        </p:nvSpPr>
        <p:spPr>
          <a:xfrm>
            <a:off x="8896975" y="3888082"/>
            <a:ext cx="26670" cy="15875"/>
          </a:xfrm>
          <a:custGeom>
            <a:avLst/>
            <a:gdLst/>
            <a:ahLst/>
            <a:cxnLst/>
            <a:rect l="l" t="t" r="r" b="b"/>
            <a:pathLst>
              <a:path w="26670" h="15875">
                <a:moveTo>
                  <a:pt x="0" y="15650"/>
                </a:moveTo>
                <a:lnTo>
                  <a:pt x="0" y="0"/>
                </a:lnTo>
                <a:lnTo>
                  <a:pt x="26099" y="0"/>
                </a:lnTo>
                <a:lnTo>
                  <a:pt x="26099" y="15650"/>
                </a:lnTo>
                <a:lnTo>
                  <a:pt x="0" y="15650"/>
                </a:lnTo>
                <a:close/>
              </a:path>
            </a:pathLst>
          </a:custGeom>
          <a:solidFill>
            <a:srgbClr val="7464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5" name="object 255"/>
          <p:cNvSpPr/>
          <p:nvPr/>
        </p:nvSpPr>
        <p:spPr>
          <a:xfrm>
            <a:off x="8395869" y="3877648"/>
            <a:ext cx="20955" cy="10795"/>
          </a:xfrm>
          <a:custGeom>
            <a:avLst/>
            <a:gdLst/>
            <a:ahLst/>
            <a:cxnLst/>
            <a:rect l="l" t="t" r="r" b="b"/>
            <a:pathLst>
              <a:path w="20954" h="10795">
                <a:moveTo>
                  <a:pt x="20879" y="0"/>
                </a:moveTo>
                <a:lnTo>
                  <a:pt x="0" y="0"/>
                </a:lnTo>
                <a:lnTo>
                  <a:pt x="0" y="10433"/>
                </a:lnTo>
                <a:lnTo>
                  <a:pt x="20879" y="10433"/>
                </a:lnTo>
                <a:lnTo>
                  <a:pt x="20879" y="0"/>
                </a:lnTo>
                <a:close/>
              </a:path>
            </a:pathLst>
          </a:custGeom>
          <a:solidFill>
            <a:srgbClr val="61564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6" name="object 256"/>
          <p:cNvSpPr/>
          <p:nvPr/>
        </p:nvSpPr>
        <p:spPr>
          <a:xfrm>
            <a:off x="8896975" y="3877648"/>
            <a:ext cx="26670" cy="10795"/>
          </a:xfrm>
          <a:custGeom>
            <a:avLst/>
            <a:gdLst/>
            <a:ahLst/>
            <a:cxnLst/>
            <a:rect l="l" t="t" r="r" b="b"/>
            <a:pathLst>
              <a:path w="26670" h="10795">
                <a:moveTo>
                  <a:pt x="0" y="10433"/>
                </a:moveTo>
                <a:lnTo>
                  <a:pt x="0" y="0"/>
                </a:lnTo>
                <a:lnTo>
                  <a:pt x="26099" y="0"/>
                </a:lnTo>
                <a:lnTo>
                  <a:pt x="26099" y="10433"/>
                </a:lnTo>
                <a:lnTo>
                  <a:pt x="0" y="10433"/>
                </a:lnTo>
                <a:close/>
              </a:path>
            </a:pathLst>
          </a:custGeom>
          <a:solidFill>
            <a:srgbClr val="61564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7" name="object 257"/>
          <p:cNvSpPr/>
          <p:nvPr/>
        </p:nvSpPr>
        <p:spPr>
          <a:xfrm>
            <a:off x="8390649" y="3861998"/>
            <a:ext cx="26670" cy="15875"/>
          </a:xfrm>
          <a:custGeom>
            <a:avLst/>
            <a:gdLst/>
            <a:ahLst/>
            <a:cxnLst/>
            <a:rect l="l" t="t" r="r" b="b"/>
            <a:pathLst>
              <a:path w="26670" h="15875">
                <a:moveTo>
                  <a:pt x="0" y="15650"/>
                </a:moveTo>
                <a:lnTo>
                  <a:pt x="0" y="0"/>
                </a:lnTo>
                <a:lnTo>
                  <a:pt x="26099" y="0"/>
                </a:lnTo>
                <a:lnTo>
                  <a:pt x="26099" y="15650"/>
                </a:lnTo>
                <a:lnTo>
                  <a:pt x="0" y="15650"/>
                </a:lnTo>
                <a:close/>
              </a:path>
            </a:pathLst>
          </a:custGeom>
          <a:solidFill>
            <a:srgbClr val="46413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8" name="object 258"/>
          <p:cNvSpPr/>
          <p:nvPr/>
        </p:nvSpPr>
        <p:spPr>
          <a:xfrm>
            <a:off x="8896975" y="3861998"/>
            <a:ext cx="26670" cy="15875"/>
          </a:xfrm>
          <a:custGeom>
            <a:avLst/>
            <a:gdLst/>
            <a:ahLst/>
            <a:cxnLst/>
            <a:rect l="l" t="t" r="r" b="b"/>
            <a:pathLst>
              <a:path w="26670" h="15875">
                <a:moveTo>
                  <a:pt x="0" y="15650"/>
                </a:moveTo>
                <a:lnTo>
                  <a:pt x="0" y="0"/>
                </a:lnTo>
                <a:lnTo>
                  <a:pt x="26099" y="0"/>
                </a:lnTo>
                <a:lnTo>
                  <a:pt x="26099" y="15650"/>
                </a:lnTo>
                <a:lnTo>
                  <a:pt x="0" y="15650"/>
                </a:lnTo>
                <a:close/>
              </a:path>
            </a:pathLst>
          </a:custGeom>
          <a:solidFill>
            <a:srgbClr val="46413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9" name="object 259"/>
          <p:cNvSpPr/>
          <p:nvPr/>
        </p:nvSpPr>
        <p:spPr>
          <a:xfrm>
            <a:off x="8390649" y="3846348"/>
            <a:ext cx="26670" cy="15875"/>
          </a:xfrm>
          <a:custGeom>
            <a:avLst/>
            <a:gdLst/>
            <a:ahLst/>
            <a:cxnLst/>
            <a:rect l="l" t="t" r="r" b="b"/>
            <a:pathLst>
              <a:path w="26670" h="15875">
                <a:moveTo>
                  <a:pt x="0" y="15650"/>
                </a:moveTo>
                <a:lnTo>
                  <a:pt x="0" y="0"/>
                </a:lnTo>
                <a:lnTo>
                  <a:pt x="26099" y="0"/>
                </a:lnTo>
                <a:lnTo>
                  <a:pt x="26099" y="15650"/>
                </a:lnTo>
                <a:lnTo>
                  <a:pt x="0" y="15650"/>
                </a:lnTo>
                <a:close/>
              </a:path>
            </a:pathLst>
          </a:custGeom>
          <a:solidFill>
            <a:srgbClr val="2F2D2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0" name="object 260"/>
          <p:cNvSpPr/>
          <p:nvPr/>
        </p:nvSpPr>
        <p:spPr>
          <a:xfrm>
            <a:off x="8896975" y="3846348"/>
            <a:ext cx="26670" cy="15875"/>
          </a:xfrm>
          <a:custGeom>
            <a:avLst/>
            <a:gdLst/>
            <a:ahLst/>
            <a:cxnLst/>
            <a:rect l="l" t="t" r="r" b="b"/>
            <a:pathLst>
              <a:path w="26670" h="15875">
                <a:moveTo>
                  <a:pt x="0" y="15650"/>
                </a:moveTo>
                <a:lnTo>
                  <a:pt x="0" y="0"/>
                </a:lnTo>
                <a:lnTo>
                  <a:pt x="26099" y="0"/>
                </a:lnTo>
                <a:lnTo>
                  <a:pt x="26099" y="15650"/>
                </a:lnTo>
                <a:lnTo>
                  <a:pt x="0" y="15650"/>
                </a:lnTo>
                <a:close/>
              </a:path>
            </a:pathLst>
          </a:custGeom>
          <a:solidFill>
            <a:srgbClr val="2F2D2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1" name="object 261"/>
          <p:cNvSpPr/>
          <p:nvPr/>
        </p:nvSpPr>
        <p:spPr>
          <a:xfrm>
            <a:off x="8390649" y="3830697"/>
            <a:ext cx="26670" cy="15875"/>
          </a:xfrm>
          <a:custGeom>
            <a:avLst/>
            <a:gdLst/>
            <a:ahLst/>
            <a:cxnLst/>
            <a:rect l="l" t="t" r="r" b="b"/>
            <a:pathLst>
              <a:path w="26670" h="15875">
                <a:moveTo>
                  <a:pt x="0" y="15650"/>
                </a:moveTo>
                <a:lnTo>
                  <a:pt x="0" y="0"/>
                </a:lnTo>
                <a:lnTo>
                  <a:pt x="26099" y="0"/>
                </a:lnTo>
                <a:lnTo>
                  <a:pt x="26099" y="15650"/>
                </a:lnTo>
                <a:lnTo>
                  <a:pt x="0" y="15650"/>
                </a:lnTo>
                <a:close/>
              </a:path>
            </a:pathLst>
          </a:custGeom>
          <a:solidFill>
            <a:srgbClr val="4543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2" name="object 262"/>
          <p:cNvSpPr/>
          <p:nvPr/>
        </p:nvSpPr>
        <p:spPr>
          <a:xfrm>
            <a:off x="8896975" y="3830697"/>
            <a:ext cx="26670" cy="15875"/>
          </a:xfrm>
          <a:custGeom>
            <a:avLst/>
            <a:gdLst/>
            <a:ahLst/>
            <a:cxnLst/>
            <a:rect l="l" t="t" r="r" b="b"/>
            <a:pathLst>
              <a:path w="26670" h="15875">
                <a:moveTo>
                  <a:pt x="0" y="15650"/>
                </a:moveTo>
                <a:lnTo>
                  <a:pt x="0" y="0"/>
                </a:lnTo>
                <a:lnTo>
                  <a:pt x="26099" y="0"/>
                </a:lnTo>
                <a:lnTo>
                  <a:pt x="26099" y="15650"/>
                </a:lnTo>
                <a:lnTo>
                  <a:pt x="0" y="15650"/>
                </a:lnTo>
                <a:close/>
              </a:path>
            </a:pathLst>
          </a:custGeom>
          <a:solidFill>
            <a:srgbClr val="4543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3" name="object 263"/>
          <p:cNvSpPr/>
          <p:nvPr/>
        </p:nvSpPr>
        <p:spPr>
          <a:xfrm>
            <a:off x="8390649" y="3815047"/>
            <a:ext cx="26670" cy="15875"/>
          </a:xfrm>
          <a:custGeom>
            <a:avLst/>
            <a:gdLst/>
            <a:ahLst/>
            <a:cxnLst/>
            <a:rect l="l" t="t" r="r" b="b"/>
            <a:pathLst>
              <a:path w="26670" h="15875">
                <a:moveTo>
                  <a:pt x="0" y="15650"/>
                </a:moveTo>
                <a:lnTo>
                  <a:pt x="0" y="0"/>
                </a:lnTo>
                <a:lnTo>
                  <a:pt x="26099" y="0"/>
                </a:lnTo>
                <a:lnTo>
                  <a:pt x="26099" y="15650"/>
                </a:lnTo>
                <a:lnTo>
                  <a:pt x="0" y="15650"/>
                </a:lnTo>
                <a:close/>
              </a:path>
            </a:pathLst>
          </a:custGeom>
          <a:solidFill>
            <a:srgbClr val="8F867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4" name="object 264"/>
          <p:cNvSpPr/>
          <p:nvPr/>
        </p:nvSpPr>
        <p:spPr>
          <a:xfrm>
            <a:off x="8896975" y="3815047"/>
            <a:ext cx="26670" cy="15875"/>
          </a:xfrm>
          <a:custGeom>
            <a:avLst/>
            <a:gdLst/>
            <a:ahLst/>
            <a:cxnLst/>
            <a:rect l="l" t="t" r="r" b="b"/>
            <a:pathLst>
              <a:path w="26670" h="15875">
                <a:moveTo>
                  <a:pt x="0" y="15650"/>
                </a:moveTo>
                <a:lnTo>
                  <a:pt x="0" y="0"/>
                </a:lnTo>
                <a:lnTo>
                  <a:pt x="26099" y="0"/>
                </a:lnTo>
                <a:lnTo>
                  <a:pt x="26099" y="15650"/>
                </a:lnTo>
                <a:lnTo>
                  <a:pt x="0" y="15650"/>
                </a:lnTo>
                <a:close/>
              </a:path>
            </a:pathLst>
          </a:custGeom>
          <a:solidFill>
            <a:srgbClr val="8F867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5" name="object 265"/>
          <p:cNvSpPr/>
          <p:nvPr/>
        </p:nvSpPr>
        <p:spPr>
          <a:xfrm>
            <a:off x="8395869" y="3804613"/>
            <a:ext cx="20955" cy="10795"/>
          </a:xfrm>
          <a:custGeom>
            <a:avLst/>
            <a:gdLst/>
            <a:ahLst/>
            <a:cxnLst/>
            <a:rect l="l" t="t" r="r" b="b"/>
            <a:pathLst>
              <a:path w="20954" h="10795">
                <a:moveTo>
                  <a:pt x="20879" y="0"/>
                </a:moveTo>
                <a:lnTo>
                  <a:pt x="0" y="0"/>
                </a:lnTo>
                <a:lnTo>
                  <a:pt x="0" y="10433"/>
                </a:lnTo>
                <a:lnTo>
                  <a:pt x="20879" y="10433"/>
                </a:lnTo>
                <a:lnTo>
                  <a:pt x="20879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6" name="object 266"/>
          <p:cNvSpPr/>
          <p:nvPr/>
        </p:nvSpPr>
        <p:spPr>
          <a:xfrm>
            <a:off x="8896975" y="3804613"/>
            <a:ext cx="26670" cy="10795"/>
          </a:xfrm>
          <a:custGeom>
            <a:avLst/>
            <a:gdLst/>
            <a:ahLst/>
            <a:cxnLst/>
            <a:rect l="l" t="t" r="r" b="b"/>
            <a:pathLst>
              <a:path w="26670" h="10795">
                <a:moveTo>
                  <a:pt x="0" y="10433"/>
                </a:moveTo>
                <a:lnTo>
                  <a:pt x="0" y="0"/>
                </a:lnTo>
                <a:lnTo>
                  <a:pt x="26099" y="0"/>
                </a:lnTo>
                <a:lnTo>
                  <a:pt x="26099" y="10433"/>
                </a:lnTo>
                <a:lnTo>
                  <a:pt x="0" y="10433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7" name="object 267"/>
          <p:cNvSpPr/>
          <p:nvPr/>
        </p:nvSpPr>
        <p:spPr>
          <a:xfrm>
            <a:off x="8395869" y="3788963"/>
            <a:ext cx="26670" cy="15875"/>
          </a:xfrm>
          <a:custGeom>
            <a:avLst/>
            <a:gdLst/>
            <a:ahLst/>
            <a:cxnLst/>
            <a:rect l="l" t="t" r="r" b="b"/>
            <a:pathLst>
              <a:path w="26670" h="15875">
                <a:moveTo>
                  <a:pt x="26099" y="0"/>
                </a:moveTo>
                <a:lnTo>
                  <a:pt x="0" y="0"/>
                </a:lnTo>
                <a:lnTo>
                  <a:pt x="0" y="15650"/>
                </a:lnTo>
                <a:lnTo>
                  <a:pt x="20879" y="15650"/>
                </a:lnTo>
                <a:lnTo>
                  <a:pt x="20879" y="10433"/>
                </a:lnTo>
                <a:lnTo>
                  <a:pt x="26099" y="5216"/>
                </a:lnTo>
                <a:lnTo>
                  <a:pt x="26099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8" name="object 268"/>
          <p:cNvSpPr/>
          <p:nvPr/>
        </p:nvSpPr>
        <p:spPr>
          <a:xfrm>
            <a:off x="8896975" y="3788963"/>
            <a:ext cx="26670" cy="15875"/>
          </a:xfrm>
          <a:custGeom>
            <a:avLst/>
            <a:gdLst/>
            <a:ahLst/>
            <a:cxnLst/>
            <a:rect l="l" t="t" r="r" b="b"/>
            <a:pathLst>
              <a:path w="26670" h="15875">
                <a:moveTo>
                  <a:pt x="0" y="15650"/>
                </a:moveTo>
                <a:lnTo>
                  <a:pt x="0" y="0"/>
                </a:lnTo>
                <a:lnTo>
                  <a:pt x="26099" y="0"/>
                </a:lnTo>
                <a:lnTo>
                  <a:pt x="26099" y="15650"/>
                </a:lnTo>
                <a:lnTo>
                  <a:pt x="0" y="1565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9" name="object 269"/>
          <p:cNvSpPr/>
          <p:nvPr/>
        </p:nvSpPr>
        <p:spPr>
          <a:xfrm>
            <a:off x="8395869" y="3773312"/>
            <a:ext cx="26670" cy="15875"/>
          </a:xfrm>
          <a:custGeom>
            <a:avLst/>
            <a:gdLst/>
            <a:ahLst/>
            <a:cxnLst/>
            <a:rect l="l" t="t" r="r" b="b"/>
            <a:pathLst>
              <a:path w="26670" h="15875">
                <a:moveTo>
                  <a:pt x="0" y="15650"/>
                </a:moveTo>
                <a:lnTo>
                  <a:pt x="0" y="0"/>
                </a:lnTo>
                <a:lnTo>
                  <a:pt x="26099" y="0"/>
                </a:lnTo>
                <a:lnTo>
                  <a:pt x="26099" y="15650"/>
                </a:lnTo>
                <a:lnTo>
                  <a:pt x="0" y="1565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0" name="object 270"/>
          <p:cNvSpPr/>
          <p:nvPr/>
        </p:nvSpPr>
        <p:spPr>
          <a:xfrm>
            <a:off x="8891755" y="3773313"/>
            <a:ext cx="31750" cy="15875"/>
          </a:xfrm>
          <a:custGeom>
            <a:avLst/>
            <a:gdLst/>
            <a:ahLst/>
            <a:cxnLst/>
            <a:rect l="l" t="t" r="r" b="b"/>
            <a:pathLst>
              <a:path w="31750" h="15875">
                <a:moveTo>
                  <a:pt x="26099" y="0"/>
                </a:moveTo>
                <a:lnTo>
                  <a:pt x="0" y="0"/>
                </a:lnTo>
                <a:lnTo>
                  <a:pt x="5219" y="5216"/>
                </a:lnTo>
                <a:lnTo>
                  <a:pt x="5219" y="15650"/>
                </a:lnTo>
                <a:lnTo>
                  <a:pt x="31319" y="15650"/>
                </a:lnTo>
                <a:lnTo>
                  <a:pt x="26099" y="10433"/>
                </a:lnTo>
                <a:lnTo>
                  <a:pt x="26099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1" name="object 271"/>
          <p:cNvSpPr/>
          <p:nvPr/>
        </p:nvSpPr>
        <p:spPr>
          <a:xfrm>
            <a:off x="8395869" y="3757662"/>
            <a:ext cx="31750" cy="15875"/>
          </a:xfrm>
          <a:custGeom>
            <a:avLst/>
            <a:gdLst/>
            <a:ahLst/>
            <a:cxnLst/>
            <a:rect l="l" t="t" r="r" b="b"/>
            <a:pathLst>
              <a:path w="31750" h="15875">
                <a:moveTo>
                  <a:pt x="31319" y="0"/>
                </a:moveTo>
                <a:lnTo>
                  <a:pt x="5219" y="0"/>
                </a:lnTo>
                <a:lnTo>
                  <a:pt x="5219" y="10433"/>
                </a:lnTo>
                <a:lnTo>
                  <a:pt x="0" y="10433"/>
                </a:lnTo>
                <a:lnTo>
                  <a:pt x="0" y="15650"/>
                </a:lnTo>
                <a:lnTo>
                  <a:pt x="26099" y="15650"/>
                </a:lnTo>
                <a:lnTo>
                  <a:pt x="26099" y="5216"/>
                </a:lnTo>
                <a:lnTo>
                  <a:pt x="31319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2" name="object 272"/>
          <p:cNvSpPr/>
          <p:nvPr/>
        </p:nvSpPr>
        <p:spPr>
          <a:xfrm>
            <a:off x="8891754" y="3757662"/>
            <a:ext cx="26670" cy="15875"/>
          </a:xfrm>
          <a:custGeom>
            <a:avLst/>
            <a:gdLst/>
            <a:ahLst/>
            <a:cxnLst/>
            <a:rect l="l" t="t" r="r" b="b"/>
            <a:pathLst>
              <a:path w="26670" h="15875">
                <a:moveTo>
                  <a:pt x="0" y="15650"/>
                </a:moveTo>
                <a:lnTo>
                  <a:pt x="0" y="0"/>
                </a:lnTo>
                <a:lnTo>
                  <a:pt x="26099" y="0"/>
                </a:lnTo>
                <a:lnTo>
                  <a:pt x="26099" y="15650"/>
                </a:lnTo>
                <a:lnTo>
                  <a:pt x="0" y="1565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3" name="object 273"/>
          <p:cNvSpPr/>
          <p:nvPr/>
        </p:nvSpPr>
        <p:spPr>
          <a:xfrm>
            <a:off x="8401089" y="3747228"/>
            <a:ext cx="26670" cy="10795"/>
          </a:xfrm>
          <a:custGeom>
            <a:avLst/>
            <a:gdLst/>
            <a:ahLst/>
            <a:cxnLst/>
            <a:rect l="l" t="t" r="r" b="b"/>
            <a:pathLst>
              <a:path w="26670" h="10795">
                <a:moveTo>
                  <a:pt x="0" y="10433"/>
                </a:moveTo>
                <a:lnTo>
                  <a:pt x="0" y="0"/>
                </a:lnTo>
                <a:lnTo>
                  <a:pt x="26099" y="0"/>
                </a:lnTo>
                <a:lnTo>
                  <a:pt x="26099" y="10433"/>
                </a:lnTo>
                <a:lnTo>
                  <a:pt x="0" y="10433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4" name="object 274"/>
          <p:cNvSpPr/>
          <p:nvPr/>
        </p:nvSpPr>
        <p:spPr>
          <a:xfrm>
            <a:off x="8891754" y="3747229"/>
            <a:ext cx="26670" cy="10795"/>
          </a:xfrm>
          <a:custGeom>
            <a:avLst/>
            <a:gdLst/>
            <a:ahLst/>
            <a:cxnLst/>
            <a:rect l="l" t="t" r="r" b="b"/>
            <a:pathLst>
              <a:path w="26670" h="10795">
                <a:moveTo>
                  <a:pt x="20879" y="0"/>
                </a:moveTo>
                <a:lnTo>
                  <a:pt x="0" y="0"/>
                </a:lnTo>
                <a:lnTo>
                  <a:pt x="0" y="10433"/>
                </a:lnTo>
                <a:lnTo>
                  <a:pt x="26099" y="10433"/>
                </a:lnTo>
                <a:lnTo>
                  <a:pt x="20879" y="5216"/>
                </a:lnTo>
                <a:lnTo>
                  <a:pt x="20879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5" name="object 275"/>
          <p:cNvSpPr/>
          <p:nvPr/>
        </p:nvSpPr>
        <p:spPr>
          <a:xfrm>
            <a:off x="8401089" y="3731578"/>
            <a:ext cx="31750" cy="15875"/>
          </a:xfrm>
          <a:custGeom>
            <a:avLst/>
            <a:gdLst/>
            <a:ahLst/>
            <a:cxnLst/>
            <a:rect l="l" t="t" r="r" b="b"/>
            <a:pathLst>
              <a:path w="31750" h="15875">
                <a:moveTo>
                  <a:pt x="31319" y="0"/>
                </a:moveTo>
                <a:lnTo>
                  <a:pt x="5219" y="0"/>
                </a:lnTo>
                <a:lnTo>
                  <a:pt x="5219" y="5216"/>
                </a:lnTo>
                <a:lnTo>
                  <a:pt x="0" y="10433"/>
                </a:lnTo>
                <a:lnTo>
                  <a:pt x="0" y="15650"/>
                </a:lnTo>
                <a:lnTo>
                  <a:pt x="26099" y="15650"/>
                </a:lnTo>
                <a:lnTo>
                  <a:pt x="26099" y="5216"/>
                </a:lnTo>
                <a:lnTo>
                  <a:pt x="31319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6" name="object 276"/>
          <p:cNvSpPr/>
          <p:nvPr/>
        </p:nvSpPr>
        <p:spPr>
          <a:xfrm>
            <a:off x="8886535" y="3731578"/>
            <a:ext cx="26670" cy="15875"/>
          </a:xfrm>
          <a:custGeom>
            <a:avLst/>
            <a:gdLst/>
            <a:ahLst/>
            <a:cxnLst/>
            <a:rect l="l" t="t" r="r" b="b"/>
            <a:pathLst>
              <a:path w="26670" h="15875">
                <a:moveTo>
                  <a:pt x="0" y="15650"/>
                </a:moveTo>
                <a:lnTo>
                  <a:pt x="0" y="0"/>
                </a:lnTo>
                <a:lnTo>
                  <a:pt x="26099" y="0"/>
                </a:lnTo>
                <a:lnTo>
                  <a:pt x="26099" y="15650"/>
                </a:lnTo>
                <a:lnTo>
                  <a:pt x="0" y="1565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7" name="object 277"/>
          <p:cNvSpPr/>
          <p:nvPr/>
        </p:nvSpPr>
        <p:spPr>
          <a:xfrm>
            <a:off x="8406309" y="3715927"/>
            <a:ext cx="31750" cy="15875"/>
          </a:xfrm>
          <a:custGeom>
            <a:avLst/>
            <a:gdLst/>
            <a:ahLst/>
            <a:cxnLst/>
            <a:rect l="l" t="t" r="r" b="b"/>
            <a:pathLst>
              <a:path w="31750" h="15875">
                <a:moveTo>
                  <a:pt x="31319" y="0"/>
                </a:moveTo>
                <a:lnTo>
                  <a:pt x="5219" y="0"/>
                </a:lnTo>
                <a:lnTo>
                  <a:pt x="5219" y="5216"/>
                </a:lnTo>
                <a:lnTo>
                  <a:pt x="0" y="5216"/>
                </a:lnTo>
                <a:lnTo>
                  <a:pt x="0" y="15650"/>
                </a:lnTo>
                <a:lnTo>
                  <a:pt x="26099" y="15650"/>
                </a:lnTo>
                <a:lnTo>
                  <a:pt x="26099" y="5216"/>
                </a:lnTo>
                <a:lnTo>
                  <a:pt x="31319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8" name="object 278"/>
          <p:cNvSpPr/>
          <p:nvPr/>
        </p:nvSpPr>
        <p:spPr>
          <a:xfrm>
            <a:off x="8881315" y="3715927"/>
            <a:ext cx="31750" cy="15875"/>
          </a:xfrm>
          <a:custGeom>
            <a:avLst/>
            <a:gdLst/>
            <a:ahLst/>
            <a:cxnLst/>
            <a:rect l="l" t="t" r="r" b="b"/>
            <a:pathLst>
              <a:path w="31750" h="15875">
                <a:moveTo>
                  <a:pt x="26099" y="0"/>
                </a:moveTo>
                <a:lnTo>
                  <a:pt x="0" y="0"/>
                </a:lnTo>
                <a:lnTo>
                  <a:pt x="0" y="5216"/>
                </a:lnTo>
                <a:lnTo>
                  <a:pt x="5219" y="10433"/>
                </a:lnTo>
                <a:lnTo>
                  <a:pt x="5219" y="15650"/>
                </a:lnTo>
                <a:lnTo>
                  <a:pt x="31319" y="15650"/>
                </a:lnTo>
                <a:lnTo>
                  <a:pt x="26099" y="10433"/>
                </a:lnTo>
                <a:lnTo>
                  <a:pt x="26099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9" name="object 279"/>
          <p:cNvSpPr/>
          <p:nvPr/>
        </p:nvSpPr>
        <p:spPr>
          <a:xfrm>
            <a:off x="8411529" y="3700277"/>
            <a:ext cx="26670" cy="15875"/>
          </a:xfrm>
          <a:custGeom>
            <a:avLst/>
            <a:gdLst/>
            <a:ahLst/>
            <a:cxnLst/>
            <a:rect l="l" t="t" r="r" b="b"/>
            <a:pathLst>
              <a:path w="26670" h="15875">
                <a:moveTo>
                  <a:pt x="26099" y="0"/>
                </a:moveTo>
                <a:lnTo>
                  <a:pt x="5219" y="0"/>
                </a:lnTo>
                <a:lnTo>
                  <a:pt x="0" y="5216"/>
                </a:lnTo>
                <a:lnTo>
                  <a:pt x="0" y="15650"/>
                </a:lnTo>
                <a:lnTo>
                  <a:pt x="26099" y="15650"/>
                </a:lnTo>
                <a:lnTo>
                  <a:pt x="26099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0" name="object 280"/>
          <p:cNvSpPr/>
          <p:nvPr/>
        </p:nvSpPr>
        <p:spPr>
          <a:xfrm>
            <a:off x="8876095" y="3700277"/>
            <a:ext cx="31750" cy="15875"/>
          </a:xfrm>
          <a:custGeom>
            <a:avLst/>
            <a:gdLst/>
            <a:ahLst/>
            <a:cxnLst/>
            <a:rect l="l" t="t" r="r" b="b"/>
            <a:pathLst>
              <a:path w="31750" h="15875">
                <a:moveTo>
                  <a:pt x="31319" y="10433"/>
                </a:moveTo>
                <a:lnTo>
                  <a:pt x="5219" y="10433"/>
                </a:lnTo>
                <a:lnTo>
                  <a:pt x="5219" y="15650"/>
                </a:lnTo>
                <a:lnTo>
                  <a:pt x="31319" y="15650"/>
                </a:lnTo>
                <a:lnTo>
                  <a:pt x="31319" y="10433"/>
                </a:lnTo>
                <a:close/>
              </a:path>
              <a:path w="31750" h="15875">
                <a:moveTo>
                  <a:pt x="26099" y="0"/>
                </a:moveTo>
                <a:lnTo>
                  <a:pt x="0" y="0"/>
                </a:lnTo>
                <a:lnTo>
                  <a:pt x="0" y="10433"/>
                </a:lnTo>
                <a:lnTo>
                  <a:pt x="26099" y="10433"/>
                </a:lnTo>
                <a:lnTo>
                  <a:pt x="26099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1" name="object 281"/>
          <p:cNvSpPr/>
          <p:nvPr/>
        </p:nvSpPr>
        <p:spPr>
          <a:xfrm>
            <a:off x="8416749" y="3684627"/>
            <a:ext cx="26670" cy="15875"/>
          </a:xfrm>
          <a:custGeom>
            <a:avLst/>
            <a:gdLst/>
            <a:ahLst/>
            <a:cxnLst/>
            <a:rect l="l" t="t" r="r" b="b"/>
            <a:pathLst>
              <a:path w="26670" h="15875">
                <a:moveTo>
                  <a:pt x="26099" y="0"/>
                </a:moveTo>
                <a:lnTo>
                  <a:pt x="0" y="0"/>
                </a:lnTo>
                <a:lnTo>
                  <a:pt x="0" y="15650"/>
                </a:lnTo>
                <a:lnTo>
                  <a:pt x="20879" y="15650"/>
                </a:lnTo>
                <a:lnTo>
                  <a:pt x="26099" y="10433"/>
                </a:lnTo>
                <a:lnTo>
                  <a:pt x="26099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2" name="object 282"/>
          <p:cNvSpPr/>
          <p:nvPr/>
        </p:nvSpPr>
        <p:spPr>
          <a:xfrm>
            <a:off x="8870875" y="3684627"/>
            <a:ext cx="31750" cy="15875"/>
          </a:xfrm>
          <a:custGeom>
            <a:avLst/>
            <a:gdLst/>
            <a:ahLst/>
            <a:cxnLst/>
            <a:rect l="l" t="t" r="r" b="b"/>
            <a:pathLst>
              <a:path w="31750" h="15875">
                <a:moveTo>
                  <a:pt x="26099" y="0"/>
                </a:moveTo>
                <a:lnTo>
                  <a:pt x="0" y="0"/>
                </a:lnTo>
                <a:lnTo>
                  <a:pt x="0" y="5216"/>
                </a:lnTo>
                <a:lnTo>
                  <a:pt x="5219" y="10433"/>
                </a:lnTo>
                <a:lnTo>
                  <a:pt x="5219" y="15650"/>
                </a:lnTo>
                <a:lnTo>
                  <a:pt x="31319" y="15650"/>
                </a:lnTo>
                <a:lnTo>
                  <a:pt x="31319" y="10433"/>
                </a:lnTo>
                <a:lnTo>
                  <a:pt x="26099" y="10433"/>
                </a:lnTo>
                <a:lnTo>
                  <a:pt x="26099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3" name="object 283"/>
          <p:cNvSpPr/>
          <p:nvPr/>
        </p:nvSpPr>
        <p:spPr>
          <a:xfrm>
            <a:off x="8421968" y="3674193"/>
            <a:ext cx="26670" cy="10795"/>
          </a:xfrm>
          <a:custGeom>
            <a:avLst/>
            <a:gdLst/>
            <a:ahLst/>
            <a:cxnLst/>
            <a:rect l="l" t="t" r="r" b="b"/>
            <a:pathLst>
              <a:path w="26670" h="10795">
                <a:moveTo>
                  <a:pt x="26099" y="0"/>
                </a:moveTo>
                <a:lnTo>
                  <a:pt x="0" y="0"/>
                </a:lnTo>
                <a:lnTo>
                  <a:pt x="0" y="10433"/>
                </a:lnTo>
                <a:lnTo>
                  <a:pt x="26099" y="10433"/>
                </a:lnTo>
                <a:lnTo>
                  <a:pt x="26099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4" name="object 284"/>
          <p:cNvSpPr/>
          <p:nvPr/>
        </p:nvSpPr>
        <p:spPr>
          <a:xfrm>
            <a:off x="8865655" y="3674193"/>
            <a:ext cx="31750" cy="10795"/>
          </a:xfrm>
          <a:custGeom>
            <a:avLst/>
            <a:gdLst/>
            <a:ahLst/>
            <a:cxnLst/>
            <a:rect l="l" t="t" r="r" b="b"/>
            <a:pathLst>
              <a:path w="31750" h="10795">
                <a:moveTo>
                  <a:pt x="26099" y="0"/>
                </a:moveTo>
                <a:lnTo>
                  <a:pt x="0" y="0"/>
                </a:lnTo>
                <a:lnTo>
                  <a:pt x="0" y="5216"/>
                </a:lnTo>
                <a:lnTo>
                  <a:pt x="5219" y="10433"/>
                </a:lnTo>
                <a:lnTo>
                  <a:pt x="31319" y="10433"/>
                </a:lnTo>
                <a:lnTo>
                  <a:pt x="31319" y="5216"/>
                </a:lnTo>
                <a:lnTo>
                  <a:pt x="26099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5" name="object 285"/>
          <p:cNvSpPr/>
          <p:nvPr/>
        </p:nvSpPr>
        <p:spPr>
          <a:xfrm>
            <a:off x="8427188" y="3658542"/>
            <a:ext cx="26670" cy="15875"/>
          </a:xfrm>
          <a:custGeom>
            <a:avLst/>
            <a:gdLst/>
            <a:ahLst/>
            <a:cxnLst/>
            <a:rect l="l" t="t" r="r" b="b"/>
            <a:pathLst>
              <a:path w="26670" h="15875">
                <a:moveTo>
                  <a:pt x="26099" y="0"/>
                </a:moveTo>
                <a:lnTo>
                  <a:pt x="0" y="0"/>
                </a:lnTo>
                <a:lnTo>
                  <a:pt x="0" y="15650"/>
                </a:lnTo>
                <a:lnTo>
                  <a:pt x="26099" y="15650"/>
                </a:lnTo>
                <a:lnTo>
                  <a:pt x="26099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6" name="object 286"/>
          <p:cNvSpPr/>
          <p:nvPr/>
        </p:nvSpPr>
        <p:spPr>
          <a:xfrm>
            <a:off x="8860435" y="3658542"/>
            <a:ext cx="31750" cy="15875"/>
          </a:xfrm>
          <a:custGeom>
            <a:avLst/>
            <a:gdLst/>
            <a:ahLst/>
            <a:cxnLst/>
            <a:rect l="l" t="t" r="r" b="b"/>
            <a:pathLst>
              <a:path w="31750" h="15875">
                <a:moveTo>
                  <a:pt x="26099" y="0"/>
                </a:moveTo>
                <a:lnTo>
                  <a:pt x="0" y="0"/>
                </a:lnTo>
                <a:lnTo>
                  <a:pt x="0" y="5216"/>
                </a:lnTo>
                <a:lnTo>
                  <a:pt x="5219" y="10433"/>
                </a:lnTo>
                <a:lnTo>
                  <a:pt x="5219" y="15650"/>
                </a:lnTo>
                <a:lnTo>
                  <a:pt x="31319" y="15650"/>
                </a:lnTo>
                <a:lnTo>
                  <a:pt x="31319" y="10433"/>
                </a:lnTo>
                <a:lnTo>
                  <a:pt x="26099" y="5216"/>
                </a:lnTo>
                <a:lnTo>
                  <a:pt x="26099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7" name="object 287"/>
          <p:cNvSpPr/>
          <p:nvPr/>
        </p:nvSpPr>
        <p:spPr>
          <a:xfrm>
            <a:off x="8432408" y="3642892"/>
            <a:ext cx="31750" cy="15875"/>
          </a:xfrm>
          <a:custGeom>
            <a:avLst/>
            <a:gdLst/>
            <a:ahLst/>
            <a:cxnLst/>
            <a:rect l="l" t="t" r="r" b="b"/>
            <a:pathLst>
              <a:path w="31750" h="15875">
                <a:moveTo>
                  <a:pt x="26099" y="5216"/>
                </a:moveTo>
                <a:lnTo>
                  <a:pt x="0" y="5216"/>
                </a:lnTo>
                <a:lnTo>
                  <a:pt x="0" y="15650"/>
                </a:lnTo>
                <a:lnTo>
                  <a:pt x="26099" y="15650"/>
                </a:lnTo>
                <a:lnTo>
                  <a:pt x="26099" y="5216"/>
                </a:lnTo>
                <a:close/>
              </a:path>
              <a:path w="31750" h="15875">
                <a:moveTo>
                  <a:pt x="31319" y="0"/>
                </a:moveTo>
                <a:lnTo>
                  <a:pt x="5219" y="0"/>
                </a:lnTo>
                <a:lnTo>
                  <a:pt x="5219" y="5216"/>
                </a:lnTo>
                <a:lnTo>
                  <a:pt x="31319" y="5216"/>
                </a:lnTo>
                <a:lnTo>
                  <a:pt x="31319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8" name="object 288"/>
          <p:cNvSpPr/>
          <p:nvPr/>
        </p:nvSpPr>
        <p:spPr>
          <a:xfrm>
            <a:off x="8849996" y="3642892"/>
            <a:ext cx="36830" cy="15875"/>
          </a:xfrm>
          <a:custGeom>
            <a:avLst/>
            <a:gdLst/>
            <a:ahLst/>
            <a:cxnLst/>
            <a:rect l="l" t="t" r="r" b="b"/>
            <a:pathLst>
              <a:path w="36829" h="15875">
                <a:moveTo>
                  <a:pt x="26099" y="0"/>
                </a:moveTo>
                <a:lnTo>
                  <a:pt x="0" y="0"/>
                </a:lnTo>
                <a:lnTo>
                  <a:pt x="5219" y="5216"/>
                </a:lnTo>
                <a:lnTo>
                  <a:pt x="5219" y="10433"/>
                </a:lnTo>
                <a:lnTo>
                  <a:pt x="10439" y="15650"/>
                </a:lnTo>
                <a:lnTo>
                  <a:pt x="36538" y="15650"/>
                </a:lnTo>
                <a:lnTo>
                  <a:pt x="31319" y="10433"/>
                </a:lnTo>
                <a:lnTo>
                  <a:pt x="31319" y="5216"/>
                </a:lnTo>
                <a:lnTo>
                  <a:pt x="26099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9" name="object 289"/>
          <p:cNvSpPr/>
          <p:nvPr/>
        </p:nvSpPr>
        <p:spPr>
          <a:xfrm>
            <a:off x="8437628" y="3627242"/>
            <a:ext cx="36830" cy="15875"/>
          </a:xfrm>
          <a:custGeom>
            <a:avLst/>
            <a:gdLst/>
            <a:ahLst/>
            <a:cxnLst/>
            <a:rect l="l" t="t" r="r" b="b"/>
            <a:pathLst>
              <a:path w="36829" h="15875">
                <a:moveTo>
                  <a:pt x="36538" y="0"/>
                </a:moveTo>
                <a:lnTo>
                  <a:pt x="10439" y="0"/>
                </a:lnTo>
                <a:lnTo>
                  <a:pt x="5219" y="5216"/>
                </a:lnTo>
                <a:lnTo>
                  <a:pt x="5219" y="10433"/>
                </a:lnTo>
                <a:lnTo>
                  <a:pt x="0" y="10433"/>
                </a:lnTo>
                <a:lnTo>
                  <a:pt x="0" y="15650"/>
                </a:lnTo>
                <a:lnTo>
                  <a:pt x="26099" y="15650"/>
                </a:lnTo>
                <a:lnTo>
                  <a:pt x="31319" y="10433"/>
                </a:lnTo>
                <a:lnTo>
                  <a:pt x="31319" y="5216"/>
                </a:lnTo>
                <a:lnTo>
                  <a:pt x="36538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0" name="object 290"/>
          <p:cNvSpPr/>
          <p:nvPr/>
        </p:nvSpPr>
        <p:spPr>
          <a:xfrm>
            <a:off x="8844776" y="3627242"/>
            <a:ext cx="31750" cy="15875"/>
          </a:xfrm>
          <a:custGeom>
            <a:avLst/>
            <a:gdLst/>
            <a:ahLst/>
            <a:cxnLst/>
            <a:rect l="l" t="t" r="r" b="b"/>
            <a:pathLst>
              <a:path w="31750" h="15875">
                <a:moveTo>
                  <a:pt x="26099" y="0"/>
                </a:moveTo>
                <a:lnTo>
                  <a:pt x="0" y="0"/>
                </a:lnTo>
                <a:lnTo>
                  <a:pt x="0" y="5216"/>
                </a:lnTo>
                <a:lnTo>
                  <a:pt x="5219" y="10433"/>
                </a:lnTo>
                <a:lnTo>
                  <a:pt x="5219" y="15650"/>
                </a:lnTo>
                <a:lnTo>
                  <a:pt x="31319" y="15650"/>
                </a:lnTo>
                <a:lnTo>
                  <a:pt x="31319" y="10433"/>
                </a:lnTo>
                <a:lnTo>
                  <a:pt x="26099" y="5216"/>
                </a:lnTo>
                <a:lnTo>
                  <a:pt x="26099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1" name="object 291"/>
          <p:cNvSpPr/>
          <p:nvPr/>
        </p:nvSpPr>
        <p:spPr>
          <a:xfrm>
            <a:off x="8448068" y="3611591"/>
            <a:ext cx="36830" cy="15875"/>
          </a:xfrm>
          <a:custGeom>
            <a:avLst/>
            <a:gdLst/>
            <a:ahLst/>
            <a:cxnLst/>
            <a:rect l="l" t="t" r="r" b="b"/>
            <a:pathLst>
              <a:path w="36829" h="15875">
                <a:moveTo>
                  <a:pt x="36538" y="0"/>
                </a:moveTo>
                <a:lnTo>
                  <a:pt x="5219" y="0"/>
                </a:lnTo>
                <a:lnTo>
                  <a:pt x="5219" y="5216"/>
                </a:lnTo>
                <a:lnTo>
                  <a:pt x="0" y="10433"/>
                </a:lnTo>
                <a:lnTo>
                  <a:pt x="0" y="15650"/>
                </a:lnTo>
                <a:lnTo>
                  <a:pt x="26099" y="15650"/>
                </a:lnTo>
                <a:lnTo>
                  <a:pt x="31319" y="10433"/>
                </a:lnTo>
                <a:lnTo>
                  <a:pt x="31319" y="5216"/>
                </a:lnTo>
                <a:lnTo>
                  <a:pt x="36538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2" name="object 292"/>
          <p:cNvSpPr/>
          <p:nvPr/>
        </p:nvSpPr>
        <p:spPr>
          <a:xfrm>
            <a:off x="8834336" y="3611591"/>
            <a:ext cx="36830" cy="15875"/>
          </a:xfrm>
          <a:custGeom>
            <a:avLst/>
            <a:gdLst/>
            <a:ahLst/>
            <a:cxnLst/>
            <a:rect l="l" t="t" r="r" b="b"/>
            <a:pathLst>
              <a:path w="36829" h="15875">
                <a:moveTo>
                  <a:pt x="26099" y="0"/>
                </a:moveTo>
                <a:lnTo>
                  <a:pt x="0" y="0"/>
                </a:lnTo>
                <a:lnTo>
                  <a:pt x="0" y="5216"/>
                </a:lnTo>
                <a:lnTo>
                  <a:pt x="5219" y="10433"/>
                </a:lnTo>
                <a:lnTo>
                  <a:pt x="5219" y="15650"/>
                </a:lnTo>
                <a:lnTo>
                  <a:pt x="36538" y="15650"/>
                </a:lnTo>
                <a:lnTo>
                  <a:pt x="36538" y="10433"/>
                </a:lnTo>
                <a:lnTo>
                  <a:pt x="31319" y="10433"/>
                </a:lnTo>
                <a:lnTo>
                  <a:pt x="31319" y="5216"/>
                </a:lnTo>
                <a:lnTo>
                  <a:pt x="26099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3" name="object 293"/>
          <p:cNvSpPr/>
          <p:nvPr/>
        </p:nvSpPr>
        <p:spPr>
          <a:xfrm>
            <a:off x="8458507" y="3601158"/>
            <a:ext cx="31750" cy="10795"/>
          </a:xfrm>
          <a:custGeom>
            <a:avLst/>
            <a:gdLst/>
            <a:ahLst/>
            <a:cxnLst/>
            <a:rect l="l" t="t" r="r" b="b"/>
            <a:pathLst>
              <a:path w="31750" h="10795">
                <a:moveTo>
                  <a:pt x="31319" y="0"/>
                </a:moveTo>
                <a:lnTo>
                  <a:pt x="0" y="0"/>
                </a:lnTo>
                <a:lnTo>
                  <a:pt x="0" y="10433"/>
                </a:lnTo>
                <a:lnTo>
                  <a:pt x="26099" y="10433"/>
                </a:lnTo>
                <a:lnTo>
                  <a:pt x="26099" y="5216"/>
                </a:lnTo>
                <a:lnTo>
                  <a:pt x="31319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4" name="object 294"/>
          <p:cNvSpPr/>
          <p:nvPr/>
        </p:nvSpPr>
        <p:spPr>
          <a:xfrm>
            <a:off x="8829116" y="3601158"/>
            <a:ext cx="31750" cy="10795"/>
          </a:xfrm>
          <a:custGeom>
            <a:avLst/>
            <a:gdLst/>
            <a:ahLst/>
            <a:cxnLst/>
            <a:rect l="l" t="t" r="r" b="b"/>
            <a:pathLst>
              <a:path w="31750" h="10795">
                <a:moveTo>
                  <a:pt x="26099" y="0"/>
                </a:moveTo>
                <a:lnTo>
                  <a:pt x="0" y="0"/>
                </a:lnTo>
                <a:lnTo>
                  <a:pt x="0" y="10433"/>
                </a:lnTo>
                <a:lnTo>
                  <a:pt x="31319" y="10433"/>
                </a:lnTo>
                <a:lnTo>
                  <a:pt x="26099" y="5216"/>
                </a:lnTo>
                <a:lnTo>
                  <a:pt x="26099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5" name="object 295"/>
          <p:cNvSpPr/>
          <p:nvPr/>
        </p:nvSpPr>
        <p:spPr>
          <a:xfrm>
            <a:off x="8463727" y="3585507"/>
            <a:ext cx="41910" cy="15875"/>
          </a:xfrm>
          <a:custGeom>
            <a:avLst/>
            <a:gdLst/>
            <a:ahLst/>
            <a:cxnLst/>
            <a:rect l="l" t="t" r="r" b="b"/>
            <a:pathLst>
              <a:path w="41909" h="15875">
                <a:moveTo>
                  <a:pt x="41758" y="0"/>
                </a:moveTo>
                <a:lnTo>
                  <a:pt x="10439" y="0"/>
                </a:lnTo>
                <a:lnTo>
                  <a:pt x="0" y="10433"/>
                </a:lnTo>
                <a:lnTo>
                  <a:pt x="0" y="15650"/>
                </a:lnTo>
                <a:lnTo>
                  <a:pt x="26099" y="15650"/>
                </a:lnTo>
                <a:lnTo>
                  <a:pt x="41758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6" name="object 296"/>
          <p:cNvSpPr/>
          <p:nvPr/>
        </p:nvSpPr>
        <p:spPr>
          <a:xfrm>
            <a:off x="8813457" y="3585507"/>
            <a:ext cx="41910" cy="15875"/>
          </a:xfrm>
          <a:custGeom>
            <a:avLst/>
            <a:gdLst/>
            <a:ahLst/>
            <a:cxnLst/>
            <a:rect l="l" t="t" r="r" b="b"/>
            <a:pathLst>
              <a:path w="41909" h="15875">
                <a:moveTo>
                  <a:pt x="36538" y="5216"/>
                </a:moveTo>
                <a:lnTo>
                  <a:pt x="5219" y="5216"/>
                </a:lnTo>
                <a:lnTo>
                  <a:pt x="10439" y="10433"/>
                </a:lnTo>
                <a:lnTo>
                  <a:pt x="10439" y="15650"/>
                </a:lnTo>
                <a:lnTo>
                  <a:pt x="41758" y="15650"/>
                </a:lnTo>
                <a:lnTo>
                  <a:pt x="36538" y="10433"/>
                </a:lnTo>
                <a:lnTo>
                  <a:pt x="36538" y="5216"/>
                </a:lnTo>
                <a:close/>
              </a:path>
              <a:path w="41909" h="15875">
                <a:moveTo>
                  <a:pt x="31319" y="0"/>
                </a:moveTo>
                <a:lnTo>
                  <a:pt x="0" y="0"/>
                </a:lnTo>
                <a:lnTo>
                  <a:pt x="0" y="5216"/>
                </a:lnTo>
                <a:lnTo>
                  <a:pt x="31319" y="5216"/>
                </a:lnTo>
                <a:lnTo>
                  <a:pt x="31319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7" name="object 297"/>
          <p:cNvSpPr/>
          <p:nvPr/>
        </p:nvSpPr>
        <p:spPr>
          <a:xfrm>
            <a:off x="8474167" y="3569857"/>
            <a:ext cx="41910" cy="15875"/>
          </a:xfrm>
          <a:custGeom>
            <a:avLst/>
            <a:gdLst/>
            <a:ahLst/>
            <a:cxnLst/>
            <a:rect l="l" t="t" r="r" b="b"/>
            <a:pathLst>
              <a:path w="41909" h="15875">
                <a:moveTo>
                  <a:pt x="31319" y="10433"/>
                </a:moveTo>
                <a:lnTo>
                  <a:pt x="0" y="10433"/>
                </a:lnTo>
                <a:lnTo>
                  <a:pt x="0" y="15650"/>
                </a:lnTo>
                <a:lnTo>
                  <a:pt x="31319" y="15650"/>
                </a:lnTo>
                <a:lnTo>
                  <a:pt x="31319" y="10433"/>
                </a:lnTo>
                <a:close/>
              </a:path>
              <a:path w="41909" h="15875">
                <a:moveTo>
                  <a:pt x="41758" y="0"/>
                </a:moveTo>
                <a:lnTo>
                  <a:pt x="10439" y="0"/>
                </a:lnTo>
                <a:lnTo>
                  <a:pt x="10439" y="5216"/>
                </a:lnTo>
                <a:lnTo>
                  <a:pt x="5219" y="10433"/>
                </a:lnTo>
                <a:lnTo>
                  <a:pt x="36538" y="10433"/>
                </a:lnTo>
                <a:lnTo>
                  <a:pt x="41758" y="5216"/>
                </a:lnTo>
                <a:lnTo>
                  <a:pt x="41758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8" name="object 298"/>
          <p:cNvSpPr/>
          <p:nvPr/>
        </p:nvSpPr>
        <p:spPr>
          <a:xfrm>
            <a:off x="8797797" y="3569857"/>
            <a:ext cx="46990" cy="15875"/>
          </a:xfrm>
          <a:custGeom>
            <a:avLst/>
            <a:gdLst/>
            <a:ahLst/>
            <a:cxnLst/>
            <a:rect l="l" t="t" r="r" b="b"/>
            <a:pathLst>
              <a:path w="46990" h="15875">
                <a:moveTo>
                  <a:pt x="31319" y="0"/>
                </a:moveTo>
                <a:lnTo>
                  <a:pt x="0" y="0"/>
                </a:lnTo>
                <a:lnTo>
                  <a:pt x="15659" y="15650"/>
                </a:lnTo>
                <a:lnTo>
                  <a:pt x="46978" y="15650"/>
                </a:lnTo>
                <a:lnTo>
                  <a:pt x="41758" y="10433"/>
                </a:lnTo>
                <a:lnTo>
                  <a:pt x="36538" y="10433"/>
                </a:lnTo>
                <a:lnTo>
                  <a:pt x="36538" y="5216"/>
                </a:lnTo>
                <a:lnTo>
                  <a:pt x="31319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9" name="object 299"/>
          <p:cNvSpPr/>
          <p:nvPr/>
        </p:nvSpPr>
        <p:spPr>
          <a:xfrm>
            <a:off x="8484606" y="3481143"/>
            <a:ext cx="344805" cy="88900"/>
          </a:xfrm>
          <a:custGeom>
            <a:avLst/>
            <a:gdLst/>
            <a:ahLst/>
            <a:cxnLst/>
            <a:rect l="l" t="t" r="r" b="b"/>
            <a:pathLst>
              <a:path w="344804" h="88900">
                <a:moveTo>
                  <a:pt x="219233" y="5216"/>
                </a:moveTo>
                <a:lnTo>
                  <a:pt x="125276" y="5216"/>
                </a:lnTo>
                <a:lnTo>
                  <a:pt x="104396" y="15650"/>
                </a:lnTo>
                <a:lnTo>
                  <a:pt x="88737" y="20867"/>
                </a:lnTo>
                <a:lnTo>
                  <a:pt x="57418" y="36517"/>
                </a:lnTo>
                <a:lnTo>
                  <a:pt x="46978" y="46951"/>
                </a:lnTo>
                <a:lnTo>
                  <a:pt x="36538" y="52168"/>
                </a:lnTo>
                <a:lnTo>
                  <a:pt x="31319" y="62601"/>
                </a:lnTo>
                <a:lnTo>
                  <a:pt x="20879" y="67818"/>
                </a:lnTo>
                <a:lnTo>
                  <a:pt x="0" y="88713"/>
                </a:lnTo>
                <a:lnTo>
                  <a:pt x="31319" y="88713"/>
                </a:lnTo>
                <a:lnTo>
                  <a:pt x="41758" y="83468"/>
                </a:lnTo>
                <a:lnTo>
                  <a:pt x="46978" y="73035"/>
                </a:lnTo>
                <a:lnTo>
                  <a:pt x="57418" y="67818"/>
                </a:lnTo>
                <a:lnTo>
                  <a:pt x="62638" y="62601"/>
                </a:lnTo>
                <a:lnTo>
                  <a:pt x="83517" y="52168"/>
                </a:lnTo>
                <a:lnTo>
                  <a:pt x="88737" y="46951"/>
                </a:lnTo>
                <a:lnTo>
                  <a:pt x="109616" y="36517"/>
                </a:lnTo>
                <a:lnTo>
                  <a:pt x="114836" y="36517"/>
                </a:lnTo>
                <a:lnTo>
                  <a:pt x="125276" y="31300"/>
                </a:lnTo>
                <a:lnTo>
                  <a:pt x="135716" y="31300"/>
                </a:lnTo>
                <a:lnTo>
                  <a:pt x="146155" y="26084"/>
                </a:lnTo>
                <a:lnTo>
                  <a:pt x="266212" y="26084"/>
                </a:lnTo>
                <a:lnTo>
                  <a:pt x="234893" y="10433"/>
                </a:lnTo>
                <a:lnTo>
                  <a:pt x="219233" y="5216"/>
                </a:lnTo>
                <a:close/>
              </a:path>
              <a:path w="344804" h="88900">
                <a:moveTo>
                  <a:pt x="266212" y="26084"/>
                </a:moveTo>
                <a:lnTo>
                  <a:pt x="203574" y="26084"/>
                </a:lnTo>
                <a:lnTo>
                  <a:pt x="214013" y="31300"/>
                </a:lnTo>
                <a:lnTo>
                  <a:pt x="219233" y="31300"/>
                </a:lnTo>
                <a:lnTo>
                  <a:pt x="229673" y="36517"/>
                </a:lnTo>
                <a:lnTo>
                  <a:pt x="240112" y="36517"/>
                </a:lnTo>
                <a:lnTo>
                  <a:pt x="250552" y="41734"/>
                </a:lnTo>
                <a:lnTo>
                  <a:pt x="255772" y="46951"/>
                </a:lnTo>
                <a:lnTo>
                  <a:pt x="276651" y="57384"/>
                </a:lnTo>
                <a:lnTo>
                  <a:pt x="281871" y="62601"/>
                </a:lnTo>
                <a:lnTo>
                  <a:pt x="292311" y="67818"/>
                </a:lnTo>
                <a:lnTo>
                  <a:pt x="313190" y="88713"/>
                </a:lnTo>
                <a:lnTo>
                  <a:pt x="344509" y="88713"/>
                </a:lnTo>
                <a:lnTo>
                  <a:pt x="339290" y="78252"/>
                </a:lnTo>
                <a:lnTo>
                  <a:pt x="328850" y="67818"/>
                </a:lnTo>
                <a:lnTo>
                  <a:pt x="318410" y="62601"/>
                </a:lnTo>
                <a:lnTo>
                  <a:pt x="307971" y="52168"/>
                </a:lnTo>
                <a:lnTo>
                  <a:pt x="297531" y="46951"/>
                </a:lnTo>
                <a:lnTo>
                  <a:pt x="287091" y="36517"/>
                </a:lnTo>
                <a:lnTo>
                  <a:pt x="266212" y="26084"/>
                </a:lnTo>
                <a:close/>
              </a:path>
              <a:path w="344804" h="88900">
                <a:moveTo>
                  <a:pt x="172254" y="0"/>
                </a:moveTo>
                <a:lnTo>
                  <a:pt x="161815" y="5216"/>
                </a:lnTo>
                <a:lnTo>
                  <a:pt x="187914" y="5216"/>
                </a:lnTo>
                <a:lnTo>
                  <a:pt x="172254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0" name="object 300"/>
          <p:cNvSpPr/>
          <p:nvPr/>
        </p:nvSpPr>
        <p:spPr>
          <a:xfrm>
            <a:off x="8510706" y="3632458"/>
            <a:ext cx="302895" cy="459105"/>
          </a:xfrm>
          <a:custGeom>
            <a:avLst/>
            <a:gdLst/>
            <a:ahLst/>
            <a:cxnLst/>
            <a:rect l="l" t="t" r="r" b="b"/>
            <a:pathLst>
              <a:path w="302895" h="459104">
                <a:moveTo>
                  <a:pt x="125276" y="453862"/>
                </a:moveTo>
                <a:lnTo>
                  <a:pt x="99177" y="453862"/>
                </a:lnTo>
                <a:lnTo>
                  <a:pt x="109617" y="459079"/>
                </a:lnTo>
                <a:lnTo>
                  <a:pt x="125276" y="453862"/>
                </a:lnTo>
                <a:close/>
              </a:path>
              <a:path w="302895" h="459104">
                <a:moveTo>
                  <a:pt x="78297" y="370393"/>
                </a:moveTo>
                <a:lnTo>
                  <a:pt x="15659" y="370393"/>
                </a:lnTo>
                <a:lnTo>
                  <a:pt x="15659" y="380827"/>
                </a:lnTo>
                <a:lnTo>
                  <a:pt x="10439" y="386043"/>
                </a:lnTo>
                <a:lnTo>
                  <a:pt x="10439" y="391260"/>
                </a:lnTo>
                <a:lnTo>
                  <a:pt x="5219" y="401694"/>
                </a:lnTo>
                <a:lnTo>
                  <a:pt x="10439" y="406911"/>
                </a:lnTo>
                <a:lnTo>
                  <a:pt x="10439" y="417344"/>
                </a:lnTo>
                <a:lnTo>
                  <a:pt x="20879" y="427778"/>
                </a:lnTo>
                <a:lnTo>
                  <a:pt x="20879" y="432995"/>
                </a:lnTo>
                <a:lnTo>
                  <a:pt x="26099" y="432995"/>
                </a:lnTo>
                <a:lnTo>
                  <a:pt x="36539" y="438212"/>
                </a:lnTo>
                <a:lnTo>
                  <a:pt x="41758" y="443428"/>
                </a:lnTo>
                <a:lnTo>
                  <a:pt x="62638" y="453862"/>
                </a:lnTo>
                <a:lnTo>
                  <a:pt x="151375" y="453862"/>
                </a:lnTo>
                <a:lnTo>
                  <a:pt x="161815" y="448645"/>
                </a:lnTo>
                <a:lnTo>
                  <a:pt x="172255" y="448645"/>
                </a:lnTo>
                <a:lnTo>
                  <a:pt x="224453" y="422561"/>
                </a:lnTo>
                <a:lnTo>
                  <a:pt x="229673" y="417344"/>
                </a:lnTo>
                <a:lnTo>
                  <a:pt x="151375" y="417344"/>
                </a:lnTo>
                <a:lnTo>
                  <a:pt x="146155" y="412128"/>
                </a:lnTo>
                <a:lnTo>
                  <a:pt x="140936" y="412128"/>
                </a:lnTo>
                <a:lnTo>
                  <a:pt x="135716" y="406911"/>
                </a:lnTo>
                <a:lnTo>
                  <a:pt x="130496" y="406911"/>
                </a:lnTo>
                <a:lnTo>
                  <a:pt x="120056" y="396477"/>
                </a:lnTo>
                <a:lnTo>
                  <a:pt x="114836" y="396477"/>
                </a:lnTo>
                <a:lnTo>
                  <a:pt x="104397" y="391260"/>
                </a:lnTo>
                <a:lnTo>
                  <a:pt x="88737" y="375610"/>
                </a:lnTo>
                <a:lnTo>
                  <a:pt x="83517" y="375610"/>
                </a:lnTo>
                <a:lnTo>
                  <a:pt x="78297" y="370393"/>
                </a:lnTo>
                <a:close/>
              </a:path>
              <a:path w="302895" h="459104">
                <a:moveTo>
                  <a:pt x="276651" y="219106"/>
                </a:moveTo>
                <a:lnTo>
                  <a:pt x="41758" y="219106"/>
                </a:lnTo>
                <a:lnTo>
                  <a:pt x="52198" y="224322"/>
                </a:lnTo>
                <a:lnTo>
                  <a:pt x="93957" y="224322"/>
                </a:lnTo>
                <a:lnTo>
                  <a:pt x="99177" y="229539"/>
                </a:lnTo>
                <a:lnTo>
                  <a:pt x="109616" y="229539"/>
                </a:lnTo>
                <a:lnTo>
                  <a:pt x="120056" y="234756"/>
                </a:lnTo>
                <a:lnTo>
                  <a:pt x="130496" y="234756"/>
                </a:lnTo>
                <a:lnTo>
                  <a:pt x="135716" y="239973"/>
                </a:lnTo>
                <a:lnTo>
                  <a:pt x="146155" y="239973"/>
                </a:lnTo>
                <a:lnTo>
                  <a:pt x="156595" y="245190"/>
                </a:lnTo>
                <a:lnTo>
                  <a:pt x="161815" y="250406"/>
                </a:lnTo>
                <a:lnTo>
                  <a:pt x="172255" y="255623"/>
                </a:lnTo>
                <a:lnTo>
                  <a:pt x="177474" y="255623"/>
                </a:lnTo>
                <a:lnTo>
                  <a:pt x="193134" y="266057"/>
                </a:lnTo>
                <a:lnTo>
                  <a:pt x="224453" y="297358"/>
                </a:lnTo>
                <a:lnTo>
                  <a:pt x="229673" y="313008"/>
                </a:lnTo>
                <a:lnTo>
                  <a:pt x="234893" y="323442"/>
                </a:lnTo>
                <a:lnTo>
                  <a:pt x="234893" y="339092"/>
                </a:lnTo>
                <a:lnTo>
                  <a:pt x="240113" y="349526"/>
                </a:lnTo>
                <a:lnTo>
                  <a:pt x="240113" y="359959"/>
                </a:lnTo>
                <a:lnTo>
                  <a:pt x="234893" y="365176"/>
                </a:lnTo>
                <a:lnTo>
                  <a:pt x="234893" y="375610"/>
                </a:lnTo>
                <a:lnTo>
                  <a:pt x="229673" y="386043"/>
                </a:lnTo>
                <a:lnTo>
                  <a:pt x="229673" y="391260"/>
                </a:lnTo>
                <a:lnTo>
                  <a:pt x="219233" y="401694"/>
                </a:lnTo>
                <a:lnTo>
                  <a:pt x="214013" y="401694"/>
                </a:lnTo>
                <a:lnTo>
                  <a:pt x="203574" y="412128"/>
                </a:lnTo>
                <a:lnTo>
                  <a:pt x="198354" y="412128"/>
                </a:lnTo>
                <a:lnTo>
                  <a:pt x="193134" y="417344"/>
                </a:lnTo>
                <a:lnTo>
                  <a:pt x="229673" y="417344"/>
                </a:lnTo>
                <a:lnTo>
                  <a:pt x="234893" y="412128"/>
                </a:lnTo>
                <a:lnTo>
                  <a:pt x="245333" y="406911"/>
                </a:lnTo>
                <a:lnTo>
                  <a:pt x="250552" y="396477"/>
                </a:lnTo>
                <a:lnTo>
                  <a:pt x="260992" y="391260"/>
                </a:lnTo>
                <a:lnTo>
                  <a:pt x="287091" y="339092"/>
                </a:lnTo>
                <a:lnTo>
                  <a:pt x="292311" y="333875"/>
                </a:lnTo>
                <a:lnTo>
                  <a:pt x="292311" y="318225"/>
                </a:lnTo>
                <a:lnTo>
                  <a:pt x="297531" y="313008"/>
                </a:lnTo>
                <a:lnTo>
                  <a:pt x="297531" y="276490"/>
                </a:lnTo>
                <a:lnTo>
                  <a:pt x="281871" y="229539"/>
                </a:lnTo>
                <a:lnTo>
                  <a:pt x="276651" y="219106"/>
                </a:lnTo>
                <a:close/>
              </a:path>
              <a:path w="302895" h="459104">
                <a:moveTo>
                  <a:pt x="67858" y="365176"/>
                </a:moveTo>
                <a:lnTo>
                  <a:pt x="26099" y="365176"/>
                </a:lnTo>
                <a:lnTo>
                  <a:pt x="20879" y="370393"/>
                </a:lnTo>
                <a:lnTo>
                  <a:pt x="73077" y="370393"/>
                </a:lnTo>
                <a:lnTo>
                  <a:pt x="67858" y="365176"/>
                </a:lnTo>
                <a:close/>
              </a:path>
              <a:path w="302895" h="459104">
                <a:moveTo>
                  <a:pt x="57418" y="359959"/>
                </a:moveTo>
                <a:lnTo>
                  <a:pt x="36539" y="359959"/>
                </a:lnTo>
                <a:lnTo>
                  <a:pt x="31319" y="365176"/>
                </a:lnTo>
                <a:lnTo>
                  <a:pt x="57418" y="365176"/>
                </a:lnTo>
                <a:lnTo>
                  <a:pt x="57418" y="359959"/>
                </a:lnTo>
                <a:close/>
              </a:path>
              <a:path w="302895" h="459104">
                <a:moveTo>
                  <a:pt x="302750" y="0"/>
                </a:moveTo>
                <a:lnTo>
                  <a:pt x="88737" y="0"/>
                </a:lnTo>
                <a:lnTo>
                  <a:pt x="0" y="224322"/>
                </a:lnTo>
                <a:lnTo>
                  <a:pt x="15659" y="224322"/>
                </a:lnTo>
                <a:lnTo>
                  <a:pt x="15659" y="219106"/>
                </a:lnTo>
                <a:lnTo>
                  <a:pt x="276651" y="219106"/>
                </a:lnTo>
                <a:lnTo>
                  <a:pt x="266212" y="203455"/>
                </a:lnTo>
                <a:lnTo>
                  <a:pt x="245332" y="182588"/>
                </a:lnTo>
                <a:lnTo>
                  <a:pt x="224453" y="172154"/>
                </a:lnTo>
                <a:lnTo>
                  <a:pt x="219233" y="166937"/>
                </a:lnTo>
                <a:lnTo>
                  <a:pt x="167035" y="140853"/>
                </a:lnTo>
                <a:lnTo>
                  <a:pt x="156595" y="140853"/>
                </a:lnTo>
                <a:lnTo>
                  <a:pt x="140935" y="135637"/>
                </a:lnTo>
                <a:lnTo>
                  <a:pt x="130496" y="135637"/>
                </a:lnTo>
                <a:lnTo>
                  <a:pt x="114836" y="130420"/>
                </a:lnTo>
                <a:lnTo>
                  <a:pt x="104396" y="130420"/>
                </a:lnTo>
                <a:lnTo>
                  <a:pt x="88737" y="125203"/>
                </a:lnTo>
                <a:lnTo>
                  <a:pt x="62638" y="125203"/>
                </a:lnTo>
                <a:lnTo>
                  <a:pt x="73077" y="88685"/>
                </a:lnTo>
                <a:lnTo>
                  <a:pt x="271431" y="88685"/>
                </a:lnTo>
                <a:lnTo>
                  <a:pt x="302750" y="0"/>
                </a:lnTo>
                <a:close/>
              </a:path>
            </a:pathLst>
          </a:custGeom>
          <a:solidFill>
            <a:srgbClr val="0D0D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1" name="object 301"/>
          <p:cNvSpPr/>
          <p:nvPr/>
        </p:nvSpPr>
        <p:spPr>
          <a:xfrm>
            <a:off x="8510706" y="3606374"/>
            <a:ext cx="302895" cy="459105"/>
          </a:xfrm>
          <a:custGeom>
            <a:avLst/>
            <a:gdLst/>
            <a:ahLst/>
            <a:cxnLst/>
            <a:rect l="l" t="t" r="r" b="b"/>
            <a:pathLst>
              <a:path w="302895" h="459104">
                <a:moveTo>
                  <a:pt x="83517" y="375610"/>
                </a:moveTo>
                <a:lnTo>
                  <a:pt x="15659" y="375610"/>
                </a:lnTo>
                <a:lnTo>
                  <a:pt x="15659" y="380827"/>
                </a:lnTo>
                <a:lnTo>
                  <a:pt x="10439" y="391260"/>
                </a:lnTo>
                <a:lnTo>
                  <a:pt x="10439" y="396477"/>
                </a:lnTo>
                <a:lnTo>
                  <a:pt x="5219" y="401694"/>
                </a:lnTo>
                <a:lnTo>
                  <a:pt x="10439" y="406911"/>
                </a:lnTo>
                <a:lnTo>
                  <a:pt x="10439" y="422561"/>
                </a:lnTo>
                <a:lnTo>
                  <a:pt x="15659" y="427778"/>
                </a:lnTo>
                <a:lnTo>
                  <a:pt x="20879" y="427778"/>
                </a:lnTo>
                <a:lnTo>
                  <a:pt x="20879" y="432995"/>
                </a:lnTo>
                <a:lnTo>
                  <a:pt x="26099" y="438212"/>
                </a:lnTo>
                <a:lnTo>
                  <a:pt x="36539" y="443428"/>
                </a:lnTo>
                <a:lnTo>
                  <a:pt x="41758" y="448645"/>
                </a:lnTo>
                <a:lnTo>
                  <a:pt x="52198" y="453862"/>
                </a:lnTo>
                <a:lnTo>
                  <a:pt x="62638" y="453862"/>
                </a:lnTo>
                <a:lnTo>
                  <a:pt x="73078" y="459079"/>
                </a:lnTo>
                <a:lnTo>
                  <a:pt x="151375" y="459079"/>
                </a:lnTo>
                <a:lnTo>
                  <a:pt x="172255" y="448645"/>
                </a:lnTo>
                <a:lnTo>
                  <a:pt x="182694" y="448645"/>
                </a:lnTo>
                <a:lnTo>
                  <a:pt x="214013" y="432995"/>
                </a:lnTo>
                <a:lnTo>
                  <a:pt x="224453" y="422561"/>
                </a:lnTo>
                <a:lnTo>
                  <a:pt x="156595" y="422561"/>
                </a:lnTo>
                <a:lnTo>
                  <a:pt x="151375" y="417344"/>
                </a:lnTo>
                <a:lnTo>
                  <a:pt x="140936" y="417344"/>
                </a:lnTo>
                <a:lnTo>
                  <a:pt x="130496" y="406911"/>
                </a:lnTo>
                <a:lnTo>
                  <a:pt x="125276" y="406911"/>
                </a:lnTo>
                <a:lnTo>
                  <a:pt x="114836" y="396477"/>
                </a:lnTo>
                <a:lnTo>
                  <a:pt x="104397" y="391260"/>
                </a:lnTo>
                <a:lnTo>
                  <a:pt x="99177" y="391260"/>
                </a:lnTo>
                <a:lnTo>
                  <a:pt x="83517" y="375610"/>
                </a:lnTo>
                <a:close/>
              </a:path>
              <a:path w="302895" h="459104">
                <a:moveTo>
                  <a:pt x="302750" y="0"/>
                </a:moveTo>
                <a:lnTo>
                  <a:pt x="88737" y="0"/>
                </a:lnTo>
                <a:lnTo>
                  <a:pt x="0" y="224322"/>
                </a:lnTo>
                <a:lnTo>
                  <a:pt x="62638" y="224322"/>
                </a:lnTo>
                <a:lnTo>
                  <a:pt x="73077" y="229539"/>
                </a:lnTo>
                <a:lnTo>
                  <a:pt x="99177" y="229539"/>
                </a:lnTo>
                <a:lnTo>
                  <a:pt x="109616" y="234756"/>
                </a:lnTo>
                <a:lnTo>
                  <a:pt x="120056" y="234756"/>
                </a:lnTo>
                <a:lnTo>
                  <a:pt x="130496" y="239973"/>
                </a:lnTo>
                <a:lnTo>
                  <a:pt x="135716" y="239973"/>
                </a:lnTo>
                <a:lnTo>
                  <a:pt x="156595" y="250406"/>
                </a:lnTo>
                <a:lnTo>
                  <a:pt x="161815" y="255623"/>
                </a:lnTo>
                <a:lnTo>
                  <a:pt x="172255" y="255623"/>
                </a:lnTo>
                <a:lnTo>
                  <a:pt x="177474" y="260840"/>
                </a:lnTo>
                <a:lnTo>
                  <a:pt x="224453" y="302575"/>
                </a:lnTo>
                <a:lnTo>
                  <a:pt x="234893" y="344309"/>
                </a:lnTo>
                <a:lnTo>
                  <a:pt x="240113" y="354743"/>
                </a:lnTo>
                <a:lnTo>
                  <a:pt x="240113" y="359959"/>
                </a:lnTo>
                <a:lnTo>
                  <a:pt x="234893" y="370393"/>
                </a:lnTo>
                <a:lnTo>
                  <a:pt x="234893" y="380827"/>
                </a:lnTo>
                <a:lnTo>
                  <a:pt x="229673" y="386043"/>
                </a:lnTo>
                <a:lnTo>
                  <a:pt x="229673" y="391260"/>
                </a:lnTo>
                <a:lnTo>
                  <a:pt x="203574" y="417344"/>
                </a:lnTo>
                <a:lnTo>
                  <a:pt x="193134" y="417344"/>
                </a:lnTo>
                <a:lnTo>
                  <a:pt x="187914" y="422561"/>
                </a:lnTo>
                <a:lnTo>
                  <a:pt x="224453" y="422561"/>
                </a:lnTo>
                <a:lnTo>
                  <a:pt x="245333" y="412128"/>
                </a:lnTo>
                <a:lnTo>
                  <a:pt x="250552" y="401694"/>
                </a:lnTo>
                <a:lnTo>
                  <a:pt x="266212" y="386043"/>
                </a:lnTo>
                <a:lnTo>
                  <a:pt x="292311" y="333875"/>
                </a:lnTo>
                <a:lnTo>
                  <a:pt x="292311" y="323442"/>
                </a:lnTo>
                <a:lnTo>
                  <a:pt x="297531" y="313008"/>
                </a:lnTo>
                <a:lnTo>
                  <a:pt x="297531" y="276490"/>
                </a:lnTo>
                <a:lnTo>
                  <a:pt x="292311" y="260840"/>
                </a:lnTo>
                <a:lnTo>
                  <a:pt x="287091" y="250406"/>
                </a:lnTo>
                <a:lnTo>
                  <a:pt x="281871" y="234756"/>
                </a:lnTo>
                <a:lnTo>
                  <a:pt x="276651" y="224322"/>
                </a:lnTo>
                <a:lnTo>
                  <a:pt x="266212" y="208672"/>
                </a:lnTo>
                <a:lnTo>
                  <a:pt x="245332" y="187805"/>
                </a:lnTo>
                <a:lnTo>
                  <a:pt x="234893" y="182588"/>
                </a:lnTo>
                <a:lnTo>
                  <a:pt x="219233" y="166937"/>
                </a:lnTo>
                <a:lnTo>
                  <a:pt x="187914" y="151287"/>
                </a:lnTo>
                <a:lnTo>
                  <a:pt x="177474" y="151287"/>
                </a:lnTo>
                <a:lnTo>
                  <a:pt x="156595" y="140853"/>
                </a:lnTo>
                <a:lnTo>
                  <a:pt x="140935" y="140853"/>
                </a:lnTo>
                <a:lnTo>
                  <a:pt x="130496" y="135637"/>
                </a:lnTo>
                <a:lnTo>
                  <a:pt x="114836" y="135637"/>
                </a:lnTo>
                <a:lnTo>
                  <a:pt x="104396" y="130420"/>
                </a:lnTo>
                <a:lnTo>
                  <a:pt x="62638" y="130420"/>
                </a:lnTo>
                <a:lnTo>
                  <a:pt x="73077" y="93902"/>
                </a:lnTo>
                <a:lnTo>
                  <a:pt x="271431" y="93902"/>
                </a:lnTo>
                <a:lnTo>
                  <a:pt x="302750" y="0"/>
                </a:lnTo>
                <a:close/>
              </a:path>
              <a:path w="302895" h="459104">
                <a:moveTo>
                  <a:pt x="62638" y="365176"/>
                </a:moveTo>
                <a:lnTo>
                  <a:pt x="31319" y="365176"/>
                </a:lnTo>
                <a:lnTo>
                  <a:pt x="20879" y="375610"/>
                </a:lnTo>
                <a:lnTo>
                  <a:pt x="78297" y="375610"/>
                </a:lnTo>
                <a:lnTo>
                  <a:pt x="73077" y="370393"/>
                </a:lnTo>
                <a:lnTo>
                  <a:pt x="67858" y="370393"/>
                </a:lnTo>
                <a:lnTo>
                  <a:pt x="62638" y="3651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2" name="object 302"/>
          <p:cNvSpPr/>
          <p:nvPr/>
        </p:nvSpPr>
        <p:spPr>
          <a:xfrm>
            <a:off x="8515926" y="3851564"/>
            <a:ext cx="292311" cy="2295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3" name="object 303"/>
          <p:cNvSpPr/>
          <p:nvPr/>
        </p:nvSpPr>
        <p:spPr>
          <a:xfrm>
            <a:off x="8510706" y="3846348"/>
            <a:ext cx="281940" cy="0"/>
          </a:xfrm>
          <a:custGeom>
            <a:avLst/>
            <a:gdLst/>
            <a:ahLst/>
            <a:cxnLst/>
            <a:rect l="l" t="t" r="r" b="b"/>
            <a:pathLst>
              <a:path w="281940" h="0">
                <a:moveTo>
                  <a:pt x="0" y="0"/>
                </a:moveTo>
                <a:lnTo>
                  <a:pt x="281871" y="0"/>
                </a:lnTo>
              </a:path>
            </a:pathLst>
          </a:custGeom>
          <a:ln w="10433">
            <a:solidFill>
              <a:srgbClr val="45434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4" name="object 304"/>
          <p:cNvSpPr/>
          <p:nvPr/>
        </p:nvSpPr>
        <p:spPr>
          <a:xfrm>
            <a:off x="8515926" y="3838825"/>
            <a:ext cx="269240" cy="0"/>
          </a:xfrm>
          <a:custGeom>
            <a:avLst/>
            <a:gdLst/>
            <a:ahLst/>
            <a:cxnLst/>
            <a:rect l="l" t="t" r="r" b="b"/>
            <a:pathLst>
              <a:path w="269240" h="0">
                <a:moveTo>
                  <a:pt x="0" y="0"/>
                </a:moveTo>
                <a:lnTo>
                  <a:pt x="269125" y="0"/>
                </a:lnTo>
              </a:path>
            </a:pathLst>
          </a:custGeom>
          <a:ln w="5078">
            <a:solidFill>
              <a:srgbClr val="8F867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5" name="object 305"/>
          <p:cNvSpPr/>
          <p:nvPr/>
        </p:nvSpPr>
        <p:spPr>
          <a:xfrm>
            <a:off x="8515926" y="3833747"/>
            <a:ext cx="266700" cy="0"/>
          </a:xfrm>
          <a:custGeom>
            <a:avLst/>
            <a:gdLst/>
            <a:ahLst/>
            <a:cxnLst/>
            <a:rect l="l" t="t" r="r" b="b"/>
            <a:pathLst>
              <a:path w="266700" h="0">
                <a:moveTo>
                  <a:pt x="0" y="0"/>
                </a:moveTo>
                <a:lnTo>
                  <a:pt x="266212" y="0"/>
                </a:lnTo>
              </a:path>
            </a:pathLst>
          </a:custGeom>
          <a:ln w="5078">
            <a:solidFill>
              <a:srgbClr val="8F867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6" name="object 306"/>
          <p:cNvSpPr/>
          <p:nvPr/>
        </p:nvSpPr>
        <p:spPr>
          <a:xfrm>
            <a:off x="8517259" y="3828034"/>
            <a:ext cx="259715" cy="0"/>
          </a:xfrm>
          <a:custGeom>
            <a:avLst/>
            <a:gdLst/>
            <a:ahLst/>
            <a:cxnLst/>
            <a:rect l="l" t="t" r="r" b="b"/>
            <a:pathLst>
              <a:path w="259715" h="0">
                <a:moveTo>
                  <a:pt x="0" y="0"/>
                </a:moveTo>
                <a:lnTo>
                  <a:pt x="259659" y="0"/>
                </a:lnTo>
              </a:path>
            </a:pathLst>
          </a:custGeom>
          <a:ln w="6348">
            <a:solidFill>
              <a:srgbClr val="FFEA9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7" name="object 307"/>
          <p:cNvSpPr/>
          <p:nvPr/>
        </p:nvSpPr>
        <p:spPr>
          <a:xfrm>
            <a:off x="8520117" y="3622025"/>
            <a:ext cx="293340" cy="20283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8" name="object 308"/>
          <p:cNvSpPr/>
          <p:nvPr/>
        </p:nvSpPr>
        <p:spPr>
          <a:xfrm>
            <a:off x="8321040" y="3416808"/>
            <a:ext cx="670560" cy="859790"/>
          </a:xfrm>
          <a:custGeom>
            <a:avLst/>
            <a:gdLst/>
            <a:ahLst/>
            <a:cxnLst/>
            <a:rect l="l" t="t" r="r" b="b"/>
            <a:pathLst>
              <a:path w="670559" h="859789">
                <a:moveTo>
                  <a:pt x="0" y="859536"/>
                </a:moveTo>
                <a:lnTo>
                  <a:pt x="670559" y="859536"/>
                </a:lnTo>
                <a:lnTo>
                  <a:pt x="670559" y="0"/>
                </a:lnTo>
                <a:lnTo>
                  <a:pt x="0" y="0"/>
                </a:lnTo>
                <a:lnTo>
                  <a:pt x="0" y="859536"/>
                </a:lnTo>
                <a:close/>
              </a:path>
            </a:pathLst>
          </a:custGeom>
          <a:ln w="24384">
            <a:solidFill>
              <a:srgbClr val="4F81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9" name="object 309"/>
          <p:cNvSpPr/>
          <p:nvPr/>
        </p:nvSpPr>
        <p:spPr>
          <a:xfrm>
            <a:off x="21335" y="4773167"/>
            <a:ext cx="9070975" cy="887094"/>
          </a:xfrm>
          <a:custGeom>
            <a:avLst/>
            <a:gdLst/>
            <a:ahLst/>
            <a:cxnLst/>
            <a:rect l="l" t="t" r="r" b="b"/>
            <a:pathLst>
              <a:path w="9070975" h="887095">
                <a:moveTo>
                  <a:pt x="0" y="147827"/>
                </a:moveTo>
                <a:lnTo>
                  <a:pt x="147828" y="0"/>
                </a:lnTo>
                <a:lnTo>
                  <a:pt x="8923020" y="0"/>
                </a:lnTo>
                <a:lnTo>
                  <a:pt x="9070848" y="147827"/>
                </a:lnTo>
                <a:lnTo>
                  <a:pt x="9070848" y="739139"/>
                </a:lnTo>
                <a:lnTo>
                  <a:pt x="8923020" y="886967"/>
                </a:lnTo>
                <a:lnTo>
                  <a:pt x="147828" y="886967"/>
                </a:lnTo>
                <a:lnTo>
                  <a:pt x="0" y="739139"/>
                </a:lnTo>
                <a:lnTo>
                  <a:pt x="0" y="147827"/>
                </a:lnTo>
                <a:close/>
              </a:path>
            </a:pathLst>
          </a:custGeom>
          <a:ln w="24383">
            <a:solidFill>
              <a:srgbClr val="4F81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0" name="object 310"/>
          <p:cNvSpPr/>
          <p:nvPr/>
        </p:nvSpPr>
        <p:spPr>
          <a:xfrm>
            <a:off x="8391143" y="4764023"/>
            <a:ext cx="646430" cy="838200"/>
          </a:xfrm>
          <a:custGeom>
            <a:avLst/>
            <a:gdLst/>
            <a:ahLst/>
            <a:cxnLst/>
            <a:rect l="l" t="t" r="r" b="b"/>
            <a:pathLst>
              <a:path w="646429" h="838200">
                <a:moveTo>
                  <a:pt x="0" y="838200"/>
                </a:moveTo>
                <a:lnTo>
                  <a:pt x="646176" y="838200"/>
                </a:lnTo>
                <a:lnTo>
                  <a:pt x="646176" y="0"/>
                </a:lnTo>
                <a:lnTo>
                  <a:pt x="0" y="0"/>
                </a:lnTo>
                <a:lnTo>
                  <a:pt x="0" y="838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1" name="object 311"/>
          <p:cNvSpPr/>
          <p:nvPr/>
        </p:nvSpPr>
        <p:spPr>
          <a:xfrm>
            <a:off x="8678235" y="5596526"/>
            <a:ext cx="73660" cy="5715"/>
          </a:xfrm>
          <a:custGeom>
            <a:avLst/>
            <a:gdLst/>
            <a:ahLst/>
            <a:cxnLst/>
            <a:rect l="l" t="t" r="r" b="b"/>
            <a:pathLst>
              <a:path w="73659" h="5714">
                <a:moveTo>
                  <a:pt x="73077" y="0"/>
                </a:moveTo>
                <a:lnTo>
                  <a:pt x="0" y="0"/>
                </a:lnTo>
                <a:lnTo>
                  <a:pt x="10439" y="5235"/>
                </a:lnTo>
                <a:lnTo>
                  <a:pt x="62638" y="5235"/>
                </a:lnTo>
                <a:lnTo>
                  <a:pt x="73077" y="0"/>
                </a:lnTo>
                <a:close/>
              </a:path>
            </a:pathLst>
          </a:custGeom>
          <a:solidFill>
            <a:srgbClr val="0D0D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2" name="object 312"/>
          <p:cNvSpPr/>
          <p:nvPr/>
        </p:nvSpPr>
        <p:spPr>
          <a:xfrm>
            <a:off x="8652136" y="5593908"/>
            <a:ext cx="125730" cy="0"/>
          </a:xfrm>
          <a:custGeom>
            <a:avLst/>
            <a:gdLst/>
            <a:ahLst/>
            <a:cxnLst/>
            <a:rect l="l" t="t" r="r" b="b"/>
            <a:pathLst>
              <a:path w="125729" h="0">
                <a:moveTo>
                  <a:pt x="0" y="0"/>
                </a:moveTo>
                <a:lnTo>
                  <a:pt x="125276" y="0"/>
                </a:lnTo>
              </a:path>
            </a:pathLst>
          </a:custGeom>
          <a:ln w="5236">
            <a:solidFill>
              <a:srgbClr val="0D0D0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3" name="object 313"/>
          <p:cNvSpPr/>
          <p:nvPr/>
        </p:nvSpPr>
        <p:spPr>
          <a:xfrm>
            <a:off x="8615597" y="5586053"/>
            <a:ext cx="198755" cy="0"/>
          </a:xfrm>
          <a:custGeom>
            <a:avLst/>
            <a:gdLst/>
            <a:ahLst/>
            <a:cxnLst/>
            <a:rect l="l" t="t" r="r" b="b"/>
            <a:pathLst>
              <a:path w="198754" h="0">
                <a:moveTo>
                  <a:pt x="0" y="0"/>
                </a:moveTo>
                <a:lnTo>
                  <a:pt x="198354" y="0"/>
                </a:lnTo>
              </a:path>
            </a:pathLst>
          </a:custGeom>
          <a:ln w="10471">
            <a:solidFill>
              <a:srgbClr val="0D0D0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4" name="object 314"/>
          <p:cNvSpPr/>
          <p:nvPr/>
        </p:nvSpPr>
        <p:spPr>
          <a:xfrm>
            <a:off x="8605157" y="5578200"/>
            <a:ext cx="219710" cy="0"/>
          </a:xfrm>
          <a:custGeom>
            <a:avLst/>
            <a:gdLst/>
            <a:ahLst/>
            <a:cxnLst/>
            <a:rect l="l" t="t" r="r" b="b"/>
            <a:pathLst>
              <a:path w="219709" h="0">
                <a:moveTo>
                  <a:pt x="0" y="0"/>
                </a:moveTo>
                <a:lnTo>
                  <a:pt x="219233" y="0"/>
                </a:lnTo>
              </a:path>
            </a:pathLst>
          </a:custGeom>
          <a:ln w="5235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5" name="object 315"/>
          <p:cNvSpPr/>
          <p:nvPr/>
        </p:nvSpPr>
        <p:spPr>
          <a:xfrm>
            <a:off x="8594718" y="5572964"/>
            <a:ext cx="240665" cy="0"/>
          </a:xfrm>
          <a:custGeom>
            <a:avLst/>
            <a:gdLst/>
            <a:ahLst/>
            <a:cxnLst/>
            <a:rect l="l" t="t" r="r" b="b"/>
            <a:pathLst>
              <a:path w="240665" h="0">
                <a:moveTo>
                  <a:pt x="0" y="0"/>
                </a:moveTo>
                <a:lnTo>
                  <a:pt x="240113" y="0"/>
                </a:lnTo>
              </a:path>
            </a:pathLst>
          </a:custGeom>
          <a:ln w="5235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6" name="object 316"/>
          <p:cNvSpPr/>
          <p:nvPr/>
        </p:nvSpPr>
        <p:spPr>
          <a:xfrm>
            <a:off x="8584278" y="5567728"/>
            <a:ext cx="261620" cy="0"/>
          </a:xfrm>
          <a:custGeom>
            <a:avLst/>
            <a:gdLst/>
            <a:ahLst/>
            <a:cxnLst/>
            <a:rect l="l" t="t" r="r" b="b"/>
            <a:pathLst>
              <a:path w="261620" h="0">
                <a:moveTo>
                  <a:pt x="0" y="0"/>
                </a:moveTo>
                <a:lnTo>
                  <a:pt x="260992" y="0"/>
                </a:lnTo>
              </a:path>
            </a:pathLst>
          </a:custGeom>
          <a:ln w="5235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7" name="object 317"/>
          <p:cNvSpPr/>
          <p:nvPr/>
        </p:nvSpPr>
        <p:spPr>
          <a:xfrm>
            <a:off x="8573838" y="5562492"/>
            <a:ext cx="281940" cy="0"/>
          </a:xfrm>
          <a:custGeom>
            <a:avLst/>
            <a:gdLst/>
            <a:ahLst/>
            <a:cxnLst/>
            <a:rect l="l" t="t" r="r" b="b"/>
            <a:pathLst>
              <a:path w="281940" h="0">
                <a:moveTo>
                  <a:pt x="0" y="0"/>
                </a:moveTo>
                <a:lnTo>
                  <a:pt x="281871" y="0"/>
                </a:lnTo>
              </a:path>
            </a:pathLst>
          </a:custGeom>
          <a:ln w="5235">
            <a:solidFill>
              <a:srgbClr val="15151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8" name="object 318"/>
          <p:cNvSpPr/>
          <p:nvPr/>
        </p:nvSpPr>
        <p:spPr>
          <a:xfrm>
            <a:off x="8568618" y="5557256"/>
            <a:ext cx="292735" cy="0"/>
          </a:xfrm>
          <a:custGeom>
            <a:avLst/>
            <a:gdLst/>
            <a:ahLst/>
            <a:cxnLst/>
            <a:rect l="l" t="t" r="r" b="b"/>
            <a:pathLst>
              <a:path w="292734" h="0">
                <a:moveTo>
                  <a:pt x="0" y="0"/>
                </a:moveTo>
                <a:lnTo>
                  <a:pt x="292311" y="0"/>
                </a:lnTo>
              </a:path>
            </a:pathLst>
          </a:custGeom>
          <a:ln w="5235">
            <a:solidFill>
              <a:srgbClr val="1C1C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9" name="object 319"/>
          <p:cNvSpPr/>
          <p:nvPr/>
        </p:nvSpPr>
        <p:spPr>
          <a:xfrm>
            <a:off x="8563399" y="5552020"/>
            <a:ext cx="302895" cy="0"/>
          </a:xfrm>
          <a:custGeom>
            <a:avLst/>
            <a:gdLst/>
            <a:ahLst/>
            <a:cxnLst/>
            <a:rect l="l" t="t" r="r" b="b"/>
            <a:pathLst>
              <a:path w="302895" h="0">
                <a:moveTo>
                  <a:pt x="0" y="0"/>
                </a:moveTo>
                <a:lnTo>
                  <a:pt x="302751" y="0"/>
                </a:lnTo>
              </a:path>
            </a:pathLst>
          </a:custGeom>
          <a:ln w="5235">
            <a:solidFill>
              <a:srgbClr val="1C1C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0" name="object 320"/>
          <p:cNvSpPr/>
          <p:nvPr/>
        </p:nvSpPr>
        <p:spPr>
          <a:xfrm>
            <a:off x="8552959" y="5546785"/>
            <a:ext cx="323850" cy="0"/>
          </a:xfrm>
          <a:custGeom>
            <a:avLst/>
            <a:gdLst/>
            <a:ahLst/>
            <a:cxnLst/>
            <a:rect l="l" t="t" r="r" b="b"/>
            <a:pathLst>
              <a:path w="323850" h="0">
                <a:moveTo>
                  <a:pt x="0" y="0"/>
                </a:moveTo>
                <a:lnTo>
                  <a:pt x="323630" y="0"/>
                </a:lnTo>
              </a:path>
            </a:pathLst>
          </a:custGeom>
          <a:ln w="5235">
            <a:solidFill>
              <a:srgbClr val="1C1C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1" name="object 321"/>
          <p:cNvSpPr/>
          <p:nvPr/>
        </p:nvSpPr>
        <p:spPr>
          <a:xfrm>
            <a:off x="8547739" y="5541548"/>
            <a:ext cx="334645" cy="0"/>
          </a:xfrm>
          <a:custGeom>
            <a:avLst/>
            <a:gdLst/>
            <a:ahLst/>
            <a:cxnLst/>
            <a:rect l="l" t="t" r="r" b="b"/>
            <a:pathLst>
              <a:path w="334645" h="0">
                <a:moveTo>
                  <a:pt x="0" y="0"/>
                </a:moveTo>
                <a:lnTo>
                  <a:pt x="334070" y="0"/>
                </a:lnTo>
              </a:path>
            </a:pathLst>
          </a:custGeom>
          <a:ln w="5235">
            <a:solidFill>
              <a:srgbClr val="1C1C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2" name="object 322"/>
          <p:cNvSpPr/>
          <p:nvPr/>
        </p:nvSpPr>
        <p:spPr>
          <a:xfrm>
            <a:off x="8521640" y="5517989"/>
            <a:ext cx="386715" cy="20955"/>
          </a:xfrm>
          <a:custGeom>
            <a:avLst/>
            <a:gdLst/>
            <a:ahLst/>
            <a:cxnLst/>
            <a:rect l="l" t="t" r="r" b="b"/>
            <a:pathLst>
              <a:path w="386715" h="20954">
                <a:moveTo>
                  <a:pt x="365389" y="15706"/>
                </a:moveTo>
                <a:lnTo>
                  <a:pt x="20879" y="15706"/>
                </a:lnTo>
                <a:lnTo>
                  <a:pt x="20879" y="20942"/>
                </a:lnTo>
                <a:lnTo>
                  <a:pt x="365389" y="20942"/>
                </a:lnTo>
                <a:lnTo>
                  <a:pt x="365389" y="15706"/>
                </a:lnTo>
                <a:close/>
              </a:path>
              <a:path w="386715" h="20954">
                <a:moveTo>
                  <a:pt x="386268" y="0"/>
                </a:moveTo>
                <a:lnTo>
                  <a:pt x="0" y="0"/>
                </a:lnTo>
                <a:lnTo>
                  <a:pt x="15659" y="15706"/>
                </a:lnTo>
                <a:lnTo>
                  <a:pt x="370609" y="15706"/>
                </a:lnTo>
                <a:lnTo>
                  <a:pt x="386268" y="0"/>
                </a:lnTo>
                <a:close/>
              </a:path>
            </a:pathLst>
          </a:custGeom>
          <a:solidFill>
            <a:srgbClr val="22222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3" name="object 323"/>
          <p:cNvSpPr/>
          <p:nvPr/>
        </p:nvSpPr>
        <p:spPr>
          <a:xfrm>
            <a:off x="8500760" y="5507517"/>
            <a:ext cx="428625" cy="0"/>
          </a:xfrm>
          <a:custGeom>
            <a:avLst/>
            <a:gdLst/>
            <a:ahLst/>
            <a:cxnLst/>
            <a:rect l="l" t="t" r="r" b="b"/>
            <a:pathLst>
              <a:path w="428625" h="0">
                <a:moveTo>
                  <a:pt x="0" y="0"/>
                </a:moveTo>
                <a:lnTo>
                  <a:pt x="428027" y="0"/>
                </a:lnTo>
              </a:path>
            </a:pathLst>
          </a:custGeom>
          <a:ln w="20943">
            <a:solidFill>
              <a:srgbClr val="2A2A2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4" name="object 324"/>
          <p:cNvSpPr/>
          <p:nvPr/>
        </p:nvSpPr>
        <p:spPr>
          <a:xfrm>
            <a:off x="8485101" y="5486573"/>
            <a:ext cx="459740" cy="0"/>
          </a:xfrm>
          <a:custGeom>
            <a:avLst/>
            <a:gdLst/>
            <a:ahLst/>
            <a:cxnLst/>
            <a:rect l="l" t="t" r="r" b="b"/>
            <a:pathLst>
              <a:path w="459740" h="0">
                <a:moveTo>
                  <a:pt x="0" y="0"/>
                </a:moveTo>
                <a:lnTo>
                  <a:pt x="459346" y="0"/>
                </a:lnTo>
              </a:path>
            </a:pathLst>
          </a:custGeom>
          <a:ln w="20943">
            <a:solidFill>
              <a:srgbClr val="35353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5" name="object 325"/>
          <p:cNvSpPr/>
          <p:nvPr/>
        </p:nvSpPr>
        <p:spPr>
          <a:xfrm>
            <a:off x="8469441" y="5455158"/>
            <a:ext cx="490855" cy="20955"/>
          </a:xfrm>
          <a:custGeom>
            <a:avLst/>
            <a:gdLst/>
            <a:ahLst/>
            <a:cxnLst/>
            <a:rect l="l" t="t" r="r" b="b"/>
            <a:pathLst>
              <a:path w="490854" h="20954">
                <a:moveTo>
                  <a:pt x="0" y="20943"/>
                </a:moveTo>
                <a:lnTo>
                  <a:pt x="490665" y="20943"/>
                </a:lnTo>
                <a:lnTo>
                  <a:pt x="490665" y="0"/>
                </a:lnTo>
                <a:lnTo>
                  <a:pt x="0" y="0"/>
                </a:lnTo>
                <a:lnTo>
                  <a:pt x="0" y="20943"/>
                </a:lnTo>
                <a:close/>
              </a:path>
            </a:pathLst>
          </a:custGeom>
          <a:solidFill>
            <a:srgbClr val="3A3A3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6" name="object 326"/>
          <p:cNvSpPr/>
          <p:nvPr/>
        </p:nvSpPr>
        <p:spPr>
          <a:xfrm>
            <a:off x="8459001" y="5434214"/>
            <a:ext cx="511809" cy="20955"/>
          </a:xfrm>
          <a:custGeom>
            <a:avLst/>
            <a:gdLst/>
            <a:ahLst/>
            <a:cxnLst/>
            <a:rect l="l" t="t" r="r" b="b"/>
            <a:pathLst>
              <a:path w="511809" h="20954">
                <a:moveTo>
                  <a:pt x="0" y="20943"/>
                </a:moveTo>
                <a:lnTo>
                  <a:pt x="511545" y="20943"/>
                </a:lnTo>
                <a:lnTo>
                  <a:pt x="511545" y="0"/>
                </a:lnTo>
                <a:lnTo>
                  <a:pt x="0" y="0"/>
                </a:lnTo>
                <a:lnTo>
                  <a:pt x="0" y="20943"/>
                </a:lnTo>
                <a:close/>
              </a:path>
            </a:pathLst>
          </a:custGeom>
          <a:solidFill>
            <a:srgbClr val="403E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7" name="object 327"/>
          <p:cNvSpPr/>
          <p:nvPr/>
        </p:nvSpPr>
        <p:spPr>
          <a:xfrm>
            <a:off x="8443341" y="5413271"/>
            <a:ext cx="542925" cy="20955"/>
          </a:xfrm>
          <a:custGeom>
            <a:avLst/>
            <a:gdLst/>
            <a:ahLst/>
            <a:cxnLst/>
            <a:rect l="l" t="t" r="r" b="b"/>
            <a:pathLst>
              <a:path w="542925" h="20954">
                <a:moveTo>
                  <a:pt x="0" y="20943"/>
                </a:moveTo>
                <a:lnTo>
                  <a:pt x="542864" y="20943"/>
                </a:lnTo>
                <a:lnTo>
                  <a:pt x="542864" y="0"/>
                </a:lnTo>
                <a:lnTo>
                  <a:pt x="0" y="0"/>
                </a:lnTo>
                <a:lnTo>
                  <a:pt x="0" y="20943"/>
                </a:lnTo>
                <a:close/>
              </a:path>
            </a:pathLst>
          </a:custGeom>
          <a:solidFill>
            <a:srgbClr val="44444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8" name="object 328"/>
          <p:cNvSpPr/>
          <p:nvPr/>
        </p:nvSpPr>
        <p:spPr>
          <a:xfrm>
            <a:off x="8432902" y="5392327"/>
            <a:ext cx="563880" cy="20955"/>
          </a:xfrm>
          <a:custGeom>
            <a:avLst/>
            <a:gdLst/>
            <a:ahLst/>
            <a:cxnLst/>
            <a:rect l="l" t="t" r="r" b="b"/>
            <a:pathLst>
              <a:path w="563879" h="20954">
                <a:moveTo>
                  <a:pt x="0" y="20943"/>
                </a:moveTo>
                <a:lnTo>
                  <a:pt x="563743" y="20943"/>
                </a:lnTo>
                <a:lnTo>
                  <a:pt x="563743" y="0"/>
                </a:lnTo>
                <a:lnTo>
                  <a:pt x="0" y="0"/>
                </a:lnTo>
                <a:lnTo>
                  <a:pt x="0" y="20943"/>
                </a:lnTo>
                <a:close/>
              </a:path>
            </a:pathLst>
          </a:custGeom>
          <a:solidFill>
            <a:srgbClr val="47474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9" name="object 329"/>
          <p:cNvSpPr/>
          <p:nvPr/>
        </p:nvSpPr>
        <p:spPr>
          <a:xfrm>
            <a:off x="8427682" y="5371384"/>
            <a:ext cx="574675" cy="20955"/>
          </a:xfrm>
          <a:custGeom>
            <a:avLst/>
            <a:gdLst/>
            <a:ahLst/>
            <a:cxnLst/>
            <a:rect l="l" t="t" r="r" b="b"/>
            <a:pathLst>
              <a:path w="574675" h="20954">
                <a:moveTo>
                  <a:pt x="0" y="20943"/>
                </a:moveTo>
                <a:lnTo>
                  <a:pt x="574183" y="20943"/>
                </a:lnTo>
                <a:lnTo>
                  <a:pt x="574183" y="0"/>
                </a:lnTo>
                <a:lnTo>
                  <a:pt x="0" y="0"/>
                </a:lnTo>
                <a:lnTo>
                  <a:pt x="0" y="20943"/>
                </a:lnTo>
                <a:close/>
              </a:path>
            </a:pathLst>
          </a:custGeom>
          <a:solidFill>
            <a:srgbClr val="4E4D4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0" name="object 330"/>
          <p:cNvSpPr/>
          <p:nvPr/>
        </p:nvSpPr>
        <p:spPr>
          <a:xfrm>
            <a:off x="8417242" y="5350440"/>
            <a:ext cx="595630" cy="20955"/>
          </a:xfrm>
          <a:custGeom>
            <a:avLst/>
            <a:gdLst/>
            <a:ahLst/>
            <a:cxnLst/>
            <a:rect l="l" t="t" r="r" b="b"/>
            <a:pathLst>
              <a:path w="595629" h="20954">
                <a:moveTo>
                  <a:pt x="0" y="20943"/>
                </a:moveTo>
                <a:lnTo>
                  <a:pt x="595062" y="20943"/>
                </a:lnTo>
                <a:lnTo>
                  <a:pt x="595062" y="0"/>
                </a:lnTo>
                <a:lnTo>
                  <a:pt x="0" y="0"/>
                </a:lnTo>
                <a:lnTo>
                  <a:pt x="0" y="20943"/>
                </a:lnTo>
                <a:close/>
              </a:path>
            </a:pathLst>
          </a:custGeom>
          <a:solidFill>
            <a:srgbClr val="52515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1" name="object 331"/>
          <p:cNvSpPr/>
          <p:nvPr/>
        </p:nvSpPr>
        <p:spPr>
          <a:xfrm>
            <a:off x="8412022" y="5329497"/>
            <a:ext cx="605790" cy="20955"/>
          </a:xfrm>
          <a:custGeom>
            <a:avLst/>
            <a:gdLst/>
            <a:ahLst/>
            <a:cxnLst/>
            <a:rect l="l" t="t" r="r" b="b"/>
            <a:pathLst>
              <a:path w="605790" h="20954">
                <a:moveTo>
                  <a:pt x="0" y="20943"/>
                </a:moveTo>
                <a:lnTo>
                  <a:pt x="605502" y="20943"/>
                </a:lnTo>
                <a:lnTo>
                  <a:pt x="605502" y="0"/>
                </a:lnTo>
                <a:lnTo>
                  <a:pt x="0" y="0"/>
                </a:lnTo>
                <a:lnTo>
                  <a:pt x="0" y="20943"/>
                </a:lnTo>
                <a:close/>
              </a:path>
            </a:pathLst>
          </a:custGeom>
          <a:solidFill>
            <a:srgbClr val="5554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2" name="object 332"/>
          <p:cNvSpPr/>
          <p:nvPr/>
        </p:nvSpPr>
        <p:spPr>
          <a:xfrm>
            <a:off x="8406803" y="5308553"/>
            <a:ext cx="615950" cy="20955"/>
          </a:xfrm>
          <a:custGeom>
            <a:avLst/>
            <a:gdLst/>
            <a:ahLst/>
            <a:cxnLst/>
            <a:rect l="l" t="t" r="r" b="b"/>
            <a:pathLst>
              <a:path w="615950" h="20954">
                <a:moveTo>
                  <a:pt x="0" y="20943"/>
                </a:moveTo>
                <a:lnTo>
                  <a:pt x="615942" y="20943"/>
                </a:lnTo>
                <a:lnTo>
                  <a:pt x="615942" y="0"/>
                </a:lnTo>
                <a:lnTo>
                  <a:pt x="0" y="0"/>
                </a:lnTo>
                <a:lnTo>
                  <a:pt x="0" y="20943"/>
                </a:lnTo>
                <a:close/>
              </a:path>
            </a:pathLst>
          </a:custGeom>
          <a:solidFill>
            <a:srgbClr val="5A585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3" name="object 333"/>
          <p:cNvSpPr/>
          <p:nvPr/>
        </p:nvSpPr>
        <p:spPr>
          <a:xfrm>
            <a:off x="8401583" y="5287609"/>
            <a:ext cx="626745" cy="20955"/>
          </a:xfrm>
          <a:custGeom>
            <a:avLst/>
            <a:gdLst/>
            <a:ahLst/>
            <a:cxnLst/>
            <a:rect l="l" t="t" r="r" b="b"/>
            <a:pathLst>
              <a:path w="626745" h="20954">
                <a:moveTo>
                  <a:pt x="0" y="20943"/>
                </a:moveTo>
                <a:lnTo>
                  <a:pt x="626381" y="20943"/>
                </a:lnTo>
                <a:lnTo>
                  <a:pt x="626381" y="0"/>
                </a:lnTo>
                <a:lnTo>
                  <a:pt x="0" y="0"/>
                </a:lnTo>
                <a:lnTo>
                  <a:pt x="0" y="20943"/>
                </a:lnTo>
                <a:close/>
              </a:path>
            </a:pathLst>
          </a:custGeom>
          <a:solidFill>
            <a:srgbClr val="5E5D5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4" name="object 334"/>
          <p:cNvSpPr/>
          <p:nvPr/>
        </p:nvSpPr>
        <p:spPr>
          <a:xfrm>
            <a:off x="8396363" y="5266666"/>
            <a:ext cx="636905" cy="20955"/>
          </a:xfrm>
          <a:custGeom>
            <a:avLst/>
            <a:gdLst/>
            <a:ahLst/>
            <a:cxnLst/>
            <a:rect l="l" t="t" r="r" b="b"/>
            <a:pathLst>
              <a:path w="636904" h="20954">
                <a:moveTo>
                  <a:pt x="0" y="20943"/>
                </a:moveTo>
                <a:lnTo>
                  <a:pt x="636821" y="20943"/>
                </a:lnTo>
                <a:lnTo>
                  <a:pt x="636821" y="0"/>
                </a:lnTo>
                <a:lnTo>
                  <a:pt x="0" y="0"/>
                </a:lnTo>
                <a:lnTo>
                  <a:pt x="0" y="20943"/>
                </a:lnTo>
                <a:close/>
              </a:path>
            </a:pathLst>
          </a:custGeom>
          <a:solidFill>
            <a:srgbClr val="60606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5" name="object 335"/>
          <p:cNvSpPr/>
          <p:nvPr/>
        </p:nvSpPr>
        <p:spPr>
          <a:xfrm>
            <a:off x="8396363" y="5245722"/>
            <a:ext cx="636905" cy="20955"/>
          </a:xfrm>
          <a:custGeom>
            <a:avLst/>
            <a:gdLst/>
            <a:ahLst/>
            <a:cxnLst/>
            <a:rect l="l" t="t" r="r" b="b"/>
            <a:pathLst>
              <a:path w="636904" h="20954">
                <a:moveTo>
                  <a:pt x="0" y="20943"/>
                </a:moveTo>
                <a:lnTo>
                  <a:pt x="636821" y="20943"/>
                </a:lnTo>
                <a:lnTo>
                  <a:pt x="636821" y="0"/>
                </a:lnTo>
                <a:lnTo>
                  <a:pt x="0" y="0"/>
                </a:lnTo>
                <a:lnTo>
                  <a:pt x="0" y="20943"/>
                </a:lnTo>
                <a:close/>
              </a:path>
            </a:pathLst>
          </a:custGeom>
          <a:solidFill>
            <a:srgbClr val="67676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6" name="object 336"/>
          <p:cNvSpPr/>
          <p:nvPr/>
        </p:nvSpPr>
        <p:spPr>
          <a:xfrm>
            <a:off x="8391143" y="5224779"/>
            <a:ext cx="647700" cy="20955"/>
          </a:xfrm>
          <a:custGeom>
            <a:avLst/>
            <a:gdLst/>
            <a:ahLst/>
            <a:cxnLst/>
            <a:rect l="l" t="t" r="r" b="b"/>
            <a:pathLst>
              <a:path w="647700" h="20954">
                <a:moveTo>
                  <a:pt x="0" y="20943"/>
                </a:moveTo>
                <a:lnTo>
                  <a:pt x="647261" y="20943"/>
                </a:lnTo>
                <a:lnTo>
                  <a:pt x="647261" y="0"/>
                </a:lnTo>
                <a:lnTo>
                  <a:pt x="0" y="0"/>
                </a:lnTo>
                <a:lnTo>
                  <a:pt x="0" y="20943"/>
                </a:lnTo>
                <a:close/>
              </a:path>
            </a:pathLst>
          </a:custGeom>
          <a:solidFill>
            <a:srgbClr val="69696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7" name="object 337"/>
          <p:cNvSpPr/>
          <p:nvPr/>
        </p:nvSpPr>
        <p:spPr>
          <a:xfrm>
            <a:off x="8391143" y="5203835"/>
            <a:ext cx="647700" cy="20955"/>
          </a:xfrm>
          <a:custGeom>
            <a:avLst/>
            <a:gdLst/>
            <a:ahLst/>
            <a:cxnLst/>
            <a:rect l="l" t="t" r="r" b="b"/>
            <a:pathLst>
              <a:path w="647700" h="20954">
                <a:moveTo>
                  <a:pt x="0" y="20943"/>
                </a:moveTo>
                <a:lnTo>
                  <a:pt x="647261" y="20943"/>
                </a:lnTo>
                <a:lnTo>
                  <a:pt x="647261" y="0"/>
                </a:lnTo>
                <a:lnTo>
                  <a:pt x="0" y="0"/>
                </a:lnTo>
                <a:lnTo>
                  <a:pt x="0" y="20943"/>
                </a:lnTo>
                <a:close/>
              </a:path>
            </a:pathLst>
          </a:custGeom>
          <a:solidFill>
            <a:srgbClr val="6E6E6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8" name="object 338"/>
          <p:cNvSpPr/>
          <p:nvPr/>
        </p:nvSpPr>
        <p:spPr>
          <a:xfrm>
            <a:off x="8391143" y="5182892"/>
            <a:ext cx="647700" cy="20955"/>
          </a:xfrm>
          <a:custGeom>
            <a:avLst/>
            <a:gdLst/>
            <a:ahLst/>
            <a:cxnLst/>
            <a:rect l="l" t="t" r="r" b="b"/>
            <a:pathLst>
              <a:path w="647700" h="20954">
                <a:moveTo>
                  <a:pt x="0" y="20943"/>
                </a:moveTo>
                <a:lnTo>
                  <a:pt x="647261" y="20943"/>
                </a:lnTo>
                <a:lnTo>
                  <a:pt x="647261" y="0"/>
                </a:lnTo>
                <a:lnTo>
                  <a:pt x="0" y="0"/>
                </a:lnTo>
                <a:lnTo>
                  <a:pt x="0" y="20943"/>
                </a:lnTo>
                <a:close/>
              </a:path>
            </a:pathLst>
          </a:custGeom>
          <a:solidFill>
            <a:srgbClr val="70707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9" name="object 339"/>
          <p:cNvSpPr/>
          <p:nvPr/>
        </p:nvSpPr>
        <p:spPr>
          <a:xfrm>
            <a:off x="8391143" y="5161948"/>
            <a:ext cx="647700" cy="20955"/>
          </a:xfrm>
          <a:custGeom>
            <a:avLst/>
            <a:gdLst/>
            <a:ahLst/>
            <a:cxnLst/>
            <a:rect l="l" t="t" r="r" b="b"/>
            <a:pathLst>
              <a:path w="647700" h="20954">
                <a:moveTo>
                  <a:pt x="0" y="20943"/>
                </a:moveTo>
                <a:lnTo>
                  <a:pt x="647261" y="20943"/>
                </a:lnTo>
                <a:lnTo>
                  <a:pt x="647261" y="0"/>
                </a:lnTo>
                <a:lnTo>
                  <a:pt x="0" y="0"/>
                </a:lnTo>
                <a:lnTo>
                  <a:pt x="0" y="20943"/>
                </a:lnTo>
                <a:close/>
              </a:path>
            </a:pathLst>
          </a:custGeom>
          <a:solidFill>
            <a:srgbClr val="78787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0" name="object 340"/>
          <p:cNvSpPr/>
          <p:nvPr/>
        </p:nvSpPr>
        <p:spPr>
          <a:xfrm>
            <a:off x="8391143" y="5141005"/>
            <a:ext cx="647700" cy="20955"/>
          </a:xfrm>
          <a:custGeom>
            <a:avLst/>
            <a:gdLst/>
            <a:ahLst/>
            <a:cxnLst/>
            <a:rect l="l" t="t" r="r" b="b"/>
            <a:pathLst>
              <a:path w="647700" h="20954">
                <a:moveTo>
                  <a:pt x="0" y="20943"/>
                </a:moveTo>
                <a:lnTo>
                  <a:pt x="647261" y="20943"/>
                </a:lnTo>
                <a:lnTo>
                  <a:pt x="647261" y="0"/>
                </a:lnTo>
                <a:lnTo>
                  <a:pt x="0" y="0"/>
                </a:lnTo>
                <a:lnTo>
                  <a:pt x="0" y="20943"/>
                </a:lnTo>
                <a:close/>
              </a:path>
            </a:pathLst>
          </a:custGeom>
          <a:solidFill>
            <a:srgbClr val="7A7A7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1" name="object 341"/>
          <p:cNvSpPr/>
          <p:nvPr/>
        </p:nvSpPr>
        <p:spPr>
          <a:xfrm>
            <a:off x="8391143" y="5120061"/>
            <a:ext cx="647700" cy="20955"/>
          </a:xfrm>
          <a:custGeom>
            <a:avLst/>
            <a:gdLst/>
            <a:ahLst/>
            <a:cxnLst/>
            <a:rect l="l" t="t" r="r" b="b"/>
            <a:pathLst>
              <a:path w="647700" h="20954">
                <a:moveTo>
                  <a:pt x="0" y="20943"/>
                </a:moveTo>
                <a:lnTo>
                  <a:pt x="647261" y="20943"/>
                </a:lnTo>
                <a:lnTo>
                  <a:pt x="647261" y="0"/>
                </a:lnTo>
                <a:lnTo>
                  <a:pt x="0" y="0"/>
                </a:lnTo>
                <a:lnTo>
                  <a:pt x="0" y="20943"/>
                </a:lnTo>
                <a:close/>
              </a:path>
            </a:pathLst>
          </a:custGeom>
          <a:solidFill>
            <a:srgbClr val="81818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2" name="object 342"/>
          <p:cNvSpPr/>
          <p:nvPr/>
        </p:nvSpPr>
        <p:spPr>
          <a:xfrm>
            <a:off x="8396363" y="5099118"/>
            <a:ext cx="636905" cy="20955"/>
          </a:xfrm>
          <a:custGeom>
            <a:avLst/>
            <a:gdLst/>
            <a:ahLst/>
            <a:cxnLst/>
            <a:rect l="l" t="t" r="r" b="b"/>
            <a:pathLst>
              <a:path w="636904" h="20954">
                <a:moveTo>
                  <a:pt x="0" y="20943"/>
                </a:moveTo>
                <a:lnTo>
                  <a:pt x="636821" y="20943"/>
                </a:lnTo>
                <a:lnTo>
                  <a:pt x="636821" y="0"/>
                </a:lnTo>
                <a:lnTo>
                  <a:pt x="0" y="0"/>
                </a:lnTo>
                <a:lnTo>
                  <a:pt x="0" y="20943"/>
                </a:lnTo>
                <a:close/>
              </a:path>
            </a:pathLst>
          </a:custGeom>
          <a:solidFill>
            <a:srgbClr val="87878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3" name="object 343"/>
          <p:cNvSpPr/>
          <p:nvPr/>
        </p:nvSpPr>
        <p:spPr>
          <a:xfrm>
            <a:off x="8396363" y="5078174"/>
            <a:ext cx="636905" cy="20955"/>
          </a:xfrm>
          <a:custGeom>
            <a:avLst/>
            <a:gdLst/>
            <a:ahLst/>
            <a:cxnLst/>
            <a:rect l="l" t="t" r="r" b="b"/>
            <a:pathLst>
              <a:path w="636904" h="20954">
                <a:moveTo>
                  <a:pt x="0" y="20943"/>
                </a:moveTo>
                <a:lnTo>
                  <a:pt x="636821" y="20943"/>
                </a:lnTo>
                <a:lnTo>
                  <a:pt x="636821" y="0"/>
                </a:lnTo>
                <a:lnTo>
                  <a:pt x="0" y="0"/>
                </a:lnTo>
                <a:lnTo>
                  <a:pt x="0" y="20943"/>
                </a:lnTo>
                <a:close/>
              </a:path>
            </a:pathLst>
          </a:custGeom>
          <a:solidFill>
            <a:srgbClr val="8B8B8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4" name="object 344"/>
          <p:cNvSpPr/>
          <p:nvPr/>
        </p:nvSpPr>
        <p:spPr>
          <a:xfrm>
            <a:off x="8401583" y="5057230"/>
            <a:ext cx="626745" cy="20955"/>
          </a:xfrm>
          <a:custGeom>
            <a:avLst/>
            <a:gdLst/>
            <a:ahLst/>
            <a:cxnLst/>
            <a:rect l="l" t="t" r="r" b="b"/>
            <a:pathLst>
              <a:path w="626745" h="20954">
                <a:moveTo>
                  <a:pt x="0" y="20943"/>
                </a:moveTo>
                <a:lnTo>
                  <a:pt x="626381" y="20943"/>
                </a:lnTo>
                <a:lnTo>
                  <a:pt x="626381" y="0"/>
                </a:lnTo>
                <a:lnTo>
                  <a:pt x="0" y="0"/>
                </a:lnTo>
                <a:lnTo>
                  <a:pt x="0" y="20943"/>
                </a:lnTo>
                <a:close/>
              </a:path>
            </a:pathLst>
          </a:custGeom>
          <a:solidFill>
            <a:srgbClr val="8F8F9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5" name="object 345"/>
          <p:cNvSpPr/>
          <p:nvPr/>
        </p:nvSpPr>
        <p:spPr>
          <a:xfrm>
            <a:off x="8406803" y="5036287"/>
            <a:ext cx="615950" cy="20955"/>
          </a:xfrm>
          <a:custGeom>
            <a:avLst/>
            <a:gdLst/>
            <a:ahLst/>
            <a:cxnLst/>
            <a:rect l="l" t="t" r="r" b="b"/>
            <a:pathLst>
              <a:path w="615950" h="20954">
                <a:moveTo>
                  <a:pt x="0" y="20943"/>
                </a:moveTo>
                <a:lnTo>
                  <a:pt x="615942" y="20943"/>
                </a:lnTo>
                <a:lnTo>
                  <a:pt x="615942" y="0"/>
                </a:lnTo>
                <a:lnTo>
                  <a:pt x="0" y="0"/>
                </a:lnTo>
                <a:lnTo>
                  <a:pt x="0" y="20943"/>
                </a:lnTo>
                <a:close/>
              </a:path>
            </a:pathLst>
          </a:custGeom>
          <a:solidFill>
            <a:srgbClr val="9494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6" name="object 346"/>
          <p:cNvSpPr/>
          <p:nvPr/>
        </p:nvSpPr>
        <p:spPr>
          <a:xfrm>
            <a:off x="8412022" y="5015343"/>
            <a:ext cx="605790" cy="20955"/>
          </a:xfrm>
          <a:custGeom>
            <a:avLst/>
            <a:gdLst/>
            <a:ahLst/>
            <a:cxnLst/>
            <a:rect l="l" t="t" r="r" b="b"/>
            <a:pathLst>
              <a:path w="605790" h="20954">
                <a:moveTo>
                  <a:pt x="0" y="20943"/>
                </a:moveTo>
                <a:lnTo>
                  <a:pt x="605502" y="20943"/>
                </a:lnTo>
                <a:lnTo>
                  <a:pt x="605502" y="0"/>
                </a:lnTo>
                <a:lnTo>
                  <a:pt x="0" y="0"/>
                </a:lnTo>
                <a:lnTo>
                  <a:pt x="0" y="20943"/>
                </a:lnTo>
                <a:close/>
              </a:path>
            </a:pathLst>
          </a:custGeom>
          <a:solidFill>
            <a:srgbClr val="9696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7" name="object 347"/>
          <p:cNvSpPr/>
          <p:nvPr/>
        </p:nvSpPr>
        <p:spPr>
          <a:xfrm>
            <a:off x="8417242" y="4994400"/>
            <a:ext cx="595630" cy="20955"/>
          </a:xfrm>
          <a:custGeom>
            <a:avLst/>
            <a:gdLst/>
            <a:ahLst/>
            <a:cxnLst/>
            <a:rect l="l" t="t" r="r" b="b"/>
            <a:pathLst>
              <a:path w="595629" h="20954">
                <a:moveTo>
                  <a:pt x="0" y="20943"/>
                </a:moveTo>
                <a:lnTo>
                  <a:pt x="595062" y="20943"/>
                </a:lnTo>
                <a:lnTo>
                  <a:pt x="595062" y="0"/>
                </a:lnTo>
                <a:lnTo>
                  <a:pt x="0" y="0"/>
                </a:lnTo>
                <a:lnTo>
                  <a:pt x="0" y="20943"/>
                </a:lnTo>
                <a:close/>
              </a:path>
            </a:pathLst>
          </a:custGeom>
          <a:solidFill>
            <a:srgbClr val="9C9C9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8" name="object 348"/>
          <p:cNvSpPr/>
          <p:nvPr/>
        </p:nvSpPr>
        <p:spPr>
          <a:xfrm>
            <a:off x="8427682" y="4973456"/>
            <a:ext cx="574675" cy="20955"/>
          </a:xfrm>
          <a:custGeom>
            <a:avLst/>
            <a:gdLst/>
            <a:ahLst/>
            <a:cxnLst/>
            <a:rect l="l" t="t" r="r" b="b"/>
            <a:pathLst>
              <a:path w="574675" h="20954">
                <a:moveTo>
                  <a:pt x="0" y="20943"/>
                </a:moveTo>
                <a:lnTo>
                  <a:pt x="574183" y="20943"/>
                </a:lnTo>
                <a:lnTo>
                  <a:pt x="574183" y="0"/>
                </a:lnTo>
                <a:lnTo>
                  <a:pt x="0" y="0"/>
                </a:lnTo>
                <a:lnTo>
                  <a:pt x="0" y="20943"/>
                </a:lnTo>
                <a:close/>
              </a:path>
            </a:pathLst>
          </a:custGeom>
          <a:solidFill>
            <a:srgbClr val="9F9FA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9" name="object 349"/>
          <p:cNvSpPr/>
          <p:nvPr/>
        </p:nvSpPr>
        <p:spPr>
          <a:xfrm>
            <a:off x="8432902" y="4952513"/>
            <a:ext cx="563880" cy="20955"/>
          </a:xfrm>
          <a:custGeom>
            <a:avLst/>
            <a:gdLst/>
            <a:ahLst/>
            <a:cxnLst/>
            <a:rect l="l" t="t" r="r" b="b"/>
            <a:pathLst>
              <a:path w="563879" h="20954">
                <a:moveTo>
                  <a:pt x="0" y="20943"/>
                </a:moveTo>
                <a:lnTo>
                  <a:pt x="563743" y="20943"/>
                </a:lnTo>
                <a:lnTo>
                  <a:pt x="563743" y="0"/>
                </a:lnTo>
                <a:lnTo>
                  <a:pt x="0" y="0"/>
                </a:lnTo>
                <a:lnTo>
                  <a:pt x="0" y="20943"/>
                </a:lnTo>
                <a:close/>
              </a:path>
            </a:pathLst>
          </a:custGeom>
          <a:solidFill>
            <a:srgbClr val="A7A7A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0" name="object 350"/>
          <p:cNvSpPr/>
          <p:nvPr/>
        </p:nvSpPr>
        <p:spPr>
          <a:xfrm>
            <a:off x="8443341" y="4931569"/>
            <a:ext cx="542925" cy="20955"/>
          </a:xfrm>
          <a:custGeom>
            <a:avLst/>
            <a:gdLst/>
            <a:ahLst/>
            <a:cxnLst/>
            <a:rect l="l" t="t" r="r" b="b"/>
            <a:pathLst>
              <a:path w="542925" h="20954">
                <a:moveTo>
                  <a:pt x="0" y="20943"/>
                </a:moveTo>
                <a:lnTo>
                  <a:pt x="542864" y="20943"/>
                </a:lnTo>
                <a:lnTo>
                  <a:pt x="542864" y="0"/>
                </a:lnTo>
                <a:lnTo>
                  <a:pt x="0" y="0"/>
                </a:lnTo>
                <a:lnTo>
                  <a:pt x="0" y="20943"/>
                </a:lnTo>
                <a:close/>
              </a:path>
            </a:pathLst>
          </a:custGeom>
          <a:solidFill>
            <a:srgbClr val="ABABA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1" name="object 351"/>
          <p:cNvSpPr/>
          <p:nvPr/>
        </p:nvSpPr>
        <p:spPr>
          <a:xfrm>
            <a:off x="8459001" y="4910626"/>
            <a:ext cx="511809" cy="20955"/>
          </a:xfrm>
          <a:custGeom>
            <a:avLst/>
            <a:gdLst/>
            <a:ahLst/>
            <a:cxnLst/>
            <a:rect l="l" t="t" r="r" b="b"/>
            <a:pathLst>
              <a:path w="511809" h="20954">
                <a:moveTo>
                  <a:pt x="0" y="20943"/>
                </a:moveTo>
                <a:lnTo>
                  <a:pt x="511545" y="20943"/>
                </a:lnTo>
                <a:lnTo>
                  <a:pt x="511545" y="0"/>
                </a:lnTo>
                <a:lnTo>
                  <a:pt x="0" y="0"/>
                </a:lnTo>
                <a:lnTo>
                  <a:pt x="0" y="20943"/>
                </a:lnTo>
                <a:close/>
              </a:path>
            </a:pathLst>
          </a:custGeom>
          <a:solidFill>
            <a:srgbClr val="AEAEB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2" name="object 352"/>
          <p:cNvSpPr/>
          <p:nvPr/>
        </p:nvSpPr>
        <p:spPr>
          <a:xfrm>
            <a:off x="8469441" y="4889654"/>
            <a:ext cx="490855" cy="21590"/>
          </a:xfrm>
          <a:custGeom>
            <a:avLst/>
            <a:gdLst/>
            <a:ahLst/>
            <a:cxnLst/>
            <a:rect l="l" t="t" r="r" b="b"/>
            <a:pathLst>
              <a:path w="490854" h="21589">
                <a:moveTo>
                  <a:pt x="0" y="20971"/>
                </a:moveTo>
                <a:lnTo>
                  <a:pt x="490665" y="20971"/>
                </a:lnTo>
                <a:lnTo>
                  <a:pt x="490665" y="0"/>
                </a:lnTo>
                <a:lnTo>
                  <a:pt x="0" y="0"/>
                </a:lnTo>
                <a:lnTo>
                  <a:pt x="0" y="20971"/>
                </a:lnTo>
                <a:close/>
              </a:path>
            </a:pathLst>
          </a:custGeom>
          <a:solidFill>
            <a:srgbClr val="B3B3B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3" name="object 353"/>
          <p:cNvSpPr/>
          <p:nvPr/>
        </p:nvSpPr>
        <p:spPr>
          <a:xfrm>
            <a:off x="8485100" y="4879182"/>
            <a:ext cx="459740" cy="0"/>
          </a:xfrm>
          <a:custGeom>
            <a:avLst/>
            <a:gdLst/>
            <a:ahLst/>
            <a:cxnLst/>
            <a:rect l="l" t="t" r="r" b="b"/>
            <a:pathLst>
              <a:path w="459740" h="0">
                <a:moveTo>
                  <a:pt x="0" y="0"/>
                </a:moveTo>
                <a:lnTo>
                  <a:pt x="459346" y="0"/>
                </a:lnTo>
              </a:path>
            </a:pathLst>
          </a:custGeom>
          <a:ln w="20943">
            <a:solidFill>
              <a:srgbClr val="B7B7B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4" name="object 354"/>
          <p:cNvSpPr/>
          <p:nvPr/>
        </p:nvSpPr>
        <p:spPr>
          <a:xfrm>
            <a:off x="8506232" y="4863222"/>
            <a:ext cx="417195" cy="0"/>
          </a:xfrm>
          <a:custGeom>
            <a:avLst/>
            <a:gdLst/>
            <a:ahLst/>
            <a:cxnLst/>
            <a:rect l="l" t="t" r="r" b="b"/>
            <a:pathLst>
              <a:path w="417195" h="0">
                <a:moveTo>
                  <a:pt x="0" y="0"/>
                </a:moveTo>
                <a:lnTo>
                  <a:pt x="417083" y="0"/>
                </a:lnTo>
              </a:path>
            </a:pathLst>
          </a:custGeom>
          <a:ln w="10175">
            <a:solidFill>
              <a:srgbClr val="BABA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5" name="object 355"/>
          <p:cNvSpPr/>
          <p:nvPr/>
        </p:nvSpPr>
        <p:spPr>
          <a:xfrm>
            <a:off x="8511199" y="4855590"/>
            <a:ext cx="407670" cy="0"/>
          </a:xfrm>
          <a:custGeom>
            <a:avLst/>
            <a:gdLst/>
            <a:ahLst/>
            <a:cxnLst/>
            <a:rect l="l" t="t" r="r" b="b"/>
            <a:pathLst>
              <a:path w="407670" h="0">
                <a:moveTo>
                  <a:pt x="0" y="0"/>
                </a:moveTo>
                <a:lnTo>
                  <a:pt x="407148" y="0"/>
                </a:lnTo>
              </a:path>
            </a:pathLst>
          </a:custGeom>
          <a:ln w="5087">
            <a:solidFill>
              <a:srgbClr val="BABA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6" name="object 356"/>
          <p:cNvSpPr/>
          <p:nvPr/>
        </p:nvSpPr>
        <p:spPr>
          <a:xfrm>
            <a:off x="8516419" y="4850385"/>
            <a:ext cx="396875" cy="0"/>
          </a:xfrm>
          <a:custGeom>
            <a:avLst/>
            <a:gdLst/>
            <a:ahLst/>
            <a:cxnLst/>
            <a:rect l="l" t="t" r="r" b="b"/>
            <a:pathLst>
              <a:path w="396875" h="0">
                <a:moveTo>
                  <a:pt x="0" y="0"/>
                </a:moveTo>
                <a:lnTo>
                  <a:pt x="396708" y="0"/>
                </a:lnTo>
              </a:path>
            </a:pathLst>
          </a:custGeom>
          <a:ln w="5235">
            <a:solidFill>
              <a:srgbClr val="BABA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7" name="object 357"/>
          <p:cNvSpPr/>
          <p:nvPr/>
        </p:nvSpPr>
        <p:spPr>
          <a:xfrm>
            <a:off x="8521639" y="4837295"/>
            <a:ext cx="386715" cy="0"/>
          </a:xfrm>
          <a:custGeom>
            <a:avLst/>
            <a:gdLst/>
            <a:ahLst/>
            <a:cxnLst/>
            <a:rect l="l" t="t" r="r" b="b"/>
            <a:pathLst>
              <a:path w="386715" h="0">
                <a:moveTo>
                  <a:pt x="0" y="0"/>
                </a:moveTo>
                <a:lnTo>
                  <a:pt x="386268" y="0"/>
                </a:lnTo>
              </a:path>
            </a:pathLst>
          </a:custGeom>
          <a:ln w="20943">
            <a:solidFill>
              <a:srgbClr val="BEBEC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8" name="object 358"/>
          <p:cNvSpPr/>
          <p:nvPr/>
        </p:nvSpPr>
        <p:spPr>
          <a:xfrm>
            <a:off x="8542518" y="4824205"/>
            <a:ext cx="344805" cy="0"/>
          </a:xfrm>
          <a:custGeom>
            <a:avLst/>
            <a:gdLst/>
            <a:ahLst/>
            <a:cxnLst/>
            <a:rect l="l" t="t" r="r" b="b"/>
            <a:pathLst>
              <a:path w="344804" h="0">
                <a:moveTo>
                  <a:pt x="0" y="0"/>
                </a:moveTo>
                <a:lnTo>
                  <a:pt x="344509" y="0"/>
                </a:lnTo>
              </a:path>
            </a:pathLst>
          </a:custGeom>
          <a:ln w="5235">
            <a:solidFill>
              <a:srgbClr val="C2C2C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9" name="object 359"/>
          <p:cNvSpPr/>
          <p:nvPr/>
        </p:nvSpPr>
        <p:spPr>
          <a:xfrm>
            <a:off x="8552958" y="4816352"/>
            <a:ext cx="323850" cy="0"/>
          </a:xfrm>
          <a:custGeom>
            <a:avLst/>
            <a:gdLst/>
            <a:ahLst/>
            <a:cxnLst/>
            <a:rect l="l" t="t" r="r" b="b"/>
            <a:pathLst>
              <a:path w="323850" h="0">
                <a:moveTo>
                  <a:pt x="0" y="0"/>
                </a:moveTo>
                <a:lnTo>
                  <a:pt x="323630" y="0"/>
                </a:lnTo>
              </a:path>
            </a:pathLst>
          </a:custGeom>
          <a:ln w="10471">
            <a:solidFill>
              <a:srgbClr val="C2C2C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0" name="object 360"/>
          <p:cNvSpPr/>
          <p:nvPr/>
        </p:nvSpPr>
        <p:spPr>
          <a:xfrm>
            <a:off x="8568618" y="4808498"/>
            <a:ext cx="292735" cy="0"/>
          </a:xfrm>
          <a:custGeom>
            <a:avLst/>
            <a:gdLst/>
            <a:ahLst/>
            <a:cxnLst/>
            <a:rect l="l" t="t" r="r" b="b"/>
            <a:pathLst>
              <a:path w="292734" h="0">
                <a:moveTo>
                  <a:pt x="0" y="0"/>
                </a:moveTo>
                <a:lnTo>
                  <a:pt x="292311" y="0"/>
                </a:lnTo>
              </a:path>
            </a:pathLst>
          </a:custGeom>
          <a:ln w="5235">
            <a:solidFill>
              <a:srgbClr val="C2C2C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1" name="object 361"/>
          <p:cNvSpPr/>
          <p:nvPr/>
        </p:nvSpPr>
        <p:spPr>
          <a:xfrm>
            <a:off x="8573837" y="4803262"/>
            <a:ext cx="281940" cy="0"/>
          </a:xfrm>
          <a:custGeom>
            <a:avLst/>
            <a:gdLst/>
            <a:ahLst/>
            <a:cxnLst/>
            <a:rect l="l" t="t" r="r" b="b"/>
            <a:pathLst>
              <a:path w="281940" h="0">
                <a:moveTo>
                  <a:pt x="0" y="0"/>
                </a:moveTo>
                <a:lnTo>
                  <a:pt x="281871" y="0"/>
                </a:lnTo>
              </a:path>
            </a:pathLst>
          </a:custGeom>
          <a:ln w="5235">
            <a:solidFill>
              <a:srgbClr val="C6C6C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2" name="object 362"/>
          <p:cNvSpPr/>
          <p:nvPr/>
        </p:nvSpPr>
        <p:spPr>
          <a:xfrm>
            <a:off x="8584277" y="4798026"/>
            <a:ext cx="261620" cy="0"/>
          </a:xfrm>
          <a:custGeom>
            <a:avLst/>
            <a:gdLst/>
            <a:ahLst/>
            <a:cxnLst/>
            <a:rect l="l" t="t" r="r" b="b"/>
            <a:pathLst>
              <a:path w="261620" h="0">
                <a:moveTo>
                  <a:pt x="0" y="0"/>
                </a:moveTo>
                <a:lnTo>
                  <a:pt x="260992" y="0"/>
                </a:lnTo>
              </a:path>
            </a:pathLst>
          </a:custGeom>
          <a:ln w="5235">
            <a:solidFill>
              <a:srgbClr val="C6C6C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3" name="object 363"/>
          <p:cNvSpPr/>
          <p:nvPr/>
        </p:nvSpPr>
        <p:spPr>
          <a:xfrm>
            <a:off x="8594717" y="4792790"/>
            <a:ext cx="240665" cy="0"/>
          </a:xfrm>
          <a:custGeom>
            <a:avLst/>
            <a:gdLst/>
            <a:ahLst/>
            <a:cxnLst/>
            <a:rect l="l" t="t" r="r" b="b"/>
            <a:pathLst>
              <a:path w="240665" h="0">
                <a:moveTo>
                  <a:pt x="0" y="0"/>
                </a:moveTo>
                <a:lnTo>
                  <a:pt x="240113" y="0"/>
                </a:lnTo>
              </a:path>
            </a:pathLst>
          </a:custGeom>
          <a:ln w="5235">
            <a:solidFill>
              <a:srgbClr val="C6C6C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4" name="object 364"/>
          <p:cNvSpPr/>
          <p:nvPr/>
        </p:nvSpPr>
        <p:spPr>
          <a:xfrm>
            <a:off x="8605156" y="4787554"/>
            <a:ext cx="219710" cy="0"/>
          </a:xfrm>
          <a:custGeom>
            <a:avLst/>
            <a:gdLst/>
            <a:ahLst/>
            <a:cxnLst/>
            <a:rect l="l" t="t" r="r" b="b"/>
            <a:pathLst>
              <a:path w="219709" h="0">
                <a:moveTo>
                  <a:pt x="0" y="0"/>
                </a:moveTo>
                <a:lnTo>
                  <a:pt x="219233" y="0"/>
                </a:lnTo>
              </a:path>
            </a:pathLst>
          </a:custGeom>
          <a:ln w="5235">
            <a:solidFill>
              <a:srgbClr val="C6C6C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5" name="object 365"/>
          <p:cNvSpPr/>
          <p:nvPr/>
        </p:nvSpPr>
        <p:spPr>
          <a:xfrm>
            <a:off x="8615596" y="4779700"/>
            <a:ext cx="198755" cy="0"/>
          </a:xfrm>
          <a:custGeom>
            <a:avLst/>
            <a:gdLst/>
            <a:ahLst/>
            <a:cxnLst/>
            <a:rect l="l" t="t" r="r" b="b"/>
            <a:pathLst>
              <a:path w="198754" h="0">
                <a:moveTo>
                  <a:pt x="0" y="0"/>
                </a:moveTo>
                <a:lnTo>
                  <a:pt x="198354" y="0"/>
                </a:lnTo>
              </a:path>
            </a:pathLst>
          </a:custGeom>
          <a:ln w="10471">
            <a:solidFill>
              <a:srgbClr val="CACAC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6" name="object 366"/>
          <p:cNvSpPr/>
          <p:nvPr/>
        </p:nvSpPr>
        <p:spPr>
          <a:xfrm>
            <a:off x="8652135" y="4771847"/>
            <a:ext cx="125730" cy="0"/>
          </a:xfrm>
          <a:custGeom>
            <a:avLst/>
            <a:gdLst/>
            <a:ahLst/>
            <a:cxnLst/>
            <a:rect l="l" t="t" r="r" b="b"/>
            <a:pathLst>
              <a:path w="125729" h="0">
                <a:moveTo>
                  <a:pt x="0" y="0"/>
                </a:moveTo>
                <a:lnTo>
                  <a:pt x="125276" y="0"/>
                </a:lnTo>
              </a:path>
            </a:pathLst>
          </a:custGeom>
          <a:ln w="5235">
            <a:solidFill>
              <a:srgbClr val="CACAC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7" name="object 367"/>
          <p:cNvSpPr/>
          <p:nvPr/>
        </p:nvSpPr>
        <p:spPr>
          <a:xfrm>
            <a:off x="8678234" y="4763993"/>
            <a:ext cx="73660" cy="5715"/>
          </a:xfrm>
          <a:custGeom>
            <a:avLst/>
            <a:gdLst/>
            <a:ahLst/>
            <a:cxnLst/>
            <a:rect l="l" t="t" r="r" b="b"/>
            <a:pathLst>
              <a:path w="73659" h="5714">
                <a:moveTo>
                  <a:pt x="62638" y="0"/>
                </a:moveTo>
                <a:lnTo>
                  <a:pt x="10439" y="0"/>
                </a:lnTo>
                <a:lnTo>
                  <a:pt x="0" y="5235"/>
                </a:lnTo>
                <a:lnTo>
                  <a:pt x="73077" y="5235"/>
                </a:lnTo>
                <a:lnTo>
                  <a:pt x="62638" y="0"/>
                </a:lnTo>
                <a:close/>
              </a:path>
            </a:pathLst>
          </a:custGeom>
          <a:solidFill>
            <a:srgbClr val="CACAC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8" name="object 368"/>
          <p:cNvSpPr/>
          <p:nvPr/>
        </p:nvSpPr>
        <p:spPr>
          <a:xfrm>
            <a:off x="8422462" y="4795408"/>
            <a:ext cx="584835" cy="775335"/>
          </a:xfrm>
          <a:custGeom>
            <a:avLst/>
            <a:gdLst/>
            <a:ahLst/>
            <a:cxnLst/>
            <a:rect l="l" t="t" r="r" b="b"/>
            <a:pathLst>
              <a:path w="584834" h="775335">
                <a:moveTo>
                  <a:pt x="323630" y="0"/>
                </a:moveTo>
                <a:lnTo>
                  <a:pt x="260992" y="0"/>
                </a:lnTo>
                <a:lnTo>
                  <a:pt x="234892" y="5235"/>
                </a:lnTo>
                <a:lnTo>
                  <a:pt x="203573" y="15707"/>
                </a:lnTo>
                <a:lnTo>
                  <a:pt x="177474" y="26179"/>
                </a:lnTo>
                <a:lnTo>
                  <a:pt x="151375" y="47122"/>
                </a:lnTo>
                <a:lnTo>
                  <a:pt x="130495" y="62830"/>
                </a:lnTo>
                <a:lnTo>
                  <a:pt x="83517" y="109981"/>
                </a:lnTo>
                <a:lnTo>
                  <a:pt x="67857" y="141396"/>
                </a:lnTo>
                <a:lnTo>
                  <a:pt x="46978" y="167576"/>
                </a:lnTo>
                <a:lnTo>
                  <a:pt x="36538" y="204227"/>
                </a:lnTo>
                <a:lnTo>
                  <a:pt x="20879" y="235642"/>
                </a:lnTo>
                <a:lnTo>
                  <a:pt x="10439" y="272294"/>
                </a:lnTo>
                <a:lnTo>
                  <a:pt x="0" y="345596"/>
                </a:lnTo>
                <a:lnTo>
                  <a:pt x="0" y="429370"/>
                </a:lnTo>
                <a:lnTo>
                  <a:pt x="10439" y="502673"/>
                </a:lnTo>
                <a:lnTo>
                  <a:pt x="20879" y="539324"/>
                </a:lnTo>
                <a:lnTo>
                  <a:pt x="36539" y="570739"/>
                </a:lnTo>
                <a:lnTo>
                  <a:pt x="46978" y="607390"/>
                </a:lnTo>
                <a:lnTo>
                  <a:pt x="67858" y="633570"/>
                </a:lnTo>
                <a:lnTo>
                  <a:pt x="83517" y="664985"/>
                </a:lnTo>
                <a:lnTo>
                  <a:pt x="130496" y="712108"/>
                </a:lnTo>
                <a:lnTo>
                  <a:pt x="151375" y="727816"/>
                </a:lnTo>
                <a:lnTo>
                  <a:pt x="177475" y="748758"/>
                </a:lnTo>
                <a:lnTo>
                  <a:pt x="203574" y="759230"/>
                </a:lnTo>
                <a:lnTo>
                  <a:pt x="234893" y="769702"/>
                </a:lnTo>
                <a:lnTo>
                  <a:pt x="260992" y="774937"/>
                </a:lnTo>
                <a:lnTo>
                  <a:pt x="323630" y="774937"/>
                </a:lnTo>
                <a:lnTo>
                  <a:pt x="349730" y="769702"/>
                </a:lnTo>
                <a:lnTo>
                  <a:pt x="381049" y="759230"/>
                </a:lnTo>
                <a:lnTo>
                  <a:pt x="407148" y="748758"/>
                </a:lnTo>
                <a:lnTo>
                  <a:pt x="433247" y="727816"/>
                </a:lnTo>
                <a:lnTo>
                  <a:pt x="454127" y="712108"/>
                </a:lnTo>
                <a:lnTo>
                  <a:pt x="501105" y="664985"/>
                </a:lnTo>
                <a:lnTo>
                  <a:pt x="516765" y="633570"/>
                </a:lnTo>
                <a:lnTo>
                  <a:pt x="537644" y="607390"/>
                </a:lnTo>
                <a:lnTo>
                  <a:pt x="548084" y="570739"/>
                </a:lnTo>
                <a:lnTo>
                  <a:pt x="563743" y="539324"/>
                </a:lnTo>
                <a:lnTo>
                  <a:pt x="574183" y="502673"/>
                </a:lnTo>
                <a:lnTo>
                  <a:pt x="584623" y="429370"/>
                </a:lnTo>
                <a:lnTo>
                  <a:pt x="584622" y="345596"/>
                </a:lnTo>
                <a:lnTo>
                  <a:pt x="574183" y="272294"/>
                </a:lnTo>
                <a:lnTo>
                  <a:pt x="563743" y="235642"/>
                </a:lnTo>
                <a:lnTo>
                  <a:pt x="548083" y="204227"/>
                </a:lnTo>
                <a:lnTo>
                  <a:pt x="537644" y="167576"/>
                </a:lnTo>
                <a:lnTo>
                  <a:pt x="516764" y="141396"/>
                </a:lnTo>
                <a:lnTo>
                  <a:pt x="501105" y="109981"/>
                </a:lnTo>
                <a:lnTo>
                  <a:pt x="454126" y="62830"/>
                </a:lnTo>
                <a:lnTo>
                  <a:pt x="433247" y="47122"/>
                </a:lnTo>
                <a:lnTo>
                  <a:pt x="407147" y="26179"/>
                </a:lnTo>
                <a:lnTo>
                  <a:pt x="381048" y="15707"/>
                </a:lnTo>
                <a:lnTo>
                  <a:pt x="349729" y="5235"/>
                </a:lnTo>
                <a:lnTo>
                  <a:pt x="323630" y="0"/>
                </a:lnTo>
                <a:close/>
              </a:path>
            </a:pathLst>
          </a:custGeom>
          <a:solidFill>
            <a:srgbClr val="74747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9" name="object 369"/>
          <p:cNvSpPr/>
          <p:nvPr/>
        </p:nvSpPr>
        <p:spPr>
          <a:xfrm>
            <a:off x="8542519" y="5460394"/>
            <a:ext cx="344805" cy="89535"/>
          </a:xfrm>
          <a:custGeom>
            <a:avLst/>
            <a:gdLst/>
            <a:ahLst/>
            <a:cxnLst/>
            <a:rect l="l" t="t" r="r" b="b"/>
            <a:pathLst>
              <a:path w="344804" h="89535">
                <a:moveTo>
                  <a:pt x="187914" y="83772"/>
                </a:moveTo>
                <a:lnTo>
                  <a:pt x="161815" y="83772"/>
                </a:lnTo>
                <a:lnTo>
                  <a:pt x="172255" y="89008"/>
                </a:lnTo>
                <a:lnTo>
                  <a:pt x="187914" y="83772"/>
                </a:lnTo>
                <a:close/>
              </a:path>
              <a:path w="344804" h="89535">
                <a:moveTo>
                  <a:pt x="31319" y="0"/>
                </a:moveTo>
                <a:lnTo>
                  <a:pt x="0" y="0"/>
                </a:lnTo>
                <a:lnTo>
                  <a:pt x="20879" y="20943"/>
                </a:lnTo>
                <a:lnTo>
                  <a:pt x="31319" y="26179"/>
                </a:lnTo>
                <a:lnTo>
                  <a:pt x="36538" y="36651"/>
                </a:lnTo>
                <a:lnTo>
                  <a:pt x="46978" y="41887"/>
                </a:lnTo>
                <a:lnTo>
                  <a:pt x="57418" y="52358"/>
                </a:lnTo>
                <a:lnTo>
                  <a:pt x="88737" y="68066"/>
                </a:lnTo>
                <a:lnTo>
                  <a:pt x="104397" y="73301"/>
                </a:lnTo>
                <a:lnTo>
                  <a:pt x="125276" y="83772"/>
                </a:lnTo>
                <a:lnTo>
                  <a:pt x="219233" y="83772"/>
                </a:lnTo>
                <a:lnTo>
                  <a:pt x="234893" y="78536"/>
                </a:lnTo>
                <a:lnTo>
                  <a:pt x="266211" y="62830"/>
                </a:lnTo>
                <a:lnTo>
                  <a:pt x="146155" y="62830"/>
                </a:lnTo>
                <a:lnTo>
                  <a:pt x="135716" y="57594"/>
                </a:lnTo>
                <a:lnTo>
                  <a:pt x="125276" y="57594"/>
                </a:lnTo>
                <a:lnTo>
                  <a:pt x="114836" y="52358"/>
                </a:lnTo>
                <a:lnTo>
                  <a:pt x="109616" y="52358"/>
                </a:lnTo>
                <a:lnTo>
                  <a:pt x="88737" y="41887"/>
                </a:lnTo>
                <a:lnTo>
                  <a:pt x="83517" y="36651"/>
                </a:lnTo>
                <a:lnTo>
                  <a:pt x="62638" y="26179"/>
                </a:lnTo>
                <a:lnTo>
                  <a:pt x="57418" y="20943"/>
                </a:lnTo>
                <a:lnTo>
                  <a:pt x="46978" y="15707"/>
                </a:lnTo>
                <a:lnTo>
                  <a:pt x="41758" y="5235"/>
                </a:lnTo>
                <a:lnTo>
                  <a:pt x="31319" y="0"/>
                </a:lnTo>
                <a:close/>
              </a:path>
              <a:path w="344804" h="89535">
                <a:moveTo>
                  <a:pt x="344509" y="0"/>
                </a:moveTo>
                <a:lnTo>
                  <a:pt x="313190" y="0"/>
                </a:lnTo>
                <a:lnTo>
                  <a:pt x="292311" y="20943"/>
                </a:lnTo>
                <a:lnTo>
                  <a:pt x="281871" y="26179"/>
                </a:lnTo>
                <a:lnTo>
                  <a:pt x="276651" y="31415"/>
                </a:lnTo>
                <a:lnTo>
                  <a:pt x="255772" y="41887"/>
                </a:lnTo>
                <a:lnTo>
                  <a:pt x="250552" y="47122"/>
                </a:lnTo>
                <a:lnTo>
                  <a:pt x="240113" y="52358"/>
                </a:lnTo>
                <a:lnTo>
                  <a:pt x="229673" y="52358"/>
                </a:lnTo>
                <a:lnTo>
                  <a:pt x="219233" y="57594"/>
                </a:lnTo>
                <a:lnTo>
                  <a:pt x="214013" y="57594"/>
                </a:lnTo>
                <a:lnTo>
                  <a:pt x="203574" y="62830"/>
                </a:lnTo>
                <a:lnTo>
                  <a:pt x="266211" y="62830"/>
                </a:lnTo>
                <a:lnTo>
                  <a:pt x="287091" y="52358"/>
                </a:lnTo>
                <a:lnTo>
                  <a:pt x="297531" y="41887"/>
                </a:lnTo>
                <a:lnTo>
                  <a:pt x="307971" y="36651"/>
                </a:lnTo>
                <a:lnTo>
                  <a:pt x="318410" y="26179"/>
                </a:lnTo>
                <a:lnTo>
                  <a:pt x="328850" y="20943"/>
                </a:lnTo>
                <a:lnTo>
                  <a:pt x="339290" y="10471"/>
                </a:lnTo>
                <a:lnTo>
                  <a:pt x="344509" y="0"/>
                </a:lnTo>
                <a:close/>
              </a:path>
            </a:pathLst>
          </a:custGeom>
          <a:solidFill>
            <a:srgbClr val="FFB3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0" name="object 370"/>
          <p:cNvSpPr/>
          <p:nvPr/>
        </p:nvSpPr>
        <p:spPr>
          <a:xfrm>
            <a:off x="8532079" y="5444686"/>
            <a:ext cx="41910" cy="15875"/>
          </a:xfrm>
          <a:custGeom>
            <a:avLst/>
            <a:gdLst/>
            <a:ahLst/>
            <a:cxnLst/>
            <a:rect l="l" t="t" r="r" b="b"/>
            <a:pathLst>
              <a:path w="41909" h="15875">
                <a:moveTo>
                  <a:pt x="41758" y="10471"/>
                </a:moveTo>
                <a:lnTo>
                  <a:pt x="10439" y="10471"/>
                </a:lnTo>
                <a:lnTo>
                  <a:pt x="10439" y="15707"/>
                </a:lnTo>
                <a:lnTo>
                  <a:pt x="41758" y="15707"/>
                </a:lnTo>
                <a:lnTo>
                  <a:pt x="41758" y="10471"/>
                </a:lnTo>
                <a:close/>
              </a:path>
              <a:path w="41909" h="15875">
                <a:moveTo>
                  <a:pt x="31319" y="0"/>
                </a:moveTo>
                <a:lnTo>
                  <a:pt x="0" y="0"/>
                </a:lnTo>
                <a:lnTo>
                  <a:pt x="5219" y="5235"/>
                </a:lnTo>
                <a:lnTo>
                  <a:pt x="5219" y="10471"/>
                </a:lnTo>
                <a:lnTo>
                  <a:pt x="36538" y="10471"/>
                </a:lnTo>
                <a:lnTo>
                  <a:pt x="31319" y="5235"/>
                </a:lnTo>
                <a:lnTo>
                  <a:pt x="31319" y="0"/>
                </a:lnTo>
                <a:close/>
              </a:path>
            </a:pathLst>
          </a:custGeom>
          <a:solidFill>
            <a:srgbClr val="FFB30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1" name="object 371"/>
          <p:cNvSpPr/>
          <p:nvPr/>
        </p:nvSpPr>
        <p:spPr>
          <a:xfrm>
            <a:off x="8855710" y="5444686"/>
            <a:ext cx="41910" cy="15875"/>
          </a:xfrm>
          <a:custGeom>
            <a:avLst/>
            <a:gdLst/>
            <a:ahLst/>
            <a:cxnLst/>
            <a:rect l="l" t="t" r="r" b="b"/>
            <a:pathLst>
              <a:path w="41909" h="15875">
                <a:moveTo>
                  <a:pt x="41758" y="0"/>
                </a:moveTo>
                <a:lnTo>
                  <a:pt x="15659" y="0"/>
                </a:lnTo>
                <a:lnTo>
                  <a:pt x="0" y="15707"/>
                </a:lnTo>
                <a:lnTo>
                  <a:pt x="31319" y="15707"/>
                </a:lnTo>
                <a:lnTo>
                  <a:pt x="41758" y="5235"/>
                </a:lnTo>
                <a:lnTo>
                  <a:pt x="41758" y="0"/>
                </a:lnTo>
                <a:close/>
              </a:path>
            </a:pathLst>
          </a:custGeom>
          <a:solidFill>
            <a:srgbClr val="FFB30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2" name="object 372"/>
          <p:cNvSpPr/>
          <p:nvPr/>
        </p:nvSpPr>
        <p:spPr>
          <a:xfrm>
            <a:off x="8521640" y="5428979"/>
            <a:ext cx="41910" cy="15875"/>
          </a:xfrm>
          <a:custGeom>
            <a:avLst/>
            <a:gdLst/>
            <a:ahLst/>
            <a:cxnLst/>
            <a:rect l="l" t="t" r="r" b="b"/>
            <a:pathLst>
              <a:path w="41909" h="15875">
                <a:moveTo>
                  <a:pt x="31319" y="0"/>
                </a:moveTo>
                <a:lnTo>
                  <a:pt x="0" y="5235"/>
                </a:lnTo>
                <a:lnTo>
                  <a:pt x="5219" y="5235"/>
                </a:lnTo>
                <a:lnTo>
                  <a:pt x="5219" y="10471"/>
                </a:lnTo>
                <a:lnTo>
                  <a:pt x="10439" y="15707"/>
                </a:lnTo>
                <a:lnTo>
                  <a:pt x="41758" y="15707"/>
                </a:lnTo>
                <a:lnTo>
                  <a:pt x="31319" y="5235"/>
                </a:lnTo>
                <a:lnTo>
                  <a:pt x="31319" y="0"/>
                </a:lnTo>
                <a:close/>
              </a:path>
            </a:pathLst>
          </a:custGeom>
          <a:solidFill>
            <a:srgbClr val="FAB00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3" name="object 373"/>
          <p:cNvSpPr/>
          <p:nvPr/>
        </p:nvSpPr>
        <p:spPr>
          <a:xfrm>
            <a:off x="8871370" y="5428979"/>
            <a:ext cx="36830" cy="15875"/>
          </a:xfrm>
          <a:custGeom>
            <a:avLst/>
            <a:gdLst/>
            <a:ahLst/>
            <a:cxnLst/>
            <a:rect l="l" t="t" r="r" b="b"/>
            <a:pathLst>
              <a:path w="36829" h="15875">
                <a:moveTo>
                  <a:pt x="10439" y="0"/>
                </a:moveTo>
                <a:lnTo>
                  <a:pt x="5219" y="5235"/>
                </a:lnTo>
                <a:lnTo>
                  <a:pt x="5219" y="10471"/>
                </a:lnTo>
                <a:lnTo>
                  <a:pt x="0" y="10471"/>
                </a:lnTo>
                <a:lnTo>
                  <a:pt x="0" y="15707"/>
                </a:lnTo>
                <a:lnTo>
                  <a:pt x="31319" y="15707"/>
                </a:lnTo>
                <a:lnTo>
                  <a:pt x="31319" y="10471"/>
                </a:lnTo>
                <a:lnTo>
                  <a:pt x="36538" y="5235"/>
                </a:lnTo>
                <a:lnTo>
                  <a:pt x="10439" y="0"/>
                </a:lnTo>
                <a:close/>
              </a:path>
            </a:pathLst>
          </a:custGeom>
          <a:solidFill>
            <a:srgbClr val="FAB00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4" name="object 374"/>
          <p:cNvSpPr/>
          <p:nvPr/>
        </p:nvSpPr>
        <p:spPr>
          <a:xfrm>
            <a:off x="8516420" y="5418507"/>
            <a:ext cx="36830" cy="15875"/>
          </a:xfrm>
          <a:custGeom>
            <a:avLst/>
            <a:gdLst/>
            <a:ahLst/>
            <a:cxnLst/>
            <a:rect l="l" t="t" r="r" b="b"/>
            <a:pathLst>
              <a:path w="36829" h="15875">
                <a:moveTo>
                  <a:pt x="26099" y="0"/>
                </a:moveTo>
                <a:lnTo>
                  <a:pt x="0" y="0"/>
                </a:lnTo>
                <a:lnTo>
                  <a:pt x="0" y="5235"/>
                </a:lnTo>
                <a:lnTo>
                  <a:pt x="5219" y="10471"/>
                </a:lnTo>
                <a:lnTo>
                  <a:pt x="5219" y="15707"/>
                </a:lnTo>
                <a:lnTo>
                  <a:pt x="36538" y="10471"/>
                </a:lnTo>
                <a:lnTo>
                  <a:pt x="31319" y="10471"/>
                </a:lnTo>
                <a:lnTo>
                  <a:pt x="31319" y="5235"/>
                </a:lnTo>
                <a:lnTo>
                  <a:pt x="26099" y="0"/>
                </a:lnTo>
                <a:close/>
              </a:path>
            </a:pathLst>
          </a:custGeom>
          <a:solidFill>
            <a:srgbClr val="F6AD1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5" name="object 375"/>
          <p:cNvSpPr/>
          <p:nvPr/>
        </p:nvSpPr>
        <p:spPr>
          <a:xfrm>
            <a:off x="8881809" y="5418507"/>
            <a:ext cx="36830" cy="15875"/>
          </a:xfrm>
          <a:custGeom>
            <a:avLst/>
            <a:gdLst/>
            <a:ahLst/>
            <a:cxnLst/>
            <a:rect l="l" t="t" r="r" b="b"/>
            <a:pathLst>
              <a:path w="36829" h="15875">
                <a:moveTo>
                  <a:pt x="36538" y="0"/>
                </a:moveTo>
                <a:lnTo>
                  <a:pt x="5219" y="0"/>
                </a:lnTo>
                <a:lnTo>
                  <a:pt x="5219" y="5235"/>
                </a:lnTo>
                <a:lnTo>
                  <a:pt x="0" y="10471"/>
                </a:lnTo>
                <a:lnTo>
                  <a:pt x="26099" y="15707"/>
                </a:lnTo>
                <a:lnTo>
                  <a:pt x="31319" y="10471"/>
                </a:lnTo>
                <a:lnTo>
                  <a:pt x="31319" y="5235"/>
                </a:lnTo>
                <a:lnTo>
                  <a:pt x="36538" y="0"/>
                </a:lnTo>
                <a:close/>
              </a:path>
            </a:pathLst>
          </a:custGeom>
          <a:solidFill>
            <a:srgbClr val="F6AD1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6" name="object 376"/>
          <p:cNvSpPr/>
          <p:nvPr/>
        </p:nvSpPr>
        <p:spPr>
          <a:xfrm>
            <a:off x="8505980" y="5402799"/>
            <a:ext cx="36830" cy="15875"/>
          </a:xfrm>
          <a:custGeom>
            <a:avLst/>
            <a:gdLst/>
            <a:ahLst/>
            <a:cxnLst/>
            <a:rect l="l" t="t" r="r" b="b"/>
            <a:pathLst>
              <a:path w="36829" h="15875">
                <a:moveTo>
                  <a:pt x="26099" y="0"/>
                </a:moveTo>
                <a:lnTo>
                  <a:pt x="0" y="0"/>
                </a:lnTo>
                <a:lnTo>
                  <a:pt x="0" y="5235"/>
                </a:lnTo>
                <a:lnTo>
                  <a:pt x="5219" y="10471"/>
                </a:lnTo>
                <a:lnTo>
                  <a:pt x="5219" y="15707"/>
                </a:lnTo>
                <a:lnTo>
                  <a:pt x="36538" y="15707"/>
                </a:lnTo>
                <a:lnTo>
                  <a:pt x="31319" y="10471"/>
                </a:lnTo>
                <a:lnTo>
                  <a:pt x="31319" y="5235"/>
                </a:lnTo>
                <a:lnTo>
                  <a:pt x="26099" y="5235"/>
                </a:lnTo>
                <a:lnTo>
                  <a:pt x="26099" y="0"/>
                </a:lnTo>
                <a:close/>
              </a:path>
            </a:pathLst>
          </a:custGeom>
          <a:solidFill>
            <a:srgbClr val="F3AC1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7" name="object 377"/>
          <p:cNvSpPr/>
          <p:nvPr/>
        </p:nvSpPr>
        <p:spPr>
          <a:xfrm>
            <a:off x="8892249" y="5402799"/>
            <a:ext cx="36830" cy="15875"/>
          </a:xfrm>
          <a:custGeom>
            <a:avLst/>
            <a:gdLst/>
            <a:ahLst/>
            <a:cxnLst/>
            <a:rect l="l" t="t" r="r" b="b"/>
            <a:pathLst>
              <a:path w="36829" h="15875">
                <a:moveTo>
                  <a:pt x="36538" y="0"/>
                </a:moveTo>
                <a:lnTo>
                  <a:pt x="10439" y="0"/>
                </a:lnTo>
                <a:lnTo>
                  <a:pt x="0" y="10471"/>
                </a:lnTo>
                <a:lnTo>
                  <a:pt x="0" y="15707"/>
                </a:lnTo>
                <a:lnTo>
                  <a:pt x="26099" y="15707"/>
                </a:lnTo>
                <a:lnTo>
                  <a:pt x="31319" y="10471"/>
                </a:lnTo>
                <a:lnTo>
                  <a:pt x="31319" y="5235"/>
                </a:lnTo>
                <a:lnTo>
                  <a:pt x="36538" y="0"/>
                </a:lnTo>
                <a:close/>
              </a:path>
            </a:pathLst>
          </a:custGeom>
          <a:solidFill>
            <a:srgbClr val="F3AC1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8" name="object 378"/>
          <p:cNvSpPr/>
          <p:nvPr/>
        </p:nvSpPr>
        <p:spPr>
          <a:xfrm>
            <a:off x="8495541" y="5387091"/>
            <a:ext cx="36830" cy="15875"/>
          </a:xfrm>
          <a:custGeom>
            <a:avLst/>
            <a:gdLst/>
            <a:ahLst/>
            <a:cxnLst/>
            <a:rect l="l" t="t" r="r" b="b"/>
            <a:pathLst>
              <a:path w="36829" h="15875">
                <a:moveTo>
                  <a:pt x="26099" y="0"/>
                </a:moveTo>
                <a:lnTo>
                  <a:pt x="0" y="0"/>
                </a:lnTo>
                <a:lnTo>
                  <a:pt x="0" y="5235"/>
                </a:lnTo>
                <a:lnTo>
                  <a:pt x="5219" y="5235"/>
                </a:lnTo>
                <a:lnTo>
                  <a:pt x="5219" y="10471"/>
                </a:lnTo>
                <a:lnTo>
                  <a:pt x="10439" y="15707"/>
                </a:lnTo>
                <a:lnTo>
                  <a:pt x="36538" y="15707"/>
                </a:lnTo>
                <a:lnTo>
                  <a:pt x="31319" y="10471"/>
                </a:lnTo>
                <a:lnTo>
                  <a:pt x="31319" y="5235"/>
                </a:lnTo>
                <a:lnTo>
                  <a:pt x="26099" y="0"/>
                </a:lnTo>
                <a:close/>
              </a:path>
            </a:pathLst>
          </a:custGeom>
          <a:solidFill>
            <a:srgbClr val="EEAA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9" name="object 379"/>
          <p:cNvSpPr/>
          <p:nvPr/>
        </p:nvSpPr>
        <p:spPr>
          <a:xfrm>
            <a:off x="8902689" y="5387091"/>
            <a:ext cx="31750" cy="15875"/>
          </a:xfrm>
          <a:custGeom>
            <a:avLst/>
            <a:gdLst/>
            <a:ahLst/>
            <a:cxnLst/>
            <a:rect l="l" t="t" r="r" b="b"/>
            <a:pathLst>
              <a:path w="31750" h="15875">
                <a:moveTo>
                  <a:pt x="31319" y="0"/>
                </a:moveTo>
                <a:lnTo>
                  <a:pt x="5219" y="0"/>
                </a:lnTo>
                <a:lnTo>
                  <a:pt x="5219" y="5235"/>
                </a:lnTo>
                <a:lnTo>
                  <a:pt x="0" y="5235"/>
                </a:lnTo>
                <a:lnTo>
                  <a:pt x="0" y="15707"/>
                </a:lnTo>
                <a:lnTo>
                  <a:pt x="26099" y="15707"/>
                </a:lnTo>
                <a:lnTo>
                  <a:pt x="26099" y="10471"/>
                </a:lnTo>
                <a:lnTo>
                  <a:pt x="31319" y="5235"/>
                </a:lnTo>
                <a:lnTo>
                  <a:pt x="31319" y="0"/>
                </a:lnTo>
                <a:close/>
              </a:path>
            </a:pathLst>
          </a:custGeom>
          <a:solidFill>
            <a:srgbClr val="EEAA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0" name="object 380"/>
          <p:cNvSpPr/>
          <p:nvPr/>
        </p:nvSpPr>
        <p:spPr>
          <a:xfrm>
            <a:off x="8490321" y="5371384"/>
            <a:ext cx="31750" cy="15875"/>
          </a:xfrm>
          <a:custGeom>
            <a:avLst/>
            <a:gdLst/>
            <a:ahLst/>
            <a:cxnLst/>
            <a:rect l="l" t="t" r="r" b="b"/>
            <a:pathLst>
              <a:path w="31750" h="15875">
                <a:moveTo>
                  <a:pt x="26099" y="0"/>
                </a:moveTo>
                <a:lnTo>
                  <a:pt x="0" y="0"/>
                </a:lnTo>
                <a:lnTo>
                  <a:pt x="0" y="5235"/>
                </a:lnTo>
                <a:lnTo>
                  <a:pt x="5219" y="10471"/>
                </a:lnTo>
                <a:lnTo>
                  <a:pt x="5219" y="15707"/>
                </a:lnTo>
                <a:lnTo>
                  <a:pt x="31319" y="15707"/>
                </a:lnTo>
                <a:lnTo>
                  <a:pt x="31319" y="10471"/>
                </a:lnTo>
                <a:lnTo>
                  <a:pt x="26099" y="5235"/>
                </a:lnTo>
                <a:lnTo>
                  <a:pt x="26099" y="0"/>
                </a:lnTo>
                <a:close/>
              </a:path>
            </a:pathLst>
          </a:custGeom>
          <a:solidFill>
            <a:srgbClr val="EAA72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1" name="object 381"/>
          <p:cNvSpPr/>
          <p:nvPr/>
        </p:nvSpPr>
        <p:spPr>
          <a:xfrm>
            <a:off x="8907908" y="5371384"/>
            <a:ext cx="36830" cy="15875"/>
          </a:xfrm>
          <a:custGeom>
            <a:avLst/>
            <a:gdLst/>
            <a:ahLst/>
            <a:cxnLst/>
            <a:rect l="l" t="t" r="r" b="b"/>
            <a:pathLst>
              <a:path w="36829" h="15875">
                <a:moveTo>
                  <a:pt x="36538" y="0"/>
                </a:moveTo>
                <a:lnTo>
                  <a:pt x="10439" y="0"/>
                </a:lnTo>
                <a:lnTo>
                  <a:pt x="5219" y="5235"/>
                </a:lnTo>
                <a:lnTo>
                  <a:pt x="5219" y="10471"/>
                </a:lnTo>
                <a:lnTo>
                  <a:pt x="0" y="15707"/>
                </a:lnTo>
                <a:lnTo>
                  <a:pt x="26099" y="15707"/>
                </a:lnTo>
                <a:lnTo>
                  <a:pt x="31319" y="10471"/>
                </a:lnTo>
                <a:lnTo>
                  <a:pt x="31319" y="5235"/>
                </a:lnTo>
                <a:lnTo>
                  <a:pt x="36538" y="0"/>
                </a:lnTo>
                <a:close/>
              </a:path>
            </a:pathLst>
          </a:custGeom>
          <a:solidFill>
            <a:srgbClr val="EAA72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2" name="object 382"/>
          <p:cNvSpPr/>
          <p:nvPr/>
        </p:nvSpPr>
        <p:spPr>
          <a:xfrm>
            <a:off x="8485100" y="5360912"/>
            <a:ext cx="31750" cy="10795"/>
          </a:xfrm>
          <a:custGeom>
            <a:avLst/>
            <a:gdLst/>
            <a:ahLst/>
            <a:cxnLst/>
            <a:rect l="l" t="t" r="r" b="b"/>
            <a:pathLst>
              <a:path w="31750" h="10795">
                <a:moveTo>
                  <a:pt x="26099" y="0"/>
                </a:moveTo>
                <a:lnTo>
                  <a:pt x="0" y="0"/>
                </a:lnTo>
                <a:lnTo>
                  <a:pt x="0" y="5235"/>
                </a:lnTo>
                <a:lnTo>
                  <a:pt x="5219" y="10471"/>
                </a:lnTo>
                <a:lnTo>
                  <a:pt x="31319" y="10471"/>
                </a:lnTo>
                <a:lnTo>
                  <a:pt x="26099" y="5235"/>
                </a:lnTo>
                <a:lnTo>
                  <a:pt x="26099" y="0"/>
                </a:lnTo>
                <a:close/>
              </a:path>
            </a:pathLst>
          </a:custGeom>
          <a:solidFill>
            <a:srgbClr val="E4A22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3" name="object 383"/>
          <p:cNvSpPr/>
          <p:nvPr/>
        </p:nvSpPr>
        <p:spPr>
          <a:xfrm>
            <a:off x="8918348" y="5360912"/>
            <a:ext cx="31750" cy="10795"/>
          </a:xfrm>
          <a:custGeom>
            <a:avLst/>
            <a:gdLst/>
            <a:ahLst/>
            <a:cxnLst/>
            <a:rect l="l" t="t" r="r" b="b"/>
            <a:pathLst>
              <a:path w="31750" h="10795">
                <a:moveTo>
                  <a:pt x="31319" y="0"/>
                </a:moveTo>
                <a:lnTo>
                  <a:pt x="0" y="0"/>
                </a:lnTo>
                <a:lnTo>
                  <a:pt x="0" y="10471"/>
                </a:lnTo>
                <a:lnTo>
                  <a:pt x="26099" y="10471"/>
                </a:lnTo>
                <a:lnTo>
                  <a:pt x="26099" y="5235"/>
                </a:lnTo>
                <a:lnTo>
                  <a:pt x="31319" y="0"/>
                </a:lnTo>
                <a:close/>
              </a:path>
            </a:pathLst>
          </a:custGeom>
          <a:solidFill>
            <a:srgbClr val="E4A22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4" name="object 384"/>
          <p:cNvSpPr/>
          <p:nvPr/>
        </p:nvSpPr>
        <p:spPr>
          <a:xfrm>
            <a:off x="8479880" y="5345204"/>
            <a:ext cx="31750" cy="15875"/>
          </a:xfrm>
          <a:custGeom>
            <a:avLst/>
            <a:gdLst/>
            <a:ahLst/>
            <a:cxnLst/>
            <a:rect l="l" t="t" r="r" b="b"/>
            <a:pathLst>
              <a:path w="31750" h="15875">
                <a:moveTo>
                  <a:pt x="26099" y="0"/>
                </a:moveTo>
                <a:lnTo>
                  <a:pt x="0" y="0"/>
                </a:lnTo>
                <a:lnTo>
                  <a:pt x="0" y="10471"/>
                </a:lnTo>
                <a:lnTo>
                  <a:pt x="5219" y="15707"/>
                </a:lnTo>
                <a:lnTo>
                  <a:pt x="31319" y="15707"/>
                </a:lnTo>
                <a:lnTo>
                  <a:pt x="26099" y="10471"/>
                </a:lnTo>
                <a:lnTo>
                  <a:pt x="26099" y="0"/>
                </a:lnTo>
                <a:close/>
              </a:path>
            </a:pathLst>
          </a:custGeom>
          <a:solidFill>
            <a:srgbClr val="DF9F2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5" name="object 385"/>
          <p:cNvSpPr/>
          <p:nvPr/>
        </p:nvSpPr>
        <p:spPr>
          <a:xfrm>
            <a:off x="8923568" y="5345204"/>
            <a:ext cx="31750" cy="15875"/>
          </a:xfrm>
          <a:custGeom>
            <a:avLst/>
            <a:gdLst/>
            <a:ahLst/>
            <a:cxnLst/>
            <a:rect l="l" t="t" r="r" b="b"/>
            <a:pathLst>
              <a:path w="31750" h="15875">
                <a:moveTo>
                  <a:pt x="31319" y="0"/>
                </a:moveTo>
                <a:lnTo>
                  <a:pt x="5219" y="0"/>
                </a:lnTo>
                <a:lnTo>
                  <a:pt x="0" y="5235"/>
                </a:lnTo>
                <a:lnTo>
                  <a:pt x="0" y="15707"/>
                </a:lnTo>
                <a:lnTo>
                  <a:pt x="26099" y="15707"/>
                </a:lnTo>
                <a:lnTo>
                  <a:pt x="26099" y="10471"/>
                </a:lnTo>
                <a:lnTo>
                  <a:pt x="31319" y="5235"/>
                </a:lnTo>
                <a:lnTo>
                  <a:pt x="31319" y="0"/>
                </a:lnTo>
                <a:close/>
              </a:path>
            </a:pathLst>
          </a:custGeom>
          <a:solidFill>
            <a:srgbClr val="DF9F2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6" name="object 386"/>
          <p:cNvSpPr/>
          <p:nvPr/>
        </p:nvSpPr>
        <p:spPr>
          <a:xfrm>
            <a:off x="8474661" y="5329497"/>
            <a:ext cx="31750" cy="15875"/>
          </a:xfrm>
          <a:custGeom>
            <a:avLst/>
            <a:gdLst/>
            <a:ahLst/>
            <a:cxnLst/>
            <a:rect l="l" t="t" r="r" b="b"/>
            <a:pathLst>
              <a:path w="31750" h="15875">
                <a:moveTo>
                  <a:pt x="20879" y="0"/>
                </a:moveTo>
                <a:lnTo>
                  <a:pt x="0" y="0"/>
                </a:lnTo>
                <a:lnTo>
                  <a:pt x="0" y="15707"/>
                </a:lnTo>
                <a:lnTo>
                  <a:pt x="31319" y="15707"/>
                </a:lnTo>
                <a:lnTo>
                  <a:pt x="26099" y="10471"/>
                </a:lnTo>
                <a:lnTo>
                  <a:pt x="26099" y="5235"/>
                </a:lnTo>
                <a:lnTo>
                  <a:pt x="20879" y="0"/>
                </a:lnTo>
                <a:close/>
              </a:path>
            </a:pathLst>
          </a:custGeom>
          <a:solidFill>
            <a:srgbClr val="DF9F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7" name="object 387"/>
          <p:cNvSpPr/>
          <p:nvPr/>
        </p:nvSpPr>
        <p:spPr>
          <a:xfrm>
            <a:off x="8928788" y="5329497"/>
            <a:ext cx="31750" cy="15875"/>
          </a:xfrm>
          <a:custGeom>
            <a:avLst/>
            <a:gdLst/>
            <a:ahLst/>
            <a:cxnLst/>
            <a:rect l="l" t="t" r="r" b="b"/>
            <a:pathLst>
              <a:path w="31750" h="15875">
                <a:moveTo>
                  <a:pt x="31319" y="0"/>
                </a:moveTo>
                <a:lnTo>
                  <a:pt x="5219" y="0"/>
                </a:lnTo>
                <a:lnTo>
                  <a:pt x="5219" y="5235"/>
                </a:lnTo>
                <a:lnTo>
                  <a:pt x="0" y="10471"/>
                </a:lnTo>
                <a:lnTo>
                  <a:pt x="0" y="15707"/>
                </a:lnTo>
                <a:lnTo>
                  <a:pt x="26099" y="15707"/>
                </a:lnTo>
                <a:lnTo>
                  <a:pt x="26099" y="5235"/>
                </a:lnTo>
                <a:lnTo>
                  <a:pt x="31319" y="5235"/>
                </a:lnTo>
                <a:lnTo>
                  <a:pt x="31319" y="0"/>
                </a:lnTo>
                <a:close/>
              </a:path>
            </a:pathLst>
          </a:custGeom>
          <a:solidFill>
            <a:srgbClr val="DF9F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8" name="object 388"/>
          <p:cNvSpPr/>
          <p:nvPr/>
        </p:nvSpPr>
        <p:spPr>
          <a:xfrm>
            <a:off x="8469441" y="5313789"/>
            <a:ext cx="26670" cy="15875"/>
          </a:xfrm>
          <a:custGeom>
            <a:avLst/>
            <a:gdLst/>
            <a:ahLst/>
            <a:cxnLst/>
            <a:rect l="l" t="t" r="r" b="b"/>
            <a:pathLst>
              <a:path w="26670" h="15875">
                <a:moveTo>
                  <a:pt x="26099" y="0"/>
                </a:moveTo>
                <a:lnTo>
                  <a:pt x="0" y="0"/>
                </a:lnTo>
                <a:lnTo>
                  <a:pt x="0" y="10471"/>
                </a:lnTo>
                <a:lnTo>
                  <a:pt x="5219" y="15707"/>
                </a:lnTo>
                <a:lnTo>
                  <a:pt x="26099" y="15707"/>
                </a:lnTo>
                <a:lnTo>
                  <a:pt x="26099" y="0"/>
                </a:lnTo>
                <a:close/>
              </a:path>
            </a:pathLst>
          </a:custGeom>
          <a:solidFill>
            <a:srgbClr val="DC9E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9" name="object 389"/>
          <p:cNvSpPr/>
          <p:nvPr/>
        </p:nvSpPr>
        <p:spPr>
          <a:xfrm>
            <a:off x="8934008" y="5313789"/>
            <a:ext cx="31750" cy="15875"/>
          </a:xfrm>
          <a:custGeom>
            <a:avLst/>
            <a:gdLst/>
            <a:ahLst/>
            <a:cxnLst/>
            <a:rect l="l" t="t" r="r" b="b"/>
            <a:pathLst>
              <a:path w="31750" h="15875">
                <a:moveTo>
                  <a:pt x="31319" y="0"/>
                </a:moveTo>
                <a:lnTo>
                  <a:pt x="5219" y="0"/>
                </a:lnTo>
                <a:lnTo>
                  <a:pt x="5219" y="5235"/>
                </a:lnTo>
                <a:lnTo>
                  <a:pt x="0" y="10471"/>
                </a:lnTo>
                <a:lnTo>
                  <a:pt x="0" y="15707"/>
                </a:lnTo>
                <a:lnTo>
                  <a:pt x="26099" y="15707"/>
                </a:lnTo>
                <a:lnTo>
                  <a:pt x="26099" y="5235"/>
                </a:lnTo>
                <a:lnTo>
                  <a:pt x="31319" y="0"/>
                </a:lnTo>
                <a:close/>
              </a:path>
            </a:pathLst>
          </a:custGeom>
          <a:solidFill>
            <a:srgbClr val="DC9E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0" name="object 390"/>
          <p:cNvSpPr/>
          <p:nvPr/>
        </p:nvSpPr>
        <p:spPr>
          <a:xfrm>
            <a:off x="8464221" y="5298081"/>
            <a:ext cx="31750" cy="15875"/>
          </a:xfrm>
          <a:custGeom>
            <a:avLst/>
            <a:gdLst/>
            <a:ahLst/>
            <a:cxnLst/>
            <a:rect l="l" t="t" r="r" b="b"/>
            <a:pathLst>
              <a:path w="31750" h="15875">
                <a:moveTo>
                  <a:pt x="26099" y="0"/>
                </a:moveTo>
                <a:lnTo>
                  <a:pt x="0" y="5235"/>
                </a:lnTo>
                <a:lnTo>
                  <a:pt x="0" y="10471"/>
                </a:lnTo>
                <a:lnTo>
                  <a:pt x="5219" y="15707"/>
                </a:lnTo>
                <a:lnTo>
                  <a:pt x="31319" y="15707"/>
                </a:lnTo>
                <a:lnTo>
                  <a:pt x="26099" y="10471"/>
                </a:lnTo>
                <a:lnTo>
                  <a:pt x="26099" y="0"/>
                </a:lnTo>
                <a:close/>
              </a:path>
            </a:pathLst>
          </a:custGeom>
          <a:solidFill>
            <a:srgbClr val="D69B3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1" name="object 391"/>
          <p:cNvSpPr/>
          <p:nvPr/>
        </p:nvSpPr>
        <p:spPr>
          <a:xfrm>
            <a:off x="8939228" y="5298081"/>
            <a:ext cx="26670" cy="15875"/>
          </a:xfrm>
          <a:custGeom>
            <a:avLst/>
            <a:gdLst/>
            <a:ahLst/>
            <a:cxnLst/>
            <a:rect l="l" t="t" r="r" b="b"/>
            <a:pathLst>
              <a:path w="26670" h="15875">
                <a:moveTo>
                  <a:pt x="5219" y="0"/>
                </a:moveTo>
                <a:lnTo>
                  <a:pt x="0" y="5235"/>
                </a:lnTo>
                <a:lnTo>
                  <a:pt x="0" y="15707"/>
                </a:lnTo>
                <a:lnTo>
                  <a:pt x="26099" y="15707"/>
                </a:lnTo>
                <a:lnTo>
                  <a:pt x="26099" y="5235"/>
                </a:lnTo>
                <a:lnTo>
                  <a:pt x="5219" y="0"/>
                </a:lnTo>
                <a:close/>
              </a:path>
            </a:pathLst>
          </a:custGeom>
          <a:solidFill>
            <a:srgbClr val="D69B3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2" name="object 392"/>
          <p:cNvSpPr/>
          <p:nvPr/>
        </p:nvSpPr>
        <p:spPr>
          <a:xfrm>
            <a:off x="8464221" y="5287609"/>
            <a:ext cx="26670" cy="15875"/>
          </a:xfrm>
          <a:custGeom>
            <a:avLst/>
            <a:gdLst/>
            <a:ahLst/>
            <a:cxnLst/>
            <a:rect l="l" t="t" r="r" b="b"/>
            <a:pathLst>
              <a:path w="26670" h="15875">
                <a:moveTo>
                  <a:pt x="20879" y="0"/>
                </a:moveTo>
                <a:lnTo>
                  <a:pt x="0" y="0"/>
                </a:lnTo>
                <a:lnTo>
                  <a:pt x="0" y="15707"/>
                </a:lnTo>
                <a:lnTo>
                  <a:pt x="26099" y="10471"/>
                </a:lnTo>
                <a:lnTo>
                  <a:pt x="26099" y="5235"/>
                </a:lnTo>
                <a:lnTo>
                  <a:pt x="20879" y="0"/>
                </a:lnTo>
                <a:close/>
              </a:path>
            </a:pathLst>
          </a:custGeom>
          <a:solidFill>
            <a:srgbClr val="CC9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3" name="object 393"/>
          <p:cNvSpPr/>
          <p:nvPr/>
        </p:nvSpPr>
        <p:spPr>
          <a:xfrm>
            <a:off x="8944447" y="5287609"/>
            <a:ext cx="26670" cy="15875"/>
          </a:xfrm>
          <a:custGeom>
            <a:avLst/>
            <a:gdLst/>
            <a:ahLst/>
            <a:cxnLst/>
            <a:rect l="l" t="t" r="r" b="b"/>
            <a:pathLst>
              <a:path w="26670" h="15875">
                <a:moveTo>
                  <a:pt x="26099" y="0"/>
                </a:moveTo>
                <a:lnTo>
                  <a:pt x="0" y="0"/>
                </a:lnTo>
                <a:lnTo>
                  <a:pt x="0" y="10471"/>
                </a:lnTo>
                <a:lnTo>
                  <a:pt x="20879" y="15707"/>
                </a:lnTo>
                <a:lnTo>
                  <a:pt x="26099" y="10471"/>
                </a:lnTo>
                <a:lnTo>
                  <a:pt x="26099" y="0"/>
                </a:lnTo>
                <a:close/>
              </a:path>
            </a:pathLst>
          </a:custGeom>
          <a:solidFill>
            <a:srgbClr val="CC9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4" name="object 394"/>
          <p:cNvSpPr/>
          <p:nvPr/>
        </p:nvSpPr>
        <p:spPr>
          <a:xfrm>
            <a:off x="8459001" y="5271902"/>
            <a:ext cx="26670" cy="15875"/>
          </a:xfrm>
          <a:custGeom>
            <a:avLst/>
            <a:gdLst/>
            <a:ahLst/>
            <a:cxnLst/>
            <a:rect l="l" t="t" r="r" b="b"/>
            <a:pathLst>
              <a:path w="26670" h="15875">
                <a:moveTo>
                  <a:pt x="0" y="15707"/>
                </a:moveTo>
                <a:lnTo>
                  <a:pt x="0" y="0"/>
                </a:lnTo>
                <a:lnTo>
                  <a:pt x="26099" y="0"/>
                </a:lnTo>
                <a:lnTo>
                  <a:pt x="26099" y="15707"/>
                </a:lnTo>
                <a:lnTo>
                  <a:pt x="0" y="15707"/>
                </a:lnTo>
                <a:close/>
              </a:path>
            </a:pathLst>
          </a:custGeom>
          <a:solidFill>
            <a:srgbClr val="B88F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5" name="object 395"/>
          <p:cNvSpPr/>
          <p:nvPr/>
        </p:nvSpPr>
        <p:spPr>
          <a:xfrm>
            <a:off x="8944447" y="5271902"/>
            <a:ext cx="26670" cy="15875"/>
          </a:xfrm>
          <a:custGeom>
            <a:avLst/>
            <a:gdLst/>
            <a:ahLst/>
            <a:cxnLst/>
            <a:rect l="l" t="t" r="r" b="b"/>
            <a:pathLst>
              <a:path w="26670" h="15875">
                <a:moveTo>
                  <a:pt x="26099" y="0"/>
                </a:moveTo>
                <a:lnTo>
                  <a:pt x="5219" y="0"/>
                </a:lnTo>
                <a:lnTo>
                  <a:pt x="5219" y="5235"/>
                </a:lnTo>
                <a:lnTo>
                  <a:pt x="0" y="10471"/>
                </a:lnTo>
                <a:lnTo>
                  <a:pt x="0" y="15707"/>
                </a:lnTo>
                <a:lnTo>
                  <a:pt x="26099" y="15707"/>
                </a:lnTo>
                <a:lnTo>
                  <a:pt x="26099" y="0"/>
                </a:lnTo>
                <a:close/>
              </a:path>
            </a:pathLst>
          </a:custGeom>
          <a:solidFill>
            <a:srgbClr val="B88F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6" name="object 396"/>
          <p:cNvSpPr/>
          <p:nvPr/>
        </p:nvSpPr>
        <p:spPr>
          <a:xfrm>
            <a:off x="8453781" y="5256194"/>
            <a:ext cx="31750" cy="15875"/>
          </a:xfrm>
          <a:custGeom>
            <a:avLst/>
            <a:gdLst/>
            <a:ahLst/>
            <a:cxnLst/>
            <a:rect l="l" t="t" r="r" b="b"/>
            <a:pathLst>
              <a:path w="31750" h="15875">
                <a:moveTo>
                  <a:pt x="26099" y="0"/>
                </a:moveTo>
                <a:lnTo>
                  <a:pt x="0" y="0"/>
                </a:lnTo>
                <a:lnTo>
                  <a:pt x="5219" y="5235"/>
                </a:lnTo>
                <a:lnTo>
                  <a:pt x="5219" y="15707"/>
                </a:lnTo>
                <a:lnTo>
                  <a:pt x="31319" y="15707"/>
                </a:lnTo>
                <a:lnTo>
                  <a:pt x="26099" y="10471"/>
                </a:lnTo>
                <a:lnTo>
                  <a:pt x="26099" y="0"/>
                </a:lnTo>
                <a:close/>
              </a:path>
            </a:pathLst>
          </a:custGeom>
          <a:solidFill>
            <a:srgbClr val="A1824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7" name="object 397"/>
          <p:cNvSpPr/>
          <p:nvPr/>
        </p:nvSpPr>
        <p:spPr>
          <a:xfrm>
            <a:off x="8949667" y="5256194"/>
            <a:ext cx="26670" cy="15875"/>
          </a:xfrm>
          <a:custGeom>
            <a:avLst/>
            <a:gdLst/>
            <a:ahLst/>
            <a:cxnLst/>
            <a:rect l="l" t="t" r="r" b="b"/>
            <a:pathLst>
              <a:path w="26670" h="15875">
                <a:moveTo>
                  <a:pt x="0" y="15707"/>
                </a:moveTo>
                <a:lnTo>
                  <a:pt x="0" y="0"/>
                </a:lnTo>
                <a:lnTo>
                  <a:pt x="26099" y="0"/>
                </a:lnTo>
                <a:lnTo>
                  <a:pt x="26099" y="15707"/>
                </a:lnTo>
                <a:lnTo>
                  <a:pt x="0" y="15707"/>
                </a:lnTo>
                <a:close/>
              </a:path>
            </a:pathLst>
          </a:custGeom>
          <a:solidFill>
            <a:srgbClr val="A1824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8" name="object 398"/>
          <p:cNvSpPr/>
          <p:nvPr/>
        </p:nvSpPr>
        <p:spPr>
          <a:xfrm>
            <a:off x="8453781" y="5240487"/>
            <a:ext cx="26670" cy="15875"/>
          </a:xfrm>
          <a:custGeom>
            <a:avLst/>
            <a:gdLst/>
            <a:ahLst/>
            <a:cxnLst/>
            <a:rect l="l" t="t" r="r" b="b"/>
            <a:pathLst>
              <a:path w="26670" h="15875">
                <a:moveTo>
                  <a:pt x="0" y="15707"/>
                </a:moveTo>
                <a:lnTo>
                  <a:pt x="0" y="0"/>
                </a:lnTo>
                <a:lnTo>
                  <a:pt x="26099" y="0"/>
                </a:lnTo>
                <a:lnTo>
                  <a:pt x="26099" y="15707"/>
                </a:lnTo>
                <a:lnTo>
                  <a:pt x="0" y="15707"/>
                </a:lnTo>
                <a:close/>
              </a:path>
            </a:pathLst>
          </a:custGeom>
          <a:solidFill>
            <a:srgbClr val="8E754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9" name="object 399"/>
          <p:cNvSpPr/>
          <p:nvPr/>
        </p:nvSpPr>
        <p:spPr>
          <a:xfrm>
            <a:off x="8949667" y="5240487"/>
            <a:ext cx="26670" cy="15875"/>
          </a:xfrm>
          <a:custGeom>
            <a:avLst/>
            <a:gdLst/>
            <a:ahLst/>
            <a:cxnLst/>
            <a:rect l="l" t="t" r="r" b="b"/>
            <a:pathLst>
              <a:path w="26670" h="15875">
                <a:moveTo>
                  <a:pt x="26099" y="0"/>
                </a:moveTo>
                <a:lnTo>
                  <a:pt x="5219" y="0"/>
                </a:lnTo>
                <a:lnTo>
                  <a:pt x="5219" y="10471"/>
                </a:lnTo>
                <a:lnTo>
                  <a:pt x="0" y="15707"/>
                </a:lnTo>
                <a:lnTo>
                  <a:pt x="26099" y="15707"/>
                </a:lnTo>
                <a:lnTo>
                  <a:pt x="26099" y="0"/>
                </a:lnTo>
                <a:close/>
              </a:path>
            </a:pathLst>
          </a:custGeom>
          <a:solidFill>
            <a:srgbClr val="8E754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0" name="object 400"/>
          <p:cNvSpPr/>
          <p:nvPr/>
        </p:nvSpPr>
        <p:spPr>
          <a:xfrm>
            <a:off x="8453781" y="5224779"/>
            <a:ext cx="26670" cy="15875"/>
          </a:xfrm>
          <a:custGeom>
            <a:avLst/>
            <a:gdLst/>
            <a:ahLst/>
            <a:cxnLst/>
            <a:rect l="l" t="t" r="r" b="b"/>
            <a:pathLst>
              <a:path w="26670" h="15875">
                <a:moveTo>
                  <a:pt x="20879" y="0"/>
                </a:moveTo>
                <a:lnTo>
                  <a:pt x="0" y="0"/>
                </a:lnTo>
                <a:lnTo>
                  <a:pt x="0" y="15707"/>
                </a:lnTo>
                <a:lnTo>
                  <a:pt x="26099" y="15707"/>
                </a:lnTo>
                <a:lnTo>
                  <a:pt x="26099" y="10471"/>
                </a:lnTo>
                <a:lnTo>
                  <a:pt x="20879" y="5235"/>
                </a:lnTo>
                <a:lnTo>
                  <a:pt x="20879" y="0"/>
                </a:lnTo>
                <a:close/>
              </a:path>
            </a:pathLst>
          </a:custGeom>
          <a:solidFill>
            <a:srgbClr val="7464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1" name="object 401"/>
          <p:cNvSpPr/>
          <p:nvPr/>
        </p:nvSpPr>
        <p:spPr>
          <a:xfrm>
            <a:off x="8954887" y="5224779"/>
            <a:ext cx="26670" cy="15875"/>
          </a:xfrm>
          <a:custGeom>
            <a:avLst/>
            <a:gdLst/>
            <a:ahLst/>
            <a:cxnLst/>
            <a:rect l="l" t="t" r="r" b="b"/>
            <a:pathLst>
              <a:path w="26670" h="15875">
                <a:moveTo>
                  <a:pt x="0" y="15707"/>
                </a:moveTo>
                <a:lnTo>
                  <a:pt x="0" y="0"/>
                </a:lnTo>
                <a:lnTo>
                  <a:pt x="26099" y="0"/>
                </a:lnTo>
                <a:lnTo>
                  <a:pt x="26099" y="15707"/>
                </a:lnTo>
                <a:lnTo>
                  <a:pt x="0" y="15707"/>
                </a:lnTo>
                <a:close/>
              </a:path>
            </a:pathLst>
          </a:custGeom>
          <a:solidFill>
            <a:srgbClr val="74644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2" name="object 402"/>
          <p:cNvSpPr/>
          <p:nvPr/>
        </p:nvSpPr>
        <p:spPr>
          <a:xfrm>
            <a:off x="8453781" y="5214307"/>
            <a:ext cx="20955" cy="10795"/>
          </a:xfrm>
          <a:custGeom>
            <a:avLst/>
            <a:gdLst/>
            <a:ahLst/>
            <a:cxnLst/>
            <a:rect l="l" t="t" r="r" b="b"/>
            <a:pathLst>
              <a:path w="20954" h="10795">
                <a:moveTo>
                  <a:pt x="20879" y="0"/>
                </a:moveTo>
                <a:lnTo>
                  <a:pt x="0" y="0"/>
                </a:lnTo>
                <a:lnTo>
                  <a:pt x="0" y="10471"/>
                </a:lnTo>
                <a:lnTo>
                  <a:pt x="20879" y="10471"/>
                </a:lnTo>
                <a:lnTo>
                  <a:pt x="20879" y="0"/>
                </a:lnTo>
                <a:close/>
              </a:path>
            </a:pathLst>
          </a:custGeom>
          <a:solidFill>
            <a:srgbClr val="61564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3" name="object 403"/>
          <p:cNvSpPr/>
          <p:nvPr/>
        </p:nvSpPr>
        <p:spPr>
          <a:xfrm>
            <a:off x="8954887" y="5214307"/>
            <a:ext cx="26670" cy="10795"/>
          </a:xfrm>
          <a:custGeom>
            <a:avLst/>
            <a:gdLst/>
            <a:ahLst/>
            <a:cxnLst/>
            <a:rect l="l" t="t" r="r" b="b"/>
            <a:pathLst>
              <a:path w="26670" h="10795">
                <a:moveTo>
                  <a:pt x="0" y="10471"/>
                </a:moveTo>
                <a:lnTo>
                  <a:pt x="0" y="0"/>
                </a:lnTo>
                <a:lnTo>
                  <a:pt x="26099" y="0"/>
                </a:lnTo>
                <a:lnTo>
                  <a:pt x="26099" y="10471"/>
                </a:lnTo>
                <a:lnTo>
                  <a:pt x="0" y="10471"/>
                </a:lnTo>
                <a:close/>
              </a:path>
            </a:pathLst>
          </a:custGeom>
          <a:solidFill>
            <a:srgbClr val="61564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4" name="object 404"/>
          <p:cNvSpPr/>
          <p:nvPr/>
        </p:nvSpPr>
        <p:spPr>
          <a:xfrm>
            <a:off x="8448561" y="5198599"/>
            <a:ext cx="26670" cy="15875"/>
          </a:xfrm>
          <a:custGeom>
            <a:avLst/>
            <a:gdLst/>
            <a:ahLst/>
            <a:cxnLst/>
            <a:rect l="l" t="t" r="r" b="b"/>
            <a:pathLst>
              <a:path w="26670" h="15875">
                <a:moveTo>
                  <a:pt x="0" y="15707"/>
                </a:moveTo>
                <a:lnTo>
                  <a:pt x="0" y="0"/>
                </a:lnTo>
                <a:lnTo>
                  <a:pt x="26099" y="0"/>
                </a:lnTo>
                <a:lnTo>
                  <a:pt x="26099" y="15707"/>
                </a:lnTo>
                <a:lnTo>
                  <a:pt x="0" y="15707"/>
                </a:lnTo>
                <a:close/>
              </a:path>
            </a:pathLst>
          </a:custGeom>
          <a:solidFill>
            <a:srgbClr val="46413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5" name="object 405"/>
          <p:cNvSpPr/>
          <p:nvPr/>
        </p:nvSpPr>
        <p:spPr>
          <a:xfrm>
            <a:off x="8954887" y="5198599"/>
            <a:ext cx="26670" cy="15875"/>
          </a:xfrm>
          <a:custGeom>
            <a:avLst/>
            <a:gdLst/>
            <a:ahLst/>
            <a:cxnLst/>
            <a:rect l="l" t="t" r="r" b="b"/>
            <a:pathLst>
              <a:path w="26670" h="15875">
                <a:moveTo>
                  <a:pt x="0" y="15707"/>
                </a:moveTo>
                <a:lnTo>
                  <a:pt x="0" y="0"/>
                </a:lnTo>
                <a:lnTo>
                  <a:pt x="26099" y="0"/>
                </a:lnTo>
                <a:lnTo>
                  <a:pt x="26099" y="15707"/>
                </a:lnTo>
                <a:lnTo>
                  <a:pt x="0" y="15707"/>
                </a:lnTo>
                <a:close/>
              </a:path>
            </a:pathLst>
          </a:custGeom>
          <a:solidFill>
            <a:srgbClr val="46413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6" name="object 406"/>
          <p:cNvSpPr/>
          <p:nvPr/>
        </p:nvSpPr>
        <p:spPr>
          <a:xfrm>
            <a:off x="8448561" y="5182892"/>
            <a:ext cx="26670" cy="15875"/>
          </a:xfrm>
          <a:custGeom>
            <a:avLst/>
            <a:gdLst/>
            <a:ahLst/>
            <a:cxnLst/>
            <a:rect l="l" t="t" r="r" b="b"/>
            <a:pathLst>
              <a:path w="26670" h="15875">
                <a:moveTo>
                  <a:pt x="0" y="15707"/>
                </a:moveTo>
                <a:lnTo>
                  <a:pt x="0" y="0"/>
                </a:lnTo>
                <a:lnTo>
                  <a:pt x="26099" y="0"/>
                </a:lnTo>
                <a:lnTo>
                  <a:pt x="26099" y="15707"/>
                </a:lnTo>
                <a:lnTo>
                  <a:pt x="0" y="15707"/>
                </a:lnTo>
                <a:close/>
              </a:path>
            </a:pathLst>
          </a:custGeom>
          <a:solidFill>
            <a:srgbClr val="2F2D2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7" name="object 407"/>
          <p:cNvSpPr/>
          <p:nvPr/>
        </p:nvSpPr>
        <p:spPr>
          <a:xfrm>
            <a:off x="8954887" y="5182892"/>
            <a:ext cx="26670" cy="15875"/>
          </a:xfrm>
          <a:custGeom>
            <a:avLst/>
            <a:gdLst/>
            <a:ahLst/>
            <a:cxnLst/>
            <a:rect l="l" t="t" r="r" b="b"/>
            <a:pathLst>
              <a:path w="26670" h="15875">
                <a:moveTo>
                  <a:pt x="0" y="15707"/>
                </a:moveTo>
                <a:lnTo>
                  <a:pt x="0" y="0"/>
                </a:lnTo>
                <a:lnTo>
                  <a:pt x="26099" y="0"/>
                </a:lnTo>
                <a:lnTo>
                  <a:pt x="26099" y="15707"/>
                </a:lnTo>
                <a:lnTo>
                  <a:pt x="0" y="15707"/>
                </a:lnTo>
                <a:close/>
              </a:path>
            </a:pathLst>
          </a:custGeom>
          <a:solidFill>
            <a:srgbClr val="2F2D2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8" name="object 408"/>
          <p:cNvSpPr/>
          <p:nvPr/>
        </p:nvSpPr>
        <p:spPr>
          <a:xfrm>
            <a:off x="8448561" y="5167184"/>
            <a:ext cx="26670" cy="15875"/>
          </a:xfrm>
          <a:custGeom>
            <a:avLst/>
            <a:gdLst/>
            <a:ahLst/>
            <a:cxnLst/>
            <a:rect l="l" t="t" r="r" b="b"/>
            <a:pathLst>
              <a:path w="26670" h="15875">
                <a:moveTo>
                  <a:pt x="0" y="15707"/>
                </a:moveTo>
                <a:lnTo>
                  <a:pt x="0" y="0"/>
                </a:lnTo>
                <a:lnTo>
                  <a:pt x="26099" y="0"/>
                </a:lnTo>
                <a:lnTo>
                  <a:pt x="26099" y="15707"/>
                </a:lnTo>
                <a:lnTo>
                  <a:pt x="0" y="15707"/>
                </a:lnTo>
                <a:close/>
              </a:path>
            </a:pathLst>
          </a:custGeom>
          <a:solidFill>
            <a:srgbClr val="4543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9" name="object 409"/>
          <p:cNvSpPr/>
          <p:nvPr/>
        </p:nvSpPr>
        <p:spPr>
          <a:xfrm>
            <a:off x="8954887" y="5167184"/>
            <a:ext cx="26670" cy="15875"/>
          </a:xfrm>
          <a:custGeom>
            <a:avLst/>
            <a:gdLst/>
            <a:ahLst/>
            <a:cxnLst/>
            <a:rect l="l" t="t" r="r" b="b"/>
            <a:pathLst>
              <a:path w="26670" h="15875">
                <a:moveTo>
                  <a:pt x="0" y="15707"/>
                </a:moveTo>
                <a:lnTo>
                  <a:pt x="0" y="0"/>
                </a:lnTo>
                <a:lnTo>
                  <a:pt x="26099" y="0"/>
                </a:lnTo>
                <a:lnTo>
                  <a:pt x="26099" y="15707"/>
                </a:lnTo>
                <a:lnTo>
                  <a:pt x="0" y="15707"/>
                </a:lnTo>
                <a:close/>
              </a:path>
            </a:pathLst>
          </a:custGeom>
          <a:solidFill>
            <a:srgbClr val="4543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0" name="object 410"/>
          <p:cNvSpPr/>
          <p:nvPr/>
        </p:nvSpPr>
        <p:spPr>
          <a:xfrm>
            <a:off x="8448561" y="5151477"/>
            <a:ext cx="26670" cy="15875"/>
          </a:xfrm>
          <a:custGeom>
            <a:avLst/>
            <a:gdLst/>
            <a:ahLst/>
            <a:cxnLst/>
            <a:rect l="l" t="t" r="r" b="b"/>
            <a:pathLst>
              <a:path w="26670" h="15875">
                <a:moveTo>
                  <a:pt x="0" y="15707"/>
                </a:moveTo>
                <a:lnTo>
                  <a:pt x="0" y="0"/>
                </a:lnTo>
                <a:lnTo>
                  <a:pt x="26099" y="0"/>
                </a:lnTo>
                <a:lnTo>
                  <a:pt x="26099" y="15707"/>
                </a:lnTo>
                <a:lnTo>
                  <a:pt x="0" y="15707"/>
                </a:lnTo>
                <a:close/>
              </a:path>
            </a:pathLst>
          </a:custGeom>
          <a:solidFill>
            <a:srgbClr val="8F867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1" name="object 411"/>
          <p:cNvSpPr/>
          <p:nvPr/>
        </p:nvSpPr>
        <p:spPr>
          <a:xfrm>
            <a:off x="8954887" y="5151477"/>
            <a:ext cx="26670" cy="15875"/>
          </a:xfrm>
          <a:custGeom>
            <a:avLst/>
            <a:gdLst/>
            <a:ahLst/>
            <a:cxnLst/>
            <a:rect l="l" t="t" r="r" b="b"/>
            <a:pathLst>
              <a:path w="26670" h="15875">
                <a:moveTo>
                  <a:pt x="0" y="15707"/>
                </a:moveTo>
                <a:lnTo>
                  <a:pt x="0" y="0"/>
                </a:lnTo>
                <a:lnTo>
                  <a:pt x="26099" y="0"/>
                </a:lnTo>
                <a:lnTo>
                  <a:pt x="26099" y="15707"/>
                </a:lnTo>
                <a:lnTo>
                  <a:pt x="0" y="15707"/>
                </a:lnTo>
                <a:close/>
              </a:path>
            </a:pathLst>
          </a:custGeom>
          <a:solidFill>
            <a:srgbClr val="8F867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2" name="object 412"/>
          <p:cNvSpPr/>
          <p:nvPr/>
        </p:nvSpPr>
        <p:spPr>
          <a:xfrm>
            <a:off x="8453781" y="5141005"/>
            <a:ext cx="20955" cy="10795"/>
          </a:xfrm>
          <a:custGeom>
            <a:avLst/>
            <a:gdLst/>
            <a:ahLst/>
            <a:cxnLst/>
            <a:rect l="l" t="t" r="r" b="b"/>
            <a:pathLst>
              <a:path w="20954" h="10795">
                <a:moveTo>
                  <a:pt x="20879" y="0"/>
                </a:moveTo>
                <a:lnTo>
                  <a:pt x="0" y="0"/>
                </a:lnTo>
                <a:lnTo>
                  <a:pt x="0" y="10471"/>
                </a:lnTo>
                <a:lnTo>
                  <a:pt x="20879" y="10471"/>
                </a:lnTo>
                <a:lnTo>
                  <a:pt x="20879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3" name="object 413"/>
          <p:cNvSpPr/>
          <p:nvPr/>
        </p:nvSpPr>
        <p:spPr>
          <a:xfrm>
            <a:off x="8954887" y="5141005"/>
            <a:ext cx="26670" cy="10795"/>
          </a:xfrm>
          <a:custGeom>
            <a:avLst/>
            <a:gdLst/>
            <a:ahLst/>
            <a:cxnLst/>
            <a:rect l="l" t="t" r="r" b="b"/>
            <a:pathLst>
              <a:path w="26670" h="10795">
                <a:moveTo>
                  <a:pt x="0" y="10471"/>
                </a:moveTo>
                <a:lnTo>
                  <a:pt x="0" y="0"/>
                </a:lnTo>
                <a:lnTo>
                  <a:pt x="26099" y="0"/>
                </a:lnTo>
                <a:lnTo>
                  <a:pt x="26099" y="10471"/>
                </a:lnTo>
                <a:lnTo>
                  <a:pt x="0" y="10471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4" name="object 414"/>
          <p:cNvSpPr/>
          <p:nvPr/>
        </p:nvSpPr>
        <p:spPr>
          <a:xfrm>
            <a:off x="8453781" y="5125297"/>
            <a:ext cx="26670" cy="15875"/>
          </a:xfrm>
          <a:custGeom>
            <a:avLst/>
            <a:gdLst/>
            <a:ahLst/>
            <a:cxnLst/>
            <a:rect l="l" t="t" r="r" b="b"/>
            <a:pathLst>
              <a:path w="26670" h="15875">
                <a:moveTo>
                  <a:pt x="26099" y="0"/>
                </a:moveTo>
                <a:lnTo>
                  <a:pt x="0" y="0"/>
                </a:lnTo>
                <a:lnTo>
                  <a:pt x="0" y="15707"/>
                </a:lnTo>
                <a:lnTo>
                  <a:pt x="20879" y="15707"/>
                </a:lnTo>
                <a:lnTo>
                  <a:pt x="20879" y="10471"/>
                </a:lnTo>
                <a:lnTo>
                  <a:pt x="26099" y="5235"/>
                </a:lnTo>
                <a:lnTo>
                  <a:pt x="26099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5" name="object 415"/>
          <p:cNvSpPr/>
          <p:nvPr/>
        </p:nvSpPr>
        <p:spPr>
          <a:xfrm>
            <a:off x="8954887" y="5125297"/>
            <a:ext cx="26670" cy="15875"/>
          </a:xfrm>
          <a:custGeom>
            <a:avLst/>
            <a:gdLst/>
            <a:ahLst/>
            <a:cxnLst/>
            <a:rect l="l" t="t" r="r" b="b"/>
            <a:pathLst>
              <a:path w="26670" h="15875">
                <a:moveTo>
                  <a:pt x="0" y="15707"/>
                </a:moveTo>
                <a:lnTo>
                  <a:pt x="0" y="0"/>
                </a:lnTo>
                <a:lnTo>
                  <a:pt x="26099" y="0"/>
                </a:lnTo>
                <a:lnTo>
                  <a:pt x="26099" y="15707"/>
                </a:lnTo>
                <a:lnTo>
                  <a:pt x="0" y="15707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6" name="object 416"/>
          <p:cNvSpPr/>
          <p:nvPr/>
        </p:nvSpPr>
        <p:spPr>
          <a:xfrm>
            <a:off x="8453781" y="5109589"/>
            <a:ext cx="26670" cy="15875"/>
          </a:xfrm>
          <a:custGeom>
            <a:avLst/>
            <a:gdLst/>
            <a:ahLst/>
            <a:cxnLst/>
            <a:rect l="l" t="t" r="r" b="b"/>
            <a:pathLst>
              <a:path w="26670" h="15875">
                <a:moveTo>
                  <a:pt x="0" y="15707"/>
                </a:moveTo>
                <a:lnTo>
                  <a:pt x="0" y="0"/>
                </a:lnTo>
                <a:lnTo>
                  <a:pt x="26099" y="0"/>
                </a:lnTo>
                <a:lnTo>
                  <a:pt x="26099" y="15707"/>
                </a:lnTo>
                <a:lnTo>
                  <a:pt x="0" y="15707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7" name="object 417"/>
          <p:cNvSpPr/>
          <p:nvPr/>
        </p:nvSpPr>
        <p:spPr>
          <a:xfrm>
            <a:off x="8949667" y="5109589"/>
            <a:ext cx="31750" cy="15875"/>
          </a:xfrm>
          <a:custGeom>
            <a:avLst/>
            <a:gdLst/>
            <a:ahLst/>
            <a:cxnLst/>
            <a:rect l="l" t="t" r="r" b="b"/>
            <a:pathLst>
              <a:path w="31750" h="15875">
                <a:moveTo>
                  <a:pt x="26099" y="0"/>
                </a:moveTo>
                <a:lnTo>
                  <a:pt x="0" y="0"/>
                </a:lnTo>
                <a:lnTo>
                  <a:pt x="5219" y="5235"/>
                </a:lnTo>
                <a:lnTo>
                  <a:pt x="5219" y="15707"/>
                </a:lnTo>
                <a:lnTo>
                  <a:pt x="31319" y="15707"/>
                </a:lnTo>
                <a:lnTo>
                  <a:pt x="26099" y="10471"/>
                </a:lnTo>
                <a:lnTo>
                  <a:pt x="26099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8" name="object 418"/>
          <p:cNvSpPr/>
          <p:nvPr/>
        </p:nvSpPr>
        <p:spPr>
          <a:xfrm>
            <a:off x="8453781" y="5093882"/>
            <a:ext cx="31750" cy="15875"/>
          </a:xfrm>
          <a:custGeom>
            <a:avLst/>
            <a:gdLst/>
            <a:ahLst/>
            <a:cxnLst/>
            <a:rect l="l" t="t" r="r" b="b"/>
            <a:pathLst>
              <a:path w="31750" h="15875">
                <a:moveTo>
                  <a:pt x="31319" y="0"/>
                </a:moveTo>
                <a:lnTo>
                  <a:pt x="5219" y="0"/>
                </a:lnTo>
                <a:lnTo>
                  <a:pt x="5219" y="10471"/>
                </a:lnTo>
                <a:lnTo>
                  <a:pt x="0" y="10471"/>
                </a:lnTo>
                <a:lnTo>
                  <a:pt x="0" y="15707"/>
                </a:lnTo>
                <a:lnTo>
                  <a:pt x="26099" y="15707"/>
                </a:lnTo>
                <a:lnTo>
                  <a:pt x="26099" y="5235"/>
                </a:lnTo>
                <a:lnTo>
                  <a:pt x="31319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9" name="object 419"/>
          <p:cNvSpPr/>
          <p:nvPr/>
        </p:nvSpPr>
        <p:spPr>
          <a:xfrm>
            <a:off x="8949667" y="5093882"/>
            <a:ext cx="26670" cy="15875"/>
          </a:xfrm>
          <a:custGeom>
            <a:avLst/>
            <a:gdLst/>
            <a:ahLst/>
            <a:cxnLst/>
            <a:rect l="l" t="t" r="r" b="b"/>
            <a:pathLst>
              <a:path w="26670" h="15875">
                <a:moveTo>
                  <a:pt x="0" y="15707"/>
                </a:moveTo>
                <a:lnTo>
                  <a:pt x="0" y="0"/>
                </a:lnTo>
                <a:lnTo>
                  <a:pt x="26099" y="0"/>
                </a:lnTo>
                <a:lnTo>
                  <a:pt x="26099" y="15707"/>
                </a:lnTo>
                <a:lnTo>
                  <a:pt x="0" y="15707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0" name="object 420"/>
          <p:cNvSpPr/>
          <p:nvPr/>
        </p:nvSpPr>
        <p:spPr>
          <a:xfrm>
            <a:off x="8459001" y="5083410"/>
            <a:ext cx="26670" cy="10795"/>
          </a:xfrm>
          <a:custGeom>
            <a:avLst/>
            <a:gdLst/>
            <a:ahLst/>
            <a:cxnLst/>
            <a:rect l="l" t="t" r="r" b="b"/>
            <a:pathLst>
              <a:path w="26670" h="10795">
                <a:moveTo>
                  <a:pt x="0" y="10471"/>
                </a:moveTo>
                <a:lnTo>
                  <a:pt x="0" y="0"/>
                </a:lnTo>
                <a:lnTo>
                  <a:pt x="26099" y="0"/>
                </a:lnTo>
                <a:lnTo>
                  <a:pt x="26099" y="10471"/>
                </a:lnTo>
                <a:lnTo>
                  <a:pt x="0" y="10471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1" name="object 421"/>
          <p:cNvSpPr/>
          <p:nvPr/>
        </p:nvSpPr>
        <p:spPr>
          <a:xfrm>
            <a:off x="8949667" y="5083410"/>
            <a:ext cx="26670" cy="10795"/>
          </a:xfrm>
          <a:custGeom>
            <a:avLst/>
            <a:gdLst/>
            <a:ahLst/>
            <a:cxnLst/>
            <a:rect l="l" t="t" r="r" b="b"/>
            <a:pathLst>
              <a:path w="26670" h="10795">
                <a:moveTo>
                  <a:pt x="20879" y="0"/>
                </a:moveTo>
                <a:lnTo>
                  <a:pt x="0" y="0"/>
                </a:lnTo>
                <a:lnTo>
                  <a:pt x="0" y="10471"/>
                </a:lnTo>
                <a:lnTo>
                  <a:pt x="26099" y="10471"/>
                </a:lnTo>
                <a:lnTo>
                  <a:pt x="20879" y="5235"/>
                </a:lnTo>
                <a:lnTo>
                  <a:pt x="20879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2" name="object 422"/>
          <p:cNvSpPr/>
          <p:nvPr/>
        </p:nvSpPr>
        <p:spPr>
          <a:xfrm>
            <a:off x="8459001" y="5067702"/>
            <a:ext cx="31750" cy="15875"/>
          </a:xfrm>
          <a:custGeom>
            <a:avLst/>
            <a:gdLst/>
            <a:ahLst/>
            <a:cxnLst/>
            <a:rect l="l" t="t" r="r" b="b"/>
            <a:pathLst>
              <a:path w="31750" h="15875">
                <a:moveTo>
                  <a:pt x="31319" y="0"/>
                </a:moveTo>
                <a:lnTo>
                  <a:pt x="5219" y="0"/>
                </a:lnTo>
                <a:lnTo>
                  <a:pt x="5219" y="5235"/>
                </a:lnTo>
                <a:lnTo>
                  <a:pt x="0" y="10471"/>
                </a:lnTo>
                <a:lnTo>
                  <a:pt x="0" y="15707"/>
                </a:lnTo>
                <a:lnTo>
                  <a:pt x="26099" y="15707"/>
                </a:lnTo>
                <a:lnTo>
                  <a:pt x="26099" y="5235"/>
                </a:lnTo>
                <a:lnTo>
                  <a:pt x="31319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3" name="object 423"/>
          <p:cNvSpPr/>
          <p:nvPr/>
        </p:nvSpPr>
        <p:spPr>
          <a:xfrm>
            <a:off x="8944447" y="5067702"/>
            <a:ext cx="26670" cy="15875"/>
          </a:xfrm>
          <a:custGeom>
            <a:avLst/>
            <a:gdLst/>
            <a:ahLst/>
            <a:cxnLst/>
            <a:rect l="l" t="t" r="r" b="b"/>
            <a:pathLst>
              <a:path w="26670" h="15875">
                <a:moveTo>
                  <a:pt x="0" y="15707"/>
                </a:moveTo>
                <a:lnTo>
                  <a:pt x="0" y="0"/>
                </a:lnTo>
                <a:lnTo>
                  <a:pt x="26099" y="0"/>
                </a:lnTo>
                <a:lnTo>
                  <a:pt x="26099" y="15707"/>
                </a:lnTo>
                <a:lnTo>
                  <a:pt x="0" y="15707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4" name="object 424"/>
          <p:cNvSpPr/>
          <p:nvPr/>
        </p:nvSpPr>
        <p:spPr>
          <a:xfrm>
            <a:off x="8464221" y="5051995"/>
            <a:ext cx="31750" cy="15875"/>
          </a:xfrm>
          <a:custGeom>
            <a:avLst/>
            <a:gdLst/>
            <a:ahLst/>
            <a:cxnLst/>
            <a:rect l="l" t="t" r="r" b="b"/>
            <a:pathLst>
              <a:path w="31750" h="15875">
                <a:moveTo>
                  <a:pt x="31319" y="0"/>
                </a:moveTo>
                <a:lnTo>
                  <a:pt x="5219" y="0"/>
                </a:lnTo>
                <a:lnTo>
                  <a:pt x="5219" y="5235"/>
                </a:lnTo>
                <a:lnTo>
                  <a:pt x="0" y="5235"/>
                </a:lnTo>
                <a:lnTo>
                  <a:pt x="0" y="15707"/>
                </a:lnTo>
                <a:lnTo>
                  <a:pt x="26099" y="15707"/>
                </a:lnTo>
                <a:lnTo>
                  <a:pt x="26099" y="5235"/>
                </a:lnTo>
                <a:lnTo>
                  <a:pt x="31319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5" name="object 425"/>
          <p:cNvSpPr/>
          <p:nvPr/>
        </p:nvSpPr>
        <p:spPr>
          <a:xfrm>
            <a:off x="8939227" y="5051995"/>
            <a:ext cx="31750" cy="15875"/>
          </a:xfrm>
          <a:custGeom>
            <a:avLst/>
            <a:gdLst/>
            <a:ahLst/>
            <a:cxnLst/>
            <a:rect l="l" t="t" r="r" b="b"/>
            <a:pathLst>
              <a:path w="31750" h="15875">
                <a:moveTo>
                  <a:pt x="26099" y="0"/>
                </a:moveTo>
                <a:lnTo>
                  <a:pt x="0" y="0"/>
                </a:lnTo>
                <a:lnTo>
                  <a:pt x="0" y="5235"/>
                </a:lnTo>
                <a:lnTo>
                  <a:pt x="5219" y="10471"/>
                </a:lnTo>
                <a:lnTo>
                  <a:pt x="5219" y="15707"/>
                </a:lnTo>
                <a:lnTo>
                  <a:pt x="31319" y="15707"/>
                </a:lnTo>
                <a:lnTo>
                  <a:pt x="26099" y="10471"/>
                </a:lnTo>
                <a:lnTo>
                  <a:pt x="26099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6" name="object 426"/>
          <p:cNvSpPr/>
          <p:nvPr/>
        </p:nvSpPr>
        <p:spPr>
          <a:xfrm>
            <a:off x="8469441" y="5036287"/>
            <a:ext cx="26670" cy="15875"/>
          </a:xfrm>
          <a:custGeom>
            <a:avLst/>
            <a:gdLst/>
            <a:ahLst/>
            <a:cxnLst/>
            <a:rect l="l" t="t" r="r" b="b"/>
            <a:pathLst>
              <a:path w="26670" h="15875">
                <a:moveTo>
                  <a:pt x="26099" y="0"/>
                </a:moveTo>
                <a:lnTo>
                  <a:pt x="5219" y="0"/>
                </a:lnTo>
                <a:lnTo>
                  <a:pt x="0" y="5235"/>
                </a:lnTo>
                <a:lnTo>
                  <a:pt x="0" y="15707"/>
                </a:lnTo>
                <a:lnTo>
                  <a:pt x="26099" y="15707"/>
                </a:lnTo>
                <a:lnTo>
                  <a:pt x="26099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7" name="object 427"/>
          <p:cNvSpPr/>
          <p:nvPr/>
        </p:nvSpPr>
        <p:spPr>
          <a:xfrm>
            <a:off x="8934007" y="5036287"/>
            <a:ext cx="31750" cy="15875"/>
          </a:xfrm>
          <a:custGeom>
            <a:avLst/>
            <a:gdLst/>
            <a:ahLst/>
            <a:cxnLst/>
            <a:rect l="l" t="t" r="r" b="b"/>
            <a:pathLst>
              <a:path w="31750" h="15875">
                <a:moveTo>
                  <a:pt x="31319" y="10471"/>
                </a:moveTo>
                <a:lnTo>
                  <a:pt x="5219" y="10471"/>
                </a:lnTo>
                <a:lnTo>
                  <a:pt x="5219" y="15707"/>
                </a:lnTo>
                <a:lnTo>
                  <a:pt x="31319" y="15707"/>
                </a:lnTo>
                <a:lnTo>
                  <a:pt x="31319" y="10471"/>
                </a:lnTo>
                <a:close/>
              </a:path>
              <a:path w="31750" h="15875">
                <a:moveTo>
                  <a:pt x="26099" y="0"/>
                </a:moveTo>
                <a:lnTo>
                  <a:pt x="0" y="0"/>
                </a:lnTo>
                <a:lnTo>
                  <a:pt x="0" y="10471"/>
                </a:lnTo>
                <a:lnTo>
                  <a:pt x="26099" y="10471"/>
                </a:lnTo>
                <a:lnTo>
                  <a:pt x="26099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8" name="object 428"/>
          <p:cNvSpPr/>
          <p:nvPr/>
        </p:nvSpPr>
        <p:spPr>
          <a:xfrm>
            <a:off x="8474661" y="5020579"/>
            <a:ext cx="26670" cy="15875"/>
          </a:xfrm>
          <a:custGeom>
            <a:avLst/>
            <a:gdLst/>
            <a:ahLst/>
            <a:cxnLst/>
            <a:rect l="l" t="t" r="r" b="b"/>
            <a:pathLst>
              <a:path w="26670" h="15875">
                <a:moveTo>
                  <a:pt x="26099" y="0"/>
                </a:moveTo>
                <a:lnTo>
                  <a:pt x="0" y="0"/>
                </a:lnTo>
                <a:lnTo>
                  <a:pt x="0" y="15707"/>
                </a:lnTo>
                <a:lnTo>
                  <a:pt x="20879" y="15707"/>
                </a:lnTo>
                <a:lnTo>
                  <a:pt x="26099" y="10471"/>
                </a:lnTo>
                <a:lnTo>
                  <a:pt x="26099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9" name="object 429"/>
          <p:cNvSpPr/>
          <p:nvPr/>
        </p:nvSpPr>
        <p:spPr>
          <a:xfrm>
            <a:off x="8928787" y="5020579"/>
            <a:ext cx="31750" cy="15875"/>
          </a:xfrm>
          <a:custGeom>
            <a:avLst/>
            <a:gdLst/>
            <a:ahLst/>
            <a:cxnLst/>
            <a:rect l="l" t="t" r="r" b="b"/>
            <a:pathLst>
              <a:path w="31750" h="15875">
                <a:moveTo>
                  <a:pt x="26099" y="0"/>
                </a:moveTo>
                <a:lnTo>
                  <a:pt x="0" y="0"/>
                </a:lnTo>
                <a:lnTo>
                  <a:pt x="0" y="5235"/>
                </a:lnTo>
                <a:lnTo>
                  <a:pt x="5219" y="10471"/>
                </a:lnTo>
                <a:lnTo>
                  <a:pt x="5219" y="15707"/>
                </a:lnTo>
                <a:lnTo>
                  <a:pt x="31319" y="15707"/>
                </a:lnTo>
                <a:lnTo>
                  <a:pt x="31319" y="10471"/>
                </a:lnTo>
                <a:lnTo>
                  <a:pt x="26099" y="10471"/>
                </a:lnTo>
                <a:lnTo>
                  <a:pt x="26099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0" name="object 430"/>
          <p:cNvSpPr/>
          <p:nvPr/>
        </p:nvSpPr>
        <p:spPr>
          <a:xfrm>
            <a:off x="8479880" y="5010107"/>
            <a:ext cx="26670" cy="10795"/>
          </a:xfrm>
          <a:custGeom>
            <a:avLst/>
            <a:gdLst/>
            <a:ahLst/>
            <a:cxnLst/>
            <a:rect l="l" t="t" r="r" b="b"/>
            <a:pathLst>
              <a:path w="26670" h="10795">
                <a:moveTo>
                  <a:pt x="26099" y="0"/>
                </a:moveTo>
                <a:lnTo>
                  <a:pt x="0" y="0"/>
                </a:lnTo>
                <a:lnTo>
                  <a:pt x="0" y="10471"/>
                </a:lnTo>
                <a:lnTo>
                  <a:pt x="26099" y="10471"/>
                </a:lnTo>
                <a:lnTo>
                  <a:pt x="26099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1" name="object 431"/>
          <p:cNvSpPr/>
          <p:nvPr/>
        </p:nvSpPr>
        <p:spPr>
          <a:xfrm>
            <a:off x="8923567" y="5010107"/>
            <a:ext cx="31750" cy="10795"/>
          </a:xfrm>
          <a:custGeom>
            <a:avLst/>
            <a:gdLst/>
            <a:ahLst/>
            <a:cxnLst/>
            <a:rect l="l" t="t" r="r" b="b"/>
            <a:pathLst>
              <a:path w="31750" h="10795">
                <a:moveTo>
                  <a:pt x="26099" y="0"/>
                </a:moveTo>
                <a:lnTo>
                  <a:pt x="0" y="0"/>
                </a:lnTo>
                <a:lnTo>
                  <a:pt x="0" y="5235"/>
                </a:lnTo>
                <a:lnTo>
                  <a:pt x="5219" y="10471"/>
                </a:lnTo>
                <a:lnTo>
                  <a:pt x="31319" y="10471"/>
                </a:lnTo>
                <a:lnTo>
                  <a:pt x="31319" y="5235"/>
                </a:lnTo>
                <a:lnTo>
                  <a:pt x="26099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2" name="object 432"/>
          <p:cNvSpPr/>
          <p:nvPr/>
        </p:nvSpPr>
        <p:spPr>
          <a:xfrm>
            <a:off x="8485100" y="4994400"/>
            <a:ext cx="26670" cy="15875"/>
          </a:xfrm>
          <a:custGeom>
            <a:avLst/>
            <a:gdLst/>
            <a:ahLst/>
            <a:cxnLst/>
            <a:rect l="l" t="t" r="r" b="b"/>
            <a:pathLst>
              <a:path w="26670" h="15875">
                <a:moveTo>
                  <a:pt x="26099" y="0"/>
                </a:moveTo>
                <a:lnTo>
                  <a:pt x="0" y="0"/>
                </a:lnTo>
                <a:lnTo>
                  <a:pt x="0" y="15707"/>
                </a:lnTo>
                <a:lnTo>
                  <a:pt x="26099" y="15707"/>
                </a:lnTo>
                <a:lnTo>
                  <a:pt x="26099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3" name="object 433"/>
          <p:cNvSpPr/>
          <p:nvPr/>
        </p:nvSpPr>
        <p:spPr>
          <a:xfrm>
            <a:off x="8918347" y="4994400"/>
            <a:ext cx="31750" cy="15875"/>
          </a:xfrm>
          <a:custGeom>
            <a:avLst/>
            <a:gdLst/>
            <a:ahLst/>
            <a:cxnLst/>
            <a:rect l="l" t="t" r="r" b="b"/>
            <a:pathLst>
              <a:path w="31750" h="15875">
                <a:moveTo>
                  <a:pt x="26099" y="0"/>
                </a:moveTo>
                <a:lnTo>
                  <a:pt x="0" y="0"/>
                </a:lnTo>
                <a:lnTo>
                  <a:pt x="0" y="5235"/>
                </a:lnTo>
                <a:lnTo>
                  <a:pt x="5219" y="10471"/>
                </a:lnTo>
                <a:lnTo>
                  <a:pt x="5219" y="15707"/>
                </a:lnTo>
                <a:lnTo>
                  <a:pt x="31319" y="15707"/>
                </a:lnTo>
                <a:lnTo>
                  <a:pt x="31319" y="10471"/>
                </a:lnTo>
                <a:lnTo>
                  <a:pt x="26099" y="5235"/>
                </a:lnTo>
                <a:lnTo>
                  <a:pt x="26099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4" name="object 434"/>
          <p:cNvSpPr/>
          <p:nvPr/>
        </p:nvSpPr>
        <p:spPr>
          <a:xfrm>
            <a:off x="8490320" y="4978692"/>
            <a:ext cx="31750" cy="15875"/>
          </a:xfrm>
          <a:custGeom>
            <a:avLst/>
            <a:gdLst/>
            <a:ahLst/>
            <a:cxnLst/>
            <a:rect l="l" t="t" r="r" b="b"/>
            <a:pathLst>
              <a:path w="31750" h="15875">
                <a:moveTo>
                  <a:pt x="26099" y="5235"/>
                </a:moveTo>
                <a:lnTo>
                  <a:pt x="0" y="5235"/>
                </a:lnTo>
                <a:lnTo>
                  <a:pt x="0" y="15707"/>
                </a:lnTo>
                <a:lnTo>
                  <a:pt x="26099" y="15707"/>
                </a:lnTo>
                <a:lnTo>
                  <a:pt x="26099" y="5235"/>
                </a:lnTo>
                <a:close/>
              </a:path>
              <a:path w="31750" h="15875">
                <a:moveTo>
                  <a:pt x="31319" y="0"/>
                </a:moveTo>
                <a:lnTo>
                  <a:pt x="5219" y="0"/>
                </a:lnTo>
                <a:lnTo>
                  <a:pt x="5219" y="5235"/>
                </a:lnTo>
                <a:lnTo>
                  <a:pt x="31319" y="5235"/>
                </a:lnTo>
                <a:lnTo>
                  <a:pt x="31319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5" name="object 435"/>
          <p:cNvSpPr/>
          <p:nvPr/>
        </p:nvSpPr>
        <p:spPr>
          <a:xfrm>
            <a:off x="8907908" y="4978692"/>
            <a:ext cx="36830" cy="15875"/>
          </a:xfrm>
          <a:custGeom>
            <a:avLst/>
            <a:gdLst/>
            <a:ahLst/>
            <a:cxnLst/>
            <a:rect l="l" t="t" r="r" b="b"/>
            <a:pathLst>
              <a:path w="36829" h="15875">
                <a:moveTo>
                  <a:pt x="26099" y="0"/>
                </a:moveTo>
                <a:lnTo>
                  <a:pt x="0" y="0"/>
                </a:lnTo>
                <a:lnTo>
                  <a:pt x="5219" y="5235"/>
                </a:lnTo>
                <a:lnTo>
                  <a:pt x="5219" y="10471"/>
                </a:lnTo>
                <a:lnTo>
                  <a:pt x="10439" y="15707"/>
                </a:lnTo>
                <a:lnTo>
                  <a:pt x="36538" y="15707"/>
                </a:lnTo>
                <a:lnTo>
                  <a:pt x="31319" y="10471"/>
                </a:lnTo>
                <a:lnTo>
                  <a:pt x="31319" y="5235"/>
                </a:lnTo>
                <a:lnTo>
                  <a:pt x="26099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6" name="object 436"/>
          <p:cNvSpPr/>
          <p:nvPr/>
        </p:nvSpPr>
        <p:spPr>
          <a:xfrm>
            <a:off x="8495540" y="4962985"/>
            <a:ext cx="36830" cy="15875"/>
          </a:xfrm>
          <a:custGeom>
            <a:avLst/>
            <a:gdLst/>
            <a:ahLst/>
            <a:cxnLst/>
            <a:rect l="l" t="t" r="r" b="b"/>
            <a:pathLst>
              <a:path w="36829" h="15875">
                <a:moveTo>
                  <a:pt x="36538" y="0"/>
                </a:moveTo>
                <a:lnTo>
                  <a:pt x="10439" y="0"/>
                </a:lnTo>
                <a:lnTo>
                  <a:pt x="5219" y="5235"/>
                </a:lnTo>
                <a:lnTo>
                  <a:pt x="5219" y="10471"/>
                </a:lnTo>
                <a:lnTo>
                  <a:pt x="0" y="10471"/>
                </a:lnTo>
                <a:lnTo>
                  <a:pt x="0" y="15707"/>
                </a:lnTo>
                <a:lnTo>
                  <a:pt x="26099" y="15707"/>
                </a:lnTo>
                <a:lnTo>
                  <a:pt x="31319" y="10471"/>
                </a:lnTo>
                <a:lnTo>
                  <a:pt x="31319" y="5235"/>
                </a:lnTo>
                <a:lnTo>
                  <a:pt x="36538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7" name="object 437"/>
          <p:cNvSpPr/>
          <p:nvPr/>
        </p:nvSpPr>
        <p:spPr>
          <a:xfrm>
            <a:off x="8902688" y="4962985"/>
            <a:ext cx="31750" cy="15875"/>
          </a:xfrm>
          <a:custGeom>
            <a:avLst/>
            <a:gdLst/>
            <a:ahLst/>
            <a:cxnLst/>
            <a:rect l="l" t="t" r="r" b="b"/>
            <a:pathLst>
              <a:path w="31750" h="15875">
                <a:moveTo>
                  <a:pt x="26099" y="0"/>
                </a:moveTo>
                <a:lnTo>
                  <a:pt x="0" y="0"/>
                </a:lnTo>
                <a:lnTo>
                  <a:pt x="0" y="5235"/>
                </a:lnTo>
                <a:lnTo>
                  <a:pt x="5219" y="10471"/>
                </a:lnTo>
                <a:lnTo>
                  <a:pt x="5219" y="15707"/>
                </a:lnTo>
                <a:lnTo>
                  <a:pt x="31319" y="15707"/>
                </a:lnTo>
                <a:lnTo>
                  <a:pt x="31319" y="10471"/>
                </a:lnTo>
                <a:lnTo>
                  <a:pt x="26099" y="5235"/>
                </a:lnTo>
                <a:lnTo>
                  <a:pt x="26099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8" name="object 438"/>
          <p:cNvSpPr/>
          <p:nvPr/>
        </p:nvSpPr>
        <p:spPr>
          <a:xfrm>
            <a:off x="8505980" y="4947277"/>
            <a:ext cx="36830" cy="15875"/>
          </a:xfrm>
          <a:custGeom>
            <a:avLst/>
            <a:gdLst/>
            <a:ahLst/>
            <a:cxnLst/>
            <a:rect l="l" t="t" r="r" b="b"/>
            <a:pathLst>
              <a:path w="36829" h="15875">
                <a:moveTo>
                  <a:pt x="36538" y="0"/>
                </a:moveTo>
                <a:lnTo>
                  <a:pt x="5219" y="0"/>
                </a:lnTo>
                <a:lnTo>
                  <a:pt x="5219" y="5235"/>
                </a:lnTo>
                <a:lnTo>
                  <a:pt x="0" y="10471"/>
                </a:lnTo>
                <a:lnTo>
                  <a:pt x="0" y="15707"/>
                </a:lnTo>
                <a:lnTo>
                  <a:pt x="26099" y="15707"/>
                </a:lnTo>
                <a:lnTo>
                  <a:pt x="31319" y="10471"/>
                </a:lnTo>
                <a:lnTo>
                  <a:pt x="31319" y="5235"/>
                </a:lnTo>
                <a:lnTo>
                  <a:pt x="36538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9" name="object 439"/>
          <p:cNvSpPr/>
          <p:nvPr/>
        </p:nvSpPr>
        <p:spPr>
          <a:xfrm>
            <a:off x="8892248" y="4947277"/>
            <a:ext cx="36830" cy="15875"/>
          </a:xfrm>
          <a:custGeom>
            <a:avLst/>
            <a:gdLst/>
            <a:ahLst/>
            <a:cxnLst/>
            <a:rect l="l" t="t" r="r" b="b"/>
            <a:pathLst>
              <a:path w="36829" h="15875">
                <a:moveTo>
                  <a:pt x="26099" y="0"/>
                </a:moveTo>
                <a:lnTo>
                  <a:pt x="0" y="0"/>
                </a:lnTo>
                <a:lnTo>
                  <a:pt x="0" y="5235"/>
                </a:lnTo>
                <a:lnTo>
                  <a:pt x="5219" y="10471"/>
                </a:lnTo>
                <a:lnTo>
                  <a:pt x="5219" y="15707"/>
                </a:lnTo>
                <a:lnTo>
                  <a:pt x="36538" y="15707"/>
                </a:lnTo>
                <a:lnTo>
                  <a:pt x="36538" y="10471"/>
                </a:lnTo>
                <a:lnTo>
                  <a:pt x="31319" y="10471"/>
                </a:lnTo>
                <a:lnTo>
                  <a:pt x="31319" y="5235"/>
                </a:lnTo>
                <a:lnTo>
                  <a:pt x="26099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0" name="object 440"/>
          <p:cNvSpPr/>
          <p:nvPr/>
        </p:nvSpPr>
        <p:spPr>
          <a:xfrm>
            <a:off x="8516419" y="4936805"/>
            <a:ext cx="31750" cy="10795"/>
          </a:xfrm>
          <a:custGeom>
            <a:avLst/>
            <a:gdLst/>
            <a:ahLst/>
            <a:cxnLst/>
            <a:rect l="l" t="t" r="r" b="b"/>
            <a:pathLst>
              <a:path w="31750" h="10795">
                <a:moveTo>
                  <a:pt x="31319" y="0"/>
                </a:moveTo>
                <a:lnTo>
                  <a:pt x="0" y="0"/>
                </a:lnTo>
                <a:lnTo>
                  <a:pt x="0" y="10471"/>
                </a:lnTo>
                <a:lnTo>
                  <a:pt x="26099" y="10471"/>
                </a:lnTo>
                <a:lnTo>
                  <a:pt x="26099" y="5235"/>
                </a:lnTo>
                <a:lnTo>
                  <a:pt x="31319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1" name="object 441"/>
          <p:cNvSpPr/>
          <p:nvPr/>
        </p:nvSpPr>
        <p:spPr>
          <a:xfrm>
            <a:off x="8887028" y="4936805"/>
            <a:ext cx="31750" cy="10795"/>
          </a:xfrm>
          <a:custGeom>
            <a:avLst/>
            <a:gdLst/>
            <a:ahLst/>
            <a:cxnLst/>
            <a:rect l="l" t="t" r="r" b="b"/>
            <a:pathLst>
              <a:path w="31750" h="10795">
                <a:moveTo>
                  <a:pt x="26099" y="0"/>
                </a:moveTo>
                <a:lnTo>
                  <a:pt x="0" y="0"/>
                </a:lnTo>
                <a:lnTo>
                  <a:pt x="0" y="10471"/>
                </a:lnTo>
                <a:lnTo>
                  <a:pt x="31319" y="10471"/>
                </a:lnTo>
                <a:lnTo>
                  <a:pt x="26099" y="5235"/>
                </a:lnTo>
                <a:lnTo>
                  <a:pt x="26099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2" name="object 442"/>
          <p:cNvSpPr/>
          <p:nvPr/>
        </p:nvSpPr>
        <p:spPr>
          <a:xfrm>
            <a:off x="8521639" y="4921097"/>
            <a:ext cx="41910" cy="15875"/>
          </a:xfrm>
          <a:custGeom>
            <a:avLst/>
            <a:gdLst/>
            <a:ahLst/>
            <a:cxnLst/>
            <a:rect l="l" t="t" r="r" b="b"/>
            <a:pathLst>
              <a:path w="41909" h="15875">
                <a:moveTo>
                  <a:pt x="41758" y="0"/>
                </a:moveTo>
                <a:lnTo>
                  <a:pt x="10439" y="0"/>
                </a:lnTo>
                <a:lnTo>
                  <a:pt x="0" y="10471"/>
                </a:lnTo>
                <a:lnTo>
                  <a:pt x="0" y="15707"/>
                </a:lnTo>
                <a:lnTo>
                  <a:pt x="26099" y="15707"/>
                </a:lnTo>
                <a:lnTo>
                  <a:pt x="41758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3" name="object 443"/>
          <p:cNvSpPr/>
          <p:nvPr/>
        </p:nvSpPr>
        <p:spPr>
          <a:xfrm>
            <a:off x="8871369" y="4921097"/>
            <a:ext cx="41910" cy="15875"/>
          </a:xfrm>
          <a:custGeom>
            <a:avLst/>
            <a:gdLst/>
            <a:ahLst/>
            <a:cxnLst/>
            <a:rect l="l" t="t" r="r" b="b"/>
            <a:pathLst>
              <a:path w="41909" h="15875">
                <a:moveTo>
                  <a:pt x="36538" y="5235"/>
                </a:moveTo>
                <a:lnTo>
                  <a:pt x="5219" y="5235"/>
                </a:lnTo>
                <a:lnTo>
                  <a:pt x="10439" y="10471"/>
                </a:lnTo>
                <a:lnTo>
                  <a:pt x="10439" y="15707"/>
                </a:lnTo>
                <a:lnTo>
                  <a:pt x="41758" y="15707"/>
                </a:lnTo>
                <a:lnTo>
                  <a:pt x="36538" y="10471"/>
                </a:lnTo>
                <a:lnTo>
                  <a:pt x="36538" y="5235"/>
                </a:lnTo>
                <a:close/>
              </a:path>
              <a:path w="41909" h="15875">
                <a:moveTo>
                  <a:pt x="31319" y="0"/>
                </a:moveTo>
                <a:lnTo>
                  <a:pt x="0" y="0"/>
                </a:lnTo>
                <a:lnTo>
                  <a:pt x="0" y="5235"/>
                </a:lnTo>
                <a:lnTo>
                  <a:pt x="31319" y="5235"/>
                </a:lnTo>
                <a:lnTo>
                  <a:pt x="31319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4" name="object 444"/>
          <p:cNvSpPr/>
          <p:nvPr/>
        </p:nvSpPr>
        <p:spPr>
          <a:xfrm>
            <a:off x="8532079" y="4905390"/>
            <a:ext cx="41910" cy="15875"/>
          </a:xfrm>
          <a:custGeom>
            <a:avLst/>
            <a:gdLst/>
            <a:ahLst/>
            <a:cxnLst/>
            <a:rect l="l" t="t" r="r" b="b"/>
            <a:pathLst>
              <a:path w="41909" h="15875">
                <a:moveTo>
                  <a:pt x="31319" y="10471"/>
                </a:moveTo>
                <a:lnTo>
                  <a:pt x="0" y="10471"/>
                </a:lnTo>
                <a:lnTo>
                  <a:pt x="0" y="15707"/>
                </a:lnTo>
                <a:lnTo>
                  <a:pt x="31319" y="15707"/>
                </a:lnTo>
                <a:lnTo>
                  <a:pt x="31319" y="10471"/>
                </a:lnTo>
                <a:close/>
              </a:path>
              <a:path w="41909" h="15875">
                <a:moveTo>
                  <a:pt x="41758" y="0"/>
                </a:moveTo>
                <a:lnTo>
                  <a:pt x="10439" y="0"/>
                </a:lnTo>
                <a:lnTo>
                  <a:pt x="10439" y="5235"/>
                </a:lnTo>
                <a:lnTo>
                  <a:pt x="5219" y="10471"/>
                </a:lnTo>
                <a:lnTo>
                  <a:pt x="36538" y="10471"/>
                </a:lnTo>
                <a:lnTo>
                  <a:pt x="41758" y="5235"/>
                </a:lnTo>
                <a:lnTo>
                  <a:pt x="41758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5" name="object 445"/>
          <p:cNvSpPr/>
          <p:nvPr/>
        </p:nvSpPr>
        <p:spPr>
          <a:xfrm>
            <a:off x="8855709" y="4905390"/>
            <a:ext cx="46990" cy="15875"/>
          </a:xfrm>
          <a:custGeom>
            <a:avLst/>
            <a:gdLst/>
            <a:ahLst/>
            <a:cxnLst/>
            <a:rect l="l" t="t" r="r" b="b"/>
            <a:pathLst>
              <a:path w="46990" h="15875">
                <a:moveTo>
                  <a:pt x="31319" y="0"/>
                </a:moveTo>
                <a:lnTo>
                  <a:pt x="0" y="0"/>
                </a:lnTo>
                <a:lnTo>
                  <a:pt x="15659" y="15707"/>
                </a:lnTo>
                <a:lnTo>
                  <a:pt x="46978" y="15707"/>
                </a:lnTo>
                <a:lnTo>
                  <a:pt x="41758" y="10471"/>
                </a:lnTo>
                <a:lnTo>
                  <a:pt x="36538" y="10471"/>
                </a:lnTo>
                <a:lnTo>
                  <a:pt x="36538" y="5235"/>
                </a:lnTo>
                <a:lnTo>
                  <a:pt x="31319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6" name="object 446"/>
          <p:cNvSpPr/>
          <p:nvPr/>
        </p:nvSpPr>
        <p:spPr>
          <a:xfrm>
            <a:off x="8542518" y="4816352"/>
            <a:ext cx="344805" cy="89535"/>
          </a:xfrm>
          <a:custGeom>
            <a:avLst/>
            <a:gdLst/>
            <a:ahLst/>
            <a:cxnLst/>
            <a:rect l="l" t="t" r="r" b="b"/>
            <a:pathLst>
              <a:path w="344804" h="89535">
                <a:moveTo>
                  <a:pt x="219233" y="5235"/>
                </a:moveTo>
                <a:lnTo>
                  <a:pt x="125276" y="5235"/>
                </a:lnTo>
                <a:lnTo>
                  <a:pt x="104396" y="15707"/>
                </a:lnTo>
                <a:lnTo>
                  <a:pt x="88737" y="20943"/>
                </a:lnTo>
                <a:lnTo>
                  <a:pt x="57418" y="36651"/>
                </a:lnTo>
                <a:lnTo>
                  <a:pt x="46978" y="47122"/>
                </a:lnTo>
                <a:lnTo>
                  <a:pt x="36538" y="52358"/>
                </a:lnTo>
                <a:lnTo>
                  <a:pt x="31319" y="62830"/>
                </a:lnTo>
                <a:lnTo>
                  <a:pt x="20879" y="68066"/>
                </a:lnTo>
                <a:lnTo>
                  <a:pt x="0" y="89038"/>
                </a:lnTo>
                <a:lnTo>
                  <a:pt x="31319" y="89038"/>
                </a:lnTo>
                <a:lnTo>
                  <a:pt x="41758" y="83774"/>
                </a:lnTo>
                <a:lnTo>
                  <a:pt x="46978" y="73302"/>
                </a:lnTo>
                <a:lnTo>
                  <a:pt x="57418" y="68066"/>
                </a:lnTo>
                <a:lnTo>
                  <a:pt x="62638" y="62830"/>
                </a:lnTo>
                <a:lnTo>
                  <a:pt x="83517" y="52358"/>
                </a:lnTo>
                <a:lnTo>
                  <a:pt x="88737" y="47122"/>
                </a:lnTo>
                <a:lnTo>
                  <a:pt x="109616" y="36651"/>
                </a:lnTo>
                <a:lnTo>
                  <a:pt x="114836" y="36651"/>
                </a:lnTo>
                <a:lnTo>
                  <a:pt x="125276" y="31415"/>
                </a:lnTo>
                <a:lnTo>
                  <a:pt x="135716" y="31415"/>
                </a:lnTo>
                <a:lnTo>
                  <a:pt x="146155" y="26179"/>
                </a:lnTo>
                <a:lnTo>
                  <a:pt x="266212" y="26179"/>
                </a:lnTo>
                <a:lnTo>
                  <a:pt x="234893" y="10471"/>
                </a:lnTo>
                <a:lnTo>
                  <a:pt x="219233" y="5235"/>
                </a:lnTo>
                <a:close/>
              </a:path>
              <a:path w="344804" h="89535">
                <a:moveTo>
                  <a:pt x="266212" y="26179"/>
                </a:moveTo>
                <a:lnTo>
                  <a:pt x="203574" y="26179"/>
                </a:lnTo>
                <a:lnTo>
                  <a:pt x="214013" y="31415"/>
                </a:lnTo>
                <a:lnTo>
                  <a:pt x="219233" y="31415"/>
                </a:lnTo>
                <a:lnTo>
                  <a:pt x="229673" y="36651"/>
                </a:lnTo>
                <a:lnTo>
                  <a:pt x="240112" y="36651"/>
                </a:lnTo>
                <a:lnTo>
                  <a:pt x="250552" y="41887"/>
                </a:lnTo>
                <a:lnTo>
                  <a:pt x="255772" y="47122"/>
                </a:lnTo>
                <a:lnTo>
                  <a:pt x="276651" y="57594"/>
                </a:lnTo>
                <a:lnTo>
                  <a:pt x="281871" y="62830"/>
                </a:lnTo>
                <a:lnTo>
                  <a:pt x="292311" y="68066"/>
                </a:lnTo>
                <a:lnTo>
                  <a:pt x="313190" y="89038"/>
                </a:lnTo>
                <a:lnTo>
                  <a:pt x="344509" y="89038"/>
                </a:lnTo>
                <a:lnTo>
                  <a:pt x="339290" y="78538"/>
                </a:lnTo>
                <a:lnTo>
                  <a:pt x="328850" y="68066"/>
                </a:lnTo>
                <a:lnTo>
                  <a:pt x="318410" y="62830"/>
                </a:lnTo>
                <a:lnTo>
                  <a:pt x="307971" y="52358"/>
                </a:lnTo>
                <a:lnTo>
                  <a:pt x="297531" y="47122"/>
                </a:lnTo>
                <a:lnTo>
                  <a:pt x="287091" y="36651"/>
                </a:lnTo>
                <a:lnTo>
                  <a:pt x="266212" y="26179"/>
                </a:lnTo>
                <a:close/>
              </a:path>
              <a:path w="344804" h="89535">
                <a:moveTo>
                  <a:pt x="172254" y="0"/>
                </a:moveTo>
                <a:lnTo>
                  <a:pt x="161815" y="5235"/>
                </a:lnTo>
                <a:lnTo>
                  <a:pt x="187914" y="5235"/>
                </a:lnTo>
                <a:lnTo>
                  <a:pt x="172254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7" name="object 447"/>
          <p:cNvSpPr/>
          <p:nvPr/>
        </p:nvSpPr>
        <p:spPr>
          <a:xfrm>
            <a:off x="8552959" y="4952513"/>
            <a:ext cx="292735" cy="330200"/>
          </a:xfrm>
          <a:custGeom>
            <a:avLst/>
            <a:gdLst/>
            <a:ahLst/>
            <a:cxnLst/>
            <a:rect l="l" t="t" r="r" b="b"/>
            <a:pathLst>
              <a:path w="292734" h="330200">
                <a:moveTo>
                  <a:pt x="292311" y="0"/>
                </a:moveTo>
                <a:lnTo>
                  <a:pt x="281871" y="0"/>
                </a:lnTo>
                <a:lnTo>
                  <a:pt x="271431" y="5235"/>
                </a:lnTo>
                <a:lnTo>
                  <a:pt x="240112" y="5235"/>
                </a:lnTo>
                <a:lnTo>
                  <a:pt x="229673" y="10471"/>
                </a:lnTo>
                <a:lnTo>
                  <a:pt x="208793" y="10471"/>
                </a:lnTo>
                <a:lnTo>
                  <a:pt x="203573" y="15707"/>
                </a:lnTo>
                <a:lnTo>
                  <a:pt x="193134" y="15707"/>
                </a:lnTo>
                <a:lnTo>
                  <a:pt x="172254" y="26179"/>
                </a:lnTo>
                <a:lnTo>
                  <a:pt x="161815" y="26179"/>
                </a:lnTo>
                <a:lnTo>
                  <a:pt x="156595" y="31415"/>
                </a:lnTo>
                <a:lnTo>
                  <a:pt x="146155" y="36651"/>
                </a:lnTo>
                <a:lnTo>
                  <a:pt x="140935" y="41887"/>
                </a:lnTo>
                <a:lnTo>
                  <a:pt x="120056" y="52358"/>
                </a:lnTo>
                <a:lnTo>
                  <a:pt x="109616" y="62830"/>
                </a:lnTo>
                <a:lnTo>
                  <a:pt x="99176" y="68066"/>
                </a:lnTo>
                <a:lnTo>
                  <a:pt x="93957" y="73302"/>
                </a:lnTo>
                <a:lnTo>
                  <a:pt x="83517" y="78538"/>
                </a:lnTo>
                <a:lnTo>
                  <a:pt x="78297" y="89010"/>
                </a:lnTo>
                <a:lnTo>
                  <a:pt x="67857" y="99481"/>
                </a:lnTo>
                <a:lnTo>
                  <a:pt x="62638" y="109953"/>
                </a:lnTo>
                <a:lnTo>
                  <a:pt x="57418" y="115189"/>
                </a:lnTo>
                <a:lnTo>
                  <a:pt x="46978" y="120425"/>
                </a:lnTo>
                <a:lnTo>
                  <a:pt x="41758" y="130897"/>
                </a:lnTo>
                <a:lnTo>
                  <a:pt x="41758" y="136133"/>
                </a:lnTo>
                <a:lnTo>
                  <a:pt x="36538" y="146604"/>
                </a:lnTo>
                <a:lnTo>
                  <a:pt x="26099" y="162312"/>
                </a:lnTo>
                <a:lnTo>
                  <a:pt x="20879" y="178020"/>
                </a:lnTo>
                <a:lnTo>
                  <a:pt x="10439" y="193727"/>
                </a:lnTo>
                <a:lnTo>
                  <a:pt x="5219" y="214671"/>
                </a:lnTo>
                <a:lnTo>
                  <a:pt x="5219" y="230379"/>
                </a:lnTo>
                <a:lnTo>
                  <a:pt x="0" y="251322"/>
                </a:lnTo>
                <a:lnTo>
                  <a:pt x="0" y="324625"/>
                </a:lnTo>
                <a:lnTo>
                  <a:pt x="5219" y="329860"/>
                </a:lnTo>
                <a:lnTo>
                  <a:pt x="104397" y="329860"/>
                </a:lnTo>
                <a:lnTo>
                  <a:pt x="99177" y="314153"/>
                </a:lnTo>
                <a:lnTo>
                  <a:pt x="99177" y="219907"/>
                </a:lnTo>
                <a:lnTo>
                  <a:pt x="104396" y="219907"/>
                </a:lnTo>
                <a:lnTo>
                  <a:pt x="109616" y="214671"/>
                </a:lnTo>
                <a:lnTo>
                  <a:pt x="125276" y="214671"/>
                </a:lnTo>
                <a:lnTo>
                  <a:pt x="130496" y="209435"/>
                </a:lnTo>
                <a:lnTo>
                  <a:pt x="260992" y="209435"/>
                </a:lnTo>
                <a:lnTo>
                  <a:pt x="250552" y="204199"/>
                </a:lnTo>
                <a:lnTo>
                  <a:pt x="240112" y="193727"/>
                </a:lnTo>
                <a:lnTo>
                  <a:pt x="104396" y="193727"/>
                </a:lnTo>
                <a:lnTo>
                  <a:pt x="109616" y="183256"/>
                </a:lnTo>
                <a:lnTo>
                  <a:pt x="109616" y="172784"/>
                </a:lnTo>
                <a:lnTo>
                  <a:pt x="114836" y="157076"/>
                </a:lnTo>
                <a:lnTo>
                  <a:pt x="125276" y="136133"/>
                </a:lnTo>
                <a:lnTo>
                  <a:pt x="125276" y="125661"/>
                </a:lnTo>
                <a:lnTo>
                  <a:pt x="130496" y="120425"/>
                </a:lnTo>
                <a:lnTo>
                  <a:pt x="135715" y="109953"/>
                </a:lnTo>
                <a:lnTo>
                  <a:pt x="151375" y="94245"/>
                </a:lnTo>
                <a:lnTo>
                  <a:pt x="156595" y="83774"/>
                </a:lnTo>
                <a:lnTo>
                  <a:pt x="161815" y="78538"/>
                </a:lnTo>
                <a:lnTo>
                  <a:pt x="172254" y="73302"/>
                </a:lnTo>
                <a:lnTo>
                  <a:pt x="177474" y="62830"/>
                </a:lnTo>
                <a:lnTo>
                  <a:pt x="198354" y="52358"/>
                </a:lnTo>
                <a:lnTo>
                  <a:pt x="203573" y="47122"/>
                </a:lnTo>
                <a:lnTo>
                  <a:pt x="214013" y="41887"/>
                </a:lnTo>
                <a:lnTo>
                  <a:pt x="229673" y="36651"/>
                </a:lnTo>
                <a:lnTo>
                  <a:pt x="250552" y="26179"/>
                </a:lnTo>
                <a:lnTo>
                  <a:pt x="266212" y="20943"/>
                </a:lnTo>
                <a:lnTo>
                  <a:pt x="276651" y="15707"/>
                </a:lnTo>
                <a:lnTo>
                  <a:pt x="292311" y="10471"/>
                </a:lnTo>
                <a:lnTo>
                  <a:pt x="292311" y="0"/>
                </a:lnTo>
                <a:close/>
              </a:path>
              <a:path w="292734" h="330200">
                <a:moveTo>
                  <a:pt x="260992" y="209435"/>
                </a:moveTo>
                <a:lnTo>
                  <a:pt x="140935" y="209435"/>
                </a:lnTo>
                <a:lnTo>
                  <a:pt x="146155" y="214671"/>
                </a:lnTo>
                <a:lnTo>
                  <a:pt x="156595" y="214671"/>
                </a:lnTo>
                <a:lnTo>
                  <a:pt x="172254" y="230379"/>
                </a:lnTo>
                <a:lnTo>
                  <a:pt x="172254" y="235614"/>
                </a:lnTo>
                <a:lnTo>
                  <a:pt x="187914" y="267030"/>
                </a:lnTo>
                <a:lnTo>
                  <a:pt x="193134" y="282737"/>
                </a:lnTo>
                <a:lnTo>
                  <a:pt x="193134" y="298445"/>
                </a:lnTo>
                <a:lnTo>
                  <a:pt x="198354" y="319389"/>
                </a:lnTo>
                <a:lnTo>
                  <a:pt x="198354" y="329860"/>
                </a:lnTo>
                <a:lnTo>
                  <a:pt x="292311" y="329860"/>
                </a:lnTo>
                <a:lnTo>
                  <a:pt x="292311" y="282737"/>
                </a:lnTo>
                <a:lnTo>
                  <a:pt x="287091" y="267030"/>
                </a:lnTo>
                <a:lnTo>
                  <a:pt x="287091" y="256558"/>
                </a:lnTo>
                <a:lnTo>
                  <a:pt x="281871" y="240850"/>
                </a:lnTo>
                <a:lnTo>
                  <a:pt x="276651" y="230379"/>
                </a:lnTo>
                <a:lnTo>
                  <a:pt x="266212" y="219907"/>
                </a:lnTo>
                <a:lnTo>
                  <a:pt x="260992" y="209435"/>
                </a:lnTo>
                <a:close/>
              </a:path>
              <a:path w="292734" h="330200">
                <a:moveTo>
                  <a:pt x="208793" y="178020"/>
                </a:moveTo>
                <a:lnTo>
                  <a:pt x="135715" y="178020"/>
                </a:lnTo>
                <a:lnTo>
                  <a:pt x="130496" y="183256"/>
                </a:lnTo>
                <a:lnTo>
                  <a:pt x="120056" y="183256"/>
                </a:lnTo>
                <a:lnTo>
                  <a:pt x="114836" y="188491"/>
                </a:lnTo>
                <a:lnTo>
                  <a:pt x="109616" y="188491"/>
                </a:lnTo>
                <a:lnTo>
                  <a:pt x="109616" y="193727"/>
                </a:lnTo>
                <a:lnTo>
                  <a:pt x="240112" y="193727"/>
                </a:lnTo>
                <a:lnTo>
                  <a:pt x="208793" y="178020"/>
                </a:lnTo>
                <a:close/>
              </a:path>
              <a:path w="292734" h="330200">
                <a:moveTo>
                  <a:pt x="187914" y="172784"/>
                </a:moveTo>
                <a:lnTo>
                  <a:pt x="151375" y="172784"/>
                </a:lnTo>
                <a:lnTo>
                  <a:pt x="146155" y="178020"/>
                </a:lnTo>
                <a:lnTo>
                  <a:pt x="198354" y="178020"/>
                </a:lnTo>
                <a:lnTo>
                  <a:pt x="187914" y="172784"/>
                </a:lnTo>
                <a:close/>
              </a:path>
            </a:pathLst>
          </a:custGeom>
          <a:solidFill>
            <a:srgbClr val="0D0D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8" name="object 448"/>
          <p:cNvSpPr/>
          <p:nvPr/>
        </p:nvSpPr>
        <p:spPr>
          <a:xfrm>
            <a:off x="8558179" y="5282374"/>
            <a:ext cx="287655" cy="141605"/>
          </a:xfrm>
          <a:custGeom>
            <a:avLst/>
            <a:gdLst/>
            <a:ahLst/>
            <a:cxnLst/>
            <a:rect l="l" t="t" r="r" b="b"/>
            <a:pathLst>
              <a:path w="287654" h="141604">
                <a:moveTo>
                  <a:pt x="182694" y="136133"/>
                </a:moveTo>
                <a:lnTo>
                  <a:pt x="104397" y="136133"/>
                </a:lnTo>
                <a:lnTo>
                  <a:pt x="114836" y="141368"/>
                </a:lnTo>
                <a:lnTo>
                  <a:pt x="172255" y="141368"/>
                </a:lnTo>
                <a:lnTo>
                  <a:pt x="182694" y="136133"/>
                </a:lnTo>
                <a:close/>
              </a:path>
              <a:path w="287654" h="141604">
                <a:moveTo>
                  <a:pt x="99177" y="0"/>
                </a:moveTo>
                <a:lnTo>
                  <a:pt x="0" y="0"/>
                </a:lnTo>
                <a:lnTo>
                  <a:pt x="0" y="20943"/>
                </a:lnTo>
                <a:lnTo>
                  <a:pt x="36539" y="94245"/>
                </a:lnTo>
                <a:lnTo>
                  <a:pt x="57418" y="115189"/>
                </a:lnTo>
                <a:lnTo>
                  <a:pt x="88737" y="130897"/>
                </a:lnTo>
                <a:lnTo>
                  <a:pt x="93957" y="136133"/>
                </a:lnTo>
                <a:lnTo>
                  <a:pt x="193134" y="136133"/>
                </a:lnTo>
                <a:lnTo>
                  <a:pt x="198354" y="130897"/>
                </a:lnTo>
                <a:lnTo>
                  <a:pt x="208794" y="125661"/>
                </a:lnTo>
                <a:lnTo>
                  <a:pt x="219233" y="125661"/>
                </a:lnTo>
                <a:lnTo>
                  <a:pt x="224453" y="120425"/>
                </a:lnTo>
                <a:lnTo>
                  <a:pt x="140935" y="120425"/>
                </a:lnTo>
                <a:lnTo>
                  <a:pt x="130496" y="109953"/>
                </a:lnTo>
                <a:lnTo>
                  <a:pt x="125276" y="109953"/>
                </a:lnTo>
                <a:lnTo>
                  <a:pt x="125276" y="104717"/>
                </a:lnTo>
                <a:lnTo>
                  <a:pt x="114836" y="94245"/>
                </a:lnTo>
                <a:lnTo>
                  <a:pt x="114836" y="83774"/>
                </a:lnTo>
                <a:lnTo>
                  <a:pt x="109616" y="78538"/>
                </a:lnTo>
                <a:lnTo>
                  <a:pt x="109616" y="68066"/>
                </a:lnTo>
                <a:lnTo>
                  <a:pt x="104397" y="57594"/>
                </a:lnTo>
                <a:lnTo>
                  <a:pt x="104396" y="47122"/>
                </a:lnTo>
                <a:lnTo>
                  <a:pt x="99177" y="26179"/>
                </a:lnTo>
                <a:lnTo>
                  <a:pt x="99177" y="0"/>
                </a:lnTo>
                <a:close/>
              </a:path>
              <a:path w="287654" h="141604">
                <a:moveTo>
                  <a:pt x="287091" y="0"/>
                </a:moveTo>
                <a:lnTo>
                  <a:pt x="193134" y="0"/>
                </a:lnTo>
                <a:lnTo>
                  <a:pt x="193134" y="57594"/>
                </a:lnTo>
                <a:lnTo>
                  <a:pt x="187914" y="78538"/>
                </a:lnTo>
                <a:lnTo>
                  <a:pt x="182694" y="94245"/>
                </a:lnTo>
                <a:lnTo>
                  <a:pt x="177474" y="104717"/>
                </a:lnTo>
                <a:lnTo>
                  <a:pt x="177474" y="109953"/>
                </a:lnTo>
                <a:lnTo>
                  <a:pt x="172255" y="109953"/>
                </a:lnTo>
                <a:lnTo>
                  <a:pt x="172255" y="115189"/>
                </a:lnTo>
                <a:lnTo>
                  <a:pt x="167035" y="115189"/>
                </a:lnTo>
                <a:lnTo>
                  <a:pt x="161815" y="120425"/>
                </a:lnTo>
                <a:lnTo>
                  <a:pt x="224453" y="120425"/>
                </a:lnTo>
                <a:lnTo>
                  <a:pt x="260992" y="83774"/>
                </a:lnTo>
                <a:lnTo>
                  <a:pt x="271432" y="62830"/>
                </a:lnTo>
                <a:lnTo>
                  <a:pt x="276651" y="57594"/>
                </a:lnTo>
                <a:lnTo>
                  <a:pt x="276651" y="47122"/>
                </a:lnTo>
                <a:lnTo>
                  <a:pt x="281871" y="36651"/>
                </a:lnTo>
                <a:lnTo>
                  <a:pt x="281871" y="26179"/>
                </a:lnTo>
                <a:lnTo>
                  <a:pt x="287091" y="15707"/>
                </a:lnTo>
                <a:lnTo>
                  <a:pt x="287091" y="0"/>
                </a:lnTo>
                <a:close/>
              </a:path>
            </a:pathLst>
          </a:custGeom>
          <a:solidFill>
            <a:srgbClr val="0D0D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9" name="object 449"/>
          <p:cNvSpPr/>
          <p:nvPr/>
        </p:nvSpPr>
        <p:spPr>
          <a:xfrm>
            <a:off x="8552958" y="4931569"/>
            <a:ext cx="292735" cy="330200"/>
          </a:xfrm>
          <a:custGeom>
            <a:avLst/>
            <a:gdLst/>
            <a:ahLst/>
            <a:cxnLst/>
            <a:rect l="l" t="t" r="r" b="b"/>
            <a:pathLst>
              <a:path w="292734" h="330200">
                <a:moveTo>
                  <a:pt x="292311" y="0"/>
                </a:moveTo>
                <a:lnTo>
                  <a:pt x="260992" y="0"/>
                </a:lnTo>
                <a:lnTo>
                  <a:pt x="250552" y="5235"/>
                </a:lnTo>
                <a:lnTo>
                  <a:pt x="229673" y="5235"/>
                </a:lnTo>
                <a:lnTo>
                  <a:pt x="219233" y="10471"/>
                </a:lnTo>
                <a:lnTo>
                  <a:pt x="208793" y="10471"/>
                </a:lnTo>
                <a:lnTo>
                  <a:pt x="203573" y="15707"/>
                </a:lnTo>
                <a:lnTo>
                  <a:pt x="193134" y="15707"/>
                </a:lnTo>
                <a:lnTo>
                  <a:pt x="182694" y="20943"/>
                </a:lnTo>
                <a:lnTo>
                  <a:pt x="172254" y="20943"/>
                </a:lnTo>
                <a:lnTo>
                  <a:pt x="161815" y="26179"/>
                </a:lnTo>
                <a:lnTo>
                  <a:pt x="156595" y="31415"/>
                </a:lnTo>
                <a:lnTo>
                  <a:pt x="146155" y="36651"/>
                </a:lnTo>
                <a:lnTo>
                  <a:pt x="140935" y="41887"/>
                </a:lnTo>
                <a:lnTo>
                  <a:pt x="120056" y="52358"/>
                </a:lnTo>
                <a:lnTo>
                  <a:pt x="109616" y="62830"/>
                </a:lnTo>
                <a:lnTo>
                  <a:pt x="99176" y="68066"/>
                </a:lnTo>
                <a:lnTo>
                  <a:pt x="93957" y="73302"/>
                </a:lnTo>
                <a:lnTo>
                  <a:pt x="83517" y="78538"/>
                </a:lnTo>
                <a:lnTo>
                  <a:pt x="78297" y="83774"/>
                </a:lnTo>
                <a:lnTo>
                  <a:pt x="73077" y="94245"/>
                </a:lnTo>
                <a:lnTo>
                  <a:pt x="62638" y="104717"/>
                </a:lnTo>
                <a:lnTo>
                  <a:pt x="57418" y="115189"/>
                </a:lnTo>
                <a:lnTo>
                  <a:pt x="46978" y="120425"/>
                </a:lnTo>
                <a:lnTo>
                  <a:pt x="41758" y="130897"/>
                </a:lnTo>
                <a:lnTo>
                  <a:pt x="41758" y="136133"/>
                </a:lnTo>
                <a:lnTo>
                  <a:pt x="36538" y="146604"/>
                </a:lnTo>
                <a:lnTo>
                  <a:pt x="26099" y="162312"/>
                </a:lnTo>
                <a:lnTo>
                  <a:pt x="20879" y="178020"/>
                </a:lnTo>
                <a:lnTo>
                  <a:pt x="10439" y="193727"/>
                </a:lnTo>
                <a:lnTo>
                  <a:pt x="5219" y="209435"/>
                </a:lnTo>
                <a:lnTo>
                  <a:pt x="5219" y="230379"/>
                </a:lnTo>
                <a:lnTo>
                  <a:pt x="0" y="246086"/>
                </a:lnTo>
                <a:lnTo>
                  <a:pt x="0" y="324625"/>
                </a:lnTo>
                <a:lnTo>
                  <a:pt x="5219" y="329860"/>
                </a:lnTo>
                <a:lnTo>
                  <a:pt x="104397" y="329860"/>
                </a:lnTo>
                <a:lnTo>
                  <a:pt x="99177" y="308917"/>
                </a:lnTo>
                <a:lnTo>
                  <a:pt x="99177" y="219907"/>
                </a:lnTo>
                <a:lnTo>
                  <a:pt x="104396" y="219907"/>
                </a:lnTo>
                <a:lnTo>
                  <a:pt x="109616" y="214671"/>
                </a:lnTo>
                <a:lnTo>
                  <a:pt x="114836" y="214671"/>
                </a:lnTo>
                <a:lnTo>
                  <a:pt x="120056" y="209435"/>
                </a:lnTo>
                <a:lnTo>
                  <a:pt x="260992" y="209435"/>
                </a:lnTo>
                <a:lnTo>
                  <a:pt x="250552" y="198963"/>
                </a:lnTo>
                <a:lnTo>
                  <a:pt x="240112" y="193727"/>
                </a:lnTo>
                <a:lnTo>
                  <a:pt x="104396" y="193727"/>
                </a:lnTo>
                <a:lnTo>
                  <a:pt x="109616" y="178020"/>
                </a:lnTo>
                <a:lnTo>
                  <a:pt x="109616" y="167548"/>
                </a:lnTo>
                <a:lnTo>
                  <a:pt x="125276" y="136133"/>
                </a:lnTo>
                <a:lnTo>
                  <a:pt x="125276" y="125661"/>
                </a:lnTo>
                <a:lnTo>
                  <a:pt x="130496" y="115189"/>
                </a:lnTo>
                <a:lnTo>
                  <a:pt x="151375" y="94245"/>
                </a:lnTo>
                <a:lnTo>
                  <a:pt x="156595" y="83774"/>
                </a:lnTo>
                <a:lnTo>
                  <a:pt x="177474" y="62830"/>
                </a:lnTo>
                <a:lnTo>
                  <a:pt x="198354" y="52358"/>
                </a:lnTo>
                <a:lnTo>
                  <a:pt x="203573" y="47122"/>
                </a:lnTo>
                <a:lnTo>
                  <a:pt x="214013" y="41887"/>
                </a:lnTo>
                <a:lnTo>
                  <a:pt x="229673" y="31415"/>
                </a:lnTo>
                <a:lnTo>
                  <a:pt x="240112" y="26179"/>
                </a:lnTo>
                <a:lnTo>
                  <a:pt x="250552" y="26179"/>
                </a:lnTo>
                <a:lnTo>
                  <a:pt x="266212" y="20943"/>
                </a:lnTo>
                <a:lnTo>
                  <a:pt x="276651" y="15707"/>
                </a:lnTo>
                <a:lnTo>
                  <a:pt x="292311" y="10471"/>
                </a:lnTo>
                <a:lnTo>
                  <a:pt x="292311" y="0"/>
                </a:lnTo>
                <a:close/>
              </a:path>
              <a:path w="292734" h="330200">
                <a:moveTo>
                  <a:pt x="260992" y="209435"/>
                </a:moveTo>
                <a:lnTo>
                  <a:pt x="146155" y="209435"/>
                </a:lnTo>
                <a:lnTo>
                  <a:pt x="151375" y="214671"/>
                </a:lnTo>
                <a:lnTo>
                  <a:pt x="156595" y="214671"/>
                </a:lnTo>
                <a:lnTo>
                  <a:pt x="161815" y="219907"/>
                </a:lnTo>
                <a:lnTo>
                  <a:pt x="167035" y="219907"/>
                </a:lnTo>
                <a:lnTo>
                  <a:pt x="172254" y="225143"/>
                </a:lnTo>
                <a:lnTo>
                  <a:pt x="172254" y="230379"/>
                </a:lnTo>
                <a:lnTo>
                  <a:pt x="182694" y="251322"/>
                </a:lnTo>
                <a:lnTo>
                  <a:pt x="193134" y="282737"/>
                </a:lnTo>
                <a:lnTo>
                  <a:pt x="193134" y="298445"/>
                </a:lnTo>
                <a:lnTo>
                  <a:pt x="198354" y="319389"/>
                </a:lnTo>
                <a:lnTo>
                  <a:pt x="198354" y="329860"/>
                </a:lnTo>
                <a:lnTo>
                  <a:pt x="292311" y="329860"/>
                </a:lnTo>
                <a:lnTo>
                  <a:pt x="292311" y="282737"/>
                </a:lnTo>
                <a:lnTo>
                  <a:pt x="287091" y="267030"/>
                </a:lnTo>
                <a:lnTo>
                  <a:pt x="287091" y="251322"/>
                </a:lnTo>
                <a:lnTo>
                  <a:pt x="276651" y="230379"/>
                </a:lnTo>
                <a:lnTo>
                  <a:pt x="266212" y="219907"/>
                </a:lnTo>
                <a:lnTo>
                  <a:pt x="260992" y="209435"/>
                </a:lnTo>
                <a:close/>
              </a:path>
              <a:path w="292734" h="330200">
                <a:moveTo>
                  <a:pt x="198354" y="172784"/>
                </a:moveTo>
                <a:lnTo>
                  <a:pt x="146155" y="172784"/>
                </a:lnTo>
                <a:lnTo>
                  <a:pt x="140935" y="178020"/>
                </a:lnTo>
                <a:lnTo>
                  <a:pt x="125276" y="178020"/>
                </a:lnTo>
                <a:lnTo>
                  <a:pt x="125276" y="183256"/>
                </a:lnTo>
                <a:lnTo>
                  <a:pt x="120056" y="183256"/>
                </a:lnTo>
                <a:lnTo>
                  <a:pt x="114836" y="188491"/>
                </a:lnTo>
                <a:lnTo>
                  <a:pt x="109616" y="188491"/>
                </a:lnTo>
                <a:lnTo>
                  <a:pt x="104396" y="193727"/>
                </a:lnTo>
                <a:lnTo>
                  <a:pt x="240112" y="193727"/>
                </a:lnTo>
                <a:lnTo>
                  <a:pt x="198354" y="17278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0" name="object 450"/>
          <p:cNvSpPr/>
          <p:nvPr/>
        </p:nvSpPr>
        <p:spPr>
          <a:xfrm>
            <a:off x="8558179" y="5261430"/>
            <a:ext cx="287655" cy="141605"/>
          </a:xfrm>
          <a:custGeom>
            <a:avLst/>
            <a:gdLst/>
            <a:ahLst/>
            <a:cxnLst/>
            <a:rect l="l" t="t" r="r" b="b"/>
            <a:pathLst>
              <a:path w="287654" h="141604">
                <a:moveTo>
                  <a:pt x="99177" y="0"/>
                </a:moveTo>
                <a:lnTo>
                  <a:pt x="0" y="0"/>
                </a:lnTo>
                <a:lnTo>
                  <a:pt x="0" y="15707"/>
                </a:lnTo>
                <a:lnTo>
                  <a:pt x="5219" y="31415"/>
                </a:lnTo>
                <a:lnTo>
                  <a:pt x="31319" y="83774"/>
                </a:lnTo>
                <a:lnTo>
                  <a:pt x="36539" y="89010"/>
                </a:lnTo>
                <a:lnTo>
                  <a:pt x="41758" y="99481"/>
                </a:lnTo>
                <a:lnTo>
                  <a:pt x="52198" y="104717"/>
                </a:lnTo>
                <a:lnTo>
                  <a:pt x="57418" y="115189"/>
                </a:lnTo>
                <a:lnTo>
                  <a:pt x="88737" y="130897"/>
                </a:lnTo>
                <a:lnTo>
                  <a:pt x="93957" y="130897"/>
                </a:lnTo>
                <a:lnTo>
                  <a:pt x="114836" y="141368"/>
                </a:lnTo>
                <a:lnTo>
                  <a:pt x="172255" y="141368"/>
                </a:lnTo>
                <a:lnTo>
                  <a:pt x="182694" y="136133"/>
                </a:lnTo>
                <a:lnTo>
                  <a:pt x="193134" y="136133"/>
                </a:lnTo>
                <a:lnTo>
                  <a:pt x="198354" y="130897"/>
                </a:lnTo>
                <a:lnTo>
                  <a:pt x="219233" y="120425"/>
                </a:lnTo>
                <a:lnTo>
                  <a:pt x="140935" y="120425"/>
                </a:lnTo>
                <a:lnTo>
                  <a:pt x="140935" y="115189"/>
                </a:lnTo>
                <a:lnTo>
                  <a:pt x="135716" y="115189"/>
                </a:lnTo>
                <a:lnTo>
                  <a:pt x="130496" y="109953"/>
                </a:lnTo>
                <a:lnTo>
                  <a:pt x="125276" y="109953"/>
                </a:lnTo>
                <a:lnTo>
                  <a:pt x="125276" y="104717"/>
                </a:lnTo>
                <a:lnTo>
                  <a:pt x="120056" y="99481"/>
                </a:lnTo>
                <a:lnTo>
                  <a:pt x="114836" y="89010"/>
                </a:lnTo>
                <a:lnTo>
                  <a:pt x="114836" y="83774"/>
                </a:lnTo>
                <a:lnTo>
                  <a:pt x="109616" y="78538"/>
                </a:lnTo>
                <a:lnTo>
                  <a:pt x="109616" y="68066"/>
                </a:lnTo>
                <a:lnTo>
                  <a:pt x="104397" y="57594"/>
                </a:lnTo>
                <a:lnTo>
                  <a:pt x="104396" y="47122"/>
                </a:lnTo>
                <a:lnTo>
                  <a:pt x="99177" y="26179"/>
                </a:lnTo>
                <a:lnTo>
                  <a:pt x="99177" y="0"/>
                </a:lnTo>
                <a:close/>
              </a:path>
              <a:path w="287654" h="141604">
                <a:moveTo>
                  <a:pt x="287091" y="0"/>
                </a:moveTo>
                <a:lnTo>
                  <a:pt x="193134" y="0"/>
                </a:lnTo>
                <a:lnTo>
                  <a:pt x="193134" y="57594"/>
                </a:lnTo>
                <a:lnTo>
                  <a:pt x="177474" y="104717"/>
                </a:lnTo>
                <a:lnTo>
                  <a:pt x="172255" y="109953"/>
                </a:lnTo>
                <a:lnTo>
                  <a:pt x="172255" y="115189"/>
                </a:lnTo>
                <a:lnTo>
                  <a:pt x="161815" y="115189"/>
                </a:lnTo>
                <a:lnTo>
                  <a:pt x="161815" y="120425"/>
                </a:lnTo>
                <a:lnTo>
                  <a:pt x="219233" y="120425"/>
                </a:lnTo>
                <a:lnTo>
                  <a:pt x="224453" y="115189"/>
                </a:lnTo>
                <a:lnTo>
                  <a:pt x="234893" y="109953"/>
                </a:lnTo>
                <a:lnTo>
                  <a:pt x="255772" y="89010"/>
                </a:lnTo>
                <a:lnTo>
                  <a:pt x="260992" y="78538"/>
                </a:lnTo>
                <a:lnTo>
                  <a:pt x="266212" y="73302"/>
                </a:lnTo>
                <a:lnTo>
                  <a:pt x="276651" y="52358"/>
                </a:lnTo>
                <a:lnTo>
                  <a:pt x="276651" y="41887"/>
                </a:lnTo>
                <a:lnTo>
                  <a:pt x="281871" y="36651"/>
                </a:lnTo>
                <a:lnTo>
                  <a:pt x="281871" y="26179"/>
                </a:lnTo>
                <a:lnTo>
                  <a:pt x="287091" y="15707"/>
                </a:lnTo>
                <a:lnTo>
                  <a:pt x="2870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1" name="object 451"/>
          <p:cNvSpPr/>
          <p:nvPr/>
        </p:nvSpPr>
        <p:spPr>
          <a:xfrm>
            <a:off x="8552958" y="5161948"/>
            <a:ext cx="292311" cy="25655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52" name="object 452"/>
          <p:cNvSpPr/>
          <p:nvPr/>
        </p:nvSpPr>
        <p:spPr>
          <a:xfrm>
            <a:off x="8558178" y="5151477"/>
            <a:ext cx="261620" cy="10795"/>
          </a:xfrm>
          <a:custGeom>
            <a:avLst/>
            <a:gdLst/>
            <a:ahLst/>
            <a:cxnLst/>
            <a:rect l="l" t="t" r="r" b="b"/>
            <a:pathLst>
              <a:path w="261620" h="10795">
                <a:moveTo>
                  <a:pt x="109616" y="5235"/>
                </a:moveTo>
                <a:lnTo>
                  <a:pt x="0" y="5235"/>
                </a:lnTo>
                <a:lnTo>
                  <a:pt x="0" y="10471"/>
                </a:lnTo>
                <a:lnTo>
                  <a:pt x="104396" y="10471"/>
                </a:lnTo>
                <a:lnTo>
                  <a:pt x="109616" y="5235"/>
                </a:lnTo>
                <a:close/>
              </a:path>
              <a:path w="261620" h="10795">
                <a:moveTo>
                  <a:pt x="255772" y="0"/>
                </a:moveTo>
                <a:lnTo>
                  <a:pt x="135716" y="0"/>
                </a:lnTo>
                <a:lnTo>
                  <a:pt x="140935" y="5235"/>
                </a:lnTo>
                <a:lnTo>
                  <a:pt x="151375" y="5235"/>
                </a:lnTo>
                <a:lnTo>
                  <a:pt x="156595" y="10471"/>
                </a:lnTo>
                <a:lnTo>
                  <a:pt x="260992" y="10471"/>
                </a:lnTo>
                <a:lnTo>
                  <a:pt x="255772" y="5235"/>
                </a:lnTo>
                <a:lnTo>
                  <a:pt x="255772" y="0"/>
                </a:lnTo>
                <a:close/>
              </a:path>
              <a:path w="261620" h="10795">
                <a:moveTo>
                  <a:pt x="125276" y="0"/>
                </a:moveTo>
                <a:lnTo>
                  <a:pt x="5219" y="0"/>
                </a:lnTo>
                <a:lnTo>
                  <a:pt x="5219" y="5235"/>
                </a:lnTo>
                <a:lnTo>
                  <a:pt x="120056" y="5235"/>
                </a:lnTo>
                <a:lnTo>
                  <a:pt x="125276" y="0"/>
                </a:lnTo>
                <a:close/>
              </a:path>
            </a:pathLst>
          </a:custGeom>
          <a:solidFill>
            <a:srgbClr val="FFEA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3" name="object 453"/>
          <p:cNvSpPr/>
          <p:nvPr/>
        </p:nvSpPr>
        <p:spPr>
          <a:xfrm>
            <a:off x="8563398" y="4942041"/>
            <a:ext cx="281871" cy="20991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54" name="object 454"/>
          <p:cNvSpPr/>
          <p:nvPr/>
        </p:nvSpPr>
        <p:spPr>
          <a:xfrm>
            <a:off x="8378952" y="4751832"/>
            <a:ext cx="670560" cy="862965"/>
          </a:xfrm>
          <a:custGeom>
            <a:avLst/>
            <a:gdLst/>
            <a:ahLst/>
            <a:cxnLst/>
            <a:rect l="l" t="t" r="r" b="b"/>
            <a:pathLst>
              <a:path w="670559" h="862964">
                <a:moveTo>
                  <a:pt x="0" y="862584"/>
                </a:moveTo>
                <a:lnTo>
                  <a:pt x="670559" y="862584"/>
                </a:lnTo>
                <a:lnTo>
                  <a:pt x="670559" y="0"/>
                </a:lnTo>
                <a:lnTo>
                  <a:pt x="0" y="0"/>
                </a:lnTo>
                <a:lnTo>
                  <a:pt x="0" y="862584"/>
                </a:lnTo>
                <a:close/>
              </a:path>
            </a:pathLst>
          </a:custGeom>
          <a:ln w="24384">
            <a:solidFill>
              <a:srgbClr val="4F81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5" name="object 455"/>
          <p:cNvSpPr/>
          <p:nvPr/>
        </p:nvSpPr>
        <p:spPr>
          <a:xfrm>
            <a:off x="182879" y="4797552"/>
            <a:ext cx="8126095" cy="1079500"/>
          </a:xfrm>
          <a:custGeom>
            <a:avLst/>
            <a:gdLst/>
            <a:ahLst/>
            <a:cxnLst/>
            <a:rect l="l" t="t" r="r" b="b"/>
            <a:pathLst>
              <a:path w="8126095" h="1079500">
                <a:moveTo>
                  <a:pt x="0" y="1078992"/>
                </a:moveTo>
                <a:lnTo>
                  <a:pt x="8125968" y="1078992"/>
                </a:lnTo>
                <a:lnTo>
                  <a:pt x="8125968" y="0"/>
                </a:lnTo>
                <a:lnTo>
                  <a:pt x="0" y="0"/>
                </a:lnTo>
                <a:lnTo>
                  <a:pt x="0" y="10789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6" name="object 456"/>
          <p:cNvSpPr txBox="1"/>
          <p:nvPr/>
        </p:nvSpPr>
        <p:spPr>
          <a:xfrm>
            <a:off x="182879" y="4797552"/>
            <a:ext cx="8126095" cy="1079500"/>
          </a:xfrm>
          <a:prstGeom prst="rect">
            <a:avLst/>
          </a:prstGeom>
          <a:ln w="24384">
            <a:solidFill>
              <a:srgbClr val="4F81BC"/>
            </a:solidFill>
          </a:ln>
        </p:spPr>
        <p:txBody>
          <a:bodyPr wrap="square" lIns="0" tIns="3619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285"/>
              </a:spcBef>
            </a:pPr>
            <a:r>
              <a:rPr dirty="0" sz="2800" spc="-155" b="1">
                <a:latin typeface="Arial"/>
                <a:cs typeface="Arial"/>
              </a:rPr>
              <a:t>ةحضاو </a:t>
            </a:r>
            <a:r>
              <a:rPr dirty="0" sz="2800" spc="-215" b="1">
                <a:latin typeface="Arial"/>
                <a:cs typeface="Arial"/>
              </a:rPr>
              <a:t>ةيجهنم </a:t>
            </a:r>
            <a:r>
              <a:rPr dirty="0" sz="2800" spc="-290" b="1">
                <a:latin typeface="Arial"/>
                <a:cs typeface="Arial"/>
              </a:rPr>
              <a:t>ىلع </a:t>
            </a:r>
            <a:r>
              <a:rPr dirty="0" sz="2800" spc="-445" b="1">
                <a:latin typeface="Arial"/>
                <a:cs typeface="Arial"/>
              </a:rPr>
              <a:t>ةينبملا </a:t>
            </a:r>
            <a:r>
              <a:rPr dirty="0" sz="2800" spc="-235" b="1">
                <a:latin typeface="Arial"/>
                <a:cs typeface="Arial"/>
              </a:rPr>
              <a:t>ةيعوضوملا </a:t>
            </a:r>
            <a:r>
              <a:rPr dirty="0" sz="2800" spc="-175" b="1">
                <a:latin typeface="Arial"/>
                <a:cs typeface="Arial"/>
              </a:rPr>
              <a:t>تارارقلا </a:t>
            </a:r>
            <a:r>
              <a:rPr dirty="0" sz="2800" spc="-200" b="1">
                <a:latin typeface="Arial"/>
                <a:cs typeface="Arial"/>
              </a:rPr>
              <a:t>ذاختاو</a:t>
            </a:r>
            <a:r>
              <a:rPr dirty="0" sz="2800" spc="-535" b="1">
                <a:latin typeface="Arial"/>
                <a:cs typeface="Arial"/>
              </a:rPr>
              <a:t> </a:t>
            </a:r>
            <a:r>
              <a:rPr dirty="0" sz="2800" spc="-265" b="1">
                <a:latin typeface="Arial"/>
                <a:cs typeface="Arial"/>
              </a:rPr>
              <a:t>ةعانص</a:t>
            </a:r>
            <a:endParaRPr sz="2800">
              <a:latin typeface="Arial"/>
              <a:cs typeface="Arial"/>
            </a:endParaRPr>
          </a:p>
          <a:p>
            <a:pPr algn="ctr" marL="6350">
              <a:lnSpc>
                <a:spcPct val="100000"/>
              </a:lnSpc>
              <a:spcBef>
                <a:spcPts val="5"/>
              </a:spcBef>
            </a:pPr>
            <a:r>
              <a:rPr dirty="0" sz="2800" spc="-200" b="1">
                <a:latin typeface="Arial"/>
                <a:cs typeface="Arial"/>
              </a:rPr>
              <a:t>.رارقلا  ذاختاو</a:t>
            </a:r>
            <a:r>
              <a:rPr dirty="0" sz="2800" spc="-380" b="1">
                <a:latin typeface="Arial"/>
                <a:cs typeface="Arial"/>
              </a:rPr>
              <a:t> </a:t>
            </a:r>
            <a:r>
              <a:rPr dirty="0" sz="2800" spc="-325" b="1">
                <a:latin typeface="Arial"/>
                <a:cs typeface="Arial"/>
              </a:rPr>
              <a:t>ةعانصل</a:t>
            </a:r>
            <a:endParaRPr sz="2800">
              <a:latin typeface="Arial"/>
              <a:cs typeface="Arial"/>
            </a:endParaRPr>
          </a:p>
        </p:txBody>
      </p:sp>
      <p:sp>
        <p:nvSpPr>
          <p:cNvPr id="457" name="object 457"/>
          <p:cNvSpPr txBox="1"/>
          <p:nvPr/>
        </p:nvSpPr>
        <p:spPr>
          <a:xfrm>
            <a:off x="8418068" y="6434734"/>
            <a:ext cx="1962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888888"/>
                </a:solidFill>
                <a:latin typeface="Arial"/>
                <a:cs typeface="Arial"/>
              </a:rPr>
              <a:t>96</a:t>
            </a:r>
            <a:endParaRPr sz="1200">
              <a:latin typeface="Arial"/>
              <a:cs typeface="Arial"/>
            </a:endParaRPr>
          </a:p>
        </p:txBody>
      </p:sp>
      <p:sp>
        <p:nvSpPr>
          <p:cNvPr id="458" name="object 458"/>
          <p:cNvSpPr txBox="1">
            <a:spLocks noGrp="1"/>
          </p:cNvSpPr>
          <p:nvPr>
            <p:ph type="title"/>
          </p:nvPr>
        </p:nvSpPr>
        <p:spPr>
          <a:xfrm>
            <a:off x="1435353" y="0"/>
            <a:ext cx="5781675" cy="11233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600" spc="-305">
                <a:latin typeface="Times New Roman"/>
                <a:cs typeface="Times New Roman"/>
              </a:rPr>
              <a:t>ةدوجلا </a:t>
            </a:r>
            <a:r>
              <a:rPr dirty="0" sz="7200">
                <a:latin typeface="Times New Roman"/>
                <a:cs typeface="Times New Roman"/>
              </a:rPr>
              <a:t>ةرادإ</a:t>
            </a:r>
            <a:r>
              <a:rPr dirty="0" sz="7200" spc="-550">
                <a:latin typeface="Times New Roman"/>
                <a:cs typeface="Times New Roman"/>
              </a:rPr>
              <a:t> </a:t>
            </a:r>
            <a:r>
              <a:rPr dirty="0" sz="7200" spc="-785">
                <a:latin typeface="Times New Roman"/>
                <a:cs typeface="Times New Roman"/>
              </a:rPr>
              <a:t>رصانع</a:t>
            </a:r>
            <a:endParaRPr sz="7200">
              <a:latin typeface="Times New Roman"/>
              <a:cs typeface="Times New Roman"/>
            </a:endParaRPr>
          </a:p>
        </p:txBody>
      </p:sp>
      <p:sp>
        <p:nvSpPr>
          <p:cNvPr id="459" name="object 459"/>
          <p:cNvSpPr txBox="1"/>
          <p:nvPr/>
        </p:nvSpPr>
        <p:spPr>
          <a:xfrm>
            <a:off x="168045" y="580720"/>
            <a:ext cx="7766684" cy="34963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546735">
              <a:lnSpc>
                <a:spcPct val="100000"/>
              </a:lnSpc>
              <a:spcBef>
                <a:spcPts val="100"/>
              </a:spcBef>
            </a:pPr>
            <a:r>
              <a:rPr dirty="0" sz="6600" spc="-955" b="1">
                <a:latin typeface="Times New Roman"/>
                <a:cs typeface="Times New Roman"/>
              </a:rPr>
              <a:t>ةيحصلا</a:t>
            </a:r>
            <a:endParaRPr sz="66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3035"/>
              </a:spcBef>
            </a:pPr>
            <a:r>
              <a:rPr dirty="0" sz="2800" spc="-290" b="1">
                <a:latin typeface="Arial"/>
                <a:cs typeface="Arial"/>
              </a:rPr>
              <a:t>تايلمعلاو </a:t>
            </a:r>
            <a:r>
              <a:rPr dirty="0" sz="2800" spc="-45" b="1">
                <a:latin typeface="Arial"/>
                <a:cs typeface="Arial"/>
              </a:rPr>
              <a:t>لامعلأا </a:t>
            </a:r>
            <a:r>
              <a:rPr dirty="0" sz="2800" spc="-615" b="1">
                <a:latin typeface="Arial"/>
                <a:cs typeface="Arial"/>
              </a:rPr>
              <a:t>نيسحت </a:t>
            </a:r>
            <a:r>
              <a:rPr dirty="0" sz="2800" spc="-720" b="1">
                <a:latin typeface="Arial"/>
                <a:cs typeface="Arial"/>
              </a:rPr>
              <a:t>يف </a:t>
            </a:r>
            <a:r>
              <a:rPr dirty="0" sz="2800" spc="-405" b="1">
                <a:latin typeface="Arial"/>
                <a:cs typeface="Arial"/>
              </a:rPr>
              <a:t>ةيحصلا </a:t>
            </a:r>
            <a:r>
              <a:rPr dirty="0" sz="2800" spc="-270" b="1">
                <a:latin typeface="Arial"/>
                <a:cs typeface="Arial"/>
              </a:rPr>
              <a:t>ةسسؤملا </a:t>
            </a:r>
            <a:r>
              <a:rPr dirty="0" sz="2800" spc="-254" b="1">
                <a:latin typeface="Arial"/>
                <a:cs typeface="Arial"/>
              </a:rPr>
              <a:t>دارفأ </a:t>
            </a:r>
            <a:r>
              <a:rPr dirty="0" sz="2800" spc="-305" b="1">
                <a:latin typeface="Arial"/>
                <a:cs typeface="Arial"/>
              </a:rPr>
              <a:t>عيمج</a:t>
            </a:r>
            <a:r>
              <a:rPr dirty="0" sz="2800" spc="-355" b="1">
                <a:latin typeface="Arial"/>
                <a:cs typeface="Arial"/>
              </a:rPr>
              <a:t> </a:t>
            </a:r>
            <a:r>
              <a:rPr dirty="0" sz="2800" spc="-155" b="1">
                <a:latin typeface="Arial"/>
                <a:cs typeface="Arial"/>
              </a:rPr>
              <a:t>ةكراشم</a:t>
            </a:r>
            <a:endParaRPr sz="2800">
              <a:latin typeface="Arial"/>
              <a:cs typeface="Arial"/>
            </a:endParaRPr>
          </a:p>
          <a:p>
            <a:pPr algn="ctr" marL="4445">
              <a:lnSpc>
                <a:spcPct val="100000"/>
              </a:lnSpc>
              <a:spcBef>
                <a:spcPts val="5"/>
              </a:spcBef>
            </a:pPr>
            <a:r>
              <a:rPr dirty="0" sz="2800" spc="-160" b="1">
                <a:latin typeface="Arial"/>
                <a:cs typeface="Arial"/>
              </a:rPr>
              <a:t>.تارارقلا</a:t>
            </a:r>
            <a:r>
              <a:rPr dirty="0" sz="2800" spc="-35" b="1">
                <a:latin typeface="Arial"/>
                <a:cs typeface="Arial"/>
              </a:rPr>
              <a:t> </a:t>
            </a:r>
            <a:r>
              <a:rPr dirty="0" sz="2800" spc="-220" b="1">
                <a:latin typeface="Arial"/>
                <a:cs typeface="Arial"/>
              </a:rPr>
              <a:t>ةعانصو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100">
              <a:latin typeface="Times New Roman"/>
              <a:cs typeface="Times New Roman"/>
            </a:endParaRPr>
          </a:p>
          <a:p>
            <a:pPr algn="ctr" marR="45720">
              <a:lnSpc>
                <a:spcPct val="100000"/>
              </a:lnSpc>
              <a:spcBef>
                <a:spcPts val="2720"/>
              </a:spcBef>
            </a:pPr>
            <a:r>
              <a:rPr dirty="0" sz="2800" spc="-95" b="1">
                <a:latin typeface="Arial"/>
                <a:cs typeface="Arial"/>
              </a:rPr>
              <a:t>.يعامجلا </a:t>
            </a:r>
            <a:r>
              <a:rPr dirty="0" sz="2800" spc="-165" b="1">
                <a:latin typeface="Arial"/>
                <a:cs typeface="Arial"/>
              </a:rPr>
              <a:t>لمعلاو </a:t>
            </a:r>
            <a:r>
              <a:rPr dirty="0" sz="2800" spc="-395" b="1">
                <a:latin typeface="Arial"/>
                <a:cs typeface="Arial"/>
              </a:rPr>
              <a:t>نواعتلل </a:t>
            </a:r>
            <a:r>
              <a:rPr dirty="0" sz="2800" spc="-735" b="1">
                <a:latin typeface="Arial"/>
                <a:cs typeface="Arial"/>
              </a:rPr>
              <a:t>ةئيب </a:t>
            </a:r>
            <a:r>
              <a:rPr dirty="0" sz="2800" b="1">
                <a:latin typeface="Arial"/>
                <a:cs typeface="Arial"/>
              </a:rPr>
              <a:t>سرغو</a:t>
            </a:r>
            <a:r>
              <a:rPr dirty="0" sz="2800" spc="-350" b="1">
                <a:latin typeface="Arial"/>
                <a:cs typeface="Arial"/>
              </a:rPr>
              <a:t> </a:t>
            </a:r>
            <a:r>
              <a:rPr dirty="0" sz="2800" spc="-235" b="1">
                <a:latin typeface="Arial"/>
                <a:cs typeface="Arial"/>
              </a:rPr>
              <a:t>داجيإ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9525" rIns="0" bIns="0" rtlCol="0" vert="horz">
            <a:spAutoFit/>
          </a:bodyPr>
          <a:lstStyle/>
          <a:p>
            <a:pPr marL="2582545" marR="5080" indent="-2317750">
              <a:lnSpc>
                <a:spcPct val="100400"/>
              </a:lnSpc>
              <a:spcBef>
                <a:spcPts val="75"/>
              </a:spcBef>
            </a:pPr>
            <a:r>
              <a:rPr dirty="0" sz="6000" spc="-1310">
                <a:latin typeface="Times New Roman"/>
                <a:cs typeface="Times New Roman"/>
              </a:rPr>
              <a:t>رييغتلا</a:t>
            </a:r>
            <a:r>
              <a:rPr dirty="0" sz="6000" spc="-1120">
                <a:latin typeface="Times New Roman"/>
                <a:cs typeface="Times New Roman"/>
              </a:rPr>
              <a:t> </a:t>
            </a:r>
            <a:r>
              <a:rPr dirty="0" sz="6000" spc="-1565">
                <a:latin typeface="Times New Roman"/>
                <a:cs typeface="Times New Roman"/>
              </a:rPr>
              <a:t>يف</a:t>
            </a:r>
            <a:r>
              <a:rPr dirty="0" sz="6000" spc="140">
                <a:latin typeface="Times New Roman"/>
                <a:cs typeface="Times New Roman"/>
              </a:rPr>
              <a:t> </a:t>
            </a:r>
            <a:r>
              <a:rPr dirty="0" sz="6000" spc="-270">
                <a:latin typeface="Times New Roman"/>
                <a:cs typeface="Times New Roman"/>
              </a:rPr>
              <a:t>ةدوجلا </a:t>
            </a:r>
            <a:r>
              <a:rPr dirty="0" sz="6000">
                <a:latin typeface="Times New Roman"/>
                <a:cs typeface="Times New Roman"/>
              </a:rPr>
              <a:t>ةرادإ </a:t>
            </a:r>
            <a:r>
              <a:rPr dirty="0" sz="6000" spc="-1330">
                <a:latin typeface="Times New Roman"/>
                <a:cs typeface="Times New Roman"/>
              </a:rPr>
              <a:t>ريثأت  </a:t>
            </a:r>
            <a:r>
              <a:rPr dirty="0" sz="6000" spc="-700">
                <a:latin typeface="Times New Roman"/>
                <a:cs typeface="Times New Roman"/>
              </a:rPr>
              <a:t>يسسؤملا</a:t>
            </a:r>
            <a:endParaRPr sz="6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31063" y="1972055"/>
            <a:ext cx="8976360" cy="923925"/>
          </a:xfrm>
          <a:custGeom>
            <a:avLst/>
            <a:gdLst/>
            <a:ahLst/>
            <a:cxnLst/>
            <a:rect l="l" t="t" r="r" b="b"/>
            <a:pathLst>
              <a:path w="8976360" h="923925">
                <a:moveTo>
                  <a:pt x="0" y="153924"/>
                </a:moveTo>
                <a:lnTo>
                  <a:pt x="153924" y="0"/>
                </a:lnTo>
                <a:lnTo>
                  <a:pt x="8822436" y="0"/>
                </a:lnTo>
                <a:lnTo>
                  <a:pt x="8976360" y="153924"/>
                </a:lnTo>
                <a:lnTo>
                  <a:pt x="8976360" y="769620"/>
                </a:lnTo>
                <a:lnTo>
                  <a:pt x="8822436" y="923544"/>
                </a:lnTo>
                <a:lnTo>
                  <a:pt x="153924" y="923544"/>
                </a:lnTo>
                <a:lnTo>
                  <a:pt x="0" y="769620"/>
                </a:lnTo>
                <a:lnTo>
                  <a:pt x="0" y="153924"/>
                </a:lnTo>
                <a:close/>
              </a:path>
            </a:pathLst>
          </a:custGeom>
          <a:ln w="24384">
            <a:solidFill>
              <a:srgbClr val="4F81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67157" y="1970988"/>
            <a:ext cx="8002905" cy="880744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10"/>
              </a:spcBef>
            </a:pPr>
            <a:r>
              <a:rPr dirty="0" sz="2800" spc="-400" b="1">
                <a:latin typeface="Arial"/>
                <a:cs typeface="Arial"/>
              </a:rPr>
              <a:t>نيلماعلل </a:t>
            </a:r>
            <a:r>
              <a:rPr dirty="0" sz="2800" spc="-345" b="1">
                <a:latin typeface="Arial"/>
                <a:cs typeface="Arial"/>
              </a:rPr>
              <a:t>يكولسلاو </a:t>
            </a:r>
            <a:r>
              <a:rPr dirty="0" sz="2800" spc="-555" b="1">
                <a:latin typeface="Arial"/>
                <a:cs typeface="Arial"/>
              </a:rPr>
              <a:t>يفاقثلا </a:t>
            </a:r>
            <a:r>
              <a:rPr dirty="0" sz="2800" spc="-610" b="1">
                <a:latin typeface="Arial"/>
                <a:cs typeface="Arial"/>
              </a:rPr>
              <a:t>رييغتلا </a:t>
            </a:r>
            <a:r>
              <a:rPr dirty="0" sz="2800" spc="-290" b="1">
                <a:latin typeface="Arial"/>
                <a:cs typeface="Arial"/>
              </a:rPr>
              <a:t>ىلع </a:t>
            </a:r>
            <a:r>
              <a:rPr dirty="0" sz="2800" spc="-235" b="1">
                <a:latin typeface="Arial"/>
                <a:cs typeface="Arial"/>
              </a:rPr>
              <a:t>ةلماشلا </a:t>
            </a:r>
            <a:r>
              <a:rPr dirty="0" sz="2800" spc="-130" b="1">
                <a:latin typeface="Arial"/>
                <a:cs typeface="Arial"/>
              </a:rPr>
              <a:t>ةدوجلا </a:t>
            </a:r>
            <a:r>
              <a:rPr dirty="0" sz="2800" b="1">
                <a:latin typeface="Arial"/>
                <a:cs typeface="Arial"/>
              </a:rPr>
              <a:t>ةرادإ </a:t>
            </a:r>
            <a:r>
              <a:rPr dirty="0" sz="2800" spc="-620" b="1">
                <a:latin typeface="Arial"/>
                <a:cs typeface="Arial"/>
              </a:rPr>
              <a:t>ريثأت</a:t>
            </a:r>
            <a:r>
              <a:rPr dirty="0" sz="2800" spc="-600" b="1">
                <a:latin typeface="Arial"/>
                <a:cs typeface="Arial"/>
              </a:rPr>
              <a:t> </a:t>
            </a:r>
            <a:r>
              <a:rPr dirty="0" sz="2800" spc="10" b="1">
                <a:latin typeface="Arial"/>
                <a:cs typeface="Arial"/>
              </a:rPr>
              <a:t>-1</a:t>
            </a:r>
            <a:endParaRPr sz="2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2800" b="1">
                <a:latin typeface="Arial"/>
                <a:cs typeface="Arial"/>
              </a:rPr>
              <a:t>. </a:t>
            </a:r>
            <a:r>
              <a:rPr dirty="0" sz="2800" spc="-270" b="1">
                <a:latin typeface="Arial"/>
                <a:cs typeface="Arial"/>
              </a:rPr>
              <a:t>ةسسؤملا  </a:t>
            </a:r>
            <a:r>
              <a:rPr dirty="0" sz="2800" spc="-720" b="1">
                <a:latin typeface="Arial"/>
                <a:cs typeface="Arial"/>
              </a:rPr>
              <a:t>يف       </a:t>
            </a:r>
            <a:r>
              <a:rPr dirty="0" sz="2800" spc="-715" b="1">
                <a:latin typeface="Arial"/>
                <a:cs typeface="Arial"/>
              </a:rPr>
              <a:t> </a:t>
            </a:r>
            <a:r>
              <a:rPr dirty="0" sz="2800" spc="-225" b="1">
                <a:latin typeface="Arial"/>
                <a:cs typeface="Arial"/>
              </a:rPr>
              <a:t>دارفلأاو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35584" y="3366074"/>
            <a:ext cx="8941284" cy="9502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4488" y="3429000"/>
            <a:ext cx="8943340" cy="1066800"/>
          </a:xfrm>
          <a:custGeom>
            <a:avLst/>
            <a:gdLst/>
            <a:ahLst/>
            <a:cxnLst/>
            <a:rect l="l" t="t" r="r" b="b"/>
            <a:pathLst>
              <a:path w="8943340" h="1066800">
                <a:moveTo>
                  <a:pt x="0" y="1066800"/>
                </a:moveTo>
                <a:lnTo>
                  <a:pt x="8942832" y="1066800"/>
                </a:lnTo>
                <a:lnTo>
                  <a:pt x="8942832" y="0"/>
                </a:lnTo>
                <a:lnTo>
                  <a:pt x="0" y="0"/>
                </a:lnTo>
                <a:lnTo>
                  <a:pt x="0" y="10668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94488" y="3429000"/>
            <a:ext cx="8943340" cy="1066800"/>
          </a:xfrm>
          <a:prstGeom prst="rect">
            <a:avLst/>
          </a:prstGeom>
          <a:ln w="24384">
            <a:solidFill>
              <a:srgbClr val="4F81BC"/>
            </a:solidFill>
          </a:ln>
        </p:spPr>
        <p:txBody>
          <a:bodyPr wrap="square" lIns="0" tIns="36195" rIns="0" bIns="0" rtlCol="0" vert="horz">
            <a:spAutoFit/>
          </a:bodyPr>
          <a:lstStyle/>
          <a:p>
            <a:pPr algn="ctr" marL="8255">
              <a:lnSpc>
                <a:spcPct val="100000"/>
              </a:lnSpc>
              <a:spcBef>
                <a:spcPts val="285"/>
              </a:spcBef>
            </a:pPr>
            <a:r>
              <a:rPr dirty="0" sz="2800" spc="-295" b="1">
                <a:latin typeface="Arial"/>
                <a:cs typeface="Arial"/>
              </a:rPr>
              <a:t>يرابتعا </a:t>
            </a:r>
            <a:r>
              <a:rPr dirty="0" sz="2800" spc="-405" b="1">
                <a:latin typeface="Arial"/>
                <a:cs typeface="Arial"/>
              </a:rPr>
              <a:t>نايكك </a:t>
            </a:r>
            <a:r>
              <a:rPr dirty="0" sz="2800" spc="70" b="1">
                <a:latin typeface="Arial"/>
                <a:cs typeface="Arial"/>
              </a:rPr>
              <a:t>امومع </a:t>
            </a:r>
            <a:r>
              <a:rPr dirty="0" sz="2800" spc="-405" b="1">
                <a:latin typeface="Arial"/>
                <a:cs typeface="Arial"/>
              </a:rPr>
              <a:t>ةيحصلا </a:t>
            </a:r>
            <a:r>
              <a:rPr dirty="0" sz="2800" spc="-270" b="1">
                <a:latin typeface="Arial"/>
                <a:cs typeface="Arial"/>
              </a:rPr>
              <a:t>ةسسؤملا </a:t>
            </a:r>
            <a:r>
              <a:rPr dirty="0" sz="2800" spc="-290" b="1">
                <a:latin typeface="Arial"/>
                <a:cs typeface="Arial"/>
              </a:rPr>
              <a:t>ىلع </a:t>
            </a:r>
            <a:r>
              <a:rPr dirty="0" sz="2800" spc="-235" b="1">
                <a:latin typeface="Arial"/>
                <a:cs typeface="Arial"/>
              </a:rPr>
              <a:t>ةلماشلا </a:t>
            </a:r>
            <a:r>
              <a:rPr dirty="0" sz="2800" spc="-130" b="1">
                <a:latin typeface="Arial"/>
                <a:cs typeface="Arial"/>
              </a:rPr>
              <a:t>ةدوجلا </a:t>
            </a:r>
            <a:r>
              <a:rPr dirty="0" sz="2800" b="1">
                <a:latin typeface="Arial"/>
                <a:cs typeface="Arial"/>
              </a:rPr>
              <a:t>ةرادإ </a:t>
            </a:r>
            <a:r>
              <a:rPr dirty="0" sz="2800" spc="-620" b="1">
                <a:latin typeface="Arial"/>
                <a:cs typeface="Arial"/>
              </a:rPr>
              <a:t>ريثأت</a:t>
            </a:r>
            <a:r>
              <a:rPr dirty="0" sz="2800" spc="-465" b="1">
                <a:latin typeface="Arial"/>
                <a:cs typeface="Arial"/>
              </a:rPr>
              <a:t> </a:t>
            </a:r>
            <a:r>
              <a:rPr dirty="0" sz="2800" spc="10" b="1">
                <a:latin typeface="Arial"/>
                <a:cs typeface="Arial"/>
              </a:rPr>
              <a:t>-2</a:t>
            </a:r>
            <a:endParaRPr sz="2800">
              <a:latin typeface="Arial"/>
              <a:cs typeface="Arial"/>
            </a:endParaRPr>
          </a:p>
          <a:p>
            <a:pPr algn="ctr" marL="3175">
              <a:lnSpc>
                <a:spcPct val="100000"/>
              </a:lnSpc>
            </a:pPr>
            <a:r>
              <a:rPr dirty="0" sz="2800" spc="-445" b="1">
                <a:latin typeface="Arial"/>
                <a:cs typeface="Arial"/>
              </a:rPr>
              <a:t>.ةئيبلاو</a:t>
            </a:r>
            <a:r>
              <a:rPr dirty="0" sz="2800" spc="-114" b="1">
                <a:latin typeface="Arial"/>
                <a:cs typeface="Arial"/>
              </a:rPr>
              <a:t> </a:t>
            </a:r>
            <a:r>
              <a:rPr dirty="0" sz="2800" spc="-260" b="1">
                <a:latin typeface="Arial"/>
                <a:cs typeface="Arial"/>
              </a:rPr>
              <a:t>تايللآاو </a:t>
            </a:r>
            <a:r>
              <a:rPr dirty="0" sz="2800" spc="-275" b="1">
                <a:latin typeface="Arial"/>
                <a:cs typeface="Arial"/>
              </a:rPr>
              <a:t>مظنلا</a:t>
            </a:r>
            <a:r>
              <a:rPr dirty="0" sz="2800" spc="-484" b="1">
                <a:latin typeface="Arial"/>
                <a:cs typeface="Arial"/>
              </a:rPr>
              <a:t> </a:t>
            </a:r>
            <a:r>
              <a:rPr dirty="0" sz="2800" spc="-190" b="1">
                <a:latin typeface="Arial"/>
                <a:cs typeface="Arial"/>
              </a:rPr>
              <a:t>لاماش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15823" y="4773167"/>
            <a:ext cx="8976360" cy="887094"/>
          </a:xfrm>
          <a:custGeom>
            <a:avLst/>
            <a:gdLst/>
            <a:ahLst/>
            <a:cxnLst/>
            <a:rect l="l" t="t" r="r" b="b"/>
            <a:pathLst>
              <a:path w="8976360" h="887095">
                <a:moveTo>
                  <a:pt x="0" y="147827"/>
                </a:moveTo>
                <a:lnTo>
                  <a:pt x="147828" y="0"/>
                </a:lnTo>
                <a:lnTo>
                  <a:pt x="8828532" y="0"/>
                </a:lnTo>
                <a:lnTo>
                  <a:pt x="8976360" y="147827"/>
                </a:lnTo>
                <a:lnTo>
                  <a:pt x="8976360" y="739139"/>
                </a:lnTo>
                <a:lnTo>
                  <a:pt x="8828532" y="886967"/>
                </a:lnTo>
                <a:lnTo>
                  <a:pt x="147828" y="886967"/>
                </a:lnTo>
                <a:lnTo>
                  <a:pt x="0" y="739139"/>
                </a:lnTo>
                <a:lnTo>
                  <a:pt x="0" y="147827"/>
                </a:lnTo>
                <a:close/>
              </a:path>
            </a:pathLst>
          </a:custGeom>
          <a:ln w="24384">
            <a:solidFill>
              <a:srgbClr val="4F81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94488" y="4992623"/>
            <a:ext cx="8943340" cy="1079500"/>
          </a:xfrm>
          <a:custGeom>
            <a:avLst/>
            <a:gdLst/>
            <a:ahLst/>
            <a:cxnLst/>
            <a:rect l="l" t="t" r="r" b="b"/>
            <a:pathLst>
              <a:path w="8943340" h="1079500">
                <a:moveTo>
                  <a:pt x="0" y="1078992"/>
                </a:moveTo>
                <a:lnTo>
                  <a:pt x="8942832" y="1078992"/>
                </a:lnTo>
                <a:lnTo>
                  <a:pt x="8942832" y="0"/>
                </a:lnTo>
                <a:lnTo>
                  <a:pt x="0" y="0"/>
                </a:lnTo>
                <a:lnTo>
                  <a:pt x="0" y="10789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94488" y="4992623"/>
            <a:ext cx="8943340" cy="1079500"/>
          </a:xfrm>
          <a:prstGeom prst="rect">
            <a:avLst/>
          </a:prstGeom>
          <a:ln w="24384">
            <a:solidFill>
              <a:srgbClr val="4F81BC"/>
            </a:solidFill>
          </a:ln>
        </p:spPr>
        <p:txBody>
          <a:bodyPr wrap="square" lIns="0" tIns="35560" rIns="0" bIns="0" rtlCol="0" vert="horz">
            <a:spAutoFit/>
          </a:bodyPr>
          <a:lstStyle/>
          <a:p>
            <a:pPr marL="4040504" marR="307975" indent="-3814445">
              <a:lnSpc>
                <a:spcPct val="100000"/>
              </a:lnSpc>
              <a:spcBef>
                <a:spcPts val="280"/>
              </a:spcBef>
            </a:pPr>
            <a:r>
              <a:rPr dirty="0" sz="2800" spc="-270" b="1">
                <a:latin typeface="Arial"/>
                <a:cs typeface="Arial"/>
              </a:rPr>
              <a:t>ةسسؤملا </a:t>
            </a:r>
            <a:r>
              <a:rPr dirty="0" sz="2800" spc="-725" b="1">
                <a:latin typeface="Arial"/>
                <a:cs typeface="Arial"/>
              </a:rPr>
              <a:t>يف </a:t>
            </a:r>
            <a:r>
              <a:rPr dirty="0" sz="2800" spc="-425" b="1">
                <a:latin typeface="Arial"/>
                <a:cs typeface="Arial"/>
              </a:rPr>
              <a:t>يتايلمعلا </a:t>
            </a:r>
            <a:r>
              <a:rPr dirty="0" sz="2800" b="1">
                <a:latin typeface="Arial"/>
                <a:cs typeface="Arial"/>
              </a:rPr>
              <a:t>و </a:t>
            </a:r>
            <a:r>
              <a:rPr dirty="0" sz="2800" spc="-555" b="1">
                <a:latin typeface="Arial"/>
                <a:cs typeface="Arial"/>
              </a:rPr>
              <a:t>ينفلا </a:t>
            </a:r>
            <a:r>
              <a:rPr dirty="0" sz="2800" spc="-610" b="1">
                <a:latin typeface="Arial"/>
                <a:cs typeface="Arial"/>
              </a:rPr>
              <a:t>رييغتلا </a:t>
            </a:r>
            <a:r>
              <a:rPr dirty="0" sz="2800" spc="-290" b="1">
                <a:latin typeface="Arial"/>
                <a:cs typeface="Arial"/>
              </a:rPr>
              <a:t>ىلع </a:t>
            </a:r>
            <a:r>
              <a:rPr dirty="0" sz="2800" spc="-235" b="1">
                <a:latin typeface="Arial"/>
                <a:cs typeface="Arial"/>
              </a:rPr>
              <a:t>ةلماشلا </a:t>
            </a:r>
            <a:r>
              <a:rPr dirty="0" sz="2800" spc="-130" b="1">
                <a:latin typeface="Arial"/>
                <a:cs typeface="Arial"/>
              </a:rPr>
              <a:t>ةدوجلا </a:t>
            </a:r>
            <a:r>
              <a:rPr dirty="0" sz="2800" b="1">
                <a:latin typeface="Arial"/>
                <a:cs typeface="Arial"/>
              </a:rPr>
              <a:t>ةرادإ </a:t>
            </a:r>
            <a:r>
              <a:rPr dirty="0" sz="2800" spc="-620" b="1">
                <a:latin typeface="Arial"/>
                <a:cs typeface="Arial"/>
              </a:rPr>
              <a:t>ريثأت </a:t>
            </a:r>
            <a:r>
              <a:rPr dirty="0" sz="2800" spc="10" b="1">
                <a:latin typeface="Arial"/>
                <a:cs typeface="Arial"/>
              </a:rPr>
              <a:t>-3  </a:t>
            </a:r>
            <a:r>
              <a:rPr dirty="0" sz="2800" spc="-405" b="1">
                <a:latin typeface="Arial"/>
                <a:cs typeface="Arial"/>
              </a:rPr>
              <a:t>ةيحصلا</a:t>
            </a:r>
            <a:endParaRPr sz="2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418068" y="6434734"/>
            <a:ext cx="1962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888888"/>
                </a:solidFill>
                <a:latin typeface="Arial"/>
                <a:cs typeface="Arial"/>
              </a:rPr>
              <a:t>97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14397"/>
            <a:ext cx="9144000" cy="105410"/>
          </a:xfrm>
          <a:custGeom>
            <a:avLst/>
            <a:gdLst/>
            <a:ahLst/>
            <a:cxnLst/>
            <a:rect l="l" t="t" r="r" b="b"/>
            <a:pathLst>
              <a:path w="9144000" h="105409">
                <a:moveTo>
                  <a:pt x="31893" y="22978"/>
                </a:moveTo>
                <a:lnTo>
                  <a:pt x="0" y="55047"/>
                </a:lnTo>
                <a:lnTo>
                  <a:pt x="0" y="73335"/>
                </a:lnTo>
                <a:lnTo>
                  <a:pt x="32114" y="105274"/>
                </a:lnTo>
                <a:lnTo>
                  <a:pt x="59397" y="77842"/>
                </a:lnTo>
                <a:lnTo>
                  <a:pt x="32040" y="77842"/>
                </a:lnTo>
                <a:lnTo>
                  <a:pt x="31967" y="50410"/>
                </a:lnTo>
                <a:lnTo>
                  <a:pt x="59401" y="50337"/>
                </a:lnTo>
                <a:lnTo>
                  <a:pt x="31893" y="22978"/>
                </a:lnTo>
                <a:close/>
              </a:path>
              <a:path w="9144000" h="105409">
                <a:moveTo>
                  <a:pt x="9143999" y="53462"/>
                </a:moveTo>
                <a:lnTo>
                  <a:pt x="9118131" y="53532"/>
                </a:lnTo>
                <a:lnTo>
                  <a:pt x="9143999" y="79249"/>
                </a:lnTo>
                <a:lnTo>
                  <a:pt x="9143999" y="53462"/>
                </a:lnTo>
                <a:close/>
              </a:path>
              <a:path w="9144000" h="105409">
                <a:moveTo>
                  <a:pt x="59401" y="50337"/>
                </a:moveTo>
                <a:lnTo>
                  <a:pt x="31967" y="50410"/>
                </a:lnTo>
                <a:lnTo>
                  <a:pt x="32040" y="77842"/>
                </a:lnTo>
                <a:lnTo>
                  <a:pt x="59470" y="77769"/>
                </a:lnTo>
                <a:lnTo>
                  <a:pt x="73152" y="64012"/>
                </a:lnTo>
                <a:lnTo>
                  <a:pt x="59401" y="50337"/>
                </a:lnTo>
                <a:close/>
              </a:path>
              <a:path w="9144000" h="105409">
                <a:moveTo>
                  <a:pt x="59470" y="77769"/>
                </a:moveTo>
                <a:lnTo>
                  <a:pt x="32040" y="77842"/>
                </a:lnTo>
                <a:lnTo>
                  <a:pt x="59397" y="77842"/>
                </a:lnTo>
                <a:close/>
              </a:path>
              <a:path w="9144000" h="105409">
                <a:moveTo>
                  <a:pt x="9118052" y="26100"/>
                </a:moveTo>
                <a:lnTo>
                  <a:pt x="59401" y="50337"/>
                </a:lnTo>
                <a:lnTo>
                  <a:pt x="73152" y="64012"/>
                </a:lnTo>
                <a:lnTo>
                  <a:pt x="59470" y="77769"/>
                </a:lnTo>
                <a:lnTo>
                  <a:pt x="9118131" y="53532"/>
                </a:lnTo>
                <a:lnTo>
                  <a:pt x="9104376" y="39857"/>
                </a:lnTo>
                <a:lnTo>
                  <a:pt x="9118052" y="26100"/>
                </a:lnTo>
                <a:close/>
              </a:path>
              <a:path w="9144000" h="105409">
                <a:moveTo>
                  <a:pt x="9143999" y="26030"/>
                </a:moveTo>
                <a:lnTo>
                  <a:pt x="9118052" y="26100"/>
                </a:lnTo>
                <a:lnTo>
                  <a:pt x="9104376" y="39857"/>
                </a:lnTo>
                <a:lnTo>
                  <a:pt x="9118131" y="53532"/>
                </a:lnTo>
                <a:lnTo>
                  <a:pt x="9143999" y="53462"/>
                </a:lnTo>
                <a:lnTo>
                  <a:pt x="9143999" y="26030"/>
                </a:lnTo>
                <a:close/>
              </a:path>
              <a:path w="9144000" h="105409">
                <a:moveTo>
                  <a:pt x="9143999" y="0"/>
                </a:moveTo>
                <a:lnTo>
                  <a:pt x="9118052" y="26100"/>
                </a:lnTo>
                <a:lnTo>
                  <a:pt x="9143999" y="26030"/>
                </a:lnTo>
                <a:lnTo>
                  <a:pt x="9143999" y="0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68933" y="246329"/>
            <a:ext cx="6268085" cy="148971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524760" marR="5080" indent="-2512695">
              <a:lnSpc>
                <a:spcPct val="100000"/>
              </a:lnSpc>
              <a:spcBef>
                <a:spcPts val="100"/>
              </a:spcBef>
            </a:pPr>
            <a:r>
              <a:rPr dirty="0" sz="4800">
                <a:latin typeface="Times New Roman"/>
                <a:cs typeface="Times New Roman"/>
              </a:rPr>
              <a:t>و </a:t>
            </a:r>
            <a:r>
              <a:rPr dirty="0" sz="4800" spc="-590">
                <a:latin typeface="Times New Roman"/>
                <a:cs typeface="Times New Roman"/>
              </a:rPr>
              <a:t>يكولسلاو </a:t>
            </a:r>
            <a:r>
              <a:rPr dirty="0" sz="4800" spc="-955">
                <a:latin typeface="Times New Roman"/>
                <a:cs typeface="Times New Roman"/>
              </a:rPr>
              <a:t>يفاقثلا </a:t>
            </a:r>
            <a:r>
              <a:rPr dirty="0" sz="4800" spc="-1045">
                <a:latin typeface="Times New Roman"/>
                <a:cs typeface="Times New Roman"/>
              </a:rPr>
              <a:t>رييغتلا </a:t>
            </a:r>
            <a:r>
              <a:rPr dirty="0" sz="4800" spc="-495">
                <a:latin typeface="Times New Roman"/>
                <a:cs typeface="Times New Roman"/>
              </a:rPr>
              <a:t>ىلع  </a:t>
            </a:r>
            <a:r>
              <a:rPr dirty="0" sz="4800" spc="-434">
                <a:latin typeface="Times New Roman"/>
                <a:cs typeface="Times New Roman"/>
              </a:rPr>
              <a:t>دارفلأا</a:t>
            </a:r>
            <a:endParaRPr sz="4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353053" y="1567052"/>
            <a:ext cx="2509393" cy="7235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334000" y="3544823"/>
            <a:ext cx="3581400" cy="609600"/>
          </a:xfrm>
          <a:custGeom>
            <a:avLst/>
            <a:gdLst/>
            <a:ahLst/>
            <a:cxnLst/>
            <a:rect l="l" t="t" r="r" b="b"/>
            <a:pathLst>
              <a:path w="3581400" h="609600">
                <a:moveTo>
                  <a:pt x="0" y="101600"/>
                </a:moveTo>
                <a:lnTo>
                  <a:pt x="101600" y="0"/>
                </a:lnTo>
                <a:lnTo>
                  <a:pt x="3479800" y="0"/>
                </a:lnTo>
                <a:lnTo>
                  <a:pt x="3581400" y="101600"/>
                </a:lnTo>
                <a:lnTo>
                  <a:pt x="3581400" y="508000"/>
                </a:lnTo>
                <a:lnTo>
                  <a:pt x="3479800" y="609600"/>
                </a:lnTo>
                <a:lnTo>
                  <a:pt x="101600" y="609600"/>
                </a:lnTo>
                <a:lnTo>
                  <a:pt x="0" y="508000"/>
                </a:lnTo>
                <a:lnTo>
                  <a:pt x="0" y="101600"/>
                </a:lnTo>
                <a:close/>
              </a:path>
            </a:pathLst>
          </a:custGeom>
          <a:ln w="24384">
            <a:solidFill>
              <a:srgbClr val="4F81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5599887" y="3643629"/>
            <a:ext cx="165608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385" b="1">
                <a:latin typeface="Arial"/>
                <a:cs typeface="Arial"/>
              </a:rPr>
              <a:t>ريدقتلاو</a:t>
            </a:r>
            <a:r>
              <a:rPr dirty="0" sz="2400" spc="-340" b="1">
                <a:latin typeface="Arial"/>
                <a:cs typeface="Arial"/>
              </a:rPr>
              <a:t> </a:t>
            </a:r>
            <a:r>
              <a:rPr dirty="0" sz="2400" spc="-400" b="1">
                <a:latin typeface="Arial"/>
                <a:cs typeface="Arial"/>
              </a:rPr>
              <a:t>فيرعتلا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851647" y="3419893"/>
            <a:ext cx="866990" cy="8669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242559" y="2651760"/>
            <a:ext cx="3581400" cy="609600"/>
          </a:xfrm>
          <a:custGeom>
            <a:avLst/>
            <a:gdLst/>
            <a:ahLst/>
            <a:cxnLst/>
            <a:rect l="l" t="t" r="r" b="b"/>
            <a:pathLst>
              <a:path w="3581400" h="609600">
                <a:moveTo>
                  <a:pt x="0" y="101600"/>
                </a:moveTo>
                <a:lnTo>
                  <a:pt x="101600" y="0"/>
                </a:lnTo>
                <a:lnTo>
                  <a:pt x="3479799" y="0"/>
                </a:lnTo>
                <a:lnTo>
                  <a:pt x="3581399" y="101600"/>
                </a:lnTo>
                <a:lnTo>
                  <a:pt x="3581399" y="508000"/>
                </a:lnTo>
                <a:lnTo>
                  <a:pt x="3479799" y="609600"/>
                </a:lnTo>
                <a:lnTo>
                  <a:pt x="101600" y="609600"/>
                </a:lnTo>
                <a:lnTo>
                  <a:pt x="0" y="508000"/>
                </a:lnTo>
                <a:lnTo>
                  <a:pt x="0" y="101600"/>
                </a:lnTo>
                <a:close/>
              </a:path>
            </a:pathLst>
          </a:custGeom>
          <a:ln w="24384">
            <a:solidFill>
              <a:srgbClr val="4F81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717535" y="2295093"/>
            <a:ext cx="952284" cy="10559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608320" y="2703576"/>
            <a:ext cx="1945005" cy="576580"/>
          </a:xfrm>
          <a:custGeom>
            <a:avLst/>
            <a:gdLst/>
            <a:ahLst/>
            <a:cxnLst/>
            <a:rect l="l" t="t" r="r" b="b"/>
            <a:pathLst>
              <a:path w="1945004" h="576579">
                <a:moveTo>
                  <a:pt x="0" y="576072"/>
                </a:moveTo>
                <a:lnTo>
                  <a:pt x="1944624" y="576072"/>
                </a:lnTo>
                <a:lnTo>
                  <a:pt x="1944624" y="0"/>
                </a:lnTo>
                <a:lnTo>
                  <a:pt x="0" y="0"/>
                </a:lnTo>
                <a:lnTo>
                  <a:pt x="0" y="5760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5608320" y="2703576"/>
            <a:ext cx="1945005" cy="576580"/>
          </a:xfrm>
          <a:prstGeom prst="rect">
            <a:avLst/>
          </a:prstGeom>
          <a:ln w="24384">
            <a:solidFill>
              <a:srgbClr val="4F81BC"/>
            </a:solidFill>
          </a:ln>
        </p:spPr>
        <p:txBody>
          <a:bodyPr wrap="square" lIns="0" tIns="37465" rIns="0" bIns="0" rtlCol="0" vert="horz">
            <a:spAutoFit/>
          </a:bodyPr>
          <a:lstStyle/>
          <a:p>
            <a:pPr marL="238125">
              <a:lnSpc>
                <a:spcPct val="100000"/>
              </a:lnSpc>
              <a:spcBef>
                <a:spcPts val="295"/>
              </a:spcBef>
            </a:pPr>
            <a:r>
              <a:rPr dirty="0" sz="2400" spc="-200" b="1">
                <a:latin typeface="Arial"/>
                <a:cs typeface="Arial"/>
              </a:rPr>
              <a:t>ضرغلا</a:t>
            </a:r>
            <a:r>
              <a:rPr dirty="0" sz="2400" spc="-15" b="1">
                <a:latin typeface="Arial"/>
                <a:cs typeface="Arial"/>
              </a:rPr>
              <a:t> </a:t>
            </a:r>
            <a:r>
              <a:rPr dirty="0" sz="2400" spc="-180" b="1">
                <a:latin typeface="Arial"/>
                <a:cs typeface="Arial"/>
              </a:rPr>
              <a:t>حوضو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81000" y="2630423"/>
            <a:ext cx="3581400" cy="609600"/>
          </a:xfrm>
          <a:custGeom>
            <a:avLst/>
            <a:gdLst/>
            <a:ahLst/>
            <a:cxnLst/>
            <a:rect l="l" t="t" r="r" b="b"/>
            <a:pathLst>
              <a:path w="3581400" h="609600">
                <a:moveTo>
                  <a:pt x="0" y="101600"/>
                </a:moveTo>
                <a:lnTo>
                  <a:pt x="101600" y="0"/>
                </a:lnTo>
                <a:lnTo>
                  <a:pt x="3479800" y="0"/>
                </a:lnTo>
                <a:lnTo>
                  <a:pt x="3581400" y="101600"/>
                </a:lnTo>
                <a:lnTo>
                  <a:pt x="3581400" y="508000"/>
                </a:lnTo>
                <a:lnTo>
                  <a:pt x="3479800" y="609600"/>
                </a:lnTo>
                <a:lnTo>
                  <a:pt x="101600" y="609600"/>
                </a:lnTo>
                <a:lnTo>
                  <a:pt x="0" y="508000"/>
                </a:lnTo>
                <a:lnTo>
                  <a:pt x="0" y="101600"/>
                </a:lnTo>
                <a:close/>
              </a:path>
            </a:pathLst>
          </a:custGeom>
          <a:ln w="24384">
            <a:solidFill>
              <a:srgbClr val="4F81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02919" y="2682239"/>
            <a:ext cx="1917700" cy="646430"/>
          </a:xfrm>
          <a:custGeom>
            <a:avLst/>
            <a:gdLst/>
            <a:ahLst/>
            <a:cxnLst/>
            <a:rect l="l" t="t" r="r" b="b"/>
            <a:pathLst>
              <a:path w="1917700" h="646429">
                <a:moveTo>
                  <a:pt x="0" y="646176"/>
                </a:moveTo>
                <a:lnTo>
                  <a:pt x="1917192" y="646176"/>
                </a:lnTo>
                <a:lnTo>
                  <a:pt x="1917192" y="0"/>
                </a:lnTo>
                <a:lnTo>
                  <a:pt x="0" y="0"/>
                </a:lnTo>
                <a:lnTo>
                  <a:pt x="0" y="6461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502919" y="2682239"/>
            <a:ext cx="1917700" cy="646430"/>
          </a:xfrm>
          <a:prstGeom prst="rect">
            <a:avLst/>
          </a:prstGeom>
          <a:ln w="24384">
            <a:solidFill>
              <a:srgbClr val="4F81BC"/>
            </a:solidFill>
          </a:ln>
        </p:spPr>
        <p:txBody>
          <a:bodyPr wrap="square" lIns="0" tIns="36830" rIns="0" bIns="0" rtlCol="0" vert="horz">
            <a:spAutoFit/>
          </a:bodyPr>
          <a:lstStyle/>
          <a:p>
            <a:pPr marL="487045">
              <a:lnSpc>
                <a:spcPct val="100000"/>
              </a:lnSpc>
              <a:spcBef>
                <a:spcPts val="290"/>
              </a:spcBef>
            </a:pPr>
            <a:r>
              <a:rPr dirty="0" sz="2400" spc="-265" b="1">
                <a:latin typeface="Arial"/>
                <a:cs typeface="Arial"/>
              </a:rPr>
              <a:t>تايونعملا</a:t>
            </a:r>
            <a:endParaRPr sz="24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889504" y="2307399"/>
            <a:ext cx="866990" cy="93706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334000" y="4535423"/>
            <a:ext cx="3581400" cy="609600"/>
          </a:xfrm>
          <a:custGeom>
            <a:avLst/>
            <a:gdLst/>
            <a:ahLst/>
            <a:cxnLst/>
            <a:rect l="l" t="t" r="r" b="b"/>
            <a:pathLst>
              <a:path w="3581400" h="609600">
                <a:moveTo>
                  <a:pt x="0" y="101600"/>
                </a:moveTo>
                <a:lnTo>
                  <a:pt x="101600" y="0"/>
                </a:lnTo>
                <a:lnTo>
                  <a:pt x="3479800" y="0"/>
                </a:lnTo>
                <a:lnTo>
                  <a:pt x="3581400" y="101600"/>
                </a:lnTo>
                <a:lnTo>
                  <a:pt x="3581400" y="508000"/>
                </a:lnTo>
                <a:lnTo>
                  <a:pt x="3479800" y="609600"/>
                </a:lnTo>
                <a:lnTo>
                  <a:pt x="101600" y="609600"/>
                </a:lnTo>
                <a:lnTo>
                  <a:pt x="0" y="508000"/>
                </a:lnTo>
                <a:lnTo>
                  <a:pt x="0" y="101600"/>
                </a:lnTo>
                <a:close/>
              </a:path>
            </a:pathLst>
          </a:custGeom>
          <a:ln w="24384">
            <a:solidFill>
              <a:srgbClr val="4F81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5812535" y="4620767"/>
            <a:ext cx="1789430" cy="719455"/>
          </a:xfrm>
          <a:custGeom>
            <a:avLst/>
            <a:gdLst/>
            <a:ahLst/>
            <a:cxnLst/>
            <a:rect l="l" t="t" r="r" b="b"/>
            <a:pathLst>
              <a:path w="1789429" h="719454">
                <a:moveTo>
                  <a:pt x="0" y="719327"/>
                </a:moveTo>
                <a:lnTo>
                  <a:pt x="1789175" y="719327"/>
                </a:lnTo>
                <a:lnTo>
                  <a:pt x="1789175" y="0"/>
                </a:lnTo>
                <a:lnTo>
                  <a:pt x="0" y="0"/>
                </a:lnTo>
                <a:lnTo>
                  <a:pt x="0" y="7193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5812535" y="4620767"/>
            <a:ext cx="1789430" cy="719455"/>
          </a:xfrm>
          <a:prstGeom prst="rect">
            <a:avLst/>
          </a:prstGeom>
          <a:ln w="24384">
            <a:solidFill>
              <a:srgbClr val="4F81BC"/>
            </a:solidFill>
          </a:ln>
        </p:spPr>
        <p:txBody>
          <a:bodyPr wrap="square" lIns="0" tIns="39370" rIns="0" bIns="0" rtlCol="0" vert="horz">
            <a:spAutoFit/>
          </a:bodyPr>
          <a:lstStyle/>
          <a:p>
            <a:pPr marL="452120">
              <a:lnSpc>
                <a:spcPct val="100000"/>
              </a:lnSpc>
              <a:spcBef>
                <a:spcPts val="310"/>
              </a:spcBef>
            </a:pPr>
            <a:r>
              <a:rPr dirty="0" sz="2400" spc="-170" b="1">
                <a:latin typeface="Arial"/>
                <a:cs typeface="Arial"/>
              </a:rPr>
              <a:t>ةكراشملا</a:t>
            </a:r>
            <a:endParaRPr sz="24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7656576" y="4361650"/>
            <a:ext cx="1080325" cy="82731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81000" y="3544823"/>
            <a:ext cx="3581400" cy="609600"/>
          </a:xfrm>
          <a:custGeom>
            <a:avLst/>
            <a:gdLst/>
            <a:ahLst/>
            <a:cxnLst/>
            <a:rect l="l" t="t" r="r" b="b"/>
            <a:pathLst>
              <a:path w="3581400" h="609600">
                <a:moveTo>
                  <a:pt x="0" y="101600"/>
                </a:moveTo>
                <a:lnTo>
                  <a:pt x="101600" y="0"/>
                </a:lnTo>
                <a:lnTo>
                  <a:pt x="3479800" y="0"/>
                </a:lnTo>
                <a:lnTo>
                  <a:pt x="3581400" y="101600"/>
                </a:lnTo>
                <a:lnTo>
                  <a:pt x="3581400" y="508000"/>
                </a:lnTo>
                <a:lnTo>
                  <a:pt x="3479800" y="609600"/>
                </a:lnTo>
                <a:lnTo>
                  <a:pt x="101600" y="609600"/>
                </a:lnTo>
                <a:lnTo>
                  <a:pt x="0" y="508000"/>
                </a:lnTo>
                <a:lnTo>
                  <a:pt x="0" y="101600"/>
                </a:lnTo>
                <a:close/>
              </a:path>
            </a:pathLst>
          </a:custGeom>
          <a:ln w="24384">
            <a:solidFill>
              <a:srgbClr val="4F81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439001" y="3624452"/>
            <a:ext cx="2491740" cy="32956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000" spc="-90" b="1">
                <a:latin typeface="Arial"/>
                <a:cs typeface="Arial"/>
              </a:rPr>
              <a:t>يعامجلا </a:t>
            </a:r>
            <a:r>
              <a:rPr dirty="0" sz="2000" spc="-150" b="1">
                <a:latin typeface="Arial"/>
                <a:cs typeface="Arial"/>
              </a:rPr>
              <a:t>لمعلا </a:t>
            </a:r>
            <a:r>
              <a:rPr dirty="0" sz="2000" spc="-10" b="1">
                <a:latin typeface="Arial"/>
                <a:cs typeface="Arial"/>
              </a:rPr>
              <a:t>حورو</a:t>
            </a:r>
            <a:r>
              <a:rPr dirty="0" sz="2000" spc="-105" b="1">
                <a:latin typeface="Arial"/>
                <a:cs typeface="Arial"/>
              </a:rPr>
              <a:t> </a:t>
            </a:r>
            <a:r>
              <a:rPr dirty="0" sz="2000" spc="-50" b="1">
                <a:latin typeface="Arial"/>
                <a:cs typeface="Arial"/>
              </a:rPr>
              <a:t>ةعامجلا</a:t>
            </a:r>
            <a:endParaRPr sz="20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781044" y="3564635"/>
            <a:ext cx="97535" cy="3063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781044" y="3564635"/>
            <a:ext cx="97790" cy="304800"/>
          </a:xfrm>
          <a:custGeom>
            <a:avLst/>
            <a:gdLst/>
            <a:ahLst/>
            <a:cxnLst/>
            <a:rect l="l" t="t" r="r" b="b"/>
            <a:pathLst>
              <a:path w="97789" h="304800">
                <a:moveTo>
                  <a:pt x="39623" y="0"/>
                </a:moveTo>
                <a:lnTo>
                  <a:pt x="15493" y="20827"/>
                </a:lnTo>
                <a:lnTo>
                  <a:pt x="12572" y="28066"/>
                </a:lnTo>
                <a:lnTo>
                  <a:pt x="0" y="125349"/>
                </a:lnTo>
                <a:lnTo>
                  <a:pt x="2031" y="228726"/>
                </a:lnTo>
                <a:lnTo>
                  <a:pt x="17271" y="221106"/>
                </a:lnTo>
                <a:lnTo>
                  <a:pt x="18795" y="129412"/>
                </a:lnTo>
                <a:lnTo>
                  <a:pt x="21335" y="104520"/>
                </a:lnTo>
                <a:lnTo>
                  <a:pt x="21589" y="158241"/>
                </a:lnTo>
                <a:lnTo>
                  <a:pt x="17271" y="251078"/>
                </a:lnTo>
                <a:lnTo>
                  <a:pt x="24510" y="251968"/>
                </a:lnTo>
                <a:lnTo>
                  <a:pt x="23875" y="283590"/>
                </a:lnTo>
                <a:lnTo>
                  <a:pt x="24510" y="301625"/>
                </a:lnTo>
                <a:lnTo>
                  <a:pt x="49910" y="304800"/>
                </a:lnTo>
                <a:lnTo>
                  <a:pt x="70230" y="297561"/>
                </a:lnTo>
                <a:lnTo>
                  <a:pt x="82295" y="296418"/>
                </a:lnTo>
                <a:lnTo>
                  <a:pt x="81025" y="245490"/>
                </a:lnTo>
                <a:lnTo>
                  <a:pt x="82550" y="221106"/>
                </a:lnTo>
                <a:lnTo>
                  <a:pt x="76453" y="149351"/>
                </a:lnTo>
                <a:lnTo>
                  <a:pt x="75691" y="111759"/>
                </a:lnTo>
                <a:lnTo>
                  <a:pt x="78231" y="126111"/>
                </a:lnTo>
                <a:lnTo>
                  <a:pt x="81025" y="208661"/>
                </a:lnTo>
                <a:lnTo>
                  <a:pt x="93471" y="213106"/>
                </a:lnTo>
                <a:lnTo>
                  <a:pt x="97535" y="118109"/>
                </a:lnTo>
                <a:lnTo>
                  <a:pt x="82803" y="26415"/>
                </a:lnTo>
                <a:lnTo>
                  <a:pt x="58419" y="0"/>
                </a:lnTo>
                <a:lnTo>
                  <a:pt x="39623" y="0"/>
                </a:lnTo>
                <a:close/>
              </a:path>
            </a:pathLst>
          </a:custGeom>
          <a:ln w="9144">
            <a:solidFill>
              <a:srgbClr val="9FBE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800855" y="3858767"/>
            <a:ext cx="54864" cy="28955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817620" y="3564635"/>
            <a:ext cx="24765" cy="18415"/>
          </a:xfrm>
          <a:custGeom>
            <a:avLst/>
            <a:gdLst/>
            <a:ahLst/>
            <a:cxnLst/>
            <a:rect l="l" t="t" r="r" b="b"/>
            <a:pathLst>
              <a:path w="24764" h="18414">
                <a:moveTo>
                  <a:pt x="0" y="1650"/>
                </a:moveTo>
                <a:lnTo>
                  <a:pt x="5333" y="18287"/>
                </a:lnTo>
                <a:lnTo>
                  <a:pt x="12572" y="0"/>
                </a:lnTo>
                <a:lnTo>
                  <a:pt x="19938" y="18287"/>
                </a:lnTo>
                <a:lnTo>
                  <a:pt x="24383" y="2031"/>
                </a:lnTo>
              </a:path>
            </a:pathLst>
          </a:custGeom>
          <a:ln w="9144">
            <a:solidFill>
              <a:srgbClr val="3E7E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829811" y="3570732"/>
            <a:ext cx="6350" cy="149860"/>
          </a:xfrm>
          <a:custGeom>
            <a:avLst/>
            <a:gdLst/>
            <a:ahLst/>
            <a:cxnLst/>
            <a:rect l="l" t="t" r="r" b="b"/>
            <a:pathLst>
              <a:path w="6350" h="149860">
                <a:moveTo>
                  <a:pt x="0" y="0"/>
                </a:moveTo>
                <a:lnTo>
                  <a:pt x="6096" y="61467"/>
                </a:lnTo>
                <a:lnTo>
                  <a:pt x="6096" y="149351"/>
                </a:lnTo>
              </a:path>
            </a:pathLst>
          </a:custGeom>
          <a:ln w="9143">
            <a:solidFill>
              <a:srgbClr val="3E7E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3808476" y="3720084"/>
            <a:ext cx="43180" cy="9525"/>
          </a:xfrm>
          <a:custGeom>
            <a:avLst/>
            <a:gdLst/>
            <a:ahLst/>
            <a:cxnLst/>
            <a:rect l="l" t="t" r="r" b="b"/>
            <a:pathLst>
              <a:path w="43179" h="9525">
                <a:moveTo>
                  <a:pt x="0" y="9144"/>
                </a:moveTo>
                <a:lnTo>
                  <a:pt x="23495" y="0"/>
                </a:lnTo>
                <a:lnTo>
                  <a:pt x="42672" y="3429"/>
                </a:lnTo>
              </a:path>
            </a:pathLst>
          </a:custGeom>
          <a:ln w="9144">
            <a:solidFill>
              <a:srgbClr val="3E7E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3797808" y="4114800"/>
            <a:ext cx="21590" cy="55244"/>
          </a:xfrm>
          <a:custGeom>
            <a:avLst/>
            <a:gdLst/>
            <a:ahLst/>
            <a:cxnLst/>
            <a:rect l="l" t="t" r="r" b="b"/>
            <a:pathLst>
              <a:path w="21589" h="55245">
                <a:moveTo>
                  <a:pt x="4063" y="27050"/>
                </a:moveTo>
                <a:lnTo>
                  <a:pt x="888" y="35560"/>
                </a:lnTo>
                <a:lnTo>
                  <a:pt x="0" y="41782"/>
                </a:lnTo>
                <a:lnTo>
                  <a:pt x="0" y="46736"/>
                </a:lnTo>
                <a:lnTo>
                  <a:pt x="762" y="50164"/>
                </a:lnTo>
                <a:lnTo>
                  <a:pt x="2158" y="53339"/>
                </a:lnTo>
                <a:lnTo>
                  <a:pt x="4952" y="54863"/>
                </a:lnTo>
                <a:lnTo>
                  <a:pt x="8508" y="54101"/>
                </a:lnTo>
                <a:lnTo>
                  <a:pt x="12318" y="51816"/>
                </a:lnTo>
                <a:lnTo>
                  <a:pt x="14986" y="46355"/>
                </a:lnTo>
                <a:lnTo>
                  <a:pt x="17525" y="38988"/>
                </a:lnTo>
                <a:lnTo>
                  <a:pt x="17963" y="34417"/>
                </a:lnTo>
                <a:lnTo>
                  <a:pt x="7874" y="34417"/>
                </a:lnTo>
                <a:lnTo>
                  <a:pt x="3047" y="33274"/>
                </a:lnTo>
                <a:lnTo>
                  <a:pt x="4063" y="27050"/>
                </a:lnTo>
                <a:close/>
              </a:path>
              <a:path w="21589" h="55245">
                <a:moveTo>
                  <a:pt x="21081" y="0"/>
                </a:moveTo>
                <a:lnTo>
                  <a:pt x="16890" y="21589"/>
                </a:lnTo>
                <a:lnTo>
                  <a:pt x="13334" y="34417"/>
                </a:lnTo>
                <a:lnTo>
                  <a:pt x="17963" y="34417"/>
                </a:lnTo>
                <a:lnTo>
                  <a:pt x="18922" y="24383"/>
                </a:lnTo>
                <a:lnTo>
                  <a:pt x="21336" y="9651"/>
                </a:lnTo>
                <a:lnTo>
                  <a:pt x="210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3828288" y="4108703"/>
            <a:ext cx="24765" cy="60960"/>
          </a:xfrm>
          <a:custGeom>
            <a:avLst/>
            <a:gdLst/>
            <a:ahLst/>
            <a:cxnLst/>
            <a:rect l="l" t="t" r="r" b="b"/>
            <a:pathLst>
              <a:path w="24764" h="60960">
                <a:moveTo>
                  <a:pt x="253" y="0"/>
                </a:moveTo>
                <a:lnTo>
                  <a:pt x="0" y="6350"/>
                </a:lnTo>
                <a:lnTo>
                  <a:pt x="2921" y="21717"/>
                </a:lnTo>
                <a:lnTo>
                  <a:pt x="5079" y="34036"/>
                </a:lnTo>
                <a:lnTo>
                  <a:pt x="19812" y="60960"/>
                </a:lnTo>
                <a:lnTo>
                  <a:pt x="21462" y="58928"/>
                </a:lnTo>
                <a:lnTo>
                  <a:pt x="23367" y="57404"/>
                </a:lnTo>
                <a:lnTo>
                  <a:pt x="24384" y="51435"/>
                </a:lnTo>
                <a:lnTo>
                  <a:pt x="23622" y="43180"/>
                </a:lnTo>
                <a:lnTo>
                  <a:pt x="22269" y="37211"/>
                </a:lnTo>
                <a:lnTo>
                  <a:pt x="13208" y="37211"/>
                </a:lnTo>
                <a:lnTo>
                  <a:pt x="8000" y="35687"/>
                </a:lnTo>
                <a:lnTo>
                  <a:pt x="253" y="0"/>
                </a:lnTo>
                <a:close/>
              </a:path>
              <a:path w="24764" h="60960">
                <a:moveTo>
                  <a:pt x="19938" y="28956"/>
                </a:moveTo>
                <a:lnTo>
                  <a:pt x="19303" y="33274"/>
                </a:lnTo>
                <a:lnTo>
                  <a:pt x="18287" y="35179"/>
                </a:lnTo>
                <a:lnTo>
                  <a:pt x="15366" y="36830"/>
                </a:lnTo>
                <a:lnTo>
                  <a:pt x="13208" y="37211"/>
                </a:lnTo>
                <a:lnTo>
                  <a:pt x="22269" y="37211"/>
                </a:lnTo>
                <a:lnTo>
                  <a:pt x="21462" y="33655"/>
                </a:lnTo>
                <a:lnTo>
                  <a:pt x="19938" y="289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3810000" y="3468623"/>
            <a:ext cx="39624" cy="9448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3775930" y="3564635"/>
            <a:ext cx="109220" cy="561975"/>
          </a:xfrm>
          <a:custGeom>
            <a:avLst/>
            <a:gdLst/>
            <a:ahLst/>
            <a:cxnLst/>
            <a:rect l="l" t="t" r="r" b="b"/>
            <a:pathLst>
              <a:path w="109220" h="561975">
                <a:moveTo>
                  <a:pt x="91356" y="555680"/>
                </a:moveTo>
                <a:lnTo>
                  <a:pt x="73247" y="555680"/>
                </a:lnTo>
                <a:lnTo>
                  <a:pt x="76217" y="558958"/>
                </a:lnTo>
                <a:lnTo>
                  <a:pt x="74973" y="561808"/>
                </a:lnTo>
                <a:lnTo>
                  <a:pt x="79408" y="560324"/>
                </a:lnTo>
                <a:lnTo>
                  <a:pt x="83218" y="558800"/>
                </a:lnTo>
                <a:lnTo>
                  <a:pt x="91356" y="555680"/>
                </a:lnTo>
                <a:close/>
              </a:path>
              <a:path w="109220" h="561975">
                <a:moveTo>
                  <a:pt x="100906" y="228677"/>
                </a:moveTo>
                <a:lnTo>
                  <a:pt x="16091" y="228677"/>
                </a:lnTo>
                <a:lnTo>
                  <a:pt x="19591" y="236474"/>
                </a:lnTo>
                <a:lnTo>
                  <a:pt x="20050" y="276151"/>
                </a:lnTo>
                <a:lnTo>
                  <a:pt x="22401" y="305958"/>
                </a:lnTo>
                <a:lnTo>
                  <a:pt x="25538" y="330932"/>
                </a:lnTo>
                <a:lnTo>
                  <a:pt x="28354" y="356107"/>
                </a:lnTo>
                <a:lnTo>
                  <a:pt x="25217" y="393709"/>
                </a:lnTo>
                <a:lnTo>
                  <a:pt x="23830" y="432609"/>
                </a:lnTo>
                <a:lnTo>
                  <a:pt x="22514" y="471104"/>
                </a:lnTo>
                <a:lnTo>
                  <a:pt x="19591" y="507491"/>
                </a:lnTo>
                <a:lnTo>
                  <a:pt x="18133" y="523801"/>
                </a:lnTo>
                <a:lnTo>
                  <a:pt x="16496" y="539956"/>
                </a:lnTo>
                <a:lnTo>
                  <a:pt x="17073" y="553086"/>
                </a:lnTo>
                <a:lnTo>
                  <a:pt x="22258" y="560324"/>
                </a:lnTo>
                <a:lnTo>
                  <a:pt x="30718" y="556932"/>
                </a:lnTo>
                <a:lnTo>
                  <a:pt x="39356" y="554243"/>
                </a:lnTo>
                <a:lnTo>
                  <a:pt x="47922" y="553483"/>
                </a:lnTo>
                <a:lnTo>
                  <a:pt x="97086" y="553483"/>
                </a:lnTo>
                <a:lnTo>
                  <a:pt x="98458" y="552957"/>
                </a:lnTo>
                <a:lnTo>
                  <a:pt x="101570" y="511969"/>
                </a:lnTo>
                <a:lnTo>
                  <a:pt x="101317" y="459014"/>
                </a:lnTo>
                <a:lnTo>
                  <a:pt x="99089" y="399896"/>
                </a:lnTo>
                <a:lnTo>
                  <a:pt x="96276" y="340418"/>
                </a:lnTo>
                <a:lnTo>
                  <a:pt x="94267" y="286384"/>
                </a:lnTo>
                <a:lnTo>
                  <a:pt x="95672" y="260032"/>
                </a:lnTo>
                <a:lnTo>
                  <a:pt x="98649" y="239204"/>
                </a:lnTo>
                <a:lnTo>
                  <a:pt x="100906" y="228677"/>
                </a:lnTo>
                <a:close/>
              </a:path>
              <a:path w="109220" h="561975">
                <a:moveTo>
                  <a:pt x="97086" y="553483"/>
                </a:moveTo>
                <a:lnTo>
                  <a:pt x="47922" y="553483"/>
                </a:lnTo>
                <a:lnTo>
                  <a:pt x="56167" y="555878"/>
                </a:lnTo>
                <a:lnTo>
                  <a:pt x="73247" y="555680"/>
                </a:lnTo>
                <a:lnTo>
                  <a:pt x="91356" y="555680"/>
                </a:lnTo>
                <a:lnTo>
                  <a:pt x="97086" y="553483"/>
                </a:lnTo>
                <a:close/>
              </a:path>
              <a:path w="109220" h="561975">
                <a:moveTo>
                  <a:pt x="41308" y="762"/>
                </a:moveTo>
                <a:lnTo>
                  <a:pt x="36736" y="2921"/>
                </a:lnTo>
                <a:lnTo>
                  <a:pt x="34069" y="8762"/>
                </a:lnTo>
                <a:lnTo>
                  <a:pt x="29878" y="12446"/>
                </a:lnTo>
                <a:lnTo>
                  <a:pt x="26830" y="16128"/>
                </a:lnTo>
                <a:lnTo>
                  <a:pt x="23782" y="19050"/>
                </a:lnTo>
                <a:lnTo>
                  <a:pt x="21115" y="22733"/>
                </a:lnTo>
                <a:lnTo>
                  <a:pt x="19591" y="24256"/>
                </a:lnTo>
                <a:lnTo>
                  <a:pt x="16543" y="27177"/>
                </a:lnTo>
                <a:lnTo>
                  <a:pt x="14305" y="43765"/>
                </a:lnTo>
                <a:lnTo>
                  <a:pt x="11209" y="56435"/>
                </a:lnTo>
                <a:lnTo>
                  <a:pt x="7542" y="68986"/>
                </a:lnTo>
                <a:lnTo>
                  <a:pt x="3589" y="85216"/>
                </a:lnTo>
                <a:lnTo>
                  <a:pt x="1774" y="111444"/>
                </a:lnTo>
                <a:lnTo>
                  <a:pt x="494" y="132635"/>
                </a:lnTo>
                <a:lnTo>
                  <a:pt x="0" y="153421"/>
                </a:lnTo>
                <a:lnTo>
                  <a:pt x="541" y="178434"/>
                </a:lnTo>
                <a:lnTo>
                  <a:pt x="821" y="192512"/>
                </a:lnTo>
                <a:lnTo>
                  <a:pt x="1637" y="208470"/>
                </a:lnTo>
                <a:lnTo>
                  <a:pt x="2952" y="223190"/>
                </a:lnTo>
                <a:lnTo>
                  <a:pt x="4732" y="233552"/>
                </a:lnTo>
                <a:lnTo>
                  <a:pt x="7804" y="235134"/>
                </a:lnTo>
                <a:lnTo>
                  <a:pt x="11876" y="230870"/>
                </a:lnTo>
                <a:lnTo>
                  <a:pt x="16091" y="228677"/>
                </a:lnTo>
                <a:lnTo>
                  <a:pt x="100906" y="228677"/>
                </a:lnTo>
                <a:lnTo>
                  <a:pt x="103054" y="218662"/>
                </a:lnTo>
                <a:lnTo>
                  <a:pt x="108745" y="193166"/>
                </a:lnTo>
                <a:lnTo>
                  <a:pt x="107668" y="166923"/>
                </a:lnTo>
                <a:lnTo>
                  <a:pt x="105437" y="132635"/>
                </a:lnTo>
                <a:lnTo>
                  <a:pt x="103227" y="101530"/>
                </a:lnTo>
                <a:lnTo>
                  <a:pt x="101506" y="74930"/>
                </a:lnTo>
                <a:lnTo>
                  <a:pt x="101506" y="70484"/>
                </a:lnTo>
                <a:lnTo>
                  <a:pt x="98458" y="60959"/>
                </a:lnTo>
                <a:lnTo>
                  <a:pt x="95535" y="38213"/>
                </a:lnTo>
                <a:lnTo>
                  <a:pt x="90505" y="21764"/>
                </a:lnTo>
                <a:lnTo>
                  <a:pt x="82117" y="9864"/>
                </a:lnTo>
                <a:lnTo>
                  <a:pt x="76374" y="5841"/>
                </a:lnTo>
                <a:lnTo>
                  <a:pt x="56167" y="5841"/>
                </a:lnTo>
                <a:lnTo>
                  <a:pt x="51214" y="2921"/>
                </a:lnTo>
                <a:lnTo>
                  <a:pt x="41308" y="762"/>
                </a:lnTo>
                <a:close/>
              </a:path>
              <a:path w="109220" h="561975">
                <a:moveTo>
                  <a:pt x="61501" y="0"/>
                </a:moveTo>
                <a:lnTo>
                  <a:pt x="56167" y="5841"/>
                </a:lnTo>
                <a:lnTo>
                  <a:pt x="76374" y="5841"/>
                </a:lnTo>
                <a:lnTo>
                  <a:pt x="73292" y="3683"/>
                </a:lnTo>
                <a:lnTo>
                  <a:pt x="63406" y="3683"/>
                </a:lnTo>
                <a:lnTo>
                  <a:pt x="61501" y="0"/>
                </a:lnTo>
                <a:close/>
              </a:path>
              <a:path w="109220" h="561975">
                <a:moveTo>
                  <a:pt x="69121" y="762"/>
                </a:moveTo>
                <a:lnTo>
                  <a:pt x="63406" y="3683"/>
                </a:lnTo>
                <a:lnTo>
                  <a:pt x="73292" y="3683"/>
                </a:lnTo>
                <a:lnTo>
                  <a:pt x="69121" y="76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3775930" y="3564635"/>
            <a:ext cx="109220" cy="561975"/>
          </a:xfrm>
          <a:custGeom>
            <a:avLst/>
            <a:gdLst/>
            <a:ahLst/>
            <a:cxnLst/>
            <a:rect l="l" t="t" r="r" b="b"/>
            <a:pathLst>
              <a:path w="109220" h="561975">
                <a:moveTo>
                  <a:pt x="41308" y="762"/>
                </a:moveTo>
                <a:lnTo>
                  <a:pt x="36736" y="2921"/>
                </a:lnTo>
                <a:lnTo>
                  <a:pt x="34069" y="8762"/>
                </a:lnTo>
                <a:lnTo>
                  <a:pt x="29878" y="12446"/>
                </a:lnTo>
                <a:lnTo>
                  <a:pt x="26830" y="16128"/>
                </a:lnTo>
                <a:lnTo>
                  <a:pt x="23782" y="19050"/>
                </a:lnTo>
                <a:lnTo>
                  <a:pt x="21115" y="22733"/>
                </a:lnTo>
                <a:lnTo>
                  <a:pt x="19591" y="24256"/>
                </a:lnTo>
                <a:lnTo>
                  <a:pt x="16543" y="27177"/>
                </a:lnTo>
                <a:lnTo>
                  <a:pt x="14305" y="43765"/>
                </a:lnTo>
                <a:lnTo>
                  <a:pt x="11209" y="56435"/>
                </a:lnTo>
                <a:lnTo>
                  <a:pt x="7542" y="68986"/>
                </a:lnTo>
                <a:lnTo>
                  <a:pt x="3589" y="85216"/>
                </a:lnTo>
                <a:lnTo>
                  <a:pt x="1774" y="111444"/>
                </a:lnTo>
                <a:lnTo>
                  <a:pt x="494" y="132635"/>
                </a:lnTo>
                <a:lnTo>
                  <a:pt x="0" y="153421"/>
                </a:lnTo>
                <a:lnTo>
                  <a:pt x="541" y="178434"/>
                </a:lnTo>
                <a:lnTo>
                  <a:pt x="821" y="192512"/>
                </a:lnTo>
                <a:lnTo>
                  <a:pt x="1637" y="208470"/>
                </a:lnTo>
                <a:lnTo>
                  <a:pt x="2952" y="223190"/>
                </a:lnTo>
                <a:lnTo>
                  <a:pt x="4732" y="233552"/>
                </a:lnTo>
                <a:lnTo>
                  <a:pt x="7804" y="235134"/>
                </a:lnTo>
                <a:lnTo>
                  <a:pt x="11876" y="230870"/>
                </a:lnTo>
                <a:lnTo>
                  <a:pt x="16091" y="228677"/>
                </a:lnTo>
                <a:lnTo>
                  <a:pt x="19591" y="236474"/>
                </a:lnTo>
                <a:lnTo>
                  <a:pt x="20050" y="276151"/>
                </a:lnTo>
                <a:lnTo>
                  <a:pt x="22401" y="305958"/>
                </a:lnTo>
                <a:lnTo>
                  <a:pt x="25538" y="330932"/>
                </a:lnTo>
                <a:lnTo>
                  <a:pt x="28354" y="356107"/>
                </a:lnTo>
                <a:lnTo>
                  <a:pt x="25217" y="393709"/>
                </a:lnTo>
                <a:lnTo>
                  <a:pt x="23830" y="432609"/>
                </a:lnTo>
                <a:lnTo>
                  <a:pt x="22514" y="471104"/>
                </a:lnTo>
                <a:lnTo>
                  <a:pt x="19591" y="507491"/>
                </a:lnTo>
                <a:lnTo>
                  <a:pt x="18133" y="523801"/>
                </a:lnTo>
                <a:lnTo>
                  <a:pt x="16496" y="539956"/>
                </a:lnTo>
                <a:lnTo>
                  <a:pt x="17073" y="553086"/>
                </a:lnTo>
                <a:lnTo>
                  <a:pt x="22258" y="560324"/>
                </a:lnTo>
                <a:lnTo>
                  <a:pt x="30718" y="556932"/>
                </a:lnTo>
                <a:lnTo>
                  <a:pt x="39356" y="554243"/>
                </a:lnTo>
                <a:lnTo>
                  <a:pt x="47922" y="553483"/>
                </a:lnTo>
                <a:lnTo>
                  <a:pt x="56167" y="555878"/>
                </a:lnTo>
                <a:lnTo>
                  <a:pt x="73247" y="555680"/>
                </a:lnTo>
                <a:lnTo>
                  <a:pt x="76217" y="558958"/>
                </a:lnTo>
                <a:lnTo>
                  <a:pt x="74973" y="561808"/>
                </a:lnTo>
                <a:lnTo>
                  <a:pt x="79408" y="560324"/>
                </a:lnTo>
                <a:lnTo>
                  <a:pt x="83218" y="558800"/>
                </a:lnTo>
                <a:lnTo>
                  <a:pt x="98458" y="552957"/>
                </a:lnTo>
                <a:lnTo>
                  <a:pt x="101570" y="511969"/>
                </a:lnTo>
                <a:lnTo>
                  <a:pt x="101317" y="459014"/>
                </a:lnTo>
                <a:lnTo>
                  <a:pt x="99089" y="399896"/>
                </a:lnTo>
                <a:lnTo>
                  <a:pt x="96276" y="340418"/>
                </a:lnTo>
                <a:lnTo>
                  <a:pt x="94267" y="286384"/>
                </a:lnTo>
                <a:lnTo>
                  <a:pt x="95672" y="260032"/>
                </a:lnTo>
                <a:lnTo>
                  <a:pt x="98649" y="239204"/>
                </a:lnTo>
                <a:lnTo>
                  <a:pt x="103054" y="218662"/>
                </a:lnTo>
                <a:lnTo>
                  <a:pt x="108745" y="193166"/>
                </a:lnTo>
                <a:lnTo>
                  <a:pt x="107668" y="166923"/>
                </a:lnTo>
                <a:lnTo>
                  <a:pt x="105554" y="134286"/>
                </a:lnTo>
                <a:lnTo>
                  <a:pt x="103227" y="101530"/>
                </a:lnTo>
                <a:lnTo>
                  <a:pt x="101506" y="74930"/>
                </a:lnTo>
                <a:lnTo>
                  <a:pt x="101506" y="70484"/>
                </a:lnTo>
                <a:lnTo>
                  <a:pt x="98458" y="60959"/>
                </a:lnTo>
                <a:lnTo>
                  <a:pt x="95535" y="38213"/>
                </a:lnTo>
                <a:lnTo>
                  <a:pt x="90505" y="21764"/>
                </a:lnTo>
                <a:lnTo>
                  <a:pt x="82117" y="9864"/>
                </a:lnTo>
                <a:lnTo>
                  <a:pt x="69121" y="762"/>
                </a:lnTo>
                <a:lnTo>
                  <a:pt x="63406" y="3683"/>
                </a:lnTo>
                <a:lnTo>
                  <a:pt x="61501" y="0"/>
                </a:lnTo>
                <a:lnTo>
                  <a:pt x="56167" y="5841"/>
                </a:lnTo>
                <a:lnTo>
                  <a:pt x="51214" y="2921"/>
                </a:lnTo>
                <a:lnTo>
                  <a:pt x="41308" y="762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3808095" y="3467100"/>
            <a:ext cx="49530" cy="113030"/>
          </a:xfrm>
          <a:custGeom>
            <a:avLst/>
            <a:gdLst/>
            <a:ahLst/>
            <a:cxnLst/>
            <a:rect l="l" t="t" r="r" b="b"/>
            <a:pathLst>
              <a:path w="49529" h="113029">
                <a:moveTo>
                  <a:pt x="22224" y="0"/>
                </a:moveTo>
                <a:lnTo>
                  <a:pt x="12699" y="1650"/>
                </a:lnTo>
                <a:lnTo>
                  <a:pt x="10286" y="3937"/>
                </a:lnTo>
                <a:lnTo>
                  <a:pt x="6984" y="7238"/>
                </a:lnTo>
                <a:lnTo>
                  <a:pt x="6984" y="22351"/>
                </a:lnTo>
                <a:lnTo>
                  <a:pt x="5589" y="31178"/>
                </a:lnTo>
                <a:lnTo>
                  <a:pt x="2865" y="48960"/>
                </a:lnTo>
                <a:lnTo>
                  <a:pt x="571" y="69992"/>
                </a:lnTo>
                <a:lnTo>
                  <a:pt x="78" y="85572"/>
                </a:lnTo>
                <a:lnTo>
                  <a:pt x="0" y="92583"/>
                </a:lnTo>
                <a:lnTo>
                  <a:pt x="1650" y="112522"/>
                </a:lnTo>
                <a:lnTo>
                  <a:pt x="3047" y="108458"/>
                </a:lnTo>
                <a:lnTo>
                  <a:pt x="9270" y="98933"/>
                </a:lnTo>
                <a:lnTo>
                  <a:pt x="10794" y="94107"/>
                </a:lnTo>
                <a:lnTo>
                  <a:pt x="12269" y="83639"/>
                </a:lnTo>
                <a:lnTo>
                  <a:pt x="11445" y="72659"/>
                </a:lnTo>
                <a:lnTo>
                  <a:pt x="10169" y="61227"/>
                </a:lnTo>
                <a:lnTo>
                  <a:pt x="10286" y="49402"/>
                </a:lnTo>
                <a:lnTo>
                  <a:pt x="14096" y="37464"/>
                </a:lnTo>
                <a:lnTo>
                  <a:pt x="16001" y="32765"/>
                </a:lnTo>
                <a:lnTo>
                  <a:pt x="20095" y="31178"/>
                </a:lnTo>
                <a:lnTo>
                  <a:pt x="18922" y="30352"/>
                </a:lnTo>
                <a:lnTo>
                  <a:pt x="42571" y="30352"/>
                </a:lnTo>
                <a:lnTo>
                  <a:pt x="40433" y="21550"/>
                </a:lnTo>
                <a:lnTo>
                  <a:pt x="35686" y="8762"/>
                </a:lnTo>
                <a:lnTo>
                  <a:pt x="29971" y="5587"/>
                </a:lnTo>
                <a:lnTo>
                  <a:pt x="28955" y="3937"/>
                </a:lnTo>
                <a:lnTo>
                  <a:pt x="22224" y="0"/>
                </a:lnTo>
                <a:close/>
              </a:path>
              <a:path w="49529" h="113029">
                <a:moveTo>
                  <a:pt x="31368" y="87757"/>
                </a:moveTo>
                <a:lnTo>
                  <a:pt x="32384" y="92583"/>
                </a:lnTo>
                <a:lnTo>
                  <a:pt x="35686" y="94996"/>
                </a:lnTo>
                <a:lnTo>
                  <a:pt x="35686" y="96520"/>
                </a:lnTo>
                <a:lnTo>
                  <a:pt x="42040" y="104935"/>
                </a:lnTo>
                <a:lnTo>
                  <a:pt x="45846" y="99742"/>
                </a:lnTo>
                <a:lnTo>
                  <a:pt x="47503" y="88519"/>
                </a:lnTo>
                <a:lnTo>
                  <a:pt x="34797" y="88519"/>
                </a:lnTo>
                <a:lnTo>
                  <a:pt x="31368" y="87757"/>
                </a:lnTo>
                <a:close/>
              </a:path>
              <a:path w="49529" h="113029">
                <a:moveTo>
                  <a:pt x="42571" y="30352"/>
                </a:moveTo>
                <a:lnTo>
                  <a:pt x="22224" y="30352"/>
                </a:lnTo>
                <a:lnTo>
                  <a:pt x="20095" y="31178"/>
                </a:lnTo>
                <a:lnTo>
                  <a:pt x="31368" y="39115"/>
                </a:lnTo>
                <a:lnTo>
                  <a:pt x="31876" y="41528"/>
                </a:lnTo>
                <a:lnTo>
                  <a:pt x="33273" y="51053"/>
                </a:lnTo>
                <a:lnTo>
                  <a:pt x="34289" y="53466"/>
                </a:lnTo>
                <a:lnTo>
                  <a:pt x="34797" y="63880"/>
                </a:lnTo>
                <a:lnTo>
                  <a:pt x="33273" y="81407"/>
                </a:lnTo>
                <a:lnTo>
                  <a:pt x="34797" y="86105"/>
                </a:lnTo>
                <a:lnTo>
                  <a:pt x="34797" y="88519"/>
                </a:lnTo>
                <a:lnTo>
                  <a:pt x="47503" y="88519"/>
                </a:lnTo>
                <a:lnTo>
                  <a:pt x="47938" y="85572"/>
                </a:lnTo>
                <a:lnTo>
                  <a:pt x="49148" y="67055"/>
                </a:lnTo>
                <a:lnTo>
                  <a:pt x="46831" y="51982"/>
                </a:lnTo>
                <a:lnTo>
                  <a:pt x="44037" y="36385"/>
                </a:lnTo>
                <a:lnTo>
                  <a:pt x="42571" y="303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3807991" y="3467100"/>
            <a:ext cx="49530" cy="113030"/>
          </a:xfrm>
          <a:custGeom>
            <a:avLst/>
            <a:gdLst/>
            <a:ahLst/>
            <a:cxnLst/>
            <a:rect l="l" t="t" r="r" b="b"/>
            <a:pathLst>
              <a:path w="49529" h="113029">
                <a:moveTo>
                  <a:pt x="22328" y="30352"/>
                </a:moveTo>
                <a:lnTo>
                  <a:pt x="16105" y="32765"/>
                </a:lnTo>
                <a:lnTo>
                  <a:pt x="14200" y="37464"/>
                </a:lnTo>
                <a:lnTo>
                  <a:pt x="10390" y="49402"/>
                </a:lnTo>
                <a:lnTo>
                  <a:pt x="10273" y="61227"/>
                </a:lnTo>
                <a:lnTo>
                  <a:pt x="11549" y="72659"/>
                </a:lnTo>
                <a:lnTo>
                  <a:pt x="12372" y="83639"/>
                </a:lnTo>
                <a:lnTo>
                  <a:pt x="10898" y="94107"/>
                </a:lnTo>
                <a:lnTo>
                  <a:pt x="9374" y="98933"/>
                </a:lnTo>
                <a:lnTo>
                  <a:pt x="3151" y="108458"/>
                </a:lnTo>
                <a:lnTo>
                  <a:pt x="1754" y="112522"/>
                </a:lnTo>
                <a:lnTo>
                  <a:pt x="0" y="91334"/>
                </a:lnTo>
                <a:lnTo>
                  <a:pt x="674" y="69992"/>
                </a:lnTo>
                <a:lnTo>
                  <a:pt x="2968" y="48960"/>
                </a:lnTo>
                <a:lnTo>
                  <a:pt x="6072" y="28701"/>
                </a:lnTo>
                <a:lnTo>
                  <a:pt x="7088" y="22351"/>
                </a:lnTo>
                <a:lnTo>
                  <a:pt x="7088" y="7238"/>
                </a:lnTo>
                <a:lnTo>
                  <a:pt x="10390" y="3937"/>
                </a:lnTo>
                <a:lnTo>
                  <a:pt x="12803" y="1650"/>
                </a:lnTo>
                <a:lnTo>
                  <a:pt x="22328" y="0"/>
                </a:lnTo>
                <a:lnTo>
                  <a:pt x="29059" y="3937"/>
                </a:lnTo>
                <a:lnTo>
                  <a:pt x="30075" y="5587"/>
                </a:lnTo>
                <a:lnTo>
                  <a:pt x="35790" y="8762"/>
                </a:lnTo>
                <a:lnTo>
                  <a:pt x="40536" y="21550"/>
                </a:lnTo>
                <a:lnTo>
                  <a:pt x="44140" y="36385"/>
                </a:lnTo>
                <a:lnTo>
                  <a:pt x="46934" y="51982"/>
                </a:lnTo>
                <a:lnTo>
                  <a:pt x="49252" y="67055"/>
                </a:lnTo>
                <a:lnTo>
                  <a:pt x="48041" y="85572"/>
                </a:lnTo>
                <a:lnTo>
                  <a:pt x="45950" y="99742"/>
                </a:lnTo>
                <a:lnTo>
                  <a:pt x="42144" y="104935"/>
                </a:lnTo>
                <a:lnTo>
                  <a:pt x="35790" y="96520"/>
                </a:lnTo>
                <a:lnTo>
                  <a:pt x="35790" y="94996"/>
                </a:lnTo>
                <a:lnTo>
                  <a:pt x="32488" y="92583"/>
                </a:lnTo>
                <a:lnTo>
                  <a:pt x="31980" y="90170"/>
                </a:lnTo>
                <a:lnTo>
                  <a:pt x="31472" y="87757"/>
                </a:lnTo>
                <a:lnTo>
                  <a:pt x="34901" y="88519"/>
                </a:lnTo>
                <a:lnTo>
                  <a:pt x="34901" y="86105"/>
                </a:lnTo>
                <a:lnTo>
                  <a:pt x="33377" y="81407"/>
                </a:lnTo>
                <a:lnTo>
                  <a:pt x="34901" y="63880"/>
                </a:lnTo>
                <a:lnTo>
                  <a:pt x="34393" y="53466"/>
                </a:lnTo>
                <a:lnTo>
                  <a:pt x="33377" y="51053"/>
                </a:lnTo>
                <a:lnTo>
                  <a:pt x="31980" y="41528"/>
                </a:lnTo>
                <a:lnTo>
                  <a:pt x="31472" y="39115"/>
                </a:lnTo>
                <a:lnTo>
                  <a:pt x="19026" y="30352"/>
                </a:lnTo>
                <a:lnTo>
                  <a:pt x="22328" y="30352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3813047" y="3477767"/>
            <a:ext cx="27940" cy="3175"/>
          </a:xfrm>
          <a:custGeom>
            <a:avLst/>
            <a:gdLst/>
            <a:ahLst/>
            <a:cxnLst/>
            <a:rect l="l" t="t" r="r" b="b"/>
            <a:pathLst>
              <a:path w="27939" h="3175">
                <a:moveTo>
                  <a:pt x="-6096" y="1524"/>
                </a:moveTo>
                <a:lnTo>
                  <a:pt x="33527" y="1524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3808476" y="3573779"/>
            <a:ext cx="40005" cy="18415"/>
          </a:xfrm>
          <a:custGeom>
            <a:avLst/>
            <a:gdLst/>
            <a:ahLst/>
            <a:cxnLst/>
            <a:rect l="l" t="t" r="r" b="b"/>
            <a:pathLst>
              <a:path w="40004" h="18414">
                <a:moveTo>
                  <a:pt x="0" y="0"/>
                </a:moveTo>
                <a:lnTo>
                  <a:pt x="7112" y="4191"/>
                </a:lnTo>
                <a:lnTo>
                  <a:pt x="10668" y="6604"/>
                </a:lnTo>
                <a:lnTo>
                  <a:pt x="18287" y="8255"/>
                </a:lnTo>
                <a:lnTo>
                  <a:pt x="22860" y="10795"/>
                </a:lnTo>
                <a:lnTo>
                  <a:pt x="23875" y="8255"/>
                </a:lnTo>
                <a:lnTo>
                  <a:pt x="25400" y="1650"/>
                </a:lnTo>
                <a:lnTo>
                  <a:pt x="25908" y="7493"/>
                </a:lnTo>
                <a:lnTo>
                  <a:pt x="24384" y="15748"/>
                </a:lnTo>
                <a:lnTo>
                  <a:pt x="27432" y="18287"/>
                </a:lnTo>
                <a:lnTo>
                  <a:pt x="27939" y="18287"/>
                </a:lnTo>
                <a:lnTo>
                  <a:pt x="38608" y="1650"/>
                </a:lnTo>
                <a:lnTo>
                  <a:pt x="3962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3794759" y="3657600"/>
            <a:ext cx="9525" cy="134620"/>
          </a:xfrm>
          <a:custGeom>
            <a:avLst/>
            <a:gdLst/>
            <a:ahLst/>
            <a:cxnLst/>
            <a:rect l="l" t="t" r="r" b="b"/>
            <a:pathLst>
              <a:path w="9525" h="134620">
                <a:moveTo>
                  <a:pt x="4571" y="-3048"/>
                </a:moveTo>
                <a:lnTo>
                  <a:pt x="4571" y="137160"/>
                </a:lnTo>
              </a:path>
            </a:pathLst>
          </a:custGeom>
          <a:ln w="1523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3831335" y="3578352"/>
            <a:ext cx="3175" cy="82550"/>
          </a:xfrm>
          <a:custGeom>
            <a:avLst/>
            <a:gdLst/>
            <a:ahLst/>
            <a:cxnLst/>
            <a:rect l="l" t="t" r="r" b="b"/>
            <a:pathLst>
              <a:path w="3175" h="82550">
                <a:moveTo>
                  <a:pt x="1524" y="-3048"/>
                </a:moveTo>
                <a:lnTo>
                  <a:pt x="1524" y="85344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3529584" y="3450335"/>
            <a:ext cx="40005" cy="128270"/>
          </a:xfrm>
          <a:custGeom>
            <a:avLst/>
            <a:gdLst/>
            <a:ahLst/>
            <a:cxnLst/>
            <a:rect l="l" t="t" r="r" b="b"/>
            <a:pathLst>
              <a:path w="40004" h="128270">
                <a:moveTo>
                  <a:pt x="20446" y="0"/>
                </a:moveTo>
                <a:lnTo>
                  <a:pt x="1524" y="49784"/>
                </a:lnTo>
                <a:lnTo>
                  <a:pt x="0" y="66548"/>
                </a:lnTo>
                <a:lnTo>
                  <a:pt x="48" y="69468"/>
                </a:lnTo>
                <a:lnTo>
                  <a:pt x="168" y="74549"/>
                </a:lnTo>
                <a:lnTo>
                  <a:pt x="888" y="81152"/>
                </a:lnTo>
                <a:lnTo>
                  <a:pt x="1524" y="91312"/>
                </a:lnTo>
                <a:lnTo>
                  <a:pt x="4571" y="128015"/>
                </a:lnTo>
                <a:lnTo>
                  <a:pt x="6476" y="120396"/>
                </a:lnTo>
                <a:lnTo>
                  <a:pt x="9525" y="119252"/>
                </a:lnTo>
                <a:lnTo>
                  <a:pt x="11556" y="117475"/>
                </a:lnTo>
                <a:lnTo>
                  <a:pt x="14604" y="112775"/>
                </a:lnTo>
                <a:lnTo>
                  <a:pt x="13569" y="95630"/>
                </a:lnTo>
                <a:lnTo>
                  <a:pt x="13462" y="87629"/>
                </a:lnTo>
                <a:lnTo>
                  <a:pt x="10667" y="74549"/>
                </a:lnTo>
                <a:lnTo>
                  <a:pt x="9905" y="54228"/>
                </a:lnTo>
                <a:lnTo>
                  <a:pt x="10667" y="35687"/>
                </a:lnTo>
                <a:lnTo>
                  <a:pt x="16255" y="24002"/>
                </a:lnTo>
                <a:lnTo>
                  <a:pt x="25653" y="22225"/>
                </a:lnTo>
                <a:lnTo>
                  <a:pt x="36055" y="22225"/>
                </a:lnTo>
                <a:lnTo>
                  <a:pt x="34798" y="15621"/>
                </a:lnTo>
                <a:lnTo>
                  <a:pt x="32257" y="7619"/>
                </a:lnTo>
                <a:lnTo>
                  <a:pt x="28320" y="2539"/>
                </a:lnTo>
                <a:lnTo>
                  <a:pt x="24511" y="380"/>
                </a:lnTo>
                <a:lnTo>
                  <a:pt x="20446" y="0"/>
                </a:lnTo>
                <a:close/>
              </a:path>
              <a:path w="40004" h="128270">
                <a:moveTo>
                  <a:pt x="36546" y="109092"/>
                </a:moveTo>
                <a:lnTo>
                  <a:pt x="27050" y="109092"/>
                </a:lnTo>
                <a:lnTo>
                  <a:pt x="28955" y="113411"/>
                </a:lnTo>
                <a:lnTo>
                  <a:pt x="31368" y="115950"/>
                </a:lnTo>
                <a:lnTo>
                  <a:pt x="33019" y="118617"/>
                </a:lnTo>
                <a:lnTo>
                  <a:pt x="35560" y="121792"/>
                </a:lnTo>
                <a:lnTo>
                  <a:pt x="36546" y="109092"/>
                </a:lnTo>
                <a:close/>
              </a:path>
              <a:path w="40004" h="128270">
                <a:moveTo>
                  <a:pt x="36055" y="22225"/>
                </a:moveTo>
                <a:lnTo>
                  <a:pt x="25653" y="22225"/>
                </a:lnTo>
                <a:lnTo>
                  <a:pt x="30099" y="33781"/>
                </a:lnTo>
                <a:lnTo>
                  <a:pt x="29717" y="72771"/>
                </a:lnTo>
                <a:lnTo>
                  <a:pt x="25653" y="88011"/>
                </a:lnTo>
                <a:lnTo>
                  <a:pt x="24891" y="112775"/>
                </a:lnTo>
                <a:lnTo>
                  <a:pt x="27050" y="109092"/>
                </a:lnTo>
                <a:lnTo>
                  <a:pt x="36546" y="109092"/>
                </a:lnTo>
                <a:lnTo>
                  <a:pt x="37718" y="93852"/>
                </a:lnTo>
                <a:lnTo>
                  <a:pt x="38735" y="79628"/>
                </a:lnTo>
                <a:lnTo>
                  <a:pt x="39242" y="69468"/>
                </a:lnTo>
                <a:lnTo>
                  <a:pt x="39624" y="62611"/>
                </a:lnTo>
                <a:lnTo>
                  <a:pt x="39242" y="54228"/>
                </a:lnTo>
                <a:lnTo>
                  <a:pt x="38735" y="48005"/>
                </a:lnTo>
                <a:lnTo>
                  <a:pt x="37591" y="41401"/>
                </a:lnTo>
                <a:lnTo>
                  <a:pt x="37115" y="35687"/>
                </a:lnTo>
                <a:lnTo>
                  <a:pt x="37083" y="30606"/>
                </a:lnTo>
                <a:lnTo>
                  <a:pt x="36321" y="23622"/>
                </a:lnTo>
                <a:lnTo>
                  <a:pt x="36055" y="22225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3532632" y="3471671"/>
            <a:ext cx="33527" cy="14630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3578352" y="3785615"/>
            <a:ext cx="9144" cy="3352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3523488" y="3858767"/>
            <a:ext cx="48767" cy="28955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3549396" y="3863340"/>
            <a:ext cx="3175" cy="113030"/>
          </a:xfrm>
          <a:custGeom>
            <a:avLst/>
            <a:gdLst/>
            <a:ahLst/>
            <a:cxnLst/>
            <a:rect l="l" t="t" r="r" b="b"/>
            <a:pathLst>
              <a:path w="3175" h="113029">
                <a:moveTo>
                  <a:pt x="3048" y="0"/>
                </a:moveTo>
                <a:lnTo>
                  <a:pt x="3048" y="37337"/>
                </a:lnTo>
                <a:lnTo>
                  <a:pt x="2412" y="59817"/>
                </a:lnTo>
                <a:lnTo>
                  <a:pt x="1650" y="84074"/>
                </a:lnTo>
                <a:lnTo>
                  <a:pt x="0" y="107315"/>
                </a:lnTo>
                <a:lnTo>
                  <a:pt x="253" y="112776"/>
                </a:lnTo>
                <a:lnTo>
                  <a:pt x="3048" y="0"/>
                </a:lnTo>
                <a:close/>
              </a:path>
            </a:pathLst>
          </a:custGeom>
          <a:ln w="9144">
            <a:solidFill>
              <a:srgbClr val="FF5F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3511296" y="3566159"/>
            <a:ext cx="79375" cy="506095"/>
          </a:xfrm>
          <a:custGeom>
            <a:avLst/>
            <a:gdLst/>
            <a:ahLst/>
            <a:cxnLst/>
            <a:rect l="l" t="t" r="r" b="b"/>
            <a:pathLst>
              <a:path w="79375" h="506095">
                <a:moveTo>
                  <a:pt x="76885" y="176910"/>
                </a:moveTo>
                <a:lnTo>
                  <a:pt x="10667" y="176910"/>
                </a:lnTo>
                <a:lnTo>
                  <a:pt x="10159" y="245998"/>
                </a:lnTo>
                <a:lnTo>
                  <a:pt x="14858" y="245998"/>
                </a:lnTo>
                <a:lnTo>
                  <a:pt x="20192" y="389000"/>
                </a:lnTo>
                <a:lnTo>
                  <a:pt x="20700" y="464819"/>
                </a:lnTo>
                <a:lnTo>
                  <a:pt x="21462" y="499363"/>
                </a:lnTo>
                <a:lnTo>
                  <a:pt x="25273" y="505967"/>
                </a:lnTo>
                <a:lnTo>
                  <a:pt x="31876" y="500125"/>
                </a:lnTo>
                <a:lnTo>
                  <a:pt x="35813" y="441578"/>
                </a:lnTo>
                <a:lnTo>
                  <a:pt x="52417" y="441578"/>
                </a:lnTo>
                <a:lnTo>
                  <a:pt x="55244" y="385698"/>
                </a:lnTo>
                <a:lnTo>
                  <a:pt x="62356" y="301878"/>
                </a:lnTo>
                <a:lnTo>
                  <a:pt x="73025" y="223900"/>
                </a:lnTo>
                <a:lnTo>
                  <a:pt x="79248" y="222503"/>
                </a:lnTo>
                <a:lnTo>
                  <a:pt x="76885" y="176910"/>
                </a:lnTo>
                <a:close/>
              </a:path>
              <a:path w="79375" h="506095">
                <a:moveTo>
                  <a:pt x="52417" y="441578"/>
                </a:moveTo>
                <a:lnTo>
                  <a:pt x="35813" y="441578"/>
                </a:lnTo>
                <a:lnTo>
                  <a:pt x="38607" y="502665"/>
                </a:lnTo>
                <a:lnTo>
                  <a:pt x="44195" y="505206"/>
                </a:lnTo>
                <a:lnTo>
                  <a:pt x="49402" y="501141"/>
                </a:lnTo>
                <a:lnTo>
                  <a:pt x="52417" y="441578"/>
                </a:lnTo>
                <a:close/>
              </a:path>
              <a:path w="79375" h="506095">
                <a:moveTo>
                  <a:pt x="22351" y="5206"/>
                </a:moveTo>
                <a:lnTo>
                  <a:pt x="6984" y="21716"/>
                </a:lnTo>
                <a:lnTo>
                  <a:pt x="2920" y="35305"/>
                </a:lnTo>
                <a:lnTo>
                  <a:pt x="0" y="151891"/>
                </a:lnTo>
                <a:lnTo>
                  <a:pt x="1142" y="179450"/>
                </a:lnTo>
                <a:lnTo>
                  <a:pt x="10667" y="176910"/>
                </a:lnTo>
                <a:lnTo>
                  <a:pt x="76885" y="176910"/>
                </a:lnTo>
                <a:lnTo>
                  <a:pt x="73659" y="114681"/>
                </a:lnTo>
                <a:lnTo>
                  <a:pt x="73242" y="45212"/>
                </a:lnTo>
                <a:lnTo>
                  <a:pt x="39369" y="45212"/>
                </a:lnTo>
                <a:lnTo>
                  <a:pt x="22351" y="5206"/>
                </a:lnTo>
                <a:close/>
              </a:path>
              <a:path w="79375" h="506095">
                <a:moveTo>
                  <a:pt x="53212" y="0"/>
                </a:moveTo>
                <a:lnTo>
                  <a:pt x="39369" y="45212"/>
                </a:lnTo>
                <a:lnTo>
                  <a:pt x="73242" y="45212"/>
                </a:lnTo>
                <a:lnTo>
                  <a:pt x="73151" y="30099"/>
                </a:lnTo>
                <a:lnTo>
                  <a:pt x="69723" y="20574"/>
                </a:lnTo>
                <a:lnTo>
                  <a:pt x="53212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3531108" y="3707891"/>
            <a:ext cx="27940" cy="106680"/>
          </a:xfrm>
          <a:custGeom>
            <a:avLst/>
            <a:gdLst/>
            <a:ahLst/>
            <a:cxnLst/>
            <a:rect l="l" t="t" r="r" b="b"/>
            <a:pathLst>
              <a:path w="27939" h="106679">
                <a:moveTo>
                  <a:pt x="27431" y="0"/>
                </a:moveTo>
                <a:lnTo>
                  <a:pt x="0" y="106679"/>
                </a:lnTo>
                <a:lnTo>
                  <a:pt x="26669" y="101091"/>
                </a:lnTo>
                <a:lnTo>
                  <a:pt x="27431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3531108" y="3707891"/>
            <a:ext cx="27940" cy="106680"/>
          </a:xfrm>
          <a:custGeom>
            <a:avLst/>
            <a:gdLst/>
            <a:ahLst/>
            <a:cxnLst/>
            <a:rect l="l" t="t" r="r" b="b"/>
            <a:pathLst>
              <a:path w="27939" h="106679">
                <a:moveTo>
                  <a:pt x="0" y="106679"/>
                </a:moveTo>
                <a:lnTo>
                  <a:pt x="26669" y="101091"/>
                </a:lnTo>
                <a:lnTo>
                  <a:pt x="27431" y="0"/>
                </a:lnTo>
              </a:path>
            </a:pathLst>
          </a:custGeom>
          <a:ln w="9144">
            <a:solidFill>
              <a:srgbClr val="5F3E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3525011" y="3720084"/>
            <a:ext cx="33655" cy="27940"/>
          </a:xfrm>
          <a:custGeom>
            <a:avLst/>
            <a:gdLst/>
            <a:ahLst/>
            <a:cxnLst/>
            <a:rect l="l" t="t" r="r" b="b"/>
            <a:pathLst>
              <a:path w="33654" h="27939">
                <a:moveTo>
                  <a:pt x="33527" y="0"/>
                </a:moveTo>
                <a:lnTo>
                  <a:pt x="0" y="27432"/>
                </a:lnTo>
                <a:lnTo>
                  <a:pt x="11811" y="19812"/>
                </a:lnTo>
                <a:lnTo>
                  <a:pt x="33527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3525011" y="3720084"/>
            <a:ext cx="33655" cy="27940"/>
          </a:xfrm>
          <a:custGeom>
            <a:avLst/>
            <a:gdLst/>
            <a:ahLst/>
            <a:cxnLst/>
            <a:rect l="l" t="t" r="r" b="b"/>
            <a:pathLst>
              <a:path w="33654" h="27939">
                <a:moveTo>
                  <a:pt x="0" y="27432"/>
                </a:moveTo>
                <a:lnTo>
                  <a:pt x="11811" y="19812"/>
                </a:lnTo>
                <a:lnTo>
                  <a:pt x="33527" y="0"/>
                </a:lnTo>
              </a:path>
            </a:pathLst>
          </a:custGeom>
          <a:ln w="9143">
            <a:solidFill>
              <a:srgbClr val="5F3E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3523488" y="3617976"/>
            <a:ext cx="45720" cy="12496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3549396" y="3829811"/>
            <a:ext cx="3175" cy="182880"/>
          </a:xfrm>
          <a:custGeom>
            <a:avLst/>
            <a:gdLst/>
            <a:ahLst/>
            <a:cxnLst/>
            <a:rect l="l" t="t" r="r" b="b"/>
            <a:pathLst>
              <a:path w="3175" h="182879">
                <a:moveTo>
                  <a:pt x="3048" y="0"/>
                </a:moveTo>
                <a:lnTo>
                  <a:pt x="2031" y="98425"/>
                </a:lnTo>
                <a:lnTo>
                  <a:pt x="0" y="182880"/>
                </a:lnTo>
              </a:path>
            </a:pathLst>
          </a:custGeom>
          <a:ln w="9144">
            <a:solidFill>
              <a:srgbClr val="5F3E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3642359" y="3435096"/>
            <a:ext cx="109727" cy="27736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3678935" y="3627120"/>
            <a:ext cx="60960" cy="36830"/>
          </a:xfrm>
          <a:custGeom>
            <a:avLst/>
            <a:gdLst/>
            <a:ahLst/>
            <a:cxnLst/>
            <a:rect l="l" t="t" r="r" b="b"/>
            <a:pathLst>
              <a:path w="60960" h="36829">
                <a:moveTo>
                  <a:pt x="46609" y="0"/>
                </a:moveTo>
                <a:lnTo>
                  <a:pt x="5334" y="22859"/>
                </a:lnTo>
                <a:lnTo>
                  <a:pt x="0" y="26542"/>
                </a:lnTo>
                <a:lnTo>
                  <a:pt x="10287" y="36575"/>
                </a:lnTo>
                <a:lnTo>
                  <a:pt x="60960" y="2920"/>
                </a:lnTo>
                <a:lnTo>
                  <a:pt x="4660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3706367" y="3630167"/>
            <a:ext cx="33528" cy="4267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3663696" y="3617976"/>
            <a:ext cx="27431" cy="5486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3675936" y="3429000"/>
            <a:ext cx="40005" cy="60960"/>
          </a:xfrm>
          <a:custGeom>
            <a:avLst/>
            <a:gdLst/>
            <a:ahLst/>
            <a:cxnLst/>
            <a:rect l="l" t="t" r="r" b="b"/>
            <a:pathLst>
              <a:path w="40004" h="60960">
                <a:moveTo>
                  <a:pt x="6955" y="52197"/>
                </a:moveTo>
                <a:lnTo>
                  <a:pt x="2618" y="52197"/>
                </a:lnTo>
                <a:lnTo>
                  <a:pt x="5412" y="57023"/>
                </a:lnTo>
                <a:lnTo>
                  <a:pt x="7444" y="60960"/>
                </a:lnTo>
                <a:lnTo>
                  <a:pt x="7190" y="58800"/>
                </a:lnTo>
                <a:lnTo>
                  <a:pt x="6936" y="52577"/>
                </a:lnTo>
                <a:lnTo>
                  <a:pt x="6955" y="52197"/>
                </a:lnTo>
                <a:close/>
              </a:path>
              <a:path w="40004" h="60960">
                <a:moveTo>
                  <a:pt x="22303" y="0"/>
                </a:moveTo>
                <a:lnTo>
                  <a:pt x="17858" y="0"/>
                </a:lnTo>
                <a:lnTo>
                  <a:pt x="14048" y="2921"/>
                </a:lnTo>
                <a:lnTo>
                  <a:pt x="10365" y="5461"/>
                </a:lnTo>
                <a:lnTo>
                  <a:pt x="8587" y="8382"/>
                </a:lnTo>
                <a:lnTo>
                  <a:pt x="5158" y="10922"/>
                </a:lnTo>
                <a:lnTo>
                  <a:pt x="3126" y="16637"/>
                </a:lnTo>
                <a:lnTo>
                  <a:pt x="1602" y="23240"/>
                </a:lnTo>
                <a:lnTo>
                  <a:pt x="685" y="32638"/>
                </a:lnTo>
                <a:lnTo>
                  <a:pt x="84" y="40639"/>
                </a:lnTo>
                <a:lnTo>
                  <a:pt x="0" y="43941"/>
                </a:lnTo>
                <a:lnTo>
                  <a:pt x="205" y="50419"/>
                </a:lnTo>
                <a:lnTo>
                  <a:pt x="967" y="56261"/>
                </a:lnTo>
                <a:lnTo>
                  <a:pt x="1602" y="52577"/>
                </a:lnTo>
                <a:lnTo>
                  <a:pt x="2618" y="52197"/>
                </a:lnTo>
                <a:lnTo>
                  <a:pt x="6955" y="52197"/>
                </a:lnTo>
                <a:lnTo>
                  <a:pt x="7190" y="47498"/>
                </a:lnTo>
                <a:lnTo>
                  <a:pt x="7952" y="42799"/>
                </a:lnTo>
                <a:lnTo>
                  <a:pt x="9603" y="38862"/>
                </a:lnTo>
                <a:lnTo>
                  <a:pt x="9984" y="34798"/>
                </a:lnTo>
                <a:lnTo>
                  <a:pt x="9984" y="31241"/>
                </a:lnTo>
                <a:lnTo>
                  <a:pt x="8841" y="27939"/>
                </a:lnTo>
                <a:lnTo>
                  <a:pt x="20906" y="27939"/>
                </a:lnTo>
                <a:lnTo>
                  <a:pt x="19509" y="26542"/>
                </a:lnTo>
                <a:lnTo>
                  <a:pt x="30289" y="26542"/>
                </a:lnTo>
                <a:lnTo>
                  <a:pt x="32082" y="25019"/>
                </a:lnTo>
                <a:lnTo>
                  <a:pt x="33352" y="24637"/>
                </a:lnTo>
                <a:lnTo>
                  <a:pt x="37797" y="24637"/>
                </a:lnTo>
                <a:lnTo>
                  <a:pt x="37924" y="19938"/>
                </a:lnTo>
                <a:lnTo>
                  <a:pt x="39575" y="19558"/>
                </a:lnTo>
                <a:lnTo>
                  <a:pt x="37924" y="17399"/>
                </a:lnTo>
                <a:lnTo>
                  <a:pt x="35765" y="12700"/>
                </a:lnTo>
                <a:lnTo>
                  <a:pt x="29669" y="4317"/>
                </a:lnTo>
                <a:lnTo>
                  <a:pt x="26875" y="1397"/>
                </a:lnTo>
                <a:lnTo>
                  <a:pt x="22303" y="0"/>
                </a:lnTo>
                <a:close/>
              </a:path>
              <a:path w="40004" h="60960">
                <a:moveTo>
                  <a:pt x="37797" y="24637"/>
                </a:moveTo>
                <a:lnTo>
                  <a:pt x="33352" y="24637"/>
                </a:lnTo>
                <a:lnTo>
                  <a:pt x="34114" y="27177"/>
                </a:lnTo>
                <a:lnTo>
                  <a:pt x="35765" y="29083"/>
                </a:lnTo>
                <a:lnTo>
                  <a:pt x="36781" y="32638"/>
                </a:lnTo>
                <a:lnTo>
                  <a:pt x="36889" y="42417"/>
                </a:lnTo>
                <a:lnTo>
                  <a:pt x="36781" y="52197"/>
                </a:lnTo>
                <a:lnTo>
                  <a:pt x="38813" y="43941"/>
                </a:lnTo>
                <a:lnTo>
                  <a:pt x="38559" y="36322"/>
                </a:lnTo>
                <a:lnTo>
                  <a:pt x="37543" y="29717"/>
                </a:lnTo>
                <a:lnTo>
                  <a:pt x="37715" y="26542"/>
                </a:lnTo>
                <a:lnTo>
                  <a:pt x="37797" y="24637"/>
                </a:lnTo>
                <a:close/>
              </a:path>
              <a:path w="40004" h="60960">
                <a:moveTo>
                  <a:pt x="20906" y="27939"/>
                </a:moveTo>
                <a:lnTo>
                  <a:pt x="11762" y="27939"/>
                </a:lnTo>
                <a:lnTo>
                  <a:pt x="15064" y="28321"/>
                </a:lnTo>
                <a:lnTo>
                  <a:pt x="17858" y="29083"/>
                </a:lnTo>
                <a:lnTo>
                  <a:pt x="20652" y="29337"/>
                </a:lnTo>
                <a:lnTo>
                  <a:pt x="22430" y="29083"/>
                </a:lnTo>
                <a:lnTo>
                  <a:pt x="20906" y="27939"/>
                </a:lnTo>
                <a:close/>
              </a:path>
              <a:path w="40004" h="60960">
                <a:moveTo>
                  <a:pt x="30289" y="26542"/>
                </a:moveTo>
                <a:lnTo>
                  <a:pt x="21287" y="26542"/>
                </a:lnTo>
                <a:lnTo>
                  <a:pt x="23700" y="27177"/>
                </a:lnTo>
                <a:lnTo>
                  <a:pt x="29542" y="27177"/>
                </a:lnTo>
                <a:lnTo>
                  <a:pt x="30289" y="2654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3645408" y="4044696"/>
            <a:ext cx="100583" cy="4876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3779520" y="3773423"/>
            <a:ext cx="24383" cy="12801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3663696" y="3712464"/>
            <a:ext cx="70485" cy="350520"/>
          </a:xfrm>
          <a:custGeom>
            <a:avLst/>
            <a:gdLst/>
            <a:ahLst/>
            <a:cxnLst/>
            <a:rect l="l" t="t" r="r" b="b"/>
            <a:pathLst>
              <a:path w="70485" h="350520">
                <a:moveTo>
                  <a:pt x="67077" y="95885"/>
                </a:moveTo>
                <a:lnTo>
                  <a:pt x="34036" y="95885"/>
                </a:lnTo>
                <a:lnTo>
                  <a:pt x="36194" y="194691"/>
                </a:lnTo>
                <a:lnTo>
                  <a:pt x="38480" y="339090"/>
                </a:lnTo>
                <a:lnTo>
                  <a:pt x="56133" y="350519"/>
                </a:lnTo>
                <a:lnTo>
                  <a:pt x="59816" y="342011"/>
                </a:lnTo>
                <a:lnTo>
                  <a:pt x="64388" y="214630"/>
                </a:lnTo>
                <a:lnTo>
                  <a:pt x="64896" y="152527"/>
                </a:lnTo>
                <a:lnTo>
                  <a:pt x="67077" y="95885"/>
                </a:lnTo>
                <a:close/>
              </a:path>
              <a:path w="70485" h="350520">
                <a:moveTo>
                  <a:pt x="2286" y="0"/>
                </a:moveTo>
                <a:lnTo>
                  <a:pt x="0" y="30861"/>
                </a:lnTo>
                <a:lnTo>
                  <a:pt x="0" y="135636"/>
                </a:lnTo>
                <a:lnTo>
                  <a:pt x="2286" y="169037"/>
                </a:lnTo>
                <a:lnTo>
                  <a:pt x="2286" y="183387"/>
                </a:lnTo>
                <a:lnTo>
                  <a:pt x="762" y="236981"/>
                </a:lnTo>
                <a:lnTo>
                  <a:pt x="1524" y="275209"/>
                </a:lnTo>
                <a:lnTo>
                  <a:pt x="3048" y="327787"/>
                </a:lnTo>
                <a:lnTo>
                  <a:pt x="3048" y="342011"/>
                </a:lnTo>
                <a:lnTo>
                  <a:pt x="7492" y="348996"/>
                </a:lnTo>
                <a:lnTo>
                  <a:pt x="25145" y="340613"/>
                </a:lnTo>
                <a:lnTo>
                  <a:pt x="30225" y="228473"/>
                </a:lnTo>
                <a:lnTo>
                  <a:pt x="31750" y="157606"/>
                </a:lnTo>
                <a:lnTo>
                  <a:pt x="34036" y="95885"/>
                </a:lnTo>
                <a:lnTo>
                  <a:pt x="67077" y="95885"/>
                </a:lnTo>
                <a:lnTo>
                  <a:pt x="70103" y="17272"/>
                </a:lnTo>
                <a:lnTo>
                  <a:pt x="68706" y="1524"/>
                </a:lnTo>
                <a:lnTo>
                  <a:pt x="228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3572255" y="4090415"/>
            <a:ext cx="33655" cy="48895"/>
          </a:xfrm>
          <a:custGeom>
            <a:avLst/>
            <a:gdLst/>
            <a:ahLst/>
            <a:cxnLst/>
            <a:rect l="l" t="t" r="r" b="b"/>
            <a:pathLst>
              <a:path w="33654" h="48895">
                <a:moveTo>
                  <a:pt x="32131" y="0"/>
                </a:moveTo>
                <a:lnTo>
                  <a:pt x="22860" y="8635"/>
                </a:lnTo>
                <a:lnTo>
                  <a:pt x="12700" y="10159"/>
                </a:lnTo>
                <a:lnTo>
                  <a:pt x="5334" y="23621"/>
                </a:lnTo>
                <a:lnTo>
                  <a:pt x="0" y="36067"/>
                </a:lnTo>
                <a:lnTo>
                  <a:pt x="381" y="44703"/>
                </a:lnTo>
                <a:lnTo>
                  <a:pt x="4318" y="48767"/>
                </a:lnTo>
                <a:lnTo>
                  <a:pt x="15113" y="47243"/>
                </a:lnTo>
                <a:lnTo>
                  <a:pt x="21082" y="41274"/>
                </a:lnTo>
                <a:lnTo>
                  <a:pt x="24257" y="31876"/>
                </a:lnTo>
                <a:lnTo>
                  <a:pt x="33274" y="24383"/>
                </a:lnTo>
                <a:lnTo>
                  <a:pt x="33528" y="11683"/>
                </a:lnTo>
                <a:lnTo>
                  <a:pt x="321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3639311" y="4078223"/>
            <a:ext cx="36830" cy="48895"/>
          </a:xfrm>
          <a:custGeom>
            <a:avLst/>
            <a:gdLst/>
            <a:ahLst/>
            <a:cxnLst/>
            <a:rect l="l" t="t" r="r" b="b"/>
            <a:pathLst>
              <a:path w="36829" h="48895">
                <a:moveTo>
                  <a:pt x="15621" y="0"/>
                </a:moveTo>
                <a:lnTo>
                  <a:pt x="635" y="3301"/>
                </a:lnTo>
                <a:lnTo>
                  <a:pt x="0" y="22606"/>
                </a:lnTo>
                <a:lnTo>
                  <a:pt x="5079" y="29844"/>
                </a:lnTo>
                <a:lnTo>
                  <a:pt x="10287" y="32765"/>
                </a:lnTo>
                <a:lnTo>
                  <a:pt x="13588" y="37083"/>
                </a:lnTo>
                <a:lnTo>
                  <a:pt x="19558" y="43687"/>
                </a:lnTo>
                <a:lnTo>
                  <a:pt x="29845" y="48768"/>
                </a:lnTo>
                <a:lnTo>
                  <a:pt x="33654" y="47370"/>
                </a:lnTo>
                <a:lnTo>
                  <a:pt x="36575" y="44450"/>
                </a:lnTo>
                <a:lnTo>
                  <a:pt x="36575" y="39243"/>
                </a:lnTo>
                <a:lnTo>
                  <a:pt x="32892" y="28067"/>
                </a:lnTo>
                <a:lnTo>
                  <a:pt x="24384" y="16763"/>
                </a:lnTo>
                <a:lnTo>
                  <a:pt x="18034" y="6857"/>
                </a:lnTo>
                <a:lnTo>
                  <a:pt x="1562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3584447" y="3553967"/>
            <a:ext cx="73151" cy="17678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3616452" y="3576828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4">
                <a:moveTo>
                  <a:pt x="0" y="18287"/>
                </a:moveTo>
                <a:lnTo>
                  <a:pt x="10287" y="0"/>
                </a:lnTo>
                <a:lnTo>
                  <a:pt x="18287" y="14859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3569208" y="3468623"/>
            <a:ext cx="115824" cy="63703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3602735" y="3465576"/>
            <a:ext cx="36830" cy="70485"/>
          </a:xfrm>
          <a:custGeom>
            <a:avLst/>
            <a:gdLst/>
            <a:ahLst/>
            <a:cxnLst/>
            <a:rect l="l" t="t" r="r" b="b"/>
            <a:pathLst>
              <a:path w="36829" h="70485">
                <a:moveTo>
                  <a:pt x="16001" y="0"/>
                </a:moveTo>
                <a:lnTo>
                  <a:pt x="8636" y="1143"/>
                </a:lnTo>
                <a:lnTo>
                  <a:pt x="4952" y="4572"/>
                </a:lnTo>
                <a:lnTo>
                  <a:pt x="1269" y="12319"/>
                </a:lnTo>
                <a:lnTo>
                  <a:pt x="0" y="23113"/>
                </a:lnTo>
                <a:lnTo>
                  <a:pt x="0" y="36957"/>
                </a:lnTo>
                <a:lnTo>
                  <a:pt x="888" y="51943"/>
                </a:lnTo>
                <a:lnTo>
                  <a:pt x="2412" y="62357"/>
                </a:lnTo>
                <a:lnTo>
                  <a:pt x="5334" y="70103"/>
                </a:lnTo>
                <a:lnTo>
                  <a:pt x="4190" y="62357"/>
                </a:lnTo>
                <a:lnTo>
                  <a:pt x="2412" y="56261"/>
                </a:lnTo>
                <a:lnTo>
                  <a:pt x="1650" y="42799"/>
                </a:lnTo>
                <a:lnTo>
                  <a:pt x="2286" y="40386"/>
                </a:lnTo>
                <a:lnTo>
                  <a:pt x="4317" y="40004"/>
                </a:lnTo>
                <a:lnTo>
                  <a:pt x="10051" y="40004"/>
                </a:lnTo>
                <a:lnTo>
                  <a:pt x="10922" y="33527"/>
                </a:lnTo>
                <a:lnTo>
                  <a:pt x="12953" y="26543"/>
                </a:lnTo>
                <a:lnTo>
                  <a:pt x="14350" y="21589"/>
                </a:lnTo>
                <a:lnTo>
                  <a:pt x="14350" y="17272"/>
                </a:lnTo>
                <a:lnTo>
                  <a:pt x="12446" y="14986"/>
                </a:lnTo>
                <a:lnTo>
                  <a:pt x="33676" y="14986"/>
                </a:lnTo>
                <a:lnTo>
                  <a:pt x="34543" y="10795"/>
                </a:lnTo>
                <a:lnTo>
                  <a:pt x="36575" y="6223"/>
                </a:lnTo>
                <a:lnTo>
                  <a:pt x="34925" y="6223"/>
                </a:lnTo>
                <a:lnTo>
                  <a:pt x="31241" y="4572"/>
                </a:lnTo>
                <a:lnTo>
                  <a:pt x="25400" y="762"/>
                </a:lnTo>
                <a:lnTo>
                  <a:pt x="16001" y="0"/>
                </a:lnTo>
                <a:close/>
              </a:path>
              <a:path w="36829" h="70485">
                <a:moveTo>
                  <a:pt x="10051" y="40004"/>
                </a:moveTo>
                <a:lnTo>
                  <a:pt x="4317" y="40004"/>
                </a:lnTo>
                <a:lnTo>
                  <a:pt x="6350" y="41656"/>
                </a:lnTo>
                <a:lnTo>
                  <a:pt x="6603" y="45847"/>
                </a:lnTo>
                <a:lnTo>
                  <a:pt x="9778" y="51943"/>
                </a:lnTo>
                <a:lnTo>
                  <a:pt x="9830" y="41656"/>
                </a:lnTo>
                <a:lnTo>
                  <a:pt x="10051" y="40004"/>
                </a:lnTo>
                <a:close/>
              </a:path>
              <a:path w="36829" h="70485">
                <a:moveTo>
                  <a:pt x="33676" y="14986"/>
                </a:moveTo>
                <a:lnTo>
                  <a:pt x="20192" y="14986"/>
                </a:lnTo>
                <a:lnTo>
                  <a:pt x="25400" y="16128"/>
                </a:lnTo>
                <a:lnTo>
                  <a:pt x="29844" y="16510"/>
                </a:lnTo>
                <a:lnTo>
                  <a:pt x="33019" y="21209"/>
                </a:lnTo>
                <a:lnTo>
                  <a:pt x="33019" y="18161"/>
                </a:lnTo>
                <a:lnTo>
                  <a:pt x="33676" y="14986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3934967" y="3941064"/>
            <a:ext cx="39624" cy="20421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3919728" y="3694176"/>
            <a:ext cx="21336" cy="19811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3974591" y="3688079"/>
            <a:ext cx="18287" cy="18288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3934967" y="3465576"/>
            <a:ext cx="45720" cy="76200"/>
          </a:xfrm>
          <a:custGeom>
            <a:avLst/>
            <a:gdLst/>
            <a:ahLst/>
            <a:cxnLst/>
            <a:rect l="l" t="t" r="r" b="b"/>
            <a:pathLst>
              <a:path w="45720" h="76200">
                <a:moveTo>
                  <a:pt x="26035" y="0"/>
                </a:moveTo>
                <a:lnTo>
                  <a:pt x="5842" y="29210"/>
                </a:lnTo>
                <a:lnTo>
                  <a:pt x="2667" y="46227"/>
                </a:lnTo>
                <a:lnTo>
                  <a:pt x="1397" y="61468"/>
                </a:lnTo>
                <a:lnTo>
                  <a:pt x="0" y="73913"/>
                </a:lnTo>
                <a:lnTo>
                  <a:pt x="2667" y="76200"/>
                </a:lnTo>
                <a:lnTo>
                  <a:pt x="4826" y="74675"/>
                </a:lnTo>
                <a:lnTo>
                  <a:pt x="7112" y="73913"/>
                </a:lnTo>
                <a:lnTo>
                  <a:pt x="18043" y="73913"/>
                </a:lnTo>
                <a:lnTo>
                  <a:pt x="17145" y="66928"/>
                </a:lnTo>
                <a:lnTo>
                  <a:pt x="15621" y="60706"/>
                </a:lnTo>
                <a:lnTo>
                  <a:pt x="14478" y="53594"/>
                </a:lnTo>
                <a:lnTo>
                  <a:pt x="14478" y="39243"/>
                </a:lnTo>
                <a:lnTo>
                  <a:pt x="19685" y="30352"/>
                </a:lnTo>
                <a:lnTo>
                  <a:pt x="20256" y="30352"/>
                </a:lnTo>
                <a:lnTo>
                  <a:pt x="23368" y="24511"/>
                </a:lnTo>
                <a:lnTo>
                  <a:pt x="27812" y="17907"/>
                </a:lnTo>
                <a:lnTo>
                  <a:pt x="38744" y="17907"/>
                </a:lnTo>
                <a:lnTo>
                  <a:pt x="38354" y="16001"/>
                </a:lnTo>
                <a:lnTo>
                  <a:pt x="34925" y="7365"/>
                </a:lnTo>
                <a:lnTo>
                  <a:pt x="26035" y="0"/>
                </a:lnTo>
                <a:close/>
              </a:path>
              <a:path w="45720" h="76200">
                <a:moveTo>
                  <a:pt x="18043" y="73913"/>
                </a:moveTo>
                <a:lnTo>
                  <a:pt x="7747" y="73913"/>
                </a:lnTo>
                <a:lnTo>
                  <a:pt x="15494" y="75819"/>
                </a:lnTo>
                <a:lnTo>
                  <a:pt x="18287" y="75819"/>
                </a:lnTo>
                <a:lnTo>
                  <a:pt x="18043" y="73913"/>
                </a:lnTo>
                <a:close/>
              </a:path>
              <a:path w="45720" h="76200">
                <a:moveTo>
                  <a:pt x="38744" y="17907"/>
                </a:moveTo>
                <a:lnTo>
                  <a:pt x="27812" y="17907"/>
                </a:lnTo>
                <a:lnTo>
                  <a:pt x="29337" y="27177"/>
                </a:lnTo>
                <a:lnTo>
                  <a:pt x="34544" y="31876"/>
                </a:lnTo>
                <a:lnTo>
                  <a:pt x="34162" y="42799"/>
                </a:lnTo>
                <a:lnTo>
                  <a:pt x="34472" y="49402"/>
                </a:lnTo>
                <a:lnTo>
                  <a:pt x="34464" y="60706"/>
                </a:lnTo>
                <a:lnTo>
                  <a:pt x="33147" y="75437"/>
                </a:lnTo>
                <a:lnTo>
                  <a:pt x="37592" y="73913"/>
                </a:lnTo>
                <a:lnTo>
                  <a:pt x="40894" y="72262"/>
                </a:lnTo>
                <a:lnTo>
                  <a:pt x="45085" y="71120"/>
                </a:lnTo>
                <a:lnTo>
                  <a:pt x="45720" y="64897"/>
                </a:lnTo>
                <a:lnTo>
                  <a:pt x="44323" y="49402"/>
                </a:lnTo>
                <a:lnTo>
                  <a:pt x="41529" y="31496"/>
                </a:lnTo>
                <a:lnTo>
                  <a:pt x="38744" y="17907"/>
                </a:lnTo>
                <a:close/>
              </a:path>
              <a:path w="45720" h="76200">
                <a:moveTo>
                  <a:pt x="20256" y="30352"/>
                </a:moveTo>
                <a:lnTo>
                  <a:pt x="19685" y="30352"/>
                </a:lnTo>
                <a:lnTo>
                  <a:pt x="17145" y="36195"/>
                </a:lnTo>
                <a:lnTo>
                  <a:pt x="20256" y="303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3948684" y="3573779"/>
            <a:ext cx="18415" cy="15240"/>
          </a:xfrm>
          <a:custGeom>
            <a:avLst/>
            <a:gdLst/>
            <a:ahLst/>
            <a:cxnLst/>
            <a:rect l="l" t="t" r="r" b="b"/>
            <a:pathLst>
              <a:path w="18414" h="15239">
                <a:moveTo>
                  <a:pt x="0" y="1397"/>
                </a:moveTo>
                <a:lnTo>
                  <a:pt x="3937" y="15240"/>
                </a:lnTo>
                <a:lnTo>
                  <a:pt x="9398" y="0"/>
                </a:lnTo>
                <a:lnTo>
                  <a:pt x="14731" y="15240"/>
                </a:lnTo>
                <a:lnTo>
                  <a:pt x="18287" y="1650"/>
                </a:lnTo>
                <a:lnTo>
                  <a:pt x="0" y="1397"/>
                </a:lnTo>
                <a:close/>
              </a:path>
            </a:pathLst>
          </a:custGeom>
          <a:ln w="9144">
            <a:solidFill>
              <a:srgbClr val="00007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3957828" y="3576828"/>
            <a:ext cx="6096" cy="146304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3957828" y="3576828"/>
            <a:ext cx="6350" cy="146685"/>
          </a:xfrm>
          <a:custGeom>
            <a:avLst/>
            <a:gdLst/>
            <a:ahLst/>
            <a:cxnLst/>
            <a:rect l="l" t="t" r="r" b="b"/>
            <a:pathLst>
              <a:path w="6350" h="146685">
                <a:moveTo>
                  <a:pt x="0" y="0"/>
                </a:moveTo>
                <a:lnTo>
                  <a:pt x="6096" y="60452"/>
                </a:lnTo>
                <a:lnTo>
                  <a:pt x="6096" y="146304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00007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3942588" y="3723132"/>
            <a:ext cx="30479" cy="9143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3942588" y="3723132"/>
            <a:ext cx="30480" cy="9525"/>
          </a:xfrm>
          <a:custGeom>
            <a:avLst/>
            <a:gdLst/>
            <a:ahLst/>
            <a:cxnLst/>
            <a:rect l="l" t="t" r="r" b="b"/>
            <a:pathLst>
              <a:path w="30479" h="9525">
                <a:moveTo>
                  <a:pt x="0" y="9144"/>
                </a:moveTo>
                <a:lnTo>
                  <a:pt x="16637" y="0"/>
                </a:lnTo>
                <a:lnTo>
                  <a:pt x="30479" y="3683"/>
                </a:lnTo>
                <a:lnTo>
                  <a:pt x="0" y="9144"/>
                </a:lnTo>
                <a:close/>
              </a:path>
            </a:pathLst>
          </a:custGeom>
          <a:ln w="9143">
            <a:solidFill>
              <a:srgbClr val="00007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3931920" y="4111752"/>
            <a:ext cx="18415" cy="55244"/>
          </a:xfrm>
          <a:custGeom>
            <a:avLst/>
            <a:gdLst/>
            <a:ahLst/>
            <a:cxnLst/>
            <a:rect l="l" t="t" r="r" b="b"/>
            <a:pathLst>
              <a:path w="18414" h="55245">
                <a:moveTo>
                  <a:pt x="3555" y="27050"/>
                </a:moveTo>
                <a:lnTo>
                  <a:pt x="762" y="35179"/>
                </a:lnTo>
                <a:lnTo>
                  <a:pt x="0" y="41783"/>
                </a:lnTo>
                <a:lnTo>
                  <a:pt x="0" y="46736"/>
                </a:lnTo>
                <a:lnTo>
                  <a:pt x="634" y="50165"/>
                </a:lnTo>
                <a:lnTo>
                  <a:pt x="1904" y="53340"/>
                </a:lnTo>
                <a:lnTo>
                  <a:pt x="4317" y="54864"/>
                </a:lnTo>
                <a:lnTo>
                  <a:pt x="7365" y="54102"/>
                </a:lnTo>
                <a:lnTo>
                  <a:pt x="10540" y="51816"/>
                </a:lnTo>
                <a:lnTo>
                  <a:pt x="12700" y="46355"/>
                </a:lnTo>
                <a:lnTo>
                  <a:pt x="14731" y="38608"/>
                </a:lnTo>
                <a:lnTo>
                  <a:pt x="15169" y="34417"/>
                </a:lnTo>
                <a:lnTo>
                  <a:pt x="6730" y="34417"/>
                </a:lnTo>
                <a:lnTo>
                  <a:pt x="2666" y="33274"/>
                </a:lnTo>
                <a:lnTo>
                  <a:pt x="3555" y="27050"/>
                </a:lnTo>
                <a:close/>
              </a:path>
              <a:path w="18414" h="55245">
                <a:moveTo>
                  <a:pt x="18033" y="0"/>
                </a:moveTo>
                <a:lnTo>
                  <a:pt x="14350" y="20828"/>
                </a:lnTo>
                <a:lnTo>
                  <a:pt x="11049" y="34417"/>
                </a:lnTo>
                <a:lnTo>
                  <a:pt x="15169" y="34417"/>
                </a:lnTo>
                <a:lnTo>
                  <a:pt x="16255" y="24003"/>
                </a:lnTo>
                <a:lnTo>
                  <a:pt x="18287" y="8890"/>
                </a:lnTo>
                <a:lnTo>
                  <a:pt x="1803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3956303" y="4105655"/>
            <a:ext cx="18415" cy="60960"/>
          </a:xfrm>
          <a:custGeom>
            <a:avLst/>
            <a:gdLst/>
            <a:ahLst/>
            <a:cxnLst/>
            <a:rect l="l" t="t" r="r" b="b"/>
            <a:pathLst>
              <a:path w="18414" h="60960">
                <a:moveTo>
                  <a:pt x="381" y="0"/>
                </a:moveTo>
                <a:lnTo>
                  <a:pt x="0" y="6350"/>
                </a:lnTo>
                <a:lnTo>
                  <a:pt x="2286" y="21336"/>
                </a:lnTo>
                <a:lnTo>
                  <a:pt x="3937" y="34036"/>
                </a:lnTo>
                <a:lnTo>
                  <a:pt x="14859" y="60960"/>
                </a:lnTo>
                <a:lnTo>
                  <a:pt x="16129" y="58928"/>
                </a:lnTo>
                <a:lnTo>
                  <a:pt x="17525" y="57404"/>
                </a:lnTo>
                <a:lnTo>
                  <a:pt x="18287" y="51435"/>
                </a:lnTo>
                <a:lnTo>
                  <a:pt x="17780" y="43180"/>
                </a:lnTo>
                <a:lnTo>
                  <a:pt x="16745" y="37211"/>
                </a:lnTo>
                <a:lnTo>
                  <a:pt x="9651" y="37211"/>
                </a:lnTo>
                <a:lnTo>
                  <a:pt x="6096" y="35687"/>
                </a:lnTo>
                <a:lnTo>
                  <a:pt x="381" y="0"/>
                </a:lnTo>
                <a:close/>
              </a:path>
              <a:path w="18414" h="60960">
                <a:moveTo>
                  <a:pt x="15112" y="28448"/>
                </a:moveTo>
                <a:lnTo>
                  <a:pt x="14478" y="33274"/>
                </a:lnTo>
                <a:lnTo>
                  <a:pt x="13843" y="35179"/>
                </a:lnTo>
                <a:lnTo>
                  <a:pt x="11684" y="36830"/>
                </a:lnTo>
                <a:lnTo>
                  <a:pt x="9651" y="37211"/>
                </a:lnTo>
                <a:lnTo>
                  <a:pt x="16745" y="37211"/>
                </a:lnTo>
                <a:lnTo>
                  <a:pt x="16054" y="33274"/>
                </a:lnTo>
                <a:lnTo>
                  <a:pt x="15112" y="284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3349752" y="4099559"/>
            <a:ext cx="36830" cy="43180"/>
          </a:xfrm>
          <a:custGeom>
            <a:avLst/>
            <a:gdLst/>
            <a:ahLst/>
            <a:cxnLst/>
            <a:rect l="l" t="t" r="r" b="b"/>
            <a:pathLst>
              <a:path w="36829" h="43179">
                <a:moveTo>
                  <a:pt x="18414" y="0"/>
                </a:moveTo>
                <a:lnTo>
                  <a:pt x="12573" y="11175"/>
                </a:lnTo>
                <a:lnTo>
                  <a:pt x="7493" y="23367"/>
                </a:lnTo>
                <a:lnTo>
                  <a:pt x="762" y="33654"/>
                </a:lnTo>
                <a:lnTo>
                  <a:pt x="0" y="39496"/>
                </a:lnTo>
                <a:lnTo>
                  <a:pt x="6603" y="42671"/>
                </a:lnTo>
                <a:lnTo>
                  <a:pt x="13335" y="41275"/>
                </a:lnTo>
                <a:lnTo>
                  <a:pt x="21844" y="33654"/>
                </a:lnTo>
                <a:lnTo>
                  <a:pt x="27939" y="26923"/>
                </a:lnTo>
                <a:lnTo>
                  <a:pt x="34289" y="25400"/>
                </a:lnTo>
                <a:lnTo>
                  <a:pt x="36575" y="22225"/>
                </a:lnTo>
                <a:lnTo>
                  <a:pt x="35813" y="2539"/>
                </a:lnTo>
                <a:lnTo>
                  <a:pt x="1841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3416808" y="4120896"/>
            <a:ext cx="24765" cy="48895"/>
          </a:xfrm>
          <a:custGeom>
            <a:avLst/>
            <a:gdLst/>
            <a:ahLst/>
            <a:cxnLst/>
            <a:rect l="l" t="t" r="r" b="b"/>
            <a:pathLst>
              <a:path w="24764" h="48895">
                <a:moveTo>
                  <a:pt x="13462" y="0"/>
                </a:moveTo>
                <a:lnTo>
                  <a:pt x="253" y="761"/>
                </a:lnTo>
                <a:lnTo>
                  <a:pt x="0" y="13461"/>
                </a:lnTo>
                <a:lnTo>
                  <a:pt x="3301" y="20065"/>
                </a:lnTo>
                <a:lnTo>
                  <a:pt x="4063" y="30860"/>
                </a:lnTo>
                <a:lnTo>
                  <a:pt x="9525" y="41274"/>
                </a:lnTo>
                <a:lnTo>
                  <a:pt x="14224" y="47243"/>
                </a:lnTo>
                <a:lnTo>
                  <a:pt x="18541" y="48767"/>
                </a:lnTo>
                <a:lnTo>
                  <a:pt x="22351" y="48005"/>
                </a:lnTo>
                <a:lnTo>
                  <a:pt x="24383" y="40639"/>
                </a:lnTo>
                <a:lnTo>
                  <a:pt x="24002" y="29463"/>
                </a:lnTo>
                <a:lnTo>
                  <a:pt x="19684" y="17144"/>
                </a:lnTo>
                <a:lnTo>
                  <a:pt x="13842" y="3682"/>
                </a:lnTo>
                <a:lnTo>
                  <a:pt x="134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3369564" y="3735323"/>
            <a:ext cx="55244" cy="0"/>
          </a:xfrm>
          <a:custGeom>
            <a:avLst/>
            <a:gdLst/>
            <a:ahLst/>
            <a:cxnLst/>
            <a:rect l="l" t="t" r="r" b="b"/>
            <a:pathLst>
              <a:path w="55245" h="0">
                <a:moveTo>
                  <a:pt x="0" y="0"/>
                </a:moveTo>
                <a:lnTo>
                  <a:pt x="54863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3337559" y="3538728"/>
            <a:ext cx="103631" cy="585216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3369564" y="3726179"/>
            <a:ext cx="55244" cy="0"/>
          </a:xfrm>
          <a:custGeom>
            <a:avLst/>
            <a:gdLst/>
            <a:ahLst/>
            <a:cxnLst/>
            <a:rect l="l" t="t" r="r" b="b"/>
            <a:pathLst>
              <a:path w="55245" h="0">
                <a:moveTo>
                  <a:pt x="0" y="0"/>
                </a:moveTo>
                <a:lnTo>
                  <a:pt x="54863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3384803" y="3546347"/>
            <a:ext cx="24765" cy="27940"/>
          </a:xfrm>
          <a:custGeom>
            <a:avLst/>
            <a:gdLst/>
            <a:ahLst/>
            <a:cxnLst/>
            <a:rect l="l" t="t" r="r" b="b"/>
            <a:pathLst>
              <a:path w="24764" h="27939">
                <a:moveTo>
                  <a:pt x="0" y="3301"/>
                </a:moveTo>
                <a:lnTo>
                  <a:pt x="1016" y="27431"/>
                </a:lnTo>
                <a:lnTo>
                  <a:pt x="7747" y="10032"/>
                </a:lnTo>
                <a:lnTo>
                  <a:pt x="12446" y="27050"/>
                </a:lnTo>
                <a:lnTo>
                  <a:pt x="2438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3393947" y="3558540"/>
            <a:ext cx="0" cy="177165"/>
          </a:xfrm>
          <a:custGeom>
            <a:avLst/>
            <a:gdLst/>
            <a:ahLst/>
            <a:cxnLst/>
            <a:rect l="l" t="t" r="r" b="b"/>
            <a:pathLst>
              <a:path w="0" h="177164">
                <a:moveTo>
                  <a:pt x="0" y="0"/>
                </a:moveTo>
                <a:lnTo>
                  <a:pt x="0" y="176784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3377184" y="3453384"/>
            <a:ext cx="30479" cy="100583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3377184" y="3447288"/>
            <a:ext cx="33655" cy="73660"/>
          </a:xfrm>
          <a:custGeom>
            <a:avLst/>
            <a:gdLst/>
            <a:ahLst/>
            <a:cxnLst/>
            <a:rect l="l" t="t" r="r" b="b"/>
            <a:pathLst>
              <a:path w="33654" h="73660">
                <a:moveTo>
                  <a:pt x="32476" y="46482"/>
                </a:moveTo>
                <a:lnTo>
                  <a:pt x="25653" y="46482"/>
                </a:lnTo>
                <a:lnTo>
                  <a:pt x="26796" y="48260"/>
                </a:lnTo>
                <a:lnTo>
                  <a:pt x="26162" y="55625"/>
                </a:lnTo>
                <a:lnTo>
                  <a:pt x="25526" y="59562"/>
                </a:lnTo>
                <a:lnTo>
                  <a:pt x="26035" y="62484"/>
                </a:lnTo>
                <a:lnTo>
                  <a:pt x="26796" y="66548"/>
                </a:lnTo>
                <a:lnTo>
                  <a:pt x="26162" y="73151"/>
                </a:lnTo>
                <a:lnTo>
                  <a:pt x="27304" y="73151"/>
                </a:lnTo>
                <a:lnTo>
                  <a:pt x="28701" y="68707"/>
                </a:lnTo>
                <a:lnTo>
                  <a:pt x="29590" y="64388"/>
                </a:lnTo>
                <a:lnTo>
                  <a:pt x="30479" y="59562"/>
                </a:lnTo>
                <a:lnTo>
                  <a:pt x="31495" y="54863"/>
                </a:lnTo>
                <a:lnTo>
                  <a:pt x="32476" y="46482"/>
                </a:lnTo>
                <a:close/>
              </a:path>
              <a:path w="33654" h="73660">
                <a:moveTo>
                  <a:pt x="32855" y="20827"/>
                </a:moveTo>
                <a:lnTo>
                  <a:pt x="23621" y="20827"/>
                </a:lnTo>
                <a:lnTo>
                  <a:pt x="22501" y="22733"/>
                </a:lnTo>
                <a:lnTo>
                  <a:pt x="22407" y="24129"/>
                </a:lnTo>
                <a:lnTo>
                  <a:pt x="22513" y="26288"/>
                </a:lnTo>
                <a:lnTo>
                  <a:pt x="22605" y="37719"/>
                </a:lnTo>
                <a:lnTo>
                  <a:pt x="23367" y="46482"/>
                </a:lnTo>
                <a:lnTo>
                  <a:pt x="22987" y="53339"/>
                </a:lnTo>
                <a:lnTo>
                  <a:pt x="24383" y="49784"/>
                </a:lnTo>
                <a:lnTo>
                  <a:pt x="25653" y="46482"/>
                </a:lnTo>
                <a:lnTo>
                  <a:pt x="32476" y="46482"/>
                </a:lnTo>
                <a:lnTo>
                  <a:pt x="33146" y="41021"/>
                </a:lnTo>
                <a:lnTo>
                  <a:pt x="33527" y="32512"/>
                </a:lnTo>
                <a:lnTo>
                  <a:pt x="33019" y="22733"/>
                </a:lnTo>
                <a:lnTo>
                  <a:pt x="32855" y="20827"/>
                </a:lnTo>
                <a:close/>
              </a:path>
              <a:path w="33654" h="73660">
                <a:moveTo>
                  <a:pt x="21336" y="0"/>
                </a:moveTo>
                <a:lnTo>
                  <a:pt x="15366" y="0"/>
                </a:lnTo>
                <a:lnTo>
                  <a:pt x="11175" y="1777"/>
                </a:lnTo>
                <a:lnTo>
                  <a:pt x="8762" y="3301"/>
                </a:lnTo>
                <a:lnTo>
                  <a:pt x="3555" y="8762"/>
                </a:lnTo>
                <a:lnTo>
                  <a:pt x="1650" y="12826"/>
                </a:lnTo>
                <a:lnTo>
                  <a:pt x="0" y="18287"/>
                </a:lnTo>
                <a:lnTo>
                  <a:pt x="1650" y="33274"/>
                </a:lnTo>
                <a:lnTo>
                  <a:pt x="2031" y="27812"/>
                </a:lnTo>
                <a:lnTo>
                  <a:pt x="3175" y="22987"/>
                </a:lnTo>
                <a:lnTo>
                  <a:pt x="6730" y="22733"/>
                </a:lnTo>
                <a:lnTo>
                  <a:pt x="20169" y="22733"/>
                </a:lnTo>
                <a:lnTo>
                  <a:pt x="21208" y="21971"/>
                </a:lnTo>
                <a:lnTo>
                  <a:pt x="23621" y="20827"/>
                </a:lnTo>
                <a:lnTo>
                  <a:pt x="32855" y="20827"/>
                </a:lnTo>
                <a:lnTo>
                  <a:pt x="32385" y="15366"/>
                </a:lnTo>
                <a:lnTo>
                  <a:pt x="32257" y="9906"/>
                </a:lnTo>
                <a:lnTo>
                  <a:pt x="30733" y="6223"/>
                </a:lnTo>
                <a:lnTo>
                  <a:pt x="28828" y="2921"/>
                </a:lnTo>
                <a:lnTo>
                  <a:pt x="26796" y="1524"/>
                </a:lnTo>
                <a:lnTo>
                  <a:pt x="24511" y="1524"/>
                </a:lnTo>
                <a:lnTo>
                  <a:pt x="21336" y="0"/>
                </a:lnTo>
                <a:close/>
              </a:path>
              <a:path w="33654" h="73660">
                <a:moveTo>
                  <a:pt x="20169" y="22733"/>
                </a:moveTo>
                <a:lnTo>
                  <a:pt x="6730" y="22733"/>
                </a:lnTo>
                <a:lnTo>
                  <a:pt x="9525" y="23367"/>
                </a:lnTo>
                <a:lnTo>
                  <a:pt x="15112" y="23367"/>
                </a:lnTo>
                <a:lnTo>
                  <a:pt x="12191" y="26288"/>
                </a:lnTo>
                <a:lnTo>
                  <a:pt x="14224" y="24891"/>
                </a:lnTo>
                <a:lnTo>
                  <a:pt x="17652" y="24129"/>
                </a:lnTo>
                <a:lnTo>
                  <a:pt x="19303" y="23367"/>
                </a:lnTo>
                <a:lnTo>
                  <a:pt x="20169" y="227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/>
          <p:nvPr/>
        </p:nvSpPr>
        <p:spPr>
          <a:xfrm>
            <a:off x="3724655" y="3831335"/>
            <a:ext cx="12192" cy="51815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/>
          <p:nvPr/>
        </p:nvSpPr>
        <p:spPr>
          <a:xfrm>
            <a:off x="3767328" y="4096511"/>
            <a:ext cx="36830" cy="45720"/>
          </a:xfrm>
          <a:custGeom>
            <a:avLst/>
            <a:gdLst/>
            <a:ahLst/>
            <a:cxnLst/>
            <a:rect l="l" t="t" r="r" b="b"/>
            <a:pathLst>
              <a:path w="36829" h="45720">
                <a:moveTo>
                  <a:pt x="18287" y="0"/>
                </a:moveTo>
                <a:lnTo>
                  <a:pt x="762" y="2286"/>
                </a:lnTo>
                <a:lnTo>
                  <a:pt x="0" y="23240"/>
                </a:lnTo>
                <a:lnTo>
                  <a:pt x="2286" y="27558"/>
                </a:lnTo>
                <a:lnTo>
                  <a:pt x="8889" y="29082"/>
                </a:lnTo>
                <a:lnTo>
                  <a:pt x="14859" y="36449"/>
                </a:lnTo>
                <a:lnTo>
                  <a:pt x="23368" y="44195"/>
                </a:lnTo>
                <a:lnTo>
                  <a:pt x="30225" y="45719"/>
                </a:lnTo>
                <a:lnTo>
                  <a:pt x="36575" y="42290"/>
                </a:lnTo>
                <a:lnTo>
                  <a:pt x="36068" y="36449"/>
                </a:lnTo>
                <a:lnTo>
                  <a:pt x="29210" y="24764"/>
                </a:lnTo>
                <a:lnTo>
                  <a:pt x="24130" y="12064"/>
                </a:lnTo>
                <a:lnTo>
                  <a:pt x="182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/>
          <p:nvPr/>
        </p:nvSpPr>
        <p:spPr>
          <a:xfrm>
            <a:off x="3715511" y="4120896"/>
            <a:ext cx="21590" cy="48895"/>
          </a:xfrm>
          <a:custGeom>
            <a:avLst/>
            <a:gdLst/>
            <a:ahLst/>
            <a:cxnLst/>
            <a:rect l="l" t="t" r="r" b="b"/>
            <a:pathLst>
              <a:path w="21589" h="48895">
                <a:moveTo>
                  <a:pt x="9525" y="0"/>
                </a:moveTo>
                <a:lnTo>
                  <a:pt x="9398" y="4444"/>
                </a:lnTo>
                <a:lnTo>
                  <a:pt x="4063" y="17779"/>
                </a:lnTo>
                <a:lnTo>
                  <a:pt x="508" y="29971"/>
                </a:lnTo>
                <a:lnTo>
                  <a:pt x="0" y="41020"/>
                </a:lnTo>
                <a:lnTo>
                  <a:pt x="1777" y="48386"/>
                </a:lnTo>
                <a:lnTo>
                  <a:pt x="5079" y="48767"/>
                </a:lnTo>
                <a:lnTo>
                  <a:pt x="8762" y="47624"/>
                </a:lnTo>
                <a:lnTo>
                  <a:pt x="12826" y="41782"/>
                </a:lnTo>
                <a:lnTo>
                  <a:pt x="17652" y="31368"/>
                </a:lnTo>
                <a:lnTo>
                  <a:pt x="18287" y="20319"/>
                </a:lnTo>
                <a:lnTo>
                  <a:pt x="21336" y="13715"/>
                </a:lnTo>
                <a:lnTo>
                  <a:pt x="20954" y="1142"/>
                </a:lnTo>
                <a:lnTo>
                  <a:pt x="95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/>
          <p:nvPr/>
        </p:nvSpPr>
        <p:spPr>
          <a:xfrm>
            <a:off x="3712464" y="3535679"/>
            <a:ext cx="82296" cy="585216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/>
          <p:nvPr/>
        </p:nvSpPr>
        <p:spPr>
          <a:xfrm>
            <a:off x="3735323" y="3732276"/>
            <a:ext cx="52069" cy="3175"/>
          </a:xfrm>
          <a:custGeom>
            <a:avLst/>
            <a:gdLst/>
            <a:ahLst/>
            <a:cxnLst/>
            <a:rect l="l" t="t" r="r" b="b"/>
            <a:pathLst>
              <a:path w="52070" h="3175">
                <a:moveTo>
                  <a:pt x="-4572" y="1524"/>
                </a:moveTo>
                <a:lnTo>
                  <a:pt x="56387" y="1524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/>
          <p:nvPr/>
        </p:nvSpPr>
        <p:spPr>
          <a:xfrm>
            <a:off x="3735323" y="3726179"/>
            <a:ext cx="52069" cy="0"/>
          </a:xfrm>
          <a:custGeom>
            <a:avLst/>
            <a:gdLst/>
            <a:ahLst/>
            <a:cxnLst/>
            <a:rect l="l" t="t" r="r" b="b"/>
            <a:pathLst>
              <a:path w="52070" h="0">
                <a:moveTo>
                  <a:pt x="51815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/>
          <p:nvPr/>
        </p:nvSpPr>
        <p:spPr>
          <a:xfrm>
            <a:off x="3747515" y="3543300"/>
            <a:ext cx="24765" cy="27940"/>
          </a:xfrm>
          <a:custGeom>
            <a:avLst/>
            <a:gdLst/>
            <a:ahLst/>
            <a:cxnLst/>
            <a:rect l="l" t="t" r="r" b="b"/>
            <a:pathLst>
              <a:path w="24764" h="27939">
                <a:moveTo>
                  <a:pt x="24384" y="3301"/>
                </a:moveTo>
                <a:lnTo>
                  <a:pt x="23368" y="27432"/>
                </a:lnTo>
                <a:lnTo>
                  <a:pt x="16637" y="9905"/>
                </a:lnTo>
                <a:lnTo>
                  <a:pt x="11811" y="27050"/>
                </a:ln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/>
          <p:nvPr/>
        </p:nvSpPr>
        <p:spPr>
          <a:xfrm>
            <a:off x="3765803" y="3558540"/>
            <a:ext cx="0" cy="173990"/>
          </a:xfrm>
          <a:custGeom>
            <a:avLst/>
            <a:gdLst/>
            <a:ahLst/>
            <a:cxnLst/>
            <a:rect l="l" t="t" r="r" b="b"/>
            <a:pathLst>
              <a:path w="0" h="173989">
                <a:moveTo>
                  <a:pt x="0" y="0"/>
                </a:moveTo>
                <a:lnTo>
                  <a:pt x="0" y="173736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3" name="object 93"/>
          <p:cNvSpPr/>
          <p:nvPr/>
        </p:nvSpPr>
        <p:spPr>
          <a:xfrm>
            <a:off x="3742978" y="3444240"/>
            <a:ext cx="36541" cy="109727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4" name="object 94"/>
          <p:cNvSpPr/>
          <p:nvPr/>
        </p:nvSpPr>
        <p:spPr>
          <a:xfrm>
            <a:off x="3429000" y="4120896"/>
            <a:ext cx="30480" cy="48895"/>
          </a:xfrm>
          <a:custGeom>
            <a:avLst/>
            <a:gdLst/>
            <a:ahLst/>
            <a:cxnLst/>
            <a:rect l="l" t="t" r="r" b="b"/>
            <a:pathLst>
              <a:path w="30479" h="48895">
                <a:moveTo>
                  <a:pt x="29210" y="0"/>
                </a:moveTo>
                <a:lnTo>
                  <a:pt x="20700" y="8635"/>
                </a:lnTo>
                <a:lnTo>
                  <a:pt x="11557" y="10159"/>
                </a:lnTo>
                <a:lnTo>
                  <a:pt x="4825" y="23621"/>
                </a:lnTo>
                <a:lnTo>
                  <a:pt x="0" y="36067"/>
                </a:lnTo>
                <a:lnTo>
                  <a:pt x="380" y="44703"/>
                </a:lnTo>
                <a:lnTo>
                  <a:pt x="3937" y="48767"/>
                </a:lnTo>
                <a:lnTo>
                  <a:pt x="13715" y="47243"/>
                </a:lnTo>
                <a:lnTo>
                  <a:pt x="19176" y="41274"/>
                </a:lnTo>
                <a:lnTo>
                  <a:pt x="21971" y="31876"/>
                </a:lnTo>
                <a:lnTo>
                  <a:pt x="30352" y="24383"/>
                </a:lnTo>
                <a:lnTo>
                  <a:pt x="30479" y="11683"/>
                </a:lnTo>
                <a:lnTo>
                  <a:pt x="292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5" name="object 95"/>
          <p:cNvSpPr/>
          <p:nvPr/>
        </p:nvSpPr>
        <p:spPr>
          <a:xfrm>
            <a:off x="3496055" y="4105655"/>
            <a:ext cx="33655" cy="52069"/>
          </a:xfrm>
          <a:custGeom>
            <a:avLst/>
            <a:gdLst/>
            <a:ahLst/>
            <a:cxnLst/>
            <a:rect l="l" t="t" r="r" b="b"/>
            <a:pathLst>
              <a:path w="33654" h="52070">
                <a:moveTo>
                  <a:pt x="14351" y="0"/>
                </a:moveTo>
                <a:lnTo>
                  <a:pt x="508" y="3429"/>
                </a:lnTo>
                <a:lnTo>
                  <a:pt x="0" y="24003"/>
                </a:lnTo>
                <a:lnTo>
                  <a:pt x="4572" y="31750"/>
                </a:lnTo>
                <a:lnTo>
                  <a:pt x="9398" y="34798"/>
                </a:lnTo>
                <a:lnTo>
                  <a:pt x="12446" y="39497"/>
                </a:lnTo>
                <a:lnTo>
                  <a:pt x="17907" y="46355"/>
                </a:lnTo>
                <a:lnTo>
                  <a:pt x="27305" y="51816"/>
                </a:lnTo>
                <a:lnTo>
                  <a:pt x="30861" y="50292"/>
                </a:lnTo>
                <a:lnTo>
                  <a:pt x="33528" y="47117"/>
                </a:lnTo>
                <a:lnTo>
                  <a:pt x="33528" y="41783"/>
                </a:lnTo>
                <a:lnTo>
                  <a:pt x="30099" y="29718"/>
                </a:lnTo>
                <a:lnTo>
                  <a:pt x="22352" y="17780"/>
                </a:lnTo>
                <a:lnTo>
                  <a:pt x="16510" y="7366"/>
                </a:lnTo>
                <a:lnTo>
                  <a:pt x="1435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6" name="object 96"/>
          <p:cNvSpPr/>
          <p:nvPr/>
        </p:nvSpPr>
        <p:spPr>
          <a:xfrm>
            <a:off x="3438144" y="3566159"/>
            <a:ext cx="73660" cy="177165"/>
          </a:xfrm>
          <a:custGeom>
            <a:avLst/>
            <a:gdLst/>
            <a:ahLst/>
            <a:cxnLst/>
            <a:rect l="l" t="t" r="r" b="b"/>
            <a:pathLst>
              <a:path w="73660" h="177164">
                <a:moveTo>
                  <a:pt x="21843" y="0"/>
                </a:moveTo>
                <a:lnTo>
                  <a:pt x="0" y="34162"/>
                </a:lnTo>
                <a:lnTo>
                  <a:pt x="8000" y="176783"/>
                </a:lnTo>
                <a:lnTo>
                  <a:pt x="71627" y="176783"/>
                </a:lnTo>
                <a:lnTo>
                  <a:pt x="72737" y="77723"/>
                </a:lnTo>
                <a:lnTo>
                  <a:pt x="46100" y="77723"/>
                </a:lnTo>
                <a:lnTo>
                  <a:pt x="21843" y="0"/>
                </a:lnTo>
                <a:close/>
              </a:path>
              <a:path w="73660" h="177164">
                <a:moveTo>
                  <a:pt x="50291" y="4317"/>
                </a:moveTo>
                <a:lnTo>
                  <a:pt x="46100" y="77723"/>
                </a:lnTo>
                <a:lnTo>
                  <a:pt x="72737" y="77723"/>
                </a:lnTo>
                <a:lnTo>
                  <a:pt x="73151" y="40766"/>
                </a:lnTo>
                <a:lnTo>
                  <a:pt x="64896" y="13588"/>
                </a:lnTo>
                <a:lnTo>
                  <a:pt x="50291" y="4317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7" name="object 97"/>
          <p:cNvSpPr/>
          <p:nvPr/>
        </p:nvSpPr>
        <p:spPr>
          <a:xfrm>
            <a:off x="3459479" y="3553967"/>
            <a:ext cx="30480" cy="104139"/>
          </a:xfrm>
          <a:custGeom>
            <a:avLst/>
            <a:gdLst/>
            <a:ahLst/>
            <a:cxnLst/>
            <a:rect l="l" t="t" r="r" b="b"/>
            <a:pathLst>
              <a:path w="30479" h="104139">
                <a:moveTo>
                  <a:pt x="2540" y="0"/>
                </a:moveTo>
                <a:lnTo>
                  <a:pt x="0" y="10541"/>
                </a:lnTo>
                <a:lnTo>
                  <a:pt x="30099" y="103632"/>
                </a:lnTo>
                <a:lnTo>
                  <a:pt x="30480" y="71628"/>
                </a:lnTo>
                <a:lnTo>
                  <a:pt x="29481" y="18287"/>
                </a:lnTo>
                <a:lnTo>
                  <a:pt x="21336" y="18287"/>
                </a:lnTo>
                <a:lnTo>
                  <a:pt x="2540" y="0"/>
                </a:lnTo>
                <a:close/>
              </a:path>
              <a:path w="30479" h="104139">
                <a:moveTo>
                  <a:pt x="25908" y="6223"/>
                </a:moveTo>
                <a:lnTo>
                  <a:pt x="21336" y="18287"/>
                </a:lnTo>
                <a:lnTo>
                  <a:pt x="29481" y="18287"/>
                </a:lnTo>
                <a:lnTo>
                  <a:pt x="29337" y="10541"/>
                </a:lnTo>
                <a:lnTo>
                  <a:pt x="25908" y="6223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8" name="object 98"/>
          <p:cNvSpPr/>
          <p:nvPr/>
        </p:nvSpPr>
        <p:spPr>
          <a:xfrm>
            <a:off x="3470147" y="3576828"/>
            <a:ext cx="18415" cy="21590"/>
          </a:xfrm>
          <a:custGeom>
            <a:avLst/>
            <a:gdLst/>
            <a:ahLst/>
            <a:cxnLst/>
            <a:rect l="l" t="t" r="r" b="b"/>
            <a:pathLst>
              <a:path w="18414" h="21589">
                <a:moveTo>
                  <a:pt x="10287" y="0"/>
                </a:moveTo>
                <a:lnTo>
                  <a:pt x="0" y="21336"/>
                </a:lnTo>
                <a:lnTo>
                  <a:pt x="18287" y="17272"/>
                </a:lnTo>
                <a:lnTo>
                  <a:pt x="10287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9" name="object 99"/>
          <p:cNvSpPr/>
          <p:nvPr/>
        </p:nvSpPr>
        <p:spPr>
          <a:xfrm>
            <a:off x="3470147" y="3576828"/>
            <a:ext cx="18415" cy="21590"/>
          </a:xfrm>
          <a:custGeom>
            <a:avLst/>
            <a:gdLst/>
            <a:ahLst/>
            <a:cxnLst/>
            <a:rect l="l" t="t" r="r" b="b"/>
            <a:pathLst>
              <a:path w="18414" h="21589">
                <a:moveTo>
                  <a:pt x="0" y="21336"/>
                </a:moveTo>
                <a:lnTo>
                  <a:pt x="10287" y="0"/>
                </a:lnTo>
                <a:lnTo>
                  <a:pt x="18287" y="17272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0" name="object 100"/>
          <p:cNvSpPr/>
          <p:nvPr/>
        </p:nvSpPr>
        <p:spPr>
          <a:xfrm>
            <a:off x="3919728" y="3465576"/>
            <a:ext cx="146304" cy="694944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1" name="object 101"/>
          <p:cNvSpPr/>
          <p:nvPr/>
        </p:nvSpPr>
        <p:spPr>
          <a:xfrm>
            <a:off x="3424428" y="3564635"/>
            <a:ext cx="109727" cy="573024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2" name="object 102"/>
          <p:cNvSpPr/>
          <p:nvPr/>
        </p:nvSpPr>
        <p:spPr>
          <a:xfrm>
            <a:off x="3424428" y="3564635"/>
            <a:ext cx="109855" cy="573405"/>
          </a:xfrm>
          <a:custGeom>
            <a:avLst/>
            <a:gdLst/>
            <a:ahLst/>
            <a:cxnLst/>
            <a:rect l="l" t="t" r="r" b="b"/>
            <a:pathLst>
              <a:path w="109854" h="573404">
                <a:moveTo>
                  <a:pt x="36575" y="0"/>
                </a:moveTo>
                <a:lnTo>
                  <a:pt x="8762" y="42037"/>
                </a:lnTo>
                <a:lnTo>
                  <a:pt x="0" y="177545"/>
                </a:lnTo>
                <a:lnTo>
                  <a:pt x="21717" y="266572"/>
                </a:lnTo>
                <a:lnTo>
                  <a:pt x="22098" y="283590"/>
                </a:lnTo>
                <a:lnTo>
                  <a:pt x="23622" y="304926"/>
                </a:lnTo>
                <a:lnTo>
                  <a:pt x="26288" y="318134"/>
                </a:lnTo>
                <a:lnTo>
                  <a:pt x="22860" y="415416"/>
                </a:lnTo>
                <a:lnTo>
                  <a:pt x="15239" y="570864"/>
                </a:lnTo>
                <a:lnTo>
                  <a:pt x="22860" y="573024"/>
                </a:lnTo>
                <a:lnTo>
                  <a:pt x="35051" y="564133"/>
                </a:lnTo>
                <a:lnTo>
                  <a:pt x="44196" y="459613"/>
                </a:lnTo>
                <a:lnTo>
                  <a:pt x="48387" y="420624"/>
                </a:lnTo>
                <a:lnTo>
                  <a:pt x="61341" y="319658"/>
                </a:lnTo>
                <a:lnTo>
                  <a:pt x="63246" y="426465"/>
                </a:lnTo>
                <a:lnTo>
                  <a:pt x="70104" y="555370"/>
                </a:lnTo>
                <a:lnTo>
                  <a:pt x="88392" y="556768"/>
                </a:lnTo>
                <a:lnTo>
                  <a:pt x="90297" y="417575"/>
                </a:lnTo>
                <a:lnTo>
                  <a:pt x="88392" y="279145"/>
                </a:lnTo>
                <a:lnTo>
                  <a:pt x="89154" y="209169"/>
                </a:lnTo>
                <a:lnTo>
                  <a:pt x="92963" y="187070"/>
                </a:lnTo>
                <a:lnTo>
                  <a:pt x="94869" y="189230"/>
                </a:lnTo>
                <a:lnTo>
                  <a:pt x="109727" y="154686"/>
                </a:lnTo>
                <a:lnTo>
                  <a:pt x="108966" y="113411"/>
                </a:lnTo>
                <a:lnTo>
                  <a:pt x="84962" y="14731"/>
                </a:lnTo>
                <a:lnTo>
                  <a:pt x="63246" y="0"/>
                </a:lnTo>
                <a:lnTo>
                  <a:pt x="67818" y="70738"/>
                </a:lnTo>
                <a:lnTo>
                  <a:pt x="62484" y="141350"/>
                </a:lnTo>
                <a:lnTo>
                  <a:pt x="53721" y="75818"/>
                </a:lnTo>
                <a:lnTo>
                  <a:pt x="36575" y="0"/>
                </a:lnTo>
                <a:close/>
              </a:path>
            </a:pathLst>
          </a:custGeom>
          <a:ln w="9143">
            <a:solidFill>
              <a:srgbClr val="1F487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3" name="object 103"/>
          <p:cNvSpPr/>
          <p:nvPr/>
        </p:nvSpPr>
        <p:spPr>
          <a:xfrm>
            <a:off x="3429000" y="3624071"/>
            <a:ext cx="36575" cy="152400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4" name="object 104"/>
          <p:cNvSpPr/>
          <p:nvPr/>
        </p:nvSpPr>
        <p:spPr>
          <a:xfrm>
            <a:off x="3457955" y="3467100"/>
            <a:ext cx="33655" cy="109855"/>
          </a:xfrm>
          <a:custGeom>
            <a:avLst/>
            <a:gdLst/>
            <a:ahLst/>
            <a:cxnLst/>
            <a:rect l="l" t="t" r="r" b="b"/>
            <a:pathLst>
              <a:path w="33654" h="109854">
                <a:moveTo>
                  <a:pt x="19304" y="0"/>
                </a:moveTo>
                <a:lnTo>
                  <a:pt x="15621" y="0"/>
                </a:lnTo>
                <a:lnTo>
                  <a:pt x="11811" y="1142"/>
                </a:lnTo>
                <a:lnTo>
                  <a:pt x="1397" y="25908"/>
                </a:lnTo>
                <a:lnTo>
                  <a:pt x="1397" y="34416"/>
                </a:lnTo>
                <a:lnTo>
                  <a:pt x="2032" y="38988"/>
                </a:lnTo>
                <a:lnTo>
                  <a:pt x="0" y="40894"/>
                </a:lnTo>
                <a:lnTo>
                  <a:pt x="1016" y="53721"/>
                </a:lnTo>
                <a:lnTo>
                  <a:pt x="2413" y="60325"/>
                </a:lnTo>
                <a:lnTo>
                  <a:pt x="3175" y="64135"/>
                </a:lnTo>
                <a:lnTo>
                  <a:pt x="3937" y="67183"/>
                </a:lnTo>
                <a:lnTo>
                  <a:pt x="4699" y="91566"/>
                </a:lnTo>
                <a:lnTo>
                  <a:pt x="22860" y="109727"/>
                </a:lnTo>
                <a:lnTo>
                  <a:pt x="28575" y="97409"/>
                </a:lnTo>
                <a:lnTo>
                  <a:pt x="27559" y="91948"/>
                </a:lnTo>
                <a:lnTo>
                  <a:pt x="30607" y="88137"/>
                </a:lnTo>
                <a:lnTo>
                  <a:pt x="32512" y="81914"/>
                </a:lnTo>
                <a:lnTo>
                  <a:pt x="32385" y="72644"/>
                </a:lnTo>
                <a:lnTo>
                  <a:pt x="32893" y="63753"/>
                </a:lnTo>
                <a:lnTo>
                  <a:pt x="33317" y="53721"/>
                </a:lnTo>
                <a:lnTo>
                  <a:pt x="33528" y="48260"/>
                </a:lnTo>
                <a:lnTo>
                  <a:pt x="32385" y="42545"/>
                </a:lnTo>
                <a:lnTo>
                  <a:pt x="33528" y="35940"/>
                </a:lnTo>
                <a:lnTo>
                  <a:pt x="23241" y="762"/>
                </a:lnTo>
                <a:lnTo>
                  <a:pt x="19304" y="0"/>
                </a:lnTo>
                <a:close/>
              </a:path>
            </a:pathLst>
          </a:custGeom>
          <a:solidFill>
            <a:srgbClr val="FF99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5" name="object 105"/>
          <p:cNvSpPr/>
          <p:nvPr/>
        </p:nvSpPr>
        <p:spPr>
          <a:xfrm>
            <a:off x="3457955" y="3467100"/>
            <a:ext cx="33655" cy="109855"/>
          </a:xfrm>
          <a:custGeom>
            <a:avLst/>
            <a:gdLst/>
            <a:ahLst/>
            <a:cxnLst/>
            <a:rect l="l" t="t" r="r" b="b"/>
            <a:pathLst>
              <a:path w="33654" h="109854">
                <a:moveTo>
                  <a:pt x="33147" y="18541"/>
                </a:moveTo>
                <a:lnTo>
                  <a:pt x="33528" y="35940"/>
                </a:lnTo>
                <a:lnTo>
                  <a:pt x="32385" y="42545"/>
                </a:lnTo>
                <a:lnTo>
                  <a:pt x="33528" y="48260"/>
                </a:lnTo>
                <a:lnTo>
                  <a:pt x="33274" y="54863"/>
                </a:lnTo>
                <a:lnTo>
                  <a:pt x="32893" y="63753"/>
                </a:lnTo>
                <a:lnTo>
                  <a:pt x="32385" y="72644"/>
                </a:lnTo>
                <a:lnTo>
                  <a:pt x="32512" y="81914"/>
                </a:lnTo>
                <a:lnTo>
                  <a:pt x="30607" y="88137"/>
                </a:lnTo>
                <a:lnTo>
                  <a:pt x="27559" y="91948"/>
                </a:lnTo>
                <a:lnTo>
                  <a:pt x="28575" y="97409"/>
                </a:lnTo>
                <a:lnTo>
                  <a:pt x="22860" y="109727"/>
                </a:lnTo>
                <a:lnTo>
                  <a:pt x="4699" y="91566"/>
                </a:lnTo>
                <a:lnTo>
                  <a:pt x="3937" y="67183"/>
                </a:lnTo>
                <a:lnTo>
                  <a:pt x="3175" y="64135"/>
                </a:lnTo>
                <a:lnTo>
                  <a:pt x="2413" y="60325"/>
                </a:lnTo>
                <a:lnTo>
                  <a:pt x="1016" y="53721"/>
                </a:lnTo>
                <a:lnTo>
                  <a:pt x="0" y="40894"/>
                </a:lnTo>
                <a:lnTo>
                  <a:pt x="2032" y="38988"/>
                </a:lnTo>
                <a:lnTo>
                  <a:pt x="1397" y="34416"/>
                </a:lnTo>
                <a:lnTo>
                  <a:pt x="1397" y="25908"/>
                </a:lnTo>
                <a:lnTo>
                  <a:pt x="15621" y="0"/>
                </a:lnTo>
                <a:lnTo>
                  <a:pt x="19304" y="0"/>
                </a:lnTo>
                <a:lnTo>
                  <a:pt x="32131" y="11937"/>
                </a:lnTo>
                <a:lnTo>
                  <a:pt x="33147" y="18541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6" name="object 106"/>
          <p:cNvSpPr/>
          <p:nvPr/>
        </p:nvSpPr>
        <p:spPr>
          <a:xfrm>
            <a:off x="3461003" y="3531108"/>
            <a:ext cx="18415" cy="27940"/>
          </a:xfrm>
          <a:custGeom>
            <a:avLst/>
            <a:gdLst/>
            <a:ahLst/>
            <a:cxnLst/>
            <a:rect l="l" t="t" r="r" b="b"/>
            <a:pathLst>
              <a:path w="18414" h="27939">
                <a:moveTo>
                  <a:pt x="6197" y="12572"/>
                </a:moveTo>
                <a:lnTo>
                  <a:pt x="3175" y="12572"/>
                </a:lnTo>
                <a:lnTo>
                  <a:pt x="7493" y="20574"/>
                </a:lnTo>
                <a:lnTo>
                  <a:pt x="18287" y="27431"/>
                </a:lnTo>
                <a:lnTo>
                  <a:pt x="7620" y="17906"/>
                </a:lnTo>
                <a:lnTo>
                  <a:pt x="6197" y="12572"/>
                </a:lnTo>
                <a:close/>
              </a:path>
              <a:path w="18414" h="27939">
                <a:moveTo>
                  <a:pt x="0" y="0"/>
                </a:moveTo>
                <a:lnTo>
                  <a:pt x="1016" y="15620"/>
                </a:lnTo>
                <a:lnTo>
                  <a:pt x="3175" y="12572"/>
                </a:lnTo>
                <a:lnTo>
                  <a:pt x="6197" y="12572"/>
                </a:lnTo>
                <a:lnTo>
                  <a:pt x="3657" y="3047"/>
                </a:lnTo>
                <a:lnTo>
                  <a:pt x="1397" y="3047"/>
                </a:lnTo>
                <a:lnTo>
                  <a:pt x="0" y="0"/>
                </a:lnTo>
                <a:close/>
              </a:path>
              <a:path w="18414" h="27939">
                <a:moveTo>
                  <a:pt x="3556" y="2666"/>
                </a:moveTo>
                <a:lnTo>
                  <a:pt x="1397" y="3047"/>
                </a:lnTo>
                <a:lnTo>
                  <a:pt x="3657" y="3047"/>
                </a:lnTo>
                <a:lnTo>
                  <a:pt x="3556" y="2666"/>
                </a:lnTo>
                <a:close/>
              </a:path>
            </a:pathLst>
          </a:custGeom>
          <a:solidFill>
            <a:srgbClr val="FF99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7" name="object 107"/>
          <p:cNvSpPr/>
          <p:nvPr/>
        </p:nvSpPr>
        <p:spPr>
          <a:xfrm>
            <a:off x="3461003" y="3531108"/>
            <a:ext cx="18415" cy="27940"/>
          </a:xfrm>
          <a:custGeom>
            <a:avLst/>
            <a:gdLst/>
            <a:ahLst/>
            <a:cxnLst/>
            <a:rect l="l" t="t" r="r" b="b"/>
            <a:pathLst>
              <a:path w="18414" h="27939">
                <a:moveTo>
                  <a:pt x="1397" y="3047"/>
                </a:moveTo>
                <a:lnTo>
                  <a:pt x="3556" y="2666"/>
                </a:lnTo>
                <a:lnTo>
                  <a:pt x="7620" y="17906"/>
                </a:lnTo>
                <a:lnTo>
                  <a:pt x="18287" y="27431"/>
                </a:lnTo>
                <a:lnTo>
                  <a:pt x="7493" y="20574"/>
                </a:lnTo>
                <a:lnTo>
                  <a:pt x="3175" y="12572"/>
                </a:lnTo>
                <a:lnTo>
                  <a:pt x="1016" y="15620"/>
                </a:lnTo>
                <a:lnTo>
                  <a:pt x="0" y="0"/>
                </a:lnTo>
                <a:lnTo>
                  <a:pt x="1397" y="3047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8" name="object 108"/>
          <p:cNvSpPr/>
          <p:nvPr/>
        </p:nvSpPr>
        <p:spPr>
          <a:xfrm>
            <a:off x="3457955" y="3467100"/>
            <a:ext cx="36830" cy="70485"/>
          </a:xfrm>
          <a:custGeom>
            <a:avLst/>
            <a:gdLst/>
            <a:ahLst/>
            <a:cxnLst/>
            <a:rect l="l" t="t" r="r" b="b"/>
            <a:pathLst>
              <a:path w="36829" h="70485">
                <a:moveTo>
                  <a:pt x="16002" y="0"/>
                </a:moveTo>
                <a:lnTo>
                  <a:pt x="8636" y="1142"/>
                </a:lnTo>
                <a:lnTo>
                  <a:pt x="4953" y="4572"/>
                </a:lnTo>
                <a:lnTo>
                  <a:pt x="1270" y="12319"/>
                </a:lnTo>
                <a:lnTo>
                  <a:pt x="0" y="23113"/>
                </a:lnTo>
                <a:lnTo>
                  <a:pt x="0" y="36957"/>
                </a:lnTo>
                <a:lnTo>
                  <a:pt x="889" y="51942"/>
                </a:lnTo>
                <a:lnTo>
                  <a:pt x="2413" y="62357"/>
                </a:lnTo>
                <a:lnTo>
                  <a:pt x="5334" y="70103"/>
                </a:lnTo>
                <a:lnTo>
                  <a:pt x="4191" y="62357"/>
                </a:lnTo>
                <a:lnTo>
                  <a:pt x="2413" y="56261"/>
                </a:lnTo>
                <a:lnTo>
                  <a:pt x="1651" y="42799"/>
                </a:lnTo>
                <a:lnTo>
                  <a:pt x="2286" y="40386"/>
                </a:lnTo>
                <a:lnTo>
                  <a:pt x="4318" y="40004"/>
                </a:lnTo>
                <a:lnTo>
                  <a:pt x="10051" y="40004"/>
                </a:lnTo>
                <a:lnTo>
                  <a:pt x="10922" y="33527"/>
                </a:lnTo>
                <a:lnTo>
                  <a:pt x="12954" y="26542"/>
                </a:lnTo>
                <a:lnTo>
                  <a:pt x="14351" y="21589"/>
                </a:lnTo>
                <a:lnTo>
                  <a:pt x="14351" y="17272"/>
                </a:lnTo>
                <a:lnTo>
                  <a:pt x="12446" y="14986"/>
                </a:lnTo>
                <a:lnTo>
                  <a:pt x="33676" y="14986"/>
                </a:lnTo>
                <a:lnTo>
                  <a:pt x="34544" y="10795"/>
                </a:lnTo>
                <a:lnTo>
                  <a:pt x="36576" y="6223"/>
                </a:lnTo>
                <a:lnTo>
                  <a:pt x="34925" y="6223"/>
                </a:lnTo>
                <a:lnTo>
                  <a:pt x="31242" y="4572"/>
                </a:lnTo>
                <a:lnTo>
                  <a:pt x="25400" y="762"/>
                </a:lnTo>
                <a:lnTo>
                  <a:pt x="16002" y="0"/>
                </a:lnTo>
                <a:close/>
              </a:path>
              <a:path w="36829" h="70485">
                <a:moveTo>
                  <a:pt x="10051" y="40004"/>
                </a:moveTo>
                <a:lnTo>
                  <a:pt x="4318" y="40004"/>
                </a:lnTo>
                <a:lnTo>
                  <a:pt x="6350" y="41655"/>
                </a:lnTo>
                <a:lnTo>
                  <a:pt x="6604" y="45847"/>
                </a:lnTo>
                <a:lnTo>
                  <a:pt x="9779" y="51942"/>
                </a:lnTo>
                <a:lnTo>
                  <a:pt x="9830" y="41655"/>
                </a:lnTo>
                <a:lnTo>
                  <a:pt x="10051" y="40004"/>
                </a:lnTo>
                <a:close/>
              </a:path>
              <a:path w="36829" h="70485">
                <a:moveTo>
                  <a:pt x="33676" y="14986"/>
                </a:moveTo>
                <a:lnTo>
                  <a:pt x="20193" y="14986"/>
                </a:lnTo>
                <a:lnTo>
                  <a:pt x="25400" y="16128"/>
                </a:lnTo>
                <a:lnTo>
                  <a:pt x="29845" y="16510"/>
                </a:lnTo>
                <a:lnTo>
                  <a:pt x="33020" y="21209"/>
                </a:lnTo>
                <a:lnTo>
                  <a:pt x="33020" y="18161"/>
                </a:lnTo>
                <a:lnTo>
                  <a:pt x="33676" y="14986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9" name="object 109"/>
          <p:cNvSpPr/>
          <p:nvPr/>
        </p:nvSpPr>
        <p:spPr>
          <a:xfrm>
            <a:off x="3457955" y="3467100"/>
            <a:ext cx="36830" cy="70485"/>
          </a:xfrm>
          <a:custGeom>
            <a:avLst/>
            <a:gdLst/>
            <a:ahLst/>
            <a:cxnLst/>
            <a:rect l="l" t="t" r="r" b="b"/>
            <a:pathLst>
              <a:path w="36829" h="70485">
                <a:moveTo>
                  <a:pt x="5334" y="70103"/>
                </a:moveTo>
                <a:lnTo>
                  <a:pt x="2413" y="62357"/>
                </a:lnTo>
                <a:lnTo>
                  <a:pt x="889" y="51942"/>
                </a:lnTo>
                <a:lnTo>
                  <a:pt x="0" y="36957"/>
                </a:lnTo>
                <a:lnTo>
                  <a:pt x="0" y="23113"/>
                </a:lnTo>
                <a:lnTo>
                  <a:pt x="1270" y="12319"/>
                </a:lnTo>
                <a:lnTo>
                  <a:pt x="4953" y="4572"/>
                </a:lnTo>
                <a:lnTo>
                  <a:pt x="8636" y="1142"/>
                </a:lnTo>
                <a:lnTo>
                  <a:pt x="16002" y="0"/>
                </a:lnTo>
                <a:lnTo>
                  <a:pt x="25400" y="762"/>
                </a:lnTo>
                <a:lnTo>
                  <a:pt x="31242" y="4572"/>
                </a:lnTo>
                <a:lnTo>
                  <a:pt x="34925" y="6223"/>
                </a:lnTo>
                <a:lnTo>
                  <a:pt x="36576" y="6223"/>
                </a:lnTo>
                <a:lnTo>
                  <a:pt x="34544" y="10795"/>
                </a:lnTo>
                <a:lnTo>
                  <a:pt x="33020" y="18161"/>
                </a:lnTo>
                <a:lnTo>
                  <a:pt x="33020" y="21209"/>
                </a:lnTo>
                <a:lnTo>
                  <a:pt x="29845" y="16510"/>
                </a:lnTo>
                <a:lnTo>
                  <a:pt x="25400" y="16128"/>
                </a:lnTo>
                <a:lnTo>
                  <a:pt x="20193" y="14986"/>
                </a:lnTo>
                <a:lnTo>
                  <a:pt x="16383" y="14986"/>
                </a:lnTo>
                <a:lnTo>
                  <a:pt x="12446" y="14986"/>
                </a:lnTo>
                <a:lnTo>
                  <a:pt x="14351" y="17272"/>
                </a:lnTo>
                <a:lnTo>
                  <a:pt x="14351" y="21589"/>
                </a:lnTo>
                <a:lnTo>
                  <a:pt x="12954" y="26542"/>
                </a:lnTo>
                <a:lnTo>
                  <a:pt x="10922" y="33527"/>
                </a:lnTo>
                <a:lnTo>
                  <a:pt x="9779" y="42037"/>
                </a:lnTo>
                <a:lnTo>
                  <a:pt x="9779" y="51942"/>
                </a:lnTo>
                <a:lnTo>
                  <a:pt x="6604" y="45847"/>
                </a:lnTo>
                <a:lnTo>
                  <a:pt x="6350" y="41655"/>
                </a:lnTo>
                <a:lnTo>
                  <a:pt x="4318" y="40004"/>
                </a:lnTo>
                <a:lnTo>
                  <a:pt x="2286" y="40386"/>
                </a:lnTo>
                <a:lnTo>
                  <a:pt x="1651" y="42799"/>
                </a:lnTo>
                <a:lnTo>
                  <a:pt x="2413" y="56261"/>
                </a:lnTo>
                <a:lnTo>
                  <a:pt x="4191" y="62357"/>
                </a:lnTo>
                <a:lnTo>
                  <a:pt x="5334" y="70103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0" name="object 110"/>
          <p:cNvSpPr/>
          <p:nvPr/>
        </p:nvSpPr>
        <p:spPr>
          <a:xfrm>
            <a:off x="3486911" y="3715511"/>
            <a:ext cx="30479" cy="36575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1" name="object 111"/>
          <p:cNvSpPr/>
          <p:nvPr/>
        </p:nvSpPr>
        <p:spPr>
          <a:xfrm>
            <a:off x="3284220" y="3564635"/>
            <a:ext cx="73151" cy="304800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2" name="object 112"/>
          <p:cNvSpPr/>
          <p:nvPr/>
        </p:nvSpPr>
        <p:spPr>
          <a:xfrm>
            <a:off x="3284220" y="3564635"/>
            <a:ext cx="73660" cy="304800"/>
          </a:xfrm>
          <a:custGeom>
            <a:avLst/>
            <a:gdLst/>
            <a:ahLst/>
            <a:cxnLst/>
            <a:rect l="l" t="t" r="r" b="b"/>
            <a:pathLst>
              <a:path w="73660" h="304800">
                <a:moveTo>
                  <a:pt x="29717" y="0"/>
                </a:moveTo>
                <a:lnTo>
                  <a:pt x="11683" y="20827"/>
                </a:lnTo>
                <a:lnTo>
                  <a:pt x="9397" y="28066"/>
                </a:lnTo>
                <a:lnTo>
                  <a:pt x="0" y="125349"/>
                </a:lnTo>
                <a:lnTo>
                  <a:pt x="1524" y="228726"/>
                </a:lnTo>
                <a:lnTo>
                  <a:pt x="12953" y="221106"/>
                </a:lnTo>
                <a:lnTo>
                  <a:pt x="14096" y="129412"/>
                </a:lnTo>
                <a:lnTo>
                  <a:pt x="16001" y="104520"/>
                </a:lnTo>
                <a:lnTo>
                  <a:pt x="16128" y="158241"/>
                </a:lnTo>
                <a:lnTo>
                  <a:pt x="12953" y="251078"/>
                </a:lnTo>
                <a:lnTo>
                  <a:pt x="18414" y="251968"/>
                </a:lnTo>
                <a:lnTo>
                  <a:pt x="17906" y="283590"/>
                </a:lnTo>
                <a:lnTo>
                  <a:pt x="18414" y="301625"/>
                </a:lnTo>
                <a:lnTo>
                  <a:pt x="37464" y="304800"/>
                </a:lnTo>
                <a:lnTo>
                  <a:pt x="52704" y="297561"/>
                </a:lnTo>
                <a:lnTo>
                  <a:pt x="61721" y="296418"/>
                </a:lnTo>
                <a:lnTo>
                  <a:pt x="60705" y="245490"/>
                </a:lnTo>
                <a:lnTo>
                  <a:pt x="61849" y="221106"/>
                </a:lnTo>
                <a:lnTo>
                  <a:pt x="57403" y="149351"/>
                </a:lnTo>
                <a:lnTo>
                  <a:pt x="56768" y="111759"/>
                </a:lnTo>
                <a:lnTo>
                  <a:pt x="58674" y="126111"/>
                </a:lnTo>
                <a:lnTo>
                  <a:pt x="60705" y="208661"/>
                </a:lnTo>
                <a:lnTo>
                  <a:pt x="70103" y="213106"/>
                </a:lnTo>
                <a:lnTo>
                  <a:pt x="73151" y="118109"/>
                </a:lnTo>
                <a:lnTo>
                  <a:pt x="62102" y="26415"/>
                </a:lnTo>
                <a:lnTo>
                  <a:pt x="43814" y="0"/>
                </a:lnTo>
                <a:lnTo>
                  <a:pt x="29717" y="0"/>
                </a:lnTo>
                <a:close/>
              </a:path>
            </a:pathLst>
          </a:custGeom>
          <a:ln w="9144">
            <a:solidFill>
              <a:srgbClr val="9FBE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3" name="object 113"/>
          <p:cNvSpPr/>
          <p:nvPr/>
        </p:nvSpPr>
        <p:spPr>
          <a:xfrm>
            <a:off x="3297935" y="3858767"/>
            <a:ext cx="42672" cy="289559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4" name="object 114"/>
          <p:cNvSpPr/>
          <p:nvPr/>
        </p:nvSpPr>
        <p:spPr>
          <a:xfrm>
            <a:off x="3311652" y="3564635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4">
                <a:moveTo>
                  <a:pt x="0" y="1650"/>
                </a:moveTo>
                <a:lnTo>
                  <a:pt x="3937" y="18287"/>
                </a:lnTo>
                <a:lnTo>
                  <a:pt x="9398" y="0"/>
                </a:lnTo>
                <a:lnTo>
                  <a:pt x="14986" y="18287"/>
                </a:lnTo>
                <a:lnTo>
                  <a:pt x="18287" y="2031"/>
                </a:lnTo>
              </a:path>
            </a:pathLst>
          </a:custGeom>
          <a:ln w="9144">
            <a:solidFill>
              <a:srgbClr val="3E7E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5" name="object 115"/>
          <p:cNvSpPr/>
          <p:nvPr/>
        </p:nvSpPr>
        <p:spPr>
          <a:xfrm>
            <a:off x="3320796" y="3570732"/>
            <a:ext cx="6350" cy="149860"/>
          </a:xfrm>
          <a:custGeom>
            <a:avLst/>
            <a:gdLst/>
            <a:ahLst/>
            <a:cxnLst/>
            <a:rect l="l" t="t" r="r" b="b"/>
            <a:pathLst>
              <a:path w="6350" h="149860">
                <a:moveTo>
                  <a:pt x="0" y="0"/>
                </a:moveTo>
                <a:lnTo>
                  <a:pt x="6095" y="61467"/>
                </a:lnTo>
                <a:lnTo>
                  <a:pt x="6095" y="149351"/>
                </a:lnTo>
              </a:path>
            </a:pathLst>
          </a:custGeom>
          <a:ln w="9144">
            <a:solidFill>
              <a:srgbClr val="3E7E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6" name="object 116"/>
          <p:cNvSpPr/>
          <p:nvPr/>
        </p:nvSpPr>
        <p:spPr>
          <a:xfrm>
            <a:off x="3305555" y="3720084"/>
            <a:ext cx="33655" cy="9525"/>
          </a:xfrm>
          <a:custGeom>
            <a:avLst/>
            <a:gdLst/>
            <a:ahLst/>
            <a:cxnLst/>
            <a:rect l="l" t="t" r="r" b="b"/>
            <a:pathLst>
              <a:path w="33654" h="9525">
                <a:moveTo>
                  <a:pt x="0" y="9144"/>
                </a:moveTo>
                <a:lnTo>
                  <a:pt x="18415" y="0"/>
                </a:lnTo>
                <a:lnTo>
                  <a:pt x="33528" y="3429"/>
                </a:lnTo>
              </a:path>
            </a:pathLst>
          </a:custGeom>
          <a:ln w="9143">
            <a:solidFill>
              <a:srgbClr val="3E7E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7" name="object 117"/>
          <p:cNvSpPr/>
          <p:nvPr/>
        </p:nvSpPr>
        <p:spPr>
          <a:xfrm>
            <a:off x="3294888" y="4114800"/>
            <a:ext cx="18415" cy="55244"/>
          </a:xfrm>
          <a:custGeom>
            <a:avLst/>
            <a:gdLst/>
            <a:ahLst/>
            <a:cxnLst/>
            <a:rect l="l" t="t" r="r" b="b"/>
            <a:pathLst>
              <a:path w="18414" h="55245">
                <a:moveTo>
                  <a:pt x="3428" y="27050"/>
                </a:moveTo>
                <a:lnTo>
                  <a:pt x="762" y="35560"/>
                </a:lnTo>
                <a:lnTo>
                  <a:pt x="0" y="41782"/>
                </a:lnTo>
                <a:lnTo>
                  <a:pt x="0" y="46736"/>
                </a:lnTo>
                <a:lnTo>
                  <a:pt x="635" y="50164"/>
                </a:lnTo>
                <a:lnTo>
                  <a:pt x="1777" y="53339"/>
                </a:lnTo>
                <a:lnTo>
                  <a:pt x="4317" y="54863"/>
                </a:lnTo>
                <a:lnTo>
                  <a:pt x="7365" y="54101"/>
                </a:lnTo>
                <a:lnTo>
                  <a:pt x="10540" y="51816"/>
                </a:lnTo>
                <a:lnTo>
                  <a:pt x="12826" y="46355"/>
                </a:lnTo>
                <a:lnTo>
                  <a:pt x="14986" y="38988"/>
                </a:lnTo>
                <a:lnTo>
                  <a:pt x="15383" y="34417"/>
                </a:lnTo>
                <a:lnTo>
                  <a:pt x="6731" y="34417"/>
                </a:lnTo>
                <a:lnTo>
                  <a:pt x="2666" y="33274"/>
                </a:lnTo>
                <a:lnTo>
                  <a:pt x="3428" y="27050"/>
                </a:lnTo>
                <a:close/>
              </a:path>
              <a:path w="18414" h="55245">
                <a:moveTo>
                  <a:pt x="18034" y="0"/>
                </a:moveTo>
                <a:lnTo>
                  <a:pt x="14477" y="21589"/>
                </a:lnTo>
                <a:lnTo>
                  <a:pt x="11429" y="34417"/>
                </a:lnTo>
                <a:lnTo>
                  <a:pt x="15383" y="34417"/>
                </a:lnTo>
                <a:lnTo>
                  <a:pt x="16256" y="24383"/>
                </a:lnTo>
                <a:lnTo>
                  <a:pt x="18287" y="9651"/>
                </a:lnTo>
                <a:lnTo>
                  <a:pt x="1803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8" name="object 118"/>
          <p:cNvSpPr/>
          <p:nvPr/>
        </p:nvSpPr>
        <p:spPr>
          <a:xfrm>
            <a:off x="3319271" y="4108703"/>
            <a:ext cx="18415" cy="60960"/>
          </a:xfrm>
          <a:custGeom>
            <a:avLst/>
            <a:gdLst/>
            <a:ahLst/>
            <a:cxnLst/>
            <a:rect l="l" t="t" r="r" b="b"/>
            <a:pathLst>
              <a:path w="18414" h="60960">
                <a:moveTo>
                  <a:pt x="126" y="0"/>
                </a:moveTo>
                <a:lnTo>
                  <a:pt x="0" y="6350"/>
                </a:lnTo>
                <a:lnTo>
                  <a:pt x="2158" y="21717"/>
                </a:lnTo>
                <a:lnTo>
                  <a:pt x="3810" y="34036"/>
                </a:lnTo>
                <a:lnTo>
                  <a:pt x="14858" y="60960"/>
                </a:lnTo>
                <a:lnTo>
                  <a:pt x="16128" y="58928"/>
                </a:lnTo>
                <a:lnTo>
                  <a:pt x="17525" y="57404"/>
                </a:lnTo>
                <a:lnTo>
                  <a:pt x="18287" y="51435"/>
                </a:lnTo>
                <a:lnTo>
                  <a:pt x="17779" y="43180"/>
                </a:lnTo>
                <a:lnTo>
                  <a:pt x="16745" y="37211"/>
                </a:lnTo>
                <a:lnTo>
                  <a:pt x="9905" y="37211"/>
                </a:lnTo>
                <a:lnTo>
                  <a:pt x="6095" y="35687"/>
                </a:lnTo>
                <a:lnTo>
                  <a:pt x="2158" y="12319"/>
                </a:lnTo>
                <a:lnTo>
                  <a:pt x="126" y="0"/>
                </a:lnTo>
                <a:close/>
              </a:path>
              <a:path w="18414" h="60960">
                <a:moveTo>
                  <a:pt x="14986" y="28956"/>
                </a:moveTo>
                <a:lnTo>
                  <a:pt x="14477" y="33274"/>
                </a:lnTo>
                <a:lnTo>
                  <a:pt x="13715" y="35179"/>
                </a:lnTo>
                <a:lnTo>
                  <a:pt x="11556" y="36830"/>
                </a:lnTo>
                <a:lnTo>
                  <a:pt x="9905" y="37211"/>
                </a:lnTo>
                <a:lnTo>
                  <a:pt x="16745" y="37211"/>
                </a:lnTo>
                <a:lnTo>
                  <a:pt x="16128" y="33655"/>
                </a:lnTo>
                <a:lnTo>
                  <a:pt x="14986" y="289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9" name="object 119"/>
          <p:cNvSpPr/>
          <p:nvPr/>
        </p:nvSpPr>
        <p:spPr>
          <a:xfrm>
            <a:off x="3307079" y="3468623"/>
            <a:ext cx="27432" cy="94487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0" name="object 120"/>
          <p:cNvSpPr/>
          <p:nvPr/>
        </p:nvSpPr>
        <p:spPr>
          <a:xfrm>
            <a:off x="3278874" y="3564635"/>
            <a:ext cx="88265" cy="565785"/>
          </a:xfrm>
          <a:custGeom>
            <a:avLst/>
            <a:gdLst/>
            <a:ahLst/>
            <a:cxnLst/>
            <a:rect l="l" t="t" r="r" b="b"/>
            <a:pathLst>
              <a:path w="88264" h="565785">
                <a:moveTo>
                  <a:pt x="65953" y="558420"/>
                </a:moveTo>
                <a:lnTo>
                  <a:pt x="23824" y="558420"/>
                </a:lnTo>
                <a:lnTo>
                  <a:pt x="30110" y="559006"/>
                </a:lnTo>
                <a:lnTo>
                  <a:pt x="36397" y="561520"/>
                </a:lnTo>
                <a:lnTo>
                  <a:pt x="42683" y="565403"/>
                </a:lnTo>
                <a:lnTo>
                  <a:pt x="56221" y="563717"/>
                </a:lnTo>
                <a:lnTo>
                  <a:pt x="58966" y="563717"/>
                </a:lnTo>
                <a:lnTo>
                  <a:pt x="58435" y="563296"/>
                </a:lnTo>
                <a:lnTo>
                  <a:pt x="62114" y="560324"/>
                </a:lnTo>
                <a:lnTo>
                  <a:pt x="65953" y="558420"/>
                </a:lnTo>
                <a:close/>
              </a:path>
              <a:path w="88264" h="565785">
                <a:moveTo>
                  <a:pt x="58966" y="563717"/>
                </a:moveTo>
                <a:lnTo>
                  <a:pt x="56221" y="563717"/>
                </a:lnTo>
                <a:lnTo>
                  <a:pt x="58971" y="563721"/>
                </a:lnTo>
                <a:close/>
              </a:path>
              <a:path w="88264" h="565785">
                <a:moveTo>
                  <a:pt x="80290" y="228677"/>
                </a:moveTo>
                <a:lnTo>
                  <a:pt x="12501" y="228677"/>
                </a:lnTo>
                <a:lnTo>
                  <a:pt x="15251" y="236474"/>
                </a:lnTo>
                <a:lnTo>
                  <a:pt x="15680" y="276151"/>
                </a:lnTo>
                <a:lnTo>
                  <a:pt x="17537" y="305958"/>
                </a:lnTo>
                <a:lnTo>
                  <a:pt x="19966" y="330932"/>
                </a:lnTo>
                <a:lnTo>
                  <a:pt x="22109" y="356107"/>
                </a:lnTo>
                <a:lnTo>
                  <a:pt x="19752" y="393709"/>
                </a:lnTo>
                <a:lnTo>
                  <a:pt x="17609" y="471104"/>
                </a:lnTo>
                <a:lnTo>
                  <a:pt x="15251" y="507491"/>
                </a:lnTo>
                <a:lnTo>
                  <a:pt x="14216" y="523801"/>
                </a:lnTo>
                <a:lnTo>
                  <a:pt x="12965" y="539956"/>
                </a:lnTo>
                <a:lnTo>
                  <a:pt x="13430" y="553086"/>
                </a:lnTo>
                <a:lnTo>
                  <a:pt x="17537" y="560324"/>
                </a:lnTo>
                <a:lnTo>
                  <a:pt x="23824" y="558420"/>
                </a:lnTo>
                <a:lnTo>
                  <a:pt x="65953" y="558420"/>
                </a:lnTo>
                <a:lnTo>
                  <a:pt x="76973" y="552957"/>
                </a:lnTo>
                <a:lnTo>
                  <a:pt x="79753" y="513106"/>
                </a:lnTo>
                <a:lnTo>
                  <a:pt x="80375" y="462867"/>
                </a:lnTo>
                <a:lnTo>
                  <a:pt x="79607" y="407001"/>
                </a:lnTo>
                <a:lnTo>
                  <a:pt x="78217" y="350270"/>
                </a:lnTo>
                <a:lnTo>
                  <a:pt x="76973" y="297433"/>
                </a:lnTo>
                <a:lnTo>
                  <a:pt x="76926" y="268946"/>
                </a:lnTo>
                <a:lnTo>
                  <a:pt x="77164" y="245840"/>
                </a:lnTo>
                <a:lnTo>
                  <a:pt x="79974" y="229068"/>
                </a:lnTo>
                <a:lnTo>
                  <a:pt x="80290" y="228677"/>
                </a:lnTo>
                <a:close/>
              </a:path>
              <a:path w="88264" h="565785">
                <a:moveTo>
                  <a:pt x="32396" y="762"/>
                </a:moveTo>
                <a:lnTo>
                  <a:pt x="28586" y="2921"/>
                </a:lnTo>
                <a:lnTo>
                  <a:pt x="26681" y="8762"/>
                </a:lnTo>
                <a:lnTo>
                  <a:pt x="23252" y="12446"/>
                </a:lnTo>
                <a:lnTo>
                  <a:pt x="20966" y="16128"/>
                </a:lnTo>
                <a:lnTo>
                  <a:pt x="18680" y="19050"/>
                </a:lnTo>
                <a:lnTo>
                  <a:pt x="16394" y="22733"/>
                </a:lnTo>
                <a:lnTo>
                  <a:pt x="15251" y="24256"/>
                </a:lnTo>
                <a:lnTo>
                  <a:pt x="12965" y="27177"/>
                </a:lnTo>
                <a:lnTo>
                  <a:pt x="11144" y="43765"/>
                </a:lnTo>
                <a:lnTo>
                  <a:pt x="8679" y="56435"/>
                </a:lnTo>
                <a:lnTo>
                  <a:pt x="5786" y="68986"/>
                </a:lnTo>
                <a:lnTo>
                  <a:pt x="2678" y="85216"/>
                </a:lnTo>
                <a:lnTo>
                  <a:pt x="1357" y="111444"/>
                </a:lnTo>
                <a:lnTo>
                  <a:pt x="392" y="132635"/>
                </a:lnTo>
                <a:lnTo>
                  <a:pt x="0" y="153421"/>
                </a:lnTo>
                <a:lnTo>
                  <a:pt x="607" y="192512"/>
                </a:lnTo>
                <a:lnTo>
                  <a:pt x="1250" y="208470"/>
                </a:lnTo>
                <a:lnTo>
                  <a:pt x="2321" y="223190"/>
                </a:lnTo>
                <a:lnTo>
                  <a:pt x="3821" y="233552"/>
                </a:lnTo>
                <a:lnTo>
                  <a:pt x="6143" y="235134"/>
                </a:lnTo>
                <a:lnTo>
                  <a:pt x="9251" y="230870"/>
                </a:lnTo>
                <a:lnTo>
                  <a:pt x="12501" y="228677"/>
                </a:lnTo>
                <a:lnTo>
                  <a:pt x="80290" y="228677"/>
                </a:lnTo>
                <a:lnTo>
                  <a:pt x="87641" y="219582"/>
                </a:lnTo>
                <a:lnTo>
                  <a:pt x="86689" y="189331"/>
                </a:lnTo>
                <a:lnTo>
                  <a:pt x="84879" y="147875"/>
                </a:lnTo>
                <a:lnTo>
                  <a:pt x="82927" y="106300"/>
                </a:lnTo>
                <a:lnTo>
                  <a:pt x="81545" y="75691"/>
                </a:lnTo>
                <a:lnTo>
                  <a:pt x="81545" y="71246"/>
                </a:lnTo>
                <a:lnTo>
                  <a:pt x="78497" y="52196"/>
                </a:lnTo>
                <a:lnTo>
                  <a:pt x="76027" y="30819"/>
                </a:lnTo>
                <a:lnTo>
                  <a:pt x="71592" y="17383"/>
                </a:lnTo>
                <a:lnTo>
                  <a:pt x="64514" y="8495"/>
                </a:lnTo>
                <a:lnTo>
                  <a:pt x="60945" y="5841"/>
                </a:lnTo>
                <a:lnTo>
                  <a:pt x="43826" y="5841"/>
                </a:lnTo>
                <a:lnTo>
                  <a:pt x="40016" y="2921"/>
                </a:lnTo>
                <a:lnTo>
                  <a:pt x="32396" y="762"/>
                </a:lnTo>
                <a:close/>
              </a:path>
              <a:path w="88264" h="565785">
                <a:moveTo>
                  <a:pt x="48017" y="0"/>
                </a:moveTo>
                <a:lnTo>
                  <a:pt x="43826" y="5841"/>
                </a:lnTo>
                <a:lnTo>
                  <a:pt x="60945" y="5841"/>
                </a:lnTo>
                <a:lnTo>
                  <a:pt x="58042" y="3683"/>
                </a:lnTo>
                <a:lnTo>
                  <a:pt x="49541" y="3683"/>
                </a:lnTo>
                <a:lnTo>
                  <a:pt x="48017" y="0"/>
                </a:lnTo>
                <a:close/>
              </a:path>
              <a:path w="88264" h="565785">
                <a:moveTo>
                  <a:pt x="54113" y="762"/>
                </a:moveTo>
                <a:lnTo>
                  <a:pt x="49541" y="3683"/>
                </a:lnTo>
                <a:lnTo>
                  <a:pt x="58042" y="3683"/>
                </a:lnTo>
                <a:lnTo>
                  <a:pt x="54113" y="76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1" name="object 121"/>
          <p:cNvSpPr/>
          <p:nvPr/>
        </p:nvSpPr>
        <p:spPr>
          <a:xfrm>
            <a:off x="3278874" y="3564635"/>
            <a:ext cx="88265" cy="565785"/>
          </a:xfrm>
          <a:custGeom>
            <a:avLst/>
            <a:gdLst/>
            <a:ahLst/>
            <a:cxnLst/>
            <a:rect l="l" t="t" r="r" b="b"/>
            <a:pathLst>
              <a:path w="88264" h="565785">
                <a:moveTo>
                  <a:pt x="32396" y="762"/>
                </a:moveTo>
                <a:lnTo>
                  <a:pt x="28586" y="2921"/>
                </a:lnTo>
                <a:lnTo>
                  <a:pt x="26681" y="8762"/>
                </a:lnTo>
                <a:lnTo>
                  <a:pt x="23252" y="12446"/>
                </a:lnTo>
                <a:lnTo>
                  <a:pt x="20966" y="16128"/>
                </a:lnTo>
                <a:lnTo>
                  <a:pt x="18680" y="19050"/>
                </a:lnTo>
                <a:lnTo>
                  <a:pt x="16394" y="22733"/>
                </a:lnTo>
                <a:lnTo>
                  <a:pt x="15251" y="24256"/>
                </a:lnTo>
                <a:lnTo>
                  <a:pt x="12965" y="27177"/>
                </a:lnTo>
                <a:lnTo>
                  <a:pt x="11144" y="43765"/>
                </a:lnTo>
                <a:lnTo>
                  <a:pt x="8679" y="56435"/>
                </a:lnTo>
                <a:lnTo>
                  <a:pt x="5786" y="68986"/>
                </a:lnTo>
                <a:lnTo>
                  <a:pt x="2678" y="85216"/>
                </a:lnTo>
                <a:lnTo>
                  <a:pt x="1357" y="111444"/>
                </a:lnTo>
                <a:lnTo>
                  <a:pt x="392" y="132635"/>
                </a:lnTo>
                <a:lnTo>
                  <a:pt x="0" y="153421"/>
                </a:lnTo>
                <a:lnTo>
                  <a:pt x="392" y="178434"/>
                </a:lnTo>
                <a:lnTo>
                  <a:pt x="607" y="192512"/>
                </a:lnTo>
                <a:lnTo>
                  <a:pt x="1250" y="208470"/>
                </a:lnTo>
                <a:lnTo>
                  <a:pt x="2321" y="223190"/>
                </a:lnTo>
                <a:lnTo>
                  <a:pt x="3821" y="233552"/>
                </a:lnTo>
                <a:lnTo>
                  <a:pt x="6143" y="235134"/>
                </a:lnTo>
                <a:lnTo>
                  <a:pt x="9251" y="230870"/>
                </a:lnTo>
                <a:lnTo>
                  <a:pt x="12501" y="228677"/>
                </a:lnTo>
                <a:lnTo>
                  <a:pt x="15251" y="236474"/>
                </a:lnTo>
                <a:lnTo>
                  <a:pt x="15680" y="276151"/>
                </a:lnTo>
                <a:lnTo>
                  <a:pt x="17537" y="305958"/>
                </a:lnTo>
                <a:lnTo>
                  <a:pt x="19966" y="330932"/>
                </a:lnTo>
                <a:lnTo>
                  <a:pt x="22109" y="356107"/>
                </a:lnTo>
                <a:lnTo>
                  <a:pt x="19752" y="393709"/>
                </a:lnTo>
                <a:lnTo>
                  <a:pt x="18680" y="432609"/>
                </a:lnTo>
                <a:lnTo>
                  <a:pt x="17609" y="471104"/>
                </a:lnTo>
                <a:lnTo>
                  <a:pt x="15251" y="507491"/>
                </a:lnTo>
                <a:lnTo>
                  <a:pt x="14216" y="523801"/>
                </a:lnTo>
                <a:lnTo>
                  <a:pt x="12965" y="539956"/>
                </a:lnTo>
                <a:lnTo>
                  <a:pt x="13430" y="553086"/>
                </a:lnTo>
                <a:lnTo>
                  <a:pt x="17537" y="560324"/>
                </a:lnTo>
                <a:lnTo>
                  <a:pt x="23824" y="558420"/>
                </a:lnTo>
                <a:lnTo>
                  <a:pt x="30110" y="559006"/>
                </a:lnTo>
                <a:lnTo>
                  <a:pt x="36397" y="561520"/>
                </a:lnTo>
                <a:lnTo>
                  <a:pt x="42683" y="565403"/>
                </a:lnTo>
                <a:lnTo>
                  <a:pt x="56221" y="563717"/>
                </a:lnTo>
                <a:lnTo>
                  <a:pt x="58971" y="563721"/>
                </a:lnTo>
                <a:lnTo>
                  <a:pt x="58435" y="563296"/>
                </a:lnTo>
                <a:lnTo>
                  <a:pt x="62114" y="560324"/>
                </a:lnTo>
                <a:lnTo>
                  <a:pt x="65162" y="558800"/>
                </a:lnTo>
                <a:lnTo>
                  <a:pt x="76973" y="552957"/>
                </a:lnTo>
                <a:lnTo>
                  <a:pt x="79753" y="513106"/>
                </a:lnTo>
                <a:lnTo>
                  <a:pt x="80375" y="462867"/>
                </a:lnTo>
                <a:lnTo>
                  <a:pt x="79607" y="407001"/>
                </a:lnTo>
                <a:lnTo>
                  <a:pt x="78217" y="350270"/>
                </a:lnTo>
                <a:lnTo>
                  <a:pt x="76973" y="297433"/>
                </a:lnTo>
                <a:lnTo>
                  <a:pt x="76926" y="268946"/>
                </a:lnTo>
                <a:lnTo>
                  <a:pt x="77164" y="245840"/>
                </a:lnTo>
                <a:lnTo>
                  <a:pt x="79974" y="229068"/>
                </a:lnTo>
                <a:lnTo>
                  <a:pt x="87641" y="219582"/>
                </a:lnTo>
                <a:lnTo>
                  <a:pt x="86689" y="189331"/>
                </a:lnTo>
                <a:lnTo>
                  <a:pt x="84879" y="147875"/>
                </a:lnTo>
                <a:lnTo>
                  <a:pt x="82927" y="106300"/>
                </a:lnTo>
                <a:lnTo>
                  <a:pt x="81545" y="75691"/>
                </a:lnTo>
                <a:lnTo>
                  <a:pt x="81545" y="71246"/>
                </a:lnTo>
                <a:lnTo>
                  <a:pt x="78497" y="52196"/>
                </a:lnTo>
                <a:lnTo>
                  <a:pt x="76027" y="30819"/>
                </a:lnTo>
                <a:lnTo>
                  <a:pt x="71592" y="17383"/>
                </a:lnTo>
                <a:lnTo>
                  <a:pt x="64514" y="8495"/>
                </a:lnTo>
                <a:lnTo>
                  <a:pt x="54113" y="762"/>
                </a:lnTo>
                <a:lnTo>
                  <a:pt x="49541" y="3683"/>
                </a:lnTo>
                <a:lnTo>
                  <a:pt x="48017" y="0"/>
                </a:lnTo>
                <a:lnTo>
                  <a:pt x="43826" y="5841"/>
                </a:lnTo>
                <a:lnTo>
                  <a:pt x="40016" y="2921"/>
                </a:lnTo>
                <a:lnTo>
                  <a:pt x="32396" y="762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2" name="object 122"/>
          <p:cNvSpPr/>
          <p:nvPr/>
        </p:nvSpPr>
        <p:spPr>
          <a:xfrm>
            <a:off x="3304547" y="3467100"/>
            <a:ext cx="38100" cy="113030"/>
          </a:xfrm>
          <a:custGeom>
            <a:avLst/>
            <a:gdLst/>
            <a:ahLst/>
            <a:cxnLst/>
            <a:rect l="l" t="t" r="r" b="b"/>
            <a:pathLst>
              <a:path w="38100" h="113029">
                <a:moveTo>
                  <a:pt x="17010" y="0"/>
                </a:moveTo>
                <a:lnTo>
                  <a:pt x="9644" y="1650"/>
                </a:lnTo>
                <a:lnTo>
                  <a:pt x="5326" y="7238"/>
                </a:lnTo>
                <a:lnTo>
                  <a:pt x="5326" y="22351"/>
                </a:lnTo>
                <a:lnTo>
                  <a:pt x="2191" y="48960"/>
                </a:lnTo>
                <a:lnTo>
                  <a:pt x="436" y="69992"/>
                </a:lnTo>
                <a:lnTo>
                  <a:pt x="107" y="83639"/>
                </a:lnTo>
                <a:lnTo>
                  <a:pt x="0" y="92583"/>
                </a:lnTo>
                <a:lnTo>
                  <a:pt x="1262" y="112522"/>
                </a:lnTo>
                <a:lnTo>
                  <a:pt x="2405" y="108458"/>
                </a:lnTo>
                <a:lnTo>
                  <a:pt x="7104" y="98933"/>
                </a:lnTo>
                <a:lnTo>
                  <a:pt x="8247" y="94107"/>
                </a:lnTo>
                <a:lnTo>
                  <a:pt x="9366" y="83639"/>
                </a:lnTo>
                <a:lnTo>
                  <a:pt x="8723" y="72659"/>
                </a:lnTo>
                <a:lnTo>
                  <a:pt x="7747" y="61227"/>
                </a:lnTo>
                <a:lnTo>
                  <a:pt x="7866" y="49402"/>
                </a:lnTo>
                <a:lnTo>
                  <a:pt x="10787" y="37464"/>
                </a:lnTo>
                <a:lnTo>
                  <a:pt x="12311" y="32765"/>
                </a:lnTo>
                <a:lnTo>
                  <a:pt x="15380" y="31190"/>
                </a:lnTo>
                <a:lnTo>
                  <a:pt x="14470" y="30352"/>
                </a:lnTo>
                <a:lnTo>
                  <a:pt x="32551" y="30352"/>
                </a:lnTo>
                <a:lnTo>
                  <a:pt x="30905" y="21550"/>
                </a:lnTo>
                <a:lnTo>
                  <a:pt x="27297" y="8762"/>
                </a:lnTo>
                <a:lnTo>
                  <a:pt x="22852" y="5587"/>
                </a:lnTo>
                <a:lnTo>
                  <a:pt x="22217" y="3937"/>
                </a:lnTo>
                <a:lnTo>
                  <a:pt x="17010" y="0"/>
                </a:lnTo>
                <a:close/>
              </a:path>
              <a:path w="38100" h="113029">
                <a:moveTo>
                  <a:pt x="32551" y="30352"/>
                </a:moveTo>
                <a:lnTo>
                  <a:pt x="17010" y="30352"/>
                </a:lnTo>
                <a:lnTo>
                  <a:pt x="15380" y="31190"/>
                </a:lnTo>
                <a:lnTo>
                  <a:pt x="23995" y="39115"/>
                </a:lnTo>
                <a:lnTo>
                  <a:pt x="24376" y="41528"/>
                </a:lnTo>
                <a:lnTo>
                  <a:pt x="25519" y="51053"/>
                </a:lnTo>
                <a:lnTo>
                  <a:pt x="26154" y="53466"/>
                </a:lnTo>
                <a:lnTo>
                  <a:pt x="26535" y="63880"/>
                </a:lnTo>
                <a:lnTo>
                  <a:pt x="25519" y="81407"/>
                </a:lnTo>
                <a:lnTo>
                  <a:pt x="26419" y="85572"/>
                </a:lnTo>
                <a:lnTo>
                  <a:pt x="26535" y="88519"/>
                </a:lnTo>
                <a:lnTo>
                  <a:pt x="24115" y="88519"/>
                </a:lnTo>
                <a:lnTo>
                  <a:pt x="24757" y="92583"/>
                </a:lnTo>
                <a:lnTo>
                  <a:pt x="27297" y="94996"/>
                </a:lnTo>
                <a:lnTo>
                  <a:pt x="27297" y="96520"/>
                </a:lnTo>
                <a:lnTo>
                  <a:pt x="32173" y="104935"/>
                </a:lnTo>
                <a:lnTo>
                  <a:pt x="35060" y="99742"/>
                </a:lnTo>
                <a:lnTo>
                  <a:pt x="36309" y="88519"/>
                </a:lnTo>
                <a:lnTo>
                  <a:pt x="26535" y="88519"/>
                </a:lnTo>
                <a:lnTo>
                  <a:pt x="23995" y="87757"/>
                </a:lnTo>
                <a:lnTo>
                  <a:pt x="36394" y="87757"/>
                </a:lnTo>
                <a:lnTo>
                  <a:pt x="36637" y="85572"/>
                </a:lnTo>
                <a:lnTo>
                  <a:pt x="37584" y="67055"/>
                </a:lnTo>
                <a:lnTo>
                  <a:pt x="35834" y="51982"/>
                </a:lnTo>
                <a:lnTo>
                  <a:pt x="33679" y="36385"/>
                </a:lnTo>
                <a:lnTo>
                  <a:pt x="32551" y="303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3" name="object 123"/>
          <p:cNvSpPr/>
          <p:nvPr/>
        </p:nvSpPr>
        <p:spPr>
          <a:xfrm>
            <a:off x="3304468" y="3467100"/>
            <a:ext cx="38100" cy="113030"/>
          </a:xfrm>
          <a:custGeom>
            <a:avLst/>
            <a:gdLst/>
            <a:ahLst/>
            <a:cxnLst/>
            <a:rect l="l" t="t" r="r" b="b"/>
            <a:pathLst>
              <a:path w="38100" h="113029">
                <a:moveTo>
                  <a:pt x="17089" y="30352"/>
                </a:moveTo>
                <a:lnTo>
                  <a:pt x="12390" y="32765"/>
                </a:lnTo>
                <a:lnTo>
                  <a:pt x="10866" y="37464"/>
                </a:lnTo>
                <a:lnTo>
                  <a:pt x="7945" y="49402"/>
                </a:lnTo>
                <a:lnTo>
                  <a:pt x="7826" y="61227"/>
                </a:lnTo>
                <a:lnTo>
                  <a:pt x="8802" y="72659"/>
                </a:lnTo>
                <a:lnTo>
                  <a:pt x="9445" y="83639"/>
                </a:lnTo>
                <a:lnTo>
                  <a:pt x="8326" y="94107"/>
                </a:lnTo>
                <a:lnTo>
                  <a:pt x="7183" y="98933"/>
                </a:lnTo>
                <a:lnTo>
                  <a:pt x="2484" y="108458"/>
                </a:lnTo>
                <a:lnTo>
                  <a:pt x="1341" y="112522"/>
                </a:lnTo>
                <a:lnTo>
                  <a:pt x="0" y="91334"/>
                </a:lnTo>
                <a:lnTo>
                  <a:pt x="515" y="69992"/>
                </a:lnTo>
                <a:lnTo>
                  <a:pt x="2270" y="48960"/>
                </a:lnTo>
                <a:lnTo>
                  <a:pt x="4643" y="28701"/>
                </a:lnTo>
                <a:lnTo>
                  <a:pt x="5405" y="22351"/>
                </a:lnTo>
                <a:lnTo>
                  <a:pt x="5405" y="7238"/>
                </a:lnTo>
                <a:lnTo>
                  <a:pt x="7945" y="3937"/>
                </a:lnTo>
                <a:lnTo>
                  <a:pt x="9723" y="1650"/>
                </a:lnTo>
                <a:lnTo>
                  <a:pt x="17089" y="0"/>
                </a:lnTo>
                <a:lnTo>
                  <a:pt x="22296" y="3937"/>
                </a:lnTo>
                <a:lnTo>
                  <a:pt x="22931" y="5587"/>
                </a:lnTo>
                <a:lnTo>
                  <a:pt x="27376" y="8762"/>
                </a:lnTo>
                <a:lnTo>
                  <a:pt x="30984" y="21550"/>
                </a:lnTo>
                <a:lnTo>
                  <a:pt x="33758" y="36385"/>
                </a:lnTo>
                <a:lnTo>
                  <a:pt x="35913" y="51982"/>
                </a:lnTo>
                <a:lnTo>
                  <a:pt x="37663" y="67055"/>
                </a:lnTo>
                <a:lnTo>
                  <a:pt x="36716" y="85572"/>
                </a:lnTo>
                <a:lnTo>
                  <a:pt x="35139" y="99742"/>
                </a:lnTo>
                <a:lnTo>
                  <a:pt x="32252" y="104935"/>
                </a:lnTo>
                <a:lnTo>
                  <a:pt x="27376" y="96520"/>
                </a:lnTo>
                <a:lnTo>
                  <a:pt x="27376" y="94996"/>
                </a:lnTo>
                <a:lnTo>
                  <a:pt x="24836" y="92583"/>
                </a:lnTo>
                <a:lnTo>
                  <a:pt x="24455" y="90170"/>
                </a:lnTo>
                <a:lnTo>
                  <a:pt x="24074" y="87757"/>
                </a:lnTo>
                <a:lnTo>
                  <a:pt x="26614" y="88519"/>
                </a:lnTo>
                <a:lnTo>
                  <a:pt x="26614" y="86105"/>
                </a:lnTo>
                <a:lnTo>
                  <a:pt x="25598" y="81407"/>
                </a:lnTo>
                <a:lnTo>
                  <a:pt x="26614" y="63880"/>
                </a:lnTo>
                <a:lnTo>
                  <a:pt x="26233" y="53466"/>
                </a:lnTo>
                <a:lnTo>
                  <a:pt x="25598" y="51053"/>
                </a:lnTo>
                <a:lnTo>
                  <a:pt x="24455" y="41528"/>
                </a:lnTo>
                <a:lnTo>
                  <a:pt x="24074" y="39115"/>
                </a:lnTo>
                <a:lnTo>
                  <a:pt x="14549" y="30352"/>
                </a:lnTo>
                <a:lnTo>
                  <a:pt x="17089" y="30352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4" name="object 124"/>
          <p:cNvSpPr/>
          <p:nvPr/>
        </p:nvSpPr>
        <p:spPr>
          <a:xfrm>
            <a:off x="3307079" y="3477767"/>
            <a:ext cx="21590" cy="3175"/>
          </a:xfrm>
          <a:custGeom>
            <a:avLst/>
            <a:gdLst/>
            <a:ahLst/>
            <a:cxnLst/>
            <a:rect l="l" t="t" r="r" b="b"/>
            <a:pathLst>
              <a:path w="21589" h="3175">
                <a:moveTo>
                  <a:pt x="-6096" y="1524"/>
                </a:moveTo>
                <a:lnTo>
                  <a:pt x="27432" y="1524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5" name="object 125"/>
          <p:cNvSpPr/>
          <p:nvPr/>
        </p:nvSpPr>
        <p:spPr>
          <a:xfrm>
            <a:off x="3305555" y="3573779"/>
            <a:ext cx="30480" cy="18415"/>
          </a:xfrm>
          <a:custGeom>
            <a:avLst/>
            <a:gdLst/>
            <a:ahLst/>
            <a:cxnLst/>
            <a:rect l="l" t="t" r="r" b="b"/>
            <a:pathLst>
              <a:path w="30479" h="18414">
                <a:moveTo>
                  <a:pt x="0" y="0"/>
                </a:moveTo>
                <a:lnTo>
                  <a:pt x="5461" y="4191"/>
                </a:lnTo>
                <a:lnTo>
                  <a:pt x="8255" y="6604"/>
                </a:lnTo>
                <a:lnTo>
                  <a:pt x="14097" y="8255"/>
                </a:lnTo>
                <a:lnTo>
                  <a:pt x="17526" y="10795"/>
                </a:lnTo>
                <a:lnTo>
                  <a:pt x="18415" y="8255"/>
                </a:lnTo>
                <a:lnTo>
                  <a:pt x="19558" y="1650"/>
                </a:lnTo>
                <a:lnTo>
                  <a:pt x="19939" y="7493"/>
                </a:lnTo>
                <a:lnTo>
                  <a:pt x="18796" y="15748"/>
                </a:lnTo>
                <a:lnTo>
                  <a:pt x="21082" y="18287"/>
                </a:lnTo>
                <a:lnTo>
                  <a:pt x="21463" y="18287"/>
                </a:lnTo>
                <a:lnTo>
                  <a:pt x="29718" y="1650"/>
                </a:lnTo>
                <a:lnTo>
                  <a:pt x="3048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6" name="object 126"/>
          <p:cNvSpPr/>
          <p:nvPr/>
        </p:nvSpPr>
        <p:spPr>
          <a:xfrm>
            <a:off x="3294888" y="3657600"/>
            <a:ext cx="6350" cy="121920"/>
          </a:xfrm>
          <a:custGeom>
            <a:avLst/>
            <a:gdLst/>
            <a:ahLst/>
            <a:cxnLst/>
            <a:rect l="l" t="t" r="r" b="b"/>
            <a:pathLst>
              <a:path w="6350" h="121920">
                <a:moveTo>
                  <a:pt x="6096" y="0"/>
                </a:moveTo>
                <a:lnTo>
                  <a:pt x="0" y="121919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7" name="object 127"/>
          <p:cNvSpPr/>
          <p:nvPr/>
        </p:nvSpPr>
        <p:spPr>
          <a:xfrm>
            <a:off x="3282696" y="3788664"/>
            <a:ext cx="18287" cy="70104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8" name="object 128"/>
          <p:cNvSpPr/>
          <p:nvPr/>
        </p:nvSpPr>
        <p:spPr>
          <a:xfrm>
            <a:off x="3322320" y="3578352"/>
            <a:ext cx="0" cy="67310"/>
          </a:xfrm>
          <a:custGeom>
            <a:avLst/>
            <a:gdLst/>
            <a:ahLst/>
            <a:cxnLst/>
            <a:rect l="l" t="t" r="r" b="b"/>
            <a:pathLst>
              <a:path w="0" h="67310">
                <a:moveTo>
                  <a:pt x="0" y="0"/>
                </a:moveTo>
                <a:lnTo>
                  <a:pt x="0" y="67056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9" name="object 129"/>
          <p:cNvSpPr/>
          <p:nvPr/>
        </p:nvSpPr>
        <p:spPr>
          <a:xfrm>
            <a:off x="3349752" y="3782567"/>
            <a:ext cx="18287" cy="70104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0" name="object 130"/>
          <p:cNvSpPr/>
          <p:nvPr/>
        </p:nvSpPr>
        <p:spPr>
          <a:xfrm>
            <a:off x="3346703" y="3651503"/>
            <a:ext cx="3175" cy="131445"/>
          </a:xfrm>
          <a:custGeom>
            <a:avLst/>
            <a:gdLst/>
            <a:ahLst/>
            <a:cxnLst/>
            <a:rect l="l" t="t" r="r" b="b"/>
            <a:pathLst>
              <a:path w="3175" h="131445">
                <a:moveTo>
                  <a:pt x="0" y="0"/>
                </a:moveTo>
                <a:lnTo>
                  <a:pt x="3048" y="131064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1" name="object 131"/>
          <p:cNvSpPr/>
          <p:nvPr/>
        </p:nvSpPr>
        <p:spPr>
          <a:xfrm>
            <a:off x="3325367" y="3953255"/>
            <a:ext cx="9525" cy="55244"/>
          </a:xfrm>
          <a:custGeom>
            <a:avLst/>
            <a:gdLst/>
            <a:ahLst/>
            <a:cxnLst/>
            <a:rect l="l" t="t" r="r" b="b"/>
            <a:pathLst>
              <a:path w="9525" h="55245">
                <a:moveTo>
                  <a:pt x="9144" y="0"/>
                </a:moveTo>
                <a:lnTo>
                  <a:pt x="0" y="54864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2" name="object 132"/>
          <p:cNvSpPr/>
          <p:nvPr/>
        </p:nvSpPr>
        <p:spPr>
          <a:xfrm>
            <a:off x="3846576" y="4099559"/>
            <a:ext cx="36830" cy="43180"/>
          </a:xfrm>
          <a:custGeom>
            <a:avLst/>
            <a:gdLst/>
            <a:ahLst/>
            <a:cxnLst/>
            <a:rect l="l" t="t" r="r" b="b"/>
            <a:pathLst>
              <a:path w="36829" h="43179">
                <a:moveTo>
                  <a:pt x="18414" y="0"/>
                </a:moveTo>
                <a:lnTo>
                  <a:pt x="12573" y="11175"/>
                </a:lnTo>
                <a:lnTo>
                  <a:pt x="7493" y="23367"/>
                </a:lnTo>
                <a:lnTo>
                  <a:pt x="762" y="33654"/>
                </a:lnTo>
                <a:lnTo>
                  <a:pt x="0" y="39496"/>
                </a:lnTo>
                <a:lnTo>
                  <a:pt x="6603" y="42671"/>
                </a:lnTo>
                <a:lnTo>
                  <a:pt x="13335" y="41275"/>
                </a:lnTo>
                <a:lnTo>
                  <a:pt x="21844" y="33654"/>
                </a:lnTo>
                <a:lnTo>
                  <a:pt x="27939" y="26923"/>
                </a:lnTo>
                <a:lnTo>
                  <a:pt x="34289" y="25400"/>
                </a:lnTo>
                <a:lnTo>
                  <a:pt x="36575" y="22225"/>
                </a:lnTo>
                <a:lnTo>
                  <a:pt x="35813" y="2539"/>
                </a:lnTo>
                <a:lnTo>
                  <a:pt x="1841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3" name="object 133"/>
          <p:cNvSpPr/>
          <p:nvPr/>
        </p:nvSpPr>
        <p:spPr>
          <a:xfrm>
            <a:off x="3913632" y="4120896"/>
            <a:ext cx="21590" cy="48895"/>
          </a:xfrm>
          <a:custGeom>
            <a:avLst/>
            <a:gdLst/>
            <a:ahLst/>
            <a:cxnLst/>
            <a:rect l="l" t="t" r="r" b="b"/>
            <a:pathLst>
              <a:path w="21589" h="48895">
                <a:moveTo>
                  <a:pt x="11683" y="0"/>
                </a:moveTo>
                <a:lnTo>
                  <a:pt x="126" y="761"/>
                </a:lnTo>
                <a:lnTo>
                  <a:pt x="0" y="13461"/>
                </a:lnTo>
                <a:lnTo>
                  <a:pt x="2793" y="20065"/>
                </a:lnTo>
                <a:lnTo>
                  <a:pt x="3555" y="30860"/>
                </a:lnTo>
                <a:lnTo>
                  <a:pt x="8381" y="41274"/>
                </a:lnTo>
                <a:lnTo>
                  <a:pt x="12445" y="47243"/>
                </a:lnTo>
                <a:lnTo>
                  <a:pt x="16128" y="48767"/>
                </a:lnTo>
                <a:lnTo>
                  <a:pt x="19557" y="48005"/>
                </a:lnTo>
                <a:lnTo>
                  <a:pt x="21335" y="40639"/>
                </a:lnTo>
                <a:lnTo>
                  <a:pt x="20954" y="29463"/>
                </a:lnTo>
                <a:lnTo>
                  <a:pt x="17271" y="17144"/>
                </a:lnTo>
                <a:lnTo>
                  <a:pt x="12064" y="3682"/>
                </a:lnTo>
                <a:lnTo>
                  <a:pt x="116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4" name="object 134"/>
          <p:cNvSpPr/>
          <p:nvPr/>
        </p:nvSpPr>
        <p:spPr>
          <a:xfrm>
            <a:off x="3858767" y="3840479"/>
            <a:ext cx="9144" cy="54863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5" name="object 135"/>
          <p:cNvSpPr/>
          <p:nvPr/>
        </p:nvSpPr>
        <p:spPr>
          <a:xfrm>
            <a:off x="3864943" y="3724655"/>
            <a:ext cx="64135" cy="399415"/>
          </a:xfrm>
          <a:custGeom>
            <a:avLst/>
            <a:gdLst/>
            <a:ahLst/>
            <a:cxnLst/>
            <a:rect l="l" t="t" r="r" b="b"/>
            <a:pathLst>
              <a:path w="64135" h="399414">
                <a:moveTo>
                  <a:pt x="54381" y="153416"/>
                </a:moveTo>
                <a:lnTo>
                  <a:pt x="22907" y="153416"/>
                </a:lnTo>
                <a:lnTo>
                  <a:pt x="27225" y="178689"/>
                </a:lnTo>
                <a:lnTo>
                  <a:pt x="38274" y="287782"/>
                </a:lnTo>
                <a:lnTo>
                  <a:pt x="47926" y="399288"/>
                </a:lnTo>
                <a:lnTo>
                  <a:pt x="63928" y="399288"/>
                </a:lnTo>
                <a:lnTo>
                  <a:pt x="56689" y="249555"/>
                </a:lnTo>
                <a:lnTo>
                  <a:pt x="54381" y="153416"/>
                </a:lnTo>
                <a:close/>
              </a:path>
              <a:path w="64135" h="399414">
                <a:moveTo>
                  <a:pt x="682" y="0"/>
                </a:moveTo>
                <a:lnTo>
                  <a:pt x="54" y="178689"/>
                </a:lnTo>
                <a:lnTo>
                  <a:pt x="0" y="233807"/>
                </a:lnTo>
                <a:lnTo>
                  <a:pt x="682" y="377952"/>
                </a:lnTo>
                <a:lnTo>
                  <a:pt x="19732" y="385318"/>
                </a:lnTo>
                <a:lnTo>
                  <a:pt x="22907" y="253619"/>
                </a:lnTo>
                <a:lnTo>
                  <a:pt x="20494" y="241173"/>
                </a:lnTo>
                <a:lnTo>
                  <a:pt x="22907" y="233807"/>
                </a:lnTo>
                <a:lnTo>
                  <a:pt x="22907" y="153416"/>
                </a:lnTo>
                <a:lnTo>
                  <a:pt x="54381" y="153416"/>
                </a:lnTo>
                <a:lnTo>
                  <a:pt x="53641" y="122555"/>
                </a:lnTo>
                <a:lnTo>
                  <a:pt x="55165" y="2921"/>
                </a:lnTo>
                <a:lnTo>
                  <a:pt x="682" y="0"/>
                </a:lnTo>
                <a:close/>
              </a:path>
            </a:pathLst>
          </a:custGeom>
          <a:solidFill>
            <a:srgbClr val="CC66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6" name="object 136"/>
          <p:cNvSpPr/>
          <p:nvPr/>
        </p:nvSpPr>
        <p:spPr>
          <a:xfrm>
            <a:off x="3855720" y="3538728"/>
            <a:ext cx="82550" cy="304800"/>
          </a:xfrm>
          <a:custGeom>
            <a:avLst/>
            <a:gdLst/>
            <a:ahLst/>
            <a:cxnLst/>
            <a:rect l="l" t="t" r="r" b="b"/>
            <a:pathLst>
              <a:path w="82550" h="304800">
                <a:moveTo>
                  <a:pt x="27177" y="3683"/>
                </a:moveTo>
                <a:lnTo>
                  <a:pt x="2158" y="41021"/>
                </a:lnTo>
                <a:lnTo>
                  <a:pt x="380" y="138684"/>
                </a:lnTo>
                <a:lnTo>
                  <a:pt x="0" y="188214"/>
                </a:lnTo>
                <a:lnTo>
                  <a:pt x="1396" y="304800"/>
                </a:lnTo>
                <a:lnTo>
                  <a:pt x="7112" y="304800"/>
                </a:lnTo>
                <a:lnTo>
                  <a:pt x="9778" y="185166"/>
                </a:lnTo>
                <a:lnTo>
                  <a:pt x="62610" y="185166"/>
                </a:lnTo>
                <a:lnTo>
                  <a:pt x="64007" y="155194"/>
                </a:lnTo>
                <a:lnTo>
                  <a:pt x="81032" y="155194"/>
                </a:lnTo>
                <a:lnTo>
                  <a:pt x="73025" y="34417"/>
                </a:lnTo>
                <a:lnTo>
                  <a:pt x="57349" y="15367"/>
                </a:lnTo>
                <a:lnTo>
                  <a:pt x="32384" y="15367"/>
                </a:lnTo>
                <a:lnTo>
                  <a:pt x="27177" y="3683"/>
                </a:lnTo>
                <a:close/>
              </a:path>
              <a:path w="82550" h="304800">
                <a:moveTo>
                  <a:pt x="81032" y="155194"/>
                </a:moveTo>
                <a:lnTo>
                  <a:pt x="64007" y="155194"/>
                </a:lnTo>
                <a:lnTo>
                  <a:pt x="65658" y="176022"/>
                </a:lnTo>
                <a:lnTo>
                  <a:pt x="62102" y="221488"/>
                </a:lnTo>
                <a:lnTo>
                  <a:pt x="58546" y="289433"/>
                </a:lnTo>
                <a:lnTo>
                  <a:pt x="67437" y="293370"/>
                </a:lnTo>
                <a:lnTo>
                  <a:pt x="82295" y="174244"/>
                </a:lnTo>
                <a:lnTo>
                  <a:pt x="81032" y="155194"/>
                </a:lnTo>
                <a:close/>
              </a:path>
              <a:path w="82550" h="304800">
                <a:moveTo>
                  <a:pt x="44703" y="0"/>
                </a:moveTo>
                <a:lnTo>
                  <a:pt x="32384" y="15367"/>
                </a:lnTo>
                <a:lnTo>
                  <a:pt x="57349" y="15367"/>
                </a:lnTo>
                <a:lnTo>
                  <a:pt x="44703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7" name="object 137"/>
          <p:cNvSpPr/>
          <p:nvPr/>
        </p:nvSpPr>
        <p:spPr>
          <a:xfrm>
            <a:off x="3910584" y="3828288"/>
            <a:ext cx="12191" cy="48768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8" name="object 138"/>
          <p:cNvSpPr/>
          <p:nvPr/>
        </p:nvSpPr>
        <p:spPr>
          <a:xfrm>
            <a:off x="3866388" y="3735323"/>
            <a:ext cx="55244" cy="0"/>
          </a:xfrm>
          <a:custGeom>
            <a:avLst/>
            <a:gdLst/>
            <a:ahLst/>
            <a:cxnLst/>
            <a:rect l="l" t="t" r="r" b="b"/>
            <a:pathLst>
              <a:path w="55245" h="0">
                <a:moveTo>
                  <a:pt x="0" y="0"/>
                </a:moveTo>
                <a:lnTo>
                  <a:pt x="54863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9" name="object 139"/>
          <p:cNvSpPr/>
          <p:nvPr/>
        </p:nvSpPr>
        <p:spPr>
          <a:xfrm>
            <a:off x="3866388" y="3726179"/>
            <a:ext cx="55244" cy="0"/>
          </a:xfrm>
          <a:custGeom>
            <a:avLst/>
            <a:gdLst/>
            <a:ahLst/>
            <a:cxnLst/>
            <a:rect l="l" t="t" r="r" b="b"/>
            <a:pathLst>
              <a:path w="55245" h="0">
                <a:moveTo>
                  <a:pt x="0" y="0"/>
                </a:moveTo>
                <a:lnTo>
                  <a:pt x="54863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0" name="object 140"/>
          <p:cNvSpPr/>
          <p:nvPr/>
        </p:nvSpPr>
        <p:spPr>
          <a:xfrm>
            <a:off x="3881628" y="3546347"/>
            <a:ext cx="24765" cy="27940"/>
          </a:xfrm>
          <a:custGeom>
            <a:avLst/>
            <a:gdLst/>
            <a:ahLst/>
            <a:cxnLst/>
            <a:rect l="l" t="t" r="r" b="b"/>
            <a:pathLst>
              <a:path w="24764" h="27939">
                <a:moveTo>
                  <a:pt x="0" y="3301"/>
                </a:moveTo>
                <a:lnTo>
                  <a:pt x="1016" y="27431"/>
                </a:lnTo>
                <a:lnTo>
                  <a:pt x="7747" y="10032"/>
                </a:lnTo>
                <a:lnTo>
                  <a:pt x="12446" y="27050"/>
                </a:lnTo>
                <a:lnTo>
                  <a:pt x="2438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1" name="object 141"/>
          <p:cNvSpPr/>
          <p:nvPr/>
        </p:nvSpPr>
        <p:spPr>
          <a:xfrm>
            <a:off x="3887723" y="3558540"/>
            <a:ext cx="3175" cy="177165"/>
          </a:xfrm>
          <a:custGeom>
            <a:avLst/>
            <a:gdLst/>
            <a:ahLst/>
            <a:cxnLst/>
            <a:rect l="l" t="t" r="r" b="b"/>
            <a:pathLst>
              <a:path w="3175" h="177164">
                <a:moveTo>
                  <a:pt x="0" y="0"/>
                </a:moveTo>
                <a:lnTo>
                  <a:pt x="3048" y="176784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2" name="object 142"/>
          <p:cNvSpPr/>
          <p:nvPr/>
        </p:nvSpPr>
        <p:spPr>
          <a:xfrm>
            <a:off x="3874008" y="3453384"/>
            <a:ext cx="30479" cy="100583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3" name="object 143"/>
          <p:cNvSpPr/>
          <p:nvPr/>
        </p:nvSpPr>
        <p:spPr>
          <a:xfrm>
            <a:off x="3874008" y="3447288"/>
            <a:ext cx="33655" cy="73660"/>
          </a:xfrm>
          <a:custGeom>
            <a:avLst/>
            <a:gdLst/>
            <a:ahLst/>
            <a:cxnLst/>
            <a:rect l="l" t="t" r="r" b="b"/>
            <a:pathLst>
              <a:path w="33654" h="73660">
                <a:moveTo>
                  <a:pt x="32476" y="46482"/>
                </a:moveTo>
                <a:lnTo>
                  <a:pt x="25653" y="46482"/>
                </a:lnTo>
                <a:lnTo>
                  <a:pt x="26796" y="48260"/>
                </a:lnTo>
                <a:lnTo>
                  <a:pt x="26162" y="55625"/>
                </a:lnTo>
                <a:lnTo>
                  <a:pt x="25526" y="59562"/>
                </a:lnTo>
                <a:lnTo>
                  <a:pt x="26034" y="62484"/>
                </a:lnTo>
                <a:lnTo>
                  <a:pt x="26796" y="66548"/>
                </a:lnTo>
                <a:lnTo>
                  <a:pt x="26162" y="73151"/>
                </a:lnTo>
                <a:lnTo>
                  <a:pt x="27304" y="73151"/>
                </a:lnTo>
                <a:lnTo>
                  <a:pt x="28701" y="68707"/>
                </a:lnTo>
                <a:lnTo>
                  <a:pt x="29590" y="64388"/>
                </a:lnTo>
                <a:lnTo>
                  <a:pt x="30479" y="59562"/>
                </a:lnTo>
                <a:lnTo>
                  <a:pt x="31495" y="54863"/>
                </a:lnTo>
                <a:lnTo>
                  <a:pt x="32476" y="46482"/>
                </a:lnTo>
                <a:close/>
              </a:path>
              <a:path w="33654" h="73660">
                <a:moveTo>
                  <a:pt x="32855" y="20827"/>
                </a:moveTo>
                <a:lnTo>
                  <a:pt x="23621" y="20827"/>
                </a:lnTo>
                <a:lnTo>
                  <a:pt x="22501" y="22733"/>
                </a:lnTo>
                <a:lnTo>
                  <a:pt x="22407" y="24129"/>
                </a:lnTo>
                <a:lnTo>
                  <a:pt x="22513" y="26288"/>
                </a:lnTo>
                <a:lnTo>
                  <a:pt x="22605" y="37719"/>
                </a:lnTo>
                <a:lnTo>
                  <a:pt x="23367" y="46482"/>
                </a:lnTo>
                <a:lnTo>
                  <a:pt x="22987" y="53339"/>
                </a:lnTo>
                <a:lnTo>
                  <a:pt x="24383" y="49784"/>
                </a:lnTo>
                <a:lnTo>
                  <a:pt x="25653" y="46482"/>
                </a:lnTo>
                <a:lnTo>
                  <a:pt x="32476" y="46482"/>
                </a:lnTo>
                <a:lnTo>
                  <a:pt x="33146" y="41021"/>
                </a:lnTo>
                <a:lnTo>
                  <a:pt x="33527" y="32512"/>
                </a:lnTo>
                <a:lnTo>
                  <a:pt x="33019" y="22733"/>
                </a:lnTo>
                <a:lnTo>
                  <a:pt x="32855" y="20827"/>
                </a:lnTo>
                <a:close/>
              </a:path>
              <a:path w="33654" h="73660">
                <a:moveTo>
                  <a:pt x="21336" y="0"/>
                </a:moveTo>
                <a:lnTo>
                  <a:pt x="15366" y="0"/>
                </a:lnTo>
                <a:lnTo>
                  <a:pt x="11175" y="1777"/>
                </a:lnTo>
                <a:lnTo>
                  <a:pt x="8762" y="3301"/>
                </a:lnTo>
                <a:lnTo>
                  <a:pt x="3555" y="8762"/>
                </a:lnTo>
                <a:lnTo>
                  <a:pt x="1650" y="12826"/>
                </a:lnTo>
                <a:lnTo>
                  <a:pt x="0" y="18287"/>
                </a:lnTo>
                <a:lnTo>
                  <a:pt x="1650" y="33274"/>
                </a:lnTo>
                <a:lnTo>
                  <a:pt x="2031" y="27812"/>
                </a:lnTo>
                <a:lnTo>
                  <a:pt x="3175" y="22987"/>
                </a:lnTo>
                <a:lnTo>
                  <a:pt x="6730" y="22733"/>
                </a:lnTo>
                <a:lnTo>
                  <a:pt x="20169" y="22733"/>
                </a:lnTo>
                <a:lnTo>
                  <a:pt x="21208" y="21971"/>
                </a:lnTo>
                <a:lnTo>
                  <a:pt x="23621" y="20827"/>
                </a:lnTo>
                <a:lnTo>
                  <a:pt x="32855" y="20827"/>
                </a:lnTo>
                <a:lnTo>
                  <a:pt x="32384" y="15366"/>
                </a:lnTo>
                <a:lnTo>
                  <a:pt x="32257" y="9906"/>
                </a:lnTo>
                <a:lnTo>
                  <a:pt x="30733" y="6223"/>
                </a:lnTo>
                <a:lnTo>
                  <a:pt x="28828" y="2921"/>
                </a:lnTo>
                <a:lnTo>
                  <a:pt x="26796" y="1524"/>
                </a:lnTo>
                <a:lnTo>
                  <a:pt x="24511" y="1524"/>
                </a:lnTo>
                <a:lnTo>
                  <a:pt x="21336" y="0"/>
                </a:lnTo>
                <a:close/>
              </a:path>
              <a:path w="33654" h="73660">
                <a:moveTo>
                  <a:pt x="20169" y="22733"/>
                </a:moveTo>
                <a:lnTo>
                  <a:pt x="6730" y="22733"/>
                </a:lnTo>
                <a:lnTo>
                  <a:pt x="9525" y="23367"/>
                </a:lnTo>
                <a:lnTo>
                  <a:pt x="15112" y="23367"/>
                </a:lnTo>
                <a:lnTo>
                  <a:pt x="12191" y="26288"/>
                </a:lnTo>
                <a:lnTo>
                  <a:pt x="14224" y="24891"/>
                </a:lnTo>
                <a:lnTo>
                  <a:pt x="17652" y="24129"/>
                </a:lnTo>
                <a:lnTo>
                  <a:pt x="19303" y="23367"/>
                </a:lnTo>
                <a:lnTo>
                  <a:pt x="20169" y="227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4" name="object 144"/>
          <p:cNvSpPr/>
          <p:nvPr/>
        </p:nvSpPr>
        <p:spPr>
          <a:xfrm>
            <a:off x="4027932" y="3875532"/>
            <a:ext cx="3175" cy="116205"/>
          </a:xfrm>
          <a:custGeom>
            <a:avLst/>
            <a:gdLst/>
            <a:ahLst/>
            <a:cxnLst/>
            <a:rect l="l" t="t" r="r" b="b"/>
            <a:pathLst>
              <a:path w="3175" h="116204">
                <a:moveTo>
                  <a:pt x="3047" y="0"/>
                </a:moveTo>
                <a:lnTo>
                  <a:pt x="3047" y="38354"/>
                </a:lnTo>
                <a:lnTo>
                  <a:pt x="2412" y="61468"/>
                </a:lnTo>
                <a:lnTo>
                  <a:pt x="1650" y="86360"/>
                </a:lnTo>
                <a:lnTo>
                  <a:pt x="0" y="110236"/>
                </a:lnTo>
                <a:lnTo>
                  <a:pt x="253" y="115824"/>
                </a:lnTo>
                <a:lnTo>
                  <a:pt x="3047" y="0"/>
                </a:lnTo>
                <a:close/>
              </a:path>
            </a:pathLst>
          </a:custGeom>
          <a:ln w="9143">
            <a:solidFill>
              <a:srgbClr val="FF5F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5" name="object 145"/>
          <p:cNvSpPr/>
          <p:nvPr/>
        </p:nvSpPr>
        <p:spPr>
          <a:xfrm>
            <a:off x="3989832" y="3581400"/>
            <a:ext cx="76200" cy="506095"/>
          </a:xfrm>
          <a:custGeom>
            <a:avLst/>
            <a:gdLst/>
            <a:ahLst/>
            <a:cxnLst/>
            <a:rect l="l" t="t" r="r" b="b"/>
            <a:pathLst>
              <a:path w="76200" h="506095">
                <a:moveTo>
                  <a:pt x="73890" y="176911"/>
                </a:moveTo>
                <a:lnTo>
                  <a:pt x="10287" y="176911"/>
                </a:lnTo>
                <a:lnTo>
                  <a:pt x="9778" y="245999"/>
                </a:lnTo>
                <a:lnTo>
                  <a:pt x="14223" y="245999"/>
                </a:lnTo>
                <a:lnTo>
                  <a:pt x="19430" y="389000"/>
                </a:lnTo>
                <a:lnTo>
                  <a:pt x="19812" y="464819"/>
                </a:lnTo>
                <a:lnTo>
                  <a:pt x="20573" y="499363"/>
                </a:lnTo>
                <a:lnTo>
                  <a:pt x="24383" y="505968"/>
                </a:lnTo>
                <a:lnTo>
                  <a:pt x="30733" y="500125"/>
                </a:lnTo>
                <a:lnTo>
                  <a:pt x="34416" y="441579"/>
                </a:lnTo>
                <a:lnTo>
                  <a:pt x="50446" y="441579"/>
                </a:lnTo>
                <a:lnTo>
                  <a:pt x="53212" y="385699"/>
                </a:lnTo>
                <a:lnTo>
                  <a:pt x="59943" y="301879"/>
                </a:lnTo>
                <a:lnTo>
                  <a:pt x="70230" y="223900"/>
                </a:lnTo>
                <a:lnTo>
                  <a:pt x="76200" y="222504"/>
                </a:lnTo>
                <a:lnTo>
                  <a:pt x="73890" y="176911"/>
                </a:lnTo>
                <a:close/>
              </a:path>
              <a:path w="76200" h="506095">
                <a:moveTo>
                  <a:pt x="50446" y="441579"/>
                </a:moveTo>
                <a:lnTo>
                  <a:pt x="34416" y="441579"/>
                </a:lnTo>
                <a:lnTo>
                  <a:pt x="37083" y="502666"/>
                </a:lnTo>
                <a:lnTo>
                  <a:pt x="42544" y="505206"/>
                </a:lnTo>
                <a:lnTo>
                  <a:pt x="47497" y="501142"/>
                </a:lnTo>
                <a:lnTo>
                  <a:pt x="50446" y="441579"/>
                </a:lnTo>
                <a:close/>
              </a:path>
              <a:path w="76200" h="506095">
                <a:moveTo>
                  <a:pt x="21589" y="5207"/>
                </a:moveTo>
                <a:lnTo>
                  <a:pt x="6730" y="21716"/>
                </a:lnTo>
                <a:lnTo>
                  <a:pt x="2793" y="35306"/>
                </a:lnTo>
                <a:lnTo>
                  <a:pt x="0" y="151892"/>
                </a:lnTo>
                <a:lnTo>
                  <a:pt x="1142" y="179450"/>
                </a:lnTo>
                <a:lnTo>
                  <a:pt x="10287" y="176911"/>
                </a:lnTo>
                <a:lnTo>
                  <a:pt x="73890" y="176911"/>
                </a:lnTo>
                <a:lnTo>
                  <a:pt x="70738" y="114681"/>
                </a:lnTo>
                <a:lnTo>
                  <a:pt x="70426" y="45212"/>
                </a:lnTo>
                <a:lnTo>
                  <a:pt x="37845" y="45212"/>
                </a:lnTo>
                <a:lnTo>
                  <a:pt x="21589" y="5207"/>
                </a:lnTo>
                <a:close/>
              </a:path>
              <a:path w="76200" h="506095">
                <a:moveTo>
                  <a:pt x="51053" y="0"/>
                </a:moveTo>
                <a:lnTo>
                  <a:pt x="37845" y="45212"/>
                </a:lnTo>
                <a:lnTo>
                  <a:pt x="70426" y="45212"/>
                </a:lnTo>
                <a:lnTo>
                  <a:pt x="70357" y="30099"/>
                </a:lnTo>
                <a:lnTo>
                  <a:pt x="67055" y="20574"/>
                </a:lnTo>
                <a:lnTo>
                  <a:pt x="51053" y="0"/>
                </a:lnTo>
                <a:close/>
              </a:path>
            </a:pathLst>
          </a:custGeom>
          <a:solidFill>
            <a:srgbClr val="9900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6" name="object 146"/>
          <p:cNvSpPr/>
          <p:nvPr/>
        </p:nvSpPr>
        <p:spPr>
          <a:xfrm>
            <a:off x="4006596" y="3723132"/>
            <a:ext cx="30480" cy="106680"/>
          </a:xfrm>
          <a:custGeom>
            <a:avLst/>
            <a:gdLst/>
            <a:ahLst/>
            <a:cxnLst/>
            <a:rect l="l" t="t" r="r" b="b"/>
            <a:pathLst>
              <a:path w="30479" h="106679">
                <a:moveTo>
                  <a:pt x="30479" y="0"/>
                </a:moveTo>
                <a:lnTo>
                  <a:pt x="0" y="106680"/>
                </a:lnTo>
                <a:lnTo>
                  <a:pt x="29717" y="101092"/>
                </a:lnTo>
                <a:lnTo>
                  <a:pt x="30479" y="0"/>
                </a:lnTo>
                <a:close/>
              </a:path>
            </a:pathLst>
          </a:custGeom>
          <a:solidFill>
            <a:srgbClr val="9900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7" name="object 147"/>
          <p:cNvSpPr/>
          <p:nvPr/>
        </p:nvSpPr>
        <p:spPr>
          <a:xfrm>
            <a:off x="4006596" y="3723132"/>
            <a:ext cx="30480" cy="106680"/>
          </a:xfrm>
          <a:custGeom>
            <a:avLst/>
            <a:gdLst/>
            <a:ahLst/>
            <a:cxnLst/>
            <a:rect l="l" t="t" r="r" b="b"/>
            <a:pathLst>
              <a:path w="30479" h="106679">
                <a:moveTo>
                  <a:pt x="0" y="106680"/>
                </a:moveTo>
                <a:lnTo>
                  <a:pt x="29717" y="101092"/>
                </a:lnTo>
                <a:lnTo>
                  <a:pt x="30479" y="0"/>
                </a:lnTo>
              </a:path>
            </a:pathLst>
          </a:custGeom>
          <a:ln w="9144">
            <a:solidFill>
              <a:srgbClr val="5F3E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8" name="object 148"/>
          <p:cNvSpPr/>
          <p:nvPr/>
        </p:nvSpPr>
        <p:spPr>
          <a:xfrm>
            <a:off x="4003547" y="3735323"/>
            <a:ext cx="30480" cy="27940"/>
          </a:xfrm>
          <a:custGeom>
            <a:avLst/>
            <a:gdLst/>
            <a:ahLst/>
            <a:cxnLst/>
            <a:rect l="l" t="t" r="r" b="b"/>
            <a:pathLst>
              <a:path w="30479" h="27939">
                <a:moveTo>
                  <a:pt x="30479" y="0"/>
                </a:moveTo>
                <a:lnTo>
                  <a:pt x="0" y="27431"/>
                </a:lnTo>
                <a:lnTo>
                  <a:pt x="10667" y="19812"/>
                </a:lnTo>
                <a:lnTo>
                  <a:pt x="30479" y="0"/>
                </a:lnTo>
                <a:close/>
              </a:path>
            </a:pathLst>
          </a:custGeom>
          <a:solidFill>
            <a:srgbClr val="9900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9" name="object 149"/>
          <p:cNvSpPr/>
          <p:nvPr/>
        </p:nvSpPr>
        <p:spPr>
          <a:xfrm>
            <a:off x="4003547" y="3735323"/>
            <a:ext cx="30480" cy="27940"/>
          </a:xfrm>
          <a:custGeom>
            <a:avLst/>
            <a:gdLst/>
            <a:ahLst/>
            <a:cxnLst/>
            <a:rect l="l" t="t" r="r" b="b"/>
            <a:pathLst>
              <a:path w="30479" h="27939">
                <a:moveTo>
                  <a:pt x="0" y="27431"/>
                </a:moveTo>
                <a:lnTo>
                  <a:pt x="10667" y="19812"/>
                </a:lnTo>
                <a:lnTo>
                  <a:pt x="30479" y="0"/>
                </a:lnTo>
              </a:path>
            </a:pathLst>
          </a:custGeom>
          <a:ln w="9144">
            <a:solidFill>
              <a:srgbClr val="5F3E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0" name="object 150"/>
          <p:cNvSpPr/>
          <p:nvPr/>
        </p:nvSpPr>
        <p:spPr>
          <a:xfrm>
            <a:off x="4002023" y="3633215"/>
            <a:ext cx="43180" cy="94615"/>
          </a:xfrm>
          <a:custGeom>
            <a:avLst/>
            <a:gdLst/>
            <a:ahLst/>
            <a:cxnLst/>
            <a:rect l="l" t="t" r="r" b="b"/>
            <a:pathLst>
              <a:path w="43179" h="94614">
                <a:moveTo>
                  <a:pt x="27431" y="0"/>
                </a:moveTo>
                <a:lnTo>
                  <a:pt x="0" y="33273"/>
                </a:lnTo>
                <a:lnTo>
                  <a:pt x="15112" y="94487"/>
                </a:lnTo>
                <a:lnTo>
                  <a:pt x="42672" y="63753"/>
                </a:lnTo>
                <a:lnTo>
                  <a:pt x="27431" y="0"/>
                </a:lnTo>
                <a:close/>
              </a:path>
            </a:pathLst>
          </a:custGeom>
          <a:solidFill>
            <a:srgbClr val="9900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1" name="object 151"/>
          <p:cNvSpPr/>
          <p:nvPr/>
        </p:nvSpPr>
        <p:spPr>
          <a:xfrm>
            <a:off x="4029455" y="3672840"/>
            <a:ext cx="18415" cy="52069"/>
          </a:xfrm>
          <a:custGeom>
            <a:avLst/>
            <a:gdLst/>
            <a:ahLst/>
            <a:cxnLst/>
            <a:rect l="l" t="t" r="r" b="b"/>
            <a:pathLst>
              <a:path w="18414" h="52070">
                <a:moveTo>
                  <a:pt x="12192" y="0"/>
                </a:moveTo>
                <a:lnTo>
                  <a:pt x="10668" y="3683"/>
                </a:lnTo>
                <a:lnTo>
                  <a:pt x="7112" y="8636"/>
                </a:lnTo>
                <a:lnTo>
                  <a:pt x="4572" y="23876"/>
                </a:lnTo>
                <a:lnTo>
                  <a:pt x="0" y="31623"/>
                </a:lnTo>
                <a:lnTo>
                  <a:pt x="1778" y="51816"/>
                </a:lnTo>
                <a:lnTo>
                  <a:pt x="11938" y="44704"/>
                </a:lnTo>
                <a:lnTo>
                  <a:pt x="17272" y="34671"/>
                </a:lnTo>
                <a:lnTo>
                  <a:pt x="18288" y="25400"/>
                </a:lnTo>
                <a:lnTo>
                  <a:pt x="17272" y="12700"/>
                </a:lnTo>
                <a:lnTo>
                  <a:pt x="13716" y="5207"/>
                </a:lnTo>
                <a:lnTo>
                  <a:pt x="13589" y="1524"/>
                </a:lnTo>
                <a:lnTo>
                  <a:pt x="12192" y="0"/>
                </a:lnTo>
                <a:close/>
              </a:path>
            </a:pathLst>
          </a:custGeom>
          <a:solidFill>
            <a:srgbClr val="9900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2" name="object 152"/>
          <p:cNvSpPr/>
          <p:nvPr/>
        </p:nvSpPr>
        <p:spPr>
          <a:xfrm>
            <a:off x="3998976" y="3703320"/>
            <a:ext cx="33655" cy="55244"/>
          </a:xfrm>
          <a:custGeom>
            <a:avLst/>
            <a:gdLst/>
            <a:ahLst/>
            <a:cxnLst/>
            <a:rect l="l" t="t" r="r" b="b"/>
            <a:pathLst>
              <a:path w="33654" h="55245">
                <a:moveTo>
                  <a:pt x="29845" y="0"/>
                </a:moveTo>
                <a:lnTo>
                  <a:pt x="12191" y="15112"/>
                </a:lnTo>
                <a:lnTo>
                  <a:pt x="1397" y="22605"/>
                </a:lnTo>
                <a:lnTo>
                  <a:pt x="896" y="22605"/>
                </a:lnTo>
                <a:lnTo>
                  <a:pt x="0" y="54863"/>
                </a:lnTo>
                <a:lnTo>
                  <a:pt x="13335" y="45592"/>
                </a:lnTo>
                <a:lnTo>
                  <a:pt x="23875" y="34416"/>
                </a:lnTo>
                <a:lnTo>
                  <a:pt x="33527" y="24002"/>
                </a:lnTo>
                <a:lnTo>
                  <a:pt x="33313" y="22605"/>
                </a:lnTo>
                <a:lnTo>
                  <a:pt x="1397" y="22605"/>
                </a:lnTo>
                <a:lnTo>
                  <a:pt x="1015" y="18287"/>
                </a:lnTo>
                <a:lnTo>
                  <a:pt x="32651" y="18287"/>
                </a:lnTo>
                <a:lnTo>
                  <a:pt x="29845" y="0"/>
                </a:lnTo>
                <a:close/>
              </a:path>
            </a:pathLst>
          </a:custGeom>
          <a:solidFill>
            <a:srgbClr val="9900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3" name="object 153"/>
          <p:cNvSpPr/>
          <p:nvPr/>
        </p:nvSpPr>
        <p:spPr>
          <a:xfrm>
            <a:off x="4024884" y="3845052"/>
            <a:ext cx="6350" cy="182880"/>
          </a:xfrm>
          <a:custGeom>
            <a:avLst/>
            <a:gdLst/>
            <a:ahLst/>
            <a:cxnLst/>
            <a:rect l="l" t="t" r="r" b="b"/>
            <a:pathLst>
              <a:path w="6350" h="182879">
                <a:moveTo>
                  <a:pt x="6095" y="0"/>
                </a:moveTo>
                <a:lnTo>
                  <a:pt x="3937" y="98425"/>
                </a:lnTo>
                <a:lnTo>
                  <a:pt x="0" y="182880"/>
                </a:lnTo>
              </a:path>
            </a:pathLst>
          </a:custGeom>
          <a:ln w="9143">
            <a:solidFill>
              <a:srgbClr val="5F3E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4" name="object 154"/>
          <p:cNvSpPr/>
          <p:nvPr/>
        </p:nvSpPr>
        <p:spPr>
          <a:xfrm>
            <a:off x="3331464" y="3657600"/>
            <a:ext cx="15240" cy="3175"/>
          </a:xfrm>
          <a:custGeom>
            <a:avLst/>
            <a:gdLst/>
            <a:ahLst/>
            <a:cxnLst/>
            <a:rect l="l" t="t" r="r" b="b"/>
            <a:pathLst>
              <a:path w="15239" h="3175">
                <a:moveTo>
                  <a:pt x="0" y="3048"/>
                </a:moveTo>
                <a:lnTo>
                  <a:pt x="3937" y="2667"/>
                </a:lnTo>
                <a:lnTo>
                  <a:pt x="10540" y="1777"/>
                </a:lnTo>
                <a:lnTo>
                  <a:pt x="14097" y="381"/>
                </a:lnTo>
                <a:lnTo>
                  <a:pt x="15239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5" name="object 155"/>
          <p:cNvSpPr/>
          <p:nvPr/>
        </p:nvSpPr>
        <p:spPr>
          <a:xfrm>
            <a:off x="381000" y="4535423"/>
            <a:ext cx="3581400" cy="609600"/>
          </a:xfrm>
          <a:custGeom>
            <a:avLst/>
            <a:gdLst/>
            <a:ahLst/>
            <a:cxnLst/>
            <a:rect l="l" t="t" r="r" b="b"/>
            <a:pathLst>
              <a:path w="3581400" h="609600">
                <a:moveTo>
                  <a:pt x="0" y="101600"/>
                </a:moveTo>
                <a:lnTo>
                  <a:pt x="101600" y="0"/>
                </a:lnTo>
                <a:lnTo>
                  <a:pt x="3479800" y="0"/>
                </a:lnTo>
                <a:lnTo>
                  <a:pt x="3581400" y="101600"/>
                </a:lnTo>
                <a:lnTo>
                  <a:pt x="3581400" y="508000"/>
                </a:lnTo>
                <a:lnTo>
                  <a:pt x="3479800" y="609600"/>
                </a:lnTo>
                <a:lnTo>
                  <a:pt x="101600" y="609600"/>
                </a:lnTo>
                <a:lnTo>
                  <a:pt x="0" y="508000"/>
                </a:lnTo>
                <a:lnTo>
                  <a:pt x="0" y="101600"/>
                </a:lnTo>
                <a:close/>
              </a:path>
            </a:pathLst>
          </a:custGeom>
          <a:ln w="24384">
            <a:solidFill>
              <a:srgbClr val="4F81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6" name="object 156"/>
          <p:cNvSpPr txBox="1"/>
          <p:nvPr/>
        </p:nvSpPr>
        <p:spPr>
          <a:xfrm>
            <a:off x="804672" y="4602479"/>
            <a:ext cx="2009139" cy="411480"/>
          </a:xfrm>
          <a:prstGeom prst="rect">
            <a:avLst/>
          </a:prstGeom>
          <a:ln w="24384">
            <a:solidFill>
              <a:srgbClr val="4F81BC"/>
            </a:solidFill>
          </a:ln>
        </p:spPr>
        <p:txBody>
          <a:bodyPr wrap="square" lIns="0" tIns="40005" rIns="0" bIns="0" rtlCol="0" vert="horz">
            <a:spAutoFit/>
          </a:bodyPr>
          <a:lstStyle/>
          <a:p>
            <a:pPr marL="180975">
              <a:lnSpc>
                <a:spcPct val="100000"/>
              </a:lnSpc>
              <a:spcBef>
                <a:spcPts val="315"/>
              </a:spcBef>
            </a:pPr>
            <a:r>
              <a:rPr dirty="0" sz="2400" spc="-340" b="1">
                <a:latin typeface="Arial"/>
                <a:cs typeface="Arial"/>
              </a:rPr>
              <a:t>ةلاعفلا</a:t>
            </a:r>
            <a:r>
              <a:rPr dirty="0" sz="2400" spc="-35" b="1">
                <a:latin typeface="Arial"/>
                <a:cs typeface="Arial"/>
              </a:rPr>
              <a:t> </a:t>
            </a:r>
            <a:r>
              <a:rPr dirty="0" sz="2400" spc="-275" b="1">
                <a:latin typeface="Arial"/>
                <a:cs typeface="Arial"/>
              </a:rPr>
              <a:t>تلااصتلاا</a:t>
            </a:r>
            <a:endParaRPr sz="2400">
              <a:latin typeface="Arial"/>
              <a:cs typeface="Arial"/>
            </a:endParaRPr>
          </a:p>
        </p:txBody>
      </p:sp>
      <p:sp>
        <p:nvSpPr>
          <p:cNvPr id="157" name="object 157"/>
          <p:cNvSpPr/>
          <p:nvPr/>
        </p:nvSpPr>
        <p:spPr>
          <a:xfrm>
            <a:off x="3057144" y="4267263"/>
            <a:ext cx="860869" cy="937069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8" name="object 158"/>
          <p:cNvSpPr/>
          <p:nvPr/>
        </p:nvSpPr>
        <p:spPr>
          <a:xfrm>
            <a:off x="5334000" y="5602223"/>
            <a:ext cx="3581400" cy="609600"/>
          </a:xfrm>
          <a:custGeom>
            <a:avLst/>
            <a:gdLst/>
            <a:ahLst/>
            <a:cxnLst/>
            <a:rect l="l" t="t" r="r" b="b"/>
            <a:pathLst>
              <a:path w="3581400" h="609600">
                <a:moveTo>
                  <a:pt x="0" y="101600"/>
                </a:moveTo>
                <a:lnTo>
                  <a:pt x="101600" y="0"/>
                </a:lnTo>
                <a:lnTo>
                  <a:pt x="3479800" y="0"/>
                </a:lnTo>
                <a:lnTo>
                  <a:pt x="3581400" y="101600"/>
                </a:lnTo>
                <a:lnTo>
                  <a:pt x="3581400" y="507999"/>
                </a:lnTo>
                <a:lnTo>
                  <a:pt x="3479800" y="609599"/>
                </a:lnTo>
                <a:lnTo>
                  <a:pt x="101600" y="609599"/>
                </a:lnTo>
                <a:lnTo>
                  <a:pt x="0" y="507999"/>
                </a:lnTo>
                <a:lnTo>
                  <a:pt x="0" y="101600"/>
                </a:lnTo>
                <a:close/>
              </a:path>
            </a:pathLst>
          </a:custGeom>
          <a:ln w="24384">
            <a:solidFill>
              <a:srgbClr val="4F81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9" name="object 159"/>
          <p:cNvSpPr/>
          <p:nvPr/>
        </p:nvSpPr>
        <p:spPr>
          <a:xfrm>
            <a:off x="5843015" y="5660135"/>
            <a:ext cx="1801495" cy="649605"/>
          </a:xfrm>
          <a:custGeom>
            <a:avLst/>
            <a:gdLst/>
            <a:ahLst/>
            <a:cxnLst/>
            <a:rect l="l" t="t" r="r" b="b"/>
            <a:pathLst>
              <a:path w="1801495" h="649604">
                <a:moveTo>
                  <a:pt x="0" y="649223"/>
                </a:moveTo>
                <a:lnTo>
                  <a:pt x="1801367" y="649223"/>
                </a:lnTo>
                <a:lnTo>
                  <a:pt x="1801367" y="0"/>
                </a:lnTo>
                <a:lnTo>
                  <a:pt x="0" y="0"/>
                </a:lnTo>
                <a:lnTo>
                  <a:pt x="0" y="64922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0" name="object 160"/>
          <p:cNvSpPr txBox="1"/>
          <p:nvPr/>
        </p:nvSpPr>
        <p:spPr>
          <a:xfrm>
            <a:off x="5843015" y="5660135"/>
            <a:ext cx="1801495" cy="649605"/>
          </a:xfrm>
          <a:prstGeom prst="rect">
            <a:avLst/>
          </a:prstGeom>
          <a:ln w="24384">
            <a:solidFill>
              <a:srgbClr val="4F81BC"/>
            </a:solidFill>
          </a:ln>
        </p:spPr>
        <p:txBody>
          <a:bodyPr wrap="square" lIns="0" tIns="40005" rIns="0" bIns="0" rtlCol="0" vert="horz">
            <a:spAutoFit/>
          </a:bodyPr>
          <a:lstStyle/>
          <a:p>
            <a:pPr marL="551180">
              <a:lnSpc>
                <a:spcPct val="100000"/>
              </a:lnSpc>
              <a:spcBef>
                <a:spcPts val="315"/>
              </a:spcBef>
            </a:pPr>
            <a:r>
              <a:rPr dirty="0" sz="2400" spc="-380" b="1">
                <a:latin typeface="Arial"/>
                <a:cs typeface="Arial"/>
              </a:rPr>
              <a:t>نيكمتلا</a:t>
            </a:r>
            <a:endParaRPr sz="2400">
              <a:latin typeface="Arial"/>
              <a:cs typeface="Arial"/>
            </a:endParaRPr>
          </a:p>
        </p:txBody>
      </p:sp>
      <p:sp>
        <p:nvSpPr>
          <p:cNvPr id="161" name="object 161"/>
          <p:cNvSpPr/>
          <p:nvPr/>
        </p:nvSpPr>
        <p:spPr>
          <a:xfrm>
            <a:off x="7738871" y="5297423"/>
            <a:ext cx="1071181" cy="1010246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2" name="object 162"/>
          <p:cNvSpPr/>
          <p:nvPr/>
        </p:nvSpPr>
        <p:spPr>
          <a:xfrm>
            <a:off x="381000" y="5602223"/>
            <a:ext cx="3581400" cy="609600"/>
          </a:xfrm>
          <a:custGeom>
            <a:avLst/>
            <a:gdLst/>
            <a:ahLst/>
            <a:cxnLst/>
            <a:rect l="l" t="t" r="r" b="b"/>
            <a:pathLst>
              <a:path w="3581400" h="609600">
                <a:moveTo>
                  <a:pt x="0" y="101600"/>
                </a:moveTo>
                <a:lnTo>
                  <a:pt x="101600" y="0"/>
                </a:lnTo>
                <a:lnTo>
                  <a:pt x="3479800" y="0"/>
                </a:lnTo>
                <a:lnTo>
                  <a:pt x="3581400" y="101600"/>
                </a:lnTo>
                <a:lnTo>
                  <a:pt x="3581400" y="507999"/>
                </a:lnTo>
                <a:lnTo>
                  <a:pt x="3479800" y="609599"/>
                </a:lnTo>
                <a:lnTo>
                  <a:pt x="101600" y="609599"/>
                </a:lnTo>
                <a:lnTo>
                  <a:pt x="0" y="507999"/>
                </a:lnTo>
                <a:lnTo>
                  <a:pt x="0" y="101600"/>
                </a:lnTo>
                <a:close/>
              </a:path>
            </a:pathLst>
          </a:custGeom>
          <a:ln w="24384">
            <a:solidFill>
              <a:srgbClr val="4F81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3" name="object 163"/>
          <p:cNvSpPr/>
          <p:nvPr/>
        </p:nvSpPr>
        <p:spPr>
          <a:xfrm>
            <a:off x="256031" y="5571744"/>
            <a:ext cx="2484120" cy="502920"/>
          </a:xfrm>
          <a:custGeom>
            <a:avLst/>
            <a:gdLst/>
            <a:ahLst/>
            <a:cxnLst/>
            <a:rect l="l" t="t" r="r" b="b"/>
            <a:pathLst>
              <a:path w="2484120" h="502920">
                <a:moveTo>
                  <a:pt x="0" y="502919"/>
                </a:moveTo>
                <a:lnTo>
                  <a:pt x="2484120" y="502919"/>
                </a:lnTo>
                <a:lnTo>
                  <a:pt x="2484120" y="0"/>
                </a:lnTo>
                <a:lnTo>
                  <a:pt x="0" y="0"/>
                </a:lnTo>
                <a:lnTo>
                  <a:pt x="0" y="5029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4" name="object 164"/>
          <p:cNvSpPr txBox="1"/>
          <p:nvPr/>
        </p:nvSpPr>
        <p:spPr>
          <a:xfrm>
            <a:off x="256031" y="5571744"/>
            <a:ext cx="2484120" cy="502920"/>
          </a:xfrm>
          <a:prstGeom prst="rect">
            <a:avLst/>
          </a:prstGeom>
          <a:ln w="24384">
            <a:solidFill>
              <a:srgbClr val="4F81BC"/>
            </a:solidFill>
          </a:ln>
        </p:spPr>
        <p:txBody>
          <a:bodyPr wrap="square" lIns="0" tIns="140335" rIns="0" bIns="0" rtlCol="0" vert="horz">
            <a:spAutoFit/>
          </a:bodyPr>
          <a:lstStyle/>
          <a:p>
            <a:pPr marL="437515">
              <a:lnSpc>
                <a:spcPts val="2855"/>
              </a:lnSpc>
              <a:spcBef>
                <a:spcPts val="1105"/>
              </a:spcBef>
            </a:pPr>
            <a:r>
              <a:rPr dirty="0" sz="2400" spc="-20" b="1">
                <a:latin typeface="Arial"/>
                <a:cs typeface="Arial"/>
              </a:rPr>
              <a:t>ةراهملاو</a:t>
            </a:r>
            <a:r>
              <a:rPr dirty="0" sz="2400" spc="235" b="1">
                <a:latin typeface="Arial"/>
                <a:cs typeface="Arial"/>
              </a:rPr>
              <a:t> </a:t>
            </a:r>
            <a:r>
              <a:rPr dirty="0" sz="2400" spc="-254" b="1">
                <a:latin typeface="Arial"/>
                <a:cs typeface="Arial"/>
              </a:rPr>
              <a:t>ةفرعملا</a:t>
            </a:r>
            <a:endParaRPr sz="2400">
              <a:latin typeface="Arial"/>
              <a:cs typeface="Arial"/>
            </a:endParaRPr>
          </a:p>
        </p:txBody>
      </p:sp>
      <p:sp>
        <p:nvSpPr>
          <p:cNvPr id="165" name="object 165"/>
          <p:cNvSpPr/>
          <p:nvPr/>
        </p:nvSpPr>
        <p:spPr>
          <a:xfrm>
            <a:off x="2923032" y="5465064"/>
            <a:ext cx="940104" cy="754202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6" name="object 166"/>
          <p:cNvSpPr txBox="1"/>
          <p:nvPr/>
        </p:nvSpPr>
        <p:spPr>
          <a:xfrm>
            <a:off x="8418068" y="6434734"/>
            <a:ext cx="1962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888888"/>
                </a:solidFill>
                <a:latin typeface="Arial"/>
                <a:cs typeface="Arial"/>
              </a:rPr>
              <a:t>98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14397"/>
            <a:ext cx="9144000" cy="105410"/>
          </a:xfrm>
          <a:custGeom>
            <a:avLst/>
            <a:gdLst/>
            <a:ahLst/>
            <a:cxnLst/>
            <a:rect l="l" t="t" r="r" b="b"/>
            <a:pathLst>
              <a:path w="9144000" h="105409">
                <a:moveTo>
                  <a:pt x="31893" y="22978"/>
                </a:moveTo>
                <a:lnTo>
                  <a:pt x="0" y="55047"/>
                </a:lnTo>
                <a:lnTo>
                  <a:pt x="0" y="73335"/>
                </a:lnTo>
                <a:lnTo>
                  <a:pt x="32114" y="105274"/>
                </a:lnTo>
                <a:lnTo>
                  <a:pt x="59397" y="77842"/>
                </a:lnTo>
                <a:lnTo>
                  <a:pt x="32040" y="77842"/>
                </a:lnTo>
                <a:lnTo>
                  <a:pt x="31967" y="50410"/>
                </a:lnTo>
                <a:lnTo>
                  <a:pt x="59401" y="50337"/>
                </a:lnTo>
                <a:lnTo>
                  <a:pt x="31893" y="22978"/>
                </a:lnTo>
                <a:close/>
              </a:path>
              <a:path w="9144000" h="105409">
                <a:moveTo>
                  <a:pt x="9143999" y="53462"/>
                </a:moveTo>
                <a:lnTo>
                  <a:pt x="9118131" y="53532"/>
                </a:lnTo>
                <a:lnTo>
                  <a:pt x="9143999" y="79249"/>
                </a:lnTo>
                <a:lnTo>
                  <a:pt x="9143999" y="53462"/>
                </a:lnTo>
                <a:close/>
              </a:path>
              <a:path w="9144000" h="105409">
                <a:moveTo>
                  <a:pt x="59401" y="50337"/>
                </a:moveTo>
                <a:lnTo>
                  <a:pt x="31967" y="50410"/>
                </a:lnTo>
                <a:lnTo>
                  <a:pt x="32040" y="77842"/>
                </a:lnTo>
                <a:lnTo>
                  <a:pt x="59470" y="77769"/>
                </a:lnTo>
                <a:lnTo>
                  <a:pt x="73152" y="64012"/>
                </a:lnTo>
                <a:lnTo>
                  <a:pt x="59401" y="50337"/>
                </a:lnTo>
                <a:close/>
              </a:path>
              <a:path w="9144000" h="105409">
                <a:moveTo>
                  <a:pt x="59470" y="77769"/>
                </a:moveTo>
                <a:lnTo>
                  <a:pt x="32040" y="77842"/>
                </a:lnTo>
                <a:lnTo>
                  <a:pt x="59397" y="77842"/>
                </a:lnTo>
                <a:close/>
              </a:path>
              <a:path w="9144000" h="105409">
                <a:moveTo>
                  <a:pt x="9118052" y="26100"/>
                </a:moveTo>
                <a:lnTo>
                  <a:pt x="59401" y="50337"/>
                </a:lnTo>
                <a:lnTo>
                  <a:pt x="73152" y="64012"/>
                </a:lnTo>
                <a:lnTo>
                  <a:pt x="59470" y="77769"/>
                </a:lnTo>
                <a:lnTo>
                  <a:pt x="9118131" y="53532"/>
                </a:lnTo>
                <a:lnTo>
                  <a:pt x="9104376" y="39857"/>
                </a:lnTo>
                <a:lnTo>
                  <a:pt x="9118052" y="26100"/>
                </a:lnTo>
                <a:close/>
              </a:path>
              <a:path w="9144000" h="105409">
                <a:moveTo>
                  <a:pt x="9143999" y="26030"/>
                </a:moveTo>
                <a:lnTo>
                  <a:pt x="9118052" y="26100"/>
                </a:lnTo>
                <a:lnTo>
                  <a:pt x="9104376" y="39857"/>
                </a:lnTo>
                <a:lnTo>
                  <a:pt x="9118131" y="53532"/>
                </a:lnTo>
                <a:lnTo>
                  <a:pt x="9143999" y="53462"/>
                </a:lnTo>
                <a:lnTo>
                  <a:pt x="9143999" y="26030"/>
                </a:lnTo>
                <a:close/>
              </a:path>
              <a:path w="9144000" h="105409">
                <a:moveTo>
                  <a:pt x="9143999" y="0"/>
                </a:moveTo>
                <a:lnTo>
                  <a:pt x="9118052" y="26100"/>
                </a:lnTo>
                <a:lnTo>
                  <a:pt x="9143999" y="26030"/>
                </a:lnTo>
                <a:lnTo>
                  <a:pt x="9143999" y="0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818892" y="1878599"/>
            <a:ext cx="5577840" cy="2890520"/>
          </a:xfrm>
          <a:prstGeom prst="rect">
            <a:avLst/>
          </a:prstGeom>
        </p:spPr>
        <p:txBody>
          <a:bodyPr wrap="square" lIns="0" tIns="151765" rIns="0" bIns="0" rtlCol="0" vert="horz">
            <a:spAutoFit/>
          </a:bodyPr>
          <a:lstStyle/>
          <a:p>
            <a:pPr marL="3641090">
              <a:lnSpc>
                <a:spcPct val="100000"/>
              </a:lnSpc>
              <a:spcBef>
                <a:spcPts val="1195"/>
              </a:spcBef>
            </a:pPr>
            <a:r>
              <a:rPr dirty="0" sz="4400" spc="-120" b="1">
                <a:latin typeface="Arial"/>
                <a:cs typeface="Arial"/>
              </a:rPr>
              <a:t>فظوملا</a:t>
            </a:r>
            <a:endParaRPr sz="44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715"/>
              </a:spcBef>
            </a:pPr>
            <a:r>
              <a:rPr dirty="0" sz="2800" b="1">
                <a:latin typeface="Arial"/>
                <a:cs typeface="Arial"/>
              </a:rPr>
              <a:t>. </a:t>
            </a:r>
            <a:r>
              <a:rPr dirty="0" sz="2800" spc="-405" b="1">
                <a:latin typeface="Arial"/>
                <a:cs typeface="Arial"/>
              </a:rPr>
              <a:t>ةيحصلا  </a:t>
            </a:r>
            <a:r>
              <a:rPr dirty="0" sz="2800" spc="-270" b="1">
                <a:latin typeface="Arial"/>
                <a:cs typeface="Arial"/>
              </a:rPr>
              <a:t>ةسسؤملا  </a:t>
            </a:r>
            <a:r>
              <a:rPr dirty="0" sz="2800" spc="-200" b="1">
                <a:latin typeface="Arial"/>
                <a:cs typeface="Arial"/>
              </a:rPr>
              <a:t>ةلاسرو </a:t>
            </a:r>
            <a:r>
              <a:rPr dirty="0" sz="2800" spc="-210" b="1">
                <a:latin typeface="Arial"/>
                <a:cs typeface="Arial"/>
              </a:rPr>
              <a:t>ةيؤر </a:t>
            </a:r>
            <a:r>
              <a:rPr dirty="0" sz="2800" spc="-395" b="1">
                <a:latin typeface="Arial"/>
                <a:cs typeface="Arial"/>
              </a:rPr>
              <a:t>مهفيو  </a:t>
            </a:r>
            <a:r>
              <a:rPr dirty="0" sz="2800" spc="-385" b="1">
                <a:latin typeface="Arial"/>
                <a:cs typeface="Arial"/>
              </a:rPr>
              <a:t>فرعي </a:t>
            </a:r>
            <a:r>
              <a:rPr dirty="0" sz="2800" spc="-210" b="1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675"/>
              </a:spcBef>
            </a:pPr>
            <a:r>
              <a:rPr dirty="0" sz="2800" b="1">
                <a:latin typeface="Arial"/>
                <a:cs typeface="Arial"/>
              </a:rPr>
              <a:t>. </a:t>
            </a:r>
            <a:r>
              <a:rPr dirty="0" sz="2800" spc="-225" b="1">
                <a:latin typeface="Arial"/>
                <a:cs typeface="Arial"/>
              </a:rPr>
              <a:t>تابجاولا </a:t>
            </a:r>
            <a:r>
              <a:rPr dirty="0" sz="2800" b="1">
                <a:latin typeface="Arial"/>
                <a:cs typeface="Arial"/>
              </a:rPr>
              <a:t>و </a:t>
            </a:r>
            <a:r>
              <a:rPr dirty="0" sz="2800" spc="-265" b="1">
                <a:latin typeface="Arial"/>
                <a:cs typeface="Arial"/>
              </a:rPr>
              <a:t>قوقحلا  </a:t>
            </a:r>
            <a:r>
              <a:rPr dirty="0" sz="2800" spc="-385" b="1">
                <a:latin typeface="Arial"/>
                <a:cs typeface="Arial"/>
              </a:rPr>
              <a:t>فرعي</a:t>
            </a:r>
            <a:r>
              <a:rPr dirty="0" sz="2800" spc="-70" b="1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675"/>
              </a:spcBef>
            </a:pPr>
            <a:r>
              <a:rPr dirty="0" sz="2800" b="1">
                <a:latin typeface="Arial"/>
                <a:cs typeface="Arial"/>
              </a:rPr>
              <a:t>. </a:t>
            </a:r>
            <a:r>
              <a:rPr dirty="0" sz="2800" spc="35" b="1">
                <a:latin typeface="Arial"/>
                <a:cs typeface="Arial"/>
              </a:rPr>
              <a:t>لامعأ </a:t>
            </a:r>
            <a:r>
              <a:rPr dirty="0" sz="2800" spc="75" b="1">
                <a:latin typeface="Arial"/>
                <a:cs typeface="Arial"/>
              </a:rPr>
              <a:t>نم </a:t>
            </a:r>
            <a:r>
              <a:rPr dirty="0" sz="2800" spc="-135" b="1">
                <a:latin typeface="Arial"/>
                <a:cs typeface="Arial"/>
              </a:rPr>
              <a:t>هنم  </a:t>
            </a:r>
            <a:r>
              <a:rPr dirty="0" sz="2800" spc="-630" b="1">
                <a:latin typeface="Arial"/>
                <a:cs typeface="Arial"/>
              </a:rPr>
              <a:t>عقوتي     </a:t>
            </a:r>
            <a:r>
              <a:rPr dirty="0" sz="2800" spc="90" b="1">
                <a:latin typeface="Arial"/>
                <a:cs typeface="Arial"/>
              </a:rPr>
              <a:t>ام </a:t>
            </a:r>
            <a:r>
              <a:rPr dirty="0" sz="2800" spc="-385" b="1">
                <a:latin typeface="Arial"/>
                <a:cs typeface="Arial"/>
              </a:rPr>
              <a:t>فرعي </a:t>
            </a:r>
            <a:r>
              <a:rPr dirty="0" sz="2800" spc="-370" b="1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675"/>
              </a:spcBef>
            </a:pPr>
            <a:r>
              <a:rPr dirty="0" sz="2800" b="1">
                <a:latin typeface="Arial"/>
                <a:cs typeface="Arial"/>
              </a:rPr>
              <a:t>. </a:t>
            </a:r>
            <a:r>
              <a:rPr dirty="0" sz="2800" spc="-405" b="1">
                <a:latin typeface="Arial"/>
                <a:cs typeface="Arial"/>
              </a:rPr>
              <a:t>ةيحصلا  </a:t>
            </a:r>
            <a:r>
              <a:rPr dirty="0" sz="2800" spc="-355" b="1">
                <a:latin typeface="Arial"/>
                <a:cs typeface="Arial"/>
              </a:rPr>
              <a:t>ةسسؤملل  </a:t>
            </a:r>
            <a:r>
              <a:rPr dirty="0" sz="2800" spc="-120" b="1">
                <a:latin typeface="Arial"/>
                <a:cs typeface="Arial"/>
              </a:rPr>
              <a:t>ةماعلا </a:t>
            </a:r>
            <a:r>
              <a:rPr dirty="0" sz="2800" spc="-185" b="1">
                <a:latin typeface="Arial"/>
                <a:cs typeface="Arial"/>
              </a:rPr>
              <a:t>تاهجوتلا </a:t>
            </a:r>
            <a:r>
              <a:rPr dirty="0" sz="2800" spc="-385" b="1">
                <a:latin typeface="Arial"/>
                <a:cs typeface="Arial"/>
              </a:rPr>
              <a:t>فرعي </a:t>
            </a:r>
            <a:r>
              <a:rPr dirty="0" sz="2800" spc="-215" b="1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788408" y="429768"/>
            <a:ext cx="3624579" cy="1369060"/>
          </a:xfrm>
          <a:custGeom>
            <a:avLst/>
            <a:gdLst/>
            <a:ahLst/>
            <a:cxnLst/>
            <a:rect l="l" t="t" r="r" b="b"/>
            <a:pathLst>
              <a:path w="3624579" h="1369060">
                <a:moveTo>
                  <a:pt x="0" y="684276"/>
                </a:moveTo>
                <a:lnTo>
                  <a:pt x="428751" y="0"/>
                </a:lnTo>
                <a:lnTo>
                  <a:pt x="3195319" y="0"/>
                </a:lnTo>
                <a:lnTo>
                  <a:pt x="3624071" y="684276"/>
                </a:lnTo>
                <a:lnTo>
                  <a:pt x="3195319" y="1368552"/>
                </a:lnTo>
                <a:lnTo>
                  <a:pt x="428751" y="1368552"/>
                </a:lnTo>
                <a:lnTo>
                  <a:pt x="0" y="684276"/>
                </a:lnTo>
                <a:close/>
              </a:path>
            </a:pathLst>
          </a:custGeom>
          <a:ln w="24384">
            <a:solidFill>
              <a:srgbClr val="4F81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215384" y="646176"/>
            <a:ext cx="3886200" cy="862965"/>
          </a:xfrm>
          <a:custGeom>
            <a:avLst/>
            <a:gdLst/>
            <a:ahLst/>
            <a:cxnLst/>
            <a:rect l="l" t="t" r="r" b="b"/>
            <a:pathLst>
              <a:path w="3886200" h="862965">
                <a:moveTo>
                  <a:pt x="0" y="862584"/>
                </a:moveTo>
                <a:lnTo>
                  <a:pt x="3886200" y="862584"/>
                </a:lnTo>
                <a:lnTo>
                  <a:pt x="3886200" y="0"/>
                </a:lnTo>
                <a:lnTo>
                  <a:pt x="0" y="0"/>
                </a:lnTo>
                <a:lnTo>
                  <a:pt x="0" y="86258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215384" y="646176"/>
            <a:ext cx="3886200" cy="862965"/>
          </a:xfrm>
          <a:custGeom>
            <a:avLst/>
            <a:gdLst/>
            <a:ahLst/>
            <a:cxnLst/>
            <a:rect l="l" t="t" r="r" b="b"/>
            <a:pathLst>
              <a:path w="3886200" h="862965">
                <a:moveTo>
                  <a:pt x="0" y="862584"/>
                </a:moveTo>
                <a:lnTo>
                  <a:pt x="3886200" y="862584"/>
                </a:lnTo>
                <a:lnTo>
                  <a:pt x="3886200" y="0"/>
                </a:lnTo>
                <a:lnTo>
                  <a:pt x="0" y="0"/>
                </a:lnTo>
                <a:lnTo>
                  <a:pt x="0" y="862584"/>
                </a:lnTo>
                <a:close/>
              </a:path>
            </a:pathLst>
          </a:custGeom>
          <a:ln w="24384">
            <a:solidFill>
              <a:srgbClr val="4F81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908041" y="593293"/>
            <a:ext cx="3103880" cy="9404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0" spc="-565">
                <a:latin typeface="Microsoft Uighur"/>
                <a:cs typeface="Microsoft Uighur"/>
              </a:rPr>
              <a:t>ضرغلأ </a:t>
            </a:r>
            <a:r>
              <a:rPr dirty="0" sz="6000" spc="-470">
                <a:latin typeface="Microsoft Uighur"/>
                <a:cs typeface="Microsoft Uighur"/>
              </a:rPr>
              <a:t>ح</a:t>
            </a:r>
            <a:r>
              <a:rPr dirty="0" sz="6000" spc="-470">
                <a:latin typeface="Microsoft Uighur"/>
                <a:cs typeface="Microsoft Uighur"/>
              </a:rPr>
              <a:t>وضو </a:t>
            </a:r>
            <a:r>
              <a:rPr dirty="0" sz="6000">
                <a:latin typeface="Microsoft Uighur"/>
                <a:cs typeface="Microsoft Uighur"/>
              </a:rPr>
              <a:t>-</a:t>
            </a:r>
            <a:r>
              <a:rPr dirty="0" sz="6000" spc="-75">
                <a:latin typeface="Microsoft Uighur"/>
                <a:cs typeface="Microsoft Uighur"/>
              </a:rPr>
              <a:t> </a:t>
            </a:r>
            <a:r>
              <a:rPr dirty="0" sz="6000" spc="-425">
                <a:latin typeface="Microsoft Uighur"/>
                <a:cs typeface="Microsoft Uighur"/>
              </a:rPr>
              <a:t>أ</a:t>
            </a:r>
            <a:endParaRPr sz="6000">
              <a:latin typeface="Microsoft Uighur"/>
              <a:cs typeface="Microsoft Uighur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54151" y="3806888"/>
            <a:ext cx="2520136" cy="2515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8418068" y="6434734"/>
            <a:ext cx="1962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888888"/>
                </a:solidFill>
                <a:latin typeface="Arial"/>
                <a:cs typeface="Arial"/>
              </a:rPr>
              <a:t>99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2019-12-03T12:00:37Z</dcterms:created>
  <dcterms:modified xsi:type="dcterms:W3CDTF">2019-12-03T12:00:37Z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2019-12-03T00:00:00Z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2019-12-03T00:00:00Z</vt:filetime>
  </property>
</Properties>
</file>