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18/02/44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0" y="1441980"/>
            <a:ext cx="8319409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many hours a day do you watch Tv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0" y="2252465"/>
            <a:ext cx="692168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Do you usually drink coffee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0" y="3102938"/>
            <a:ext cx="779689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the meaning of give to charity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80" y="3953411"/>
            <a:ext cx="582440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the meaning of rich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817044"/>
            <a:ext cx="649087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meat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319628"/>
            <a:ext cx="825409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much money do you spend a week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0" y="2131488"/>
            <a:ext cx="366903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Can you cook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996496"/>
            <a:ext cx="4857754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were 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you born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0" y="3861504"/>
            <a:ext cx="718294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seafood  ?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0" y="4724901"/>
            <a:ext cx="633057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fruit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99" y="1070497"/>
            <a:ext cx="770545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many hours a day do you sleep?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199" y="1895298"/>
            <a:ext cx="692168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Do you drink a lot of coffee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199" y="2773247"/>
            <a:ext cx="861985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you going to do on the weekend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199" y="3651196"/>
            <a:ext cx="7705456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vegetables ?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529145"/>
            <a:ext cx="6763390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drinks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6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99" y="1070497"/>
            <a:ext cx="8319412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many hours a day do you watch Tv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0" y="1895298"/>
            <a:ext cx="35645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Can you cook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199" y="2773247"/>
            <a:ext cx="861985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you going to do on the weekend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199" y="3651196"/>
            <a:ext cx="594197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the meaning of rich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529145"/>
            <a:ext cx="633057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fruit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82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99" y="1070497"/>
            <a:ext cx="6137915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Do you usually drink coffee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199" y="1895298"/>
            <a:ext cx="4975321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were you born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199" y="2773247"/>
            <a:ext cx="861985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you going to do on the weekend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199" y="3651196"/>
            <a:ext cx="676339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meat ?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529145"/>
            <a:ext cx="7692395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many hours a day do you sleep?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7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99" y="1070497"/>
            <a:ext cx="770545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many hours a day do you sleep?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199" y="1895298"/>
            <a:ext cx="8267161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much money do you spend a week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199" y="2773247"/>
            <a:ext cx="861985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are you going to do on the weekend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199" y="3651196"/>
            <a:ext cx="3499218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Can you cook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4529145"/>
            <a:ext cx="6763390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Give a name for a type of drinks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7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254</Words>
  <Application>Microsoft Office PowerPoint</Application>
  <PresentationFormat>عرض على الشاشة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1st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ڪپړۑآء اڷٲﻣير</cp:lastModifiedBy>
  <cp:revision>28</cp:revision>
  <dcterms:created xsi:type="dcterms:W3CDTF">2021-11-10T12:50:03Z</dcterms:created>
  <dcterms:modified xsi:type="dcterms:W3CDTF">2022-09-14T09:57:23Z</dcterms:modified>
</cp:coreProperties>
</file>