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18/02/44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18/02/44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18/02/44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18/02/44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18/02/44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18/02/44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18/02/44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269"/>
            <a:ext cx="7886700" cy="198373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115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</p:txBody>
      </p:sp>
      <p:sp>
        <p:nvSpPr>
          <p:cNvPr id="4" name="مستطيل 3">
            <a:hlinkClick r:id="rId2" action="ppaction://hlinksldjump"/>
            <a:extLst>
              <a:ext uri="{FF2B5EF4-FFF2-40B4-BE49-F238E27FC236}">
                <a16:creationId xmlns:a16="http://schemas.microsoft.com/office/drawing/2014/main" id="{1C528619-E88C-46EA-AB59-E2773CCE1F9E}"/>
              </a:ext>
            </a:extLst>
          </p:cNvPr>
          <p:cNvSpPr/>
          <p:nvPr/>
        </p:nvSpPr>
        <p:spPr>
          <a:xfrm>
            <a:off x="1127051" y="3861901"/>
            <a:ext cx="925033" cy="104199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1</a:t>
            </a:r>
            <a:endParaRPr lang="ar-SA" sz="7200" dirty="0"/>
          </a:p>
        </p:txBody>
      </p:sp>
      <p:sp>
        <p:nvSpPr>
          <p:cNvPr id="5" name="مستطيل 4">
            <a:hlinkClick r:id="rId3" action="ppaction://hlinksldjump"/>
            <a:extLst>
              <a:ext uri="{FF2B5EF4-FFF2-40B4-BE49-F238E27FC236}">
                <a16:creationId xmlns:a16="http://schemas.microsoft.com/office/drawing/2014/main" id="{01814F8F-83DA-4A5C-9C57-B4F73B97F650}"/>
              </a:ext>
            </a:extLst>
          </p:cNvPr>
          <p:cNvSpPr/>
          <p:nvPr/>
        </p:nvSpPr>
        <p:spPr>
          <a:xfrm>
            <a:off x="2351567" y="3861901"/>
            <a:ext cx="925033" cy="104199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2</a:t>
            </a:r>
            <a:endParaRPr lang="ar-SA" sz="7200" dirty="0"/>
          </a:p>
        </p:txBody>
      </p:sp>
      <p:sp>
        <p:nvSpPr>
          <p:cNvPr id="6" name="مستطيل 5">
            <a:hlinkClick r:id="rId4" action="ppaction://hlinksldjump"/>
            <a:extLst>
              <a:ext uri="{FF2B5EF4-FFF2-40B4-BE49-F238E27FC236}">
                <a16:creationId xmlns:a16="http://schemas.microsoft.com/office/drawing/2014/main" id="{3F8EA590-DD3E-4BDC-8B69-6C46ABC781D5}"/>
              </a:ext>
            </a:extLst>
          </p:cNvPr>
          <p:cNvSpPr/>
          <p:nvPr/>
        </p:nvSpPr>
        <p:spPr>
          <a:xfrm>
            <a:off x="3576083" y="3862531"/>
            <a:ext cx="925033" cy="104199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3</a:t>
            </a:r>
            <a:endParaRPr lang="ar-SA" sz="7200" dirty="0"/>
          </a:p>
        </p:txBody>
      </p:sp>
      <p:sp>
        <p:nvSpPr>
          <p:cNvPr id="7" name="مستطيل 6">
            <a:hlinkClick r:id="rId5" action="ppaction://hlinksldjump"/>
            <a:extLst>
              <a:ext uri="{FF2B5EF4-FFF2-40B4-BE49-F238E27FC236}">
                <a16:creationId xmlns:a16="http://schemas.microsoft.com/office/drawing/2014/main" id="{EF40C74D-535A-4756-BF0A-41F33A15CE21}"/>
              </a:ext>
            </a:extLst>
          </p:cNvPr>
          <p:cNvSpPr/>
          <p:nvPr/>
        </p:nvSpPr>
        <p:spPr>
          <a:xfrm>
            <a:off x="4800599" y="3861901"/>
            <a:ext cx="925033" cy="104199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4</a:t>
            </a:r>
            <a:endParaRPr lang="ar-SA" sz="7200" dirty="0"/>
          </a:p>
        </p:txBody>
      </p:sp>
      <p:sp>
        <p:nvSpPr>
          <p:cNvPr id="8" name="مستطيل 7">
            <a:hlinkClick r:id="rId6" action="ppaction://hlinksldjump"/>
            <a:extLst>
              <a:ext uri="{FF2B5EF4-FFF2-40B4-BE49-F238E27FC236}">
                <a16:creationId xmlns:a16="http://schemas.microsoft.com/office/drawing/2014/main" id="{200D3CA7-5D75-4727-9AB1-F36FD6015EC9}"/>
              </a:ext>
            </a:extLst>
          </p:cNvPr>
          <p:cNvSpPr/>
          <p:nvPr/>
        </p:nvSpPr>
        <p:spPr>
          <a:xfrm>
            <a:off x="5940058" y="3861900"/>
            <a:ext cx="925033" cy="104199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5</a:t>
            </a:r>
            <a:endParaRPr lang="ar-SA" sz="7200" dirty="0"/>
          </a:p>
        </p:txBody>
      </p:sp>
      <p:sp>
        <p:nvSpPr>
          <p:cNvPr id="9" name="مستطيل 8">
            <a:hlinkClick r:id="rId7" action="ppaction://hlinksldjump"/>
            <a:extLst>
              <a:ext uri="{FF2B5EF4-FFF2-40B4-BE49-F238E27FC236}">
                <a16:creationId xmlns:a16="http://schemas.microsoft.com/office/drawing/2014/main" id="{B6F4B222-A5EA-40E9-8D0B-FCE5331F5DB8}"/>
              </a:ext>
            </a:extLst>
          </p:cNvPr>
          <p:cNvSpPr/>
          <p:nvPr/>
        </p:nvSpPr>
        <p:spPr>
          <a:xfrm>
            <a:off x="7079517" y="3861899"/>
            <a:ext cx="925033" cy="10419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6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480" y="1441980"/>
            <a:ext cx="8319409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many hours a day do you watch Tv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2480" y="2252465"/>
            <a:ext cx="692168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Do you usually drink coffee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2480" y="3102938"/>
            <a:ext cx="779689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the meaning of give to charity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2480" y="3953411"/>
            <a:ext cx="582440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the meaning of rich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199" y="4817044"/>
            <a:ext cx="6490879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Give a name for a type of meat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0" y="1319628"/>
            <a:ext cx="825409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much money do you spend a week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0" y="2131488"/>
            <a:ext cx="366903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Can you cook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996496"/>
            <a:ext cx="4857754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were </a:t>
            </a:r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you born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0" y="3861504"/>
            <a:ext cx="718294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Give a name for a type of seafood  ?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0" y="4724901"/>
            <a:ext cx="6330579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Give a name for a type of fruit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85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199" y="1070497"/>
            <a:ext cx="770545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many hours a day do you sleep?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199" y="1895298"/>
            <a:ext cx="692168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Do you drink a lot of coffee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199" y="2773247"/>
            <a:ext cx="861985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are you going to do on the weekend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199" y="3651196"/>
            <a:ext cx="7705456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Give a name for a type of vegetables ?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199" y="4529145"/>
            <a:ext cx="6763390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Give a name for a type of drinks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6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199" y="1070497"/>
            <a:ext cx="8319412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many hours a day do you watch Tv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0" y="1895298"/>
            <a:ext cx="356453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Can you cook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199" y="2773247"/>
            <a:ext cx="861985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are you going to do on the weekend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199" y="3651196"/>
            <a:ext cx="594197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the meaning of rich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199" y="4529145"/>
            <a:ext cx="6330579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Give a name for a type of fruit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82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199" y="1070497"/>
            <a:ext cx="6137915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Do you usually drink coffee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199" y="1895298"/>
            <a:ext cx="497532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were you born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199" y="2773247"/>
            <a:ext cx="861985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are you going to do on the weekend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199" y="3651196"/>
            <a:ext cx="676339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Give a name for a type of meat ?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199" y="4529145"/>
            <a:ext cx="7692395" cy="584775"/>
          </a:xfrm>
          <a:prstGeom prst="rect">
            <a:avLst/>
          </a:prstGeom>
          <a:solidFill>
            <a:srgbClr val="FF8181"/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many hours a day do you sleep?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7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199" y="1070497"/>
            <a:ext cx="770545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many hours a day do you sleep?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199" y="1895298"/>
            <a:ext cx="826716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much money do you spend a week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199" y="2773247"/>
            <a:ext cx="861985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are you going to do on the weekend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199" y="3651196"/>
            <a:ext cx="3499218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Can you cook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199" y="4529145"/>
            <a:ext cx="6763390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Give a name for a type of drinks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7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254</Words>
  <Application>Microsoft Office PowerPoint</Application>
  <PresentationFormat>عرض على الشاشة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نسق Office</vt:lpstr>
      <vt:lpstr>Oral examinations  1st semester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ڪپړۑآء اڷٲﻣير</cp:lastModifiedBy>
  <cp:revision>28</cp:revision>
  <dcterms:created xsi:type="dcterms:W3CDTF">2021-11-10T12:50:03Z</dcterms:created>
  <dcterms:modified xsi:type="dcterms:W3CDTF">2022-09-14T09:57:23Z</dcterms:modified>
</cp:coreProperties>
</file>