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13"/>
          </p:nvPr>
        </p:nvSpPr>
        <p:spPr>
          <a:xfrm>
            <a:off x="1270000" y="6362700"/>
            <a:ext cx="10464800" cy="49730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 rtl="0">
              <a:defRPr/>
            </a:pPr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14"/>
          </p:nvPr>
        </p:nvSpPr>
        <p:spPr>
          <a:xfrm>
            <a:off x="1270000" y="4239056"/>
            <a:ext cx="10464800" cy="665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صورة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صورة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صورة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صورة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صورة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صورة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صورة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335119" y="9296399"/>
            <a:ext cx="327789" cy="34074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444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3FEDAD51-2A0E-4ADA-8EF3-14964796EB82-L0-001.jpeg" descr="3FEDAD51-2A0E-4ADA-8EF3-14964796EB82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8167" y="275962"/>
            <a:ext cx="8828466" cy="88284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AB936D42-5AF3-4D0B-B37B-D7C013E79F95-L0-001.jpeg" descr="AB936D42-5AF3-4D0B-B37B-D7C013E79F95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47115" y="-42606"/>
            <a:ext cx="12656963" cy="98388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DC02AA06-017E-4B42-8C44-BFF9F4C14782-L0-001.jpeg" descr="DC02AA06-017E-4B42-8C44-BFF9F4C14782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5600" y="0"/>
            <a:ext cx="97536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