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60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57" r:id="rId12"/>
    <p:sldId id="259" r:id="rId13"/>
    <p:sldId id="258" r:id="rId14"/>
    <p:sldId id="260" r:id="rId15"/>
    <p:sldId id="261" r:id="rId16"/>
    <p:sldId id="262" r:id="rId1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93"/>
    <p:restoredTop sz="94328"/>
  </p:normalViewPr>
  <p:slideViewPr>
    <p:cSldViewPr snapToGrid="0" snapToObjects="1">
      <p:cViewPr varScale="1">
        <p:scale>
          <a:sx n="75" d="100"/>
          <a:sy n="75" d="100"/>
        </p:scale>
        <p:origin x="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A064-9442-C842-9E10-9881161F1D65}" type="datetimeFigureOut">
              <a:rPr lang="ar-SA" smtClean="0"/>
              <a:t>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680C5B1-15A6-A144-A124-660E01C85A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4498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A064-9442-C842-9E10-9881161F1D65}" type="datetimeFigureOut">
              <a:rPr lang="ar-SA" smtClean="0"/>
              <a:t>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680C5B1-15A6-A144-A124-660E01C85A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16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A064-9442-C842-9E10-9881161F1D65}" type="datetimeFigureOut">
              <a:rPr lang="ar-SA" smtClean="0"/>
              <a:t>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680C5B1-15A6-A144-A124-660E01C85A1D}" type="slidenum">
              <a:rPr lang="ar-SA" smtClean="0"/>
              <a:t>‹#›</a:t>
            </a:fld>
            <a:endParaRPr lang="ar-S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2061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A064-9442-C842-9E10-9881161F1D65}" type="datetimeFigureOut">
              <a:rPr lang="ar-SA" smtClean="0"/>
              <a:t>5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680C5B1-15A6-A144-A124-660E01C85A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5689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A064-9442-C842-9E10-9881161F1D65}" type="datetimeFigureOut">
              <a:rPr lang="ar-SA" smtClean="0"/>
              <a:t>5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680C5B1-15A6-A144-A124-660E01C85A1D}" type="slidenum">
              <a:rPr lang="ar-SA" smtClean="0"/>
              <a:t>‹#›</a:t>
            </a:fld>
            <a:endParaRPr lang="ar-S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2282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A064-9442-C842-9E10-9881161F1D65}" type="datetimeFigureOut">
              <a:rPr lang="ar-SA" smtClean="0"/>
              <a:t>5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680C5B1-15A6-A144-A124-660E01C85A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3837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A064-9442-C842-9E10-9881161F1D65}" type="datetimeFigureOut">
              <a:rPr lang="ar-SA" smtClean="0"/>
              <a:t>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C5B1-15A6-A144-A124-660E01C85A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3392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A064-9442-C842-9E10-9881161F1D65}" type="datetimeFigureOut">
              <a:rPr lang="ar-SA" smtClean="0"/>
              <a:t>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C5B1-15A6-A144-A124-660E01C85A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967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A064-9442-C842-9E10-9881161F1D65}" type="datetimeFigureOut">
              <a:rPr lang="ar-SA" smtClean="0"/>
              <a:t>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C5B1-15A6-A144-A124-660E01C85A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4397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A064-9442-C842-9E10-9881161F1D65}" type="datetimeFigureOut">
              <a:rPr lang="ar-SA" smtClean="0"/>
              <a:t>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680C5B1-15A6-A144-A124-660E01C85A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6314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A064-9442-C842-9E10-9881161F1D65}" type="datetimeFigureOut">
              <a:rPr lang="ar-SA" smtClean="0"/>
              <a:t>5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680C5B1-15A6-A144-A124-660E01C85A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565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ال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A064-9442-C842-9E10-9881161F1D65}" type="datetimeFigureOut">
              <a:rPr lang="ar-SA" smtClean="0"/>
              <a:t>5 محرم، 1438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680C5B1-15A6-A144-A124-660E01C85A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334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A064-9442-C842-9E10-9881161F1D65}" type="datetimeFigureOut">
              <a:rPr lang="ar-SA" smtClean="0"/>
              <a:t>5 محرم، 1438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C5B1-15A6-A144-A124-660E01C85A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3471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A064-9442-C842-9E10-9881161F1D65}" type="datetimeFigureOut">
              <a:rPr lang="ar-SA" smtClean="0"/>
              <a:t>5 محرم، 1438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C5B1-15A6-A144-A124-660E01C85A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8980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A064-9442-C842-9E10-9881161F1D65}" type="datetimeFigureOut">
              <a:rPr lang="ar-SA" smtClean="0"/>
              <a:t>5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C5B1-15A6-A144-A124-660E01C85A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7068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اسحب الصورة إلى العنصر النائب أو انقر فوق الأيقونة لإضافة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A064-9442-C842-9E10-9881161F1D65}" type="datetimeFigureOut">
              <a:rPr lang="ar-SA" smtClean="0"/>
              <a:t>5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680C5B1-15A6-A144-A124-660E01C85A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507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EA064-9442-C842-9E10-9881161F1D65}" type="datetimeFigureOut">
              <a:rPr lang="ar-SA" smtClean="0"/>
              <a:t>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680C5B1-15A6-A144-A124-660E01C85A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616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 smtClean="0"/>
              <a:t>Unit 2</a:t>
            </a:r>
            <a:br>
              <a:rPr lang="en-US" dirty="0" smtClean="0"/>
            </a:br>
            <a:r>
              <a:rPr lang="en-US" dirty="0" smtClean="0"/>
              <a:t>in the news</a:t>
            </a:r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 smtClean="0"/>
              <a:t>Lesson 2</a:t>
            </a:r>
          </a:p>
          <a:p>
            <a: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 smtClean="0"/>
              <a:t>Favorite and pet hates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1294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6326659" y="735166"/>
            <a:ext cx="43495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0" dirty="0" smtClean="0">
                <a:effectLst/>
                <a:latin typeface="MyriadPro" charset="0"/>
              </a:rPr>
              <a:t>Address</a:t>
            </a:r>
          </a:p>
          <a:p>
            <a:pPr algn="ctr" rtl="0"/>
            <a:r>
              <a:rPr lang="en-US" sz="4400" b="0" dirty="0" smtClean="0">
                <a:effectLst/>
                <a:latin typeface="MyriadPro" charset="0"/>
              </a:rPr>
              <a:t>Chess</a:t>
            </a:r>
          </a:p>
          <a:p>
            <a:pPr algn="ctr" rtl="0"/>
            <a:r>
              <a:rPr lang="en-US" sz="4400" b="0" dirty="0" smtClean="0">
                <a:effectLst/>
                <a:latin typeface="MyriadPro" charset="0"/>
              </a:rPr>
              <a:t>Feeling</a:t>
            </a:r>
          </a:p>
          <a:p>
            <a:pPr algn="ctr" rtl="0"/>
            <a:r>
              <a:rPr lang="en-US" sz="4400" b="0" dirty="0" smtClean="0">
                <a:effectLst/>
                <a:latin typeface="MyriadPro" charset="0"/>
              </a:rPr>
              <a:t>Frightened</a:t>
            </a:r>
          </a:p>
          <a:p>
            <a:pPr algn="ctr" rtl="0"/>
            <a:r>
              <a:rPr lang="en-US" sz="4400" b="0" dirty="0" smtClean="0">
                <a:effectLst/>
                <a:latin typeface="MyriadPro" charset="0"/>
              </a:rPr>
              <a:t>hate ( n and v )</a:t>
            </a:r>
          </a:p>
          <a:p>
            <a:pPr algn="ctr" rtl="0"/>
            <a:r>
              <a:rPr lang="en-US" sz="4400" b="0" dirty="0" smtClean="0">
                <a:effectLst/>
                <a:latin typeface="MyriadPro" charset="0"/>
              </a:rPr>
              <a:t>Podcast</a:t>
            </a:r>
          </a:p>
          <a:p>
            <a:pPr algn="ctr" rtl="0"/>
            <a:r>
              <a:rPr lang="en-US" sz="4400" b="0" dirty="0" smtClean="0">
                <a:effectLst/>
                <a:latin typeface="MyriadPro" charset="0"/>
              </a:rPr>
              <a:t>reply ( n )</a:t>
            </a:r>
          </a:p>
          <a:p>
            <a:pPr algn="ctr" rtl="0"/>
            <a:r>
              <a:rPr lang="en-US" sz="4400" b="0" dirty="0" smtClean="0">
                <a:effectLst/>
                <a:latin typeface="MyriadPro" charset="0"/>
              </a:rPr>
              <a:t>smoking </a:t>
            </a:r>
            <a:endParaRPr lang="en-US" sz="4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257166" y="292612"/>
            <a:ext cx="3459893" cy="769441"/>
          </a:xfrm>
          <a:prstGeom prst="rect">
            <a:avLst/>
          </a:prstGeom>
          <a:ln w="57150" cmpd="thickThin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b="0" dirty="0" smtClean="0">
                <a:effectLst/>
                <a:latin typeface="MyriadPro" charset="0"/>
              </a:rPr>
              <a:t>New words</a:t>
            </a:r>
            <a:endParaRPr lang="en-US" sz="4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2796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b="29730"/>
          <a:stretch/>
        </p:blipFill>
        <p:spPr>
          <a:xfrm>
            <a:off x="221449" y="-98854"/>
            <a:ext cx="12073523" cy="7043351"/>
          </a:xfrm>
          <a:prstGeom prst="rect">
            <a:avLst/>
          </a:prstGeom>
        </p:spPr>
      </p:pic>
      <p:pic>
        <p:nvPicPr>
          <p:cNvPr id="5" name="LIFT OFF 5 AUDIO TRACK 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2476" y="118762"/>
            <a:ext cx="812800" cy="8128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821882" y="3867657"/>
            <a:ext cx="503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mtClean="0"/>
              <a:t>☑️</a:t>
            </a:r>
            <a:endParaRPr lang="en-US" dirty="0"/>
          </a:p>
        </p:txBody>
      </p:sp>
      <p:sp>
        <p:nvSpPr>
          <p:cNvPr id="8" name="مستطيل 7"/>
          <p:cNvSpPr/>
          <p:nvPr/>
        </p:nvSpPr>
        <p:spPr>
          <a:xfrm>
            <a:off x="9034833" y="3617104"/>
            <a:ext cx="503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mtClean="0"/>
              <a:t>☑️</a:t>
            </a:r>
            <a:endParaRPr lang="en-US" dirty="0"/>
          </a:p>
        </p:txBody>
      </p:sp>
      <p:sp>
        <p:nvSpPr>
          <p:cNvPr id="9" name="مستطيل 8"/>
          <p:cNvSpPr/>
          <p:nvPr/>
        </p:nvSpPr>
        <p:spPr>
          <a:xfrm>
            <a:off x="4819302" y="5523393"/>
            <a:ext cx="503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mtClean="0"/>
              <a:t>☑️</a:t>
            </a:r>
            <a:endParaRPr lang="en-US" dirty="0"/>
          </a:p>
        </p:txBody>
      </p:sp>
      <p:sp>
        <p:nvSpPr>
          <p:cNvPr id="10" name="مستطيل 9"/>
          <p:cNvSpPr/>
          <p:nvPr/>
        </p:nvSpPr>
        <p:spPr>
          <a:xfrm>
            <a:off x="9034837" y="6003837"/>
            <a:ext cx="503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mtClean="0"/>
              <a:t>☑️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2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19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6"/>
          <a:srcRect t="69369"/>
          <a:stretch/>
        </p:blipFill>
        <p:spPr>
          <a:xfrm>
            <a:off x="184380" y="0"/>
            <a:ext cx="11665750" cy="6697362"/>
          </a:xfrm>
          <a:prstGeom prst="rect">
            <a:avLst/>
          </a:prstGeom>
        </p:spPr>
      </p:pic>
      <p:pic>
        <p:nvPicPr>
          <p:cNvPr id="3" name="LIFT OFF 5 AUDIO TRACK 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6985" y="1057875"/>
            <a:ext cx="812800" cy="812800"/>
          </a:xfrm>
          <a:prstGeom prst="rect">
            <a:avLst/>
          </a:prstGeom>
        </p:spPr>
      </p:pic>
      <p:pic>
        <p:nvPicPr>
          <p:cNvPr id="2" name="LIFT OFF 5 AUDIO TRACK 1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1903" y="5123249"/>
            <a:ext cx="812800" cy="8128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6481387" y="1499796"/>
            <a:ext cx="2143536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4400" b="1" dirty="0" smtClean="0">
                <a:latin typeface="MyriadPro" charset="0"/>
              </a:rPr>
              <a:t>2 </a:t>
            </a:r>
            <a:r>
              <a:rPr lang="en-US" sz="4400" b="0" dirty="0" smtClean="0">
                <a:effectLst/>
                <a:latin typeface="MyriadPro" charset="0"/>
              </a:rPr>
              <a:t>Amina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6481387" y="2542081"/>
            <a:ext cx="2268570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4400" dirty="0" smtClean="0">
                <a:latin typeface="MyriadPro" charset="0"/>
              </a:rPr>
              <a:t>3 </a:t>
            </a:r>
            <a:r>
              <a:rPr lang="en-US" sz="4400" b="0" dirty="0" err="1" smtClean="0">
                <a:effectLst/>
                <a:latin typeface="MyriadPro" charset="0"/>
              </a:rPr>
              <a:t>Rashed</a:t>
            </a:r>
            <a:endParaRPr lang="en-US" sz="4400" dirty="0" smtClean="0">
              <a:latin typeface="MyriadPro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481387" y="3580826"/>
            <a:ext cx="2159566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4400" b="0" dirty="0" smtClean="0">
                <a:effectLst/>
                <a:latin typeface="MyriadPro" charset="0"/>
              </a:rPr>
              <a:t>4 Salma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0641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19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8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b="73333"/>
          <a:stretch/>
        </p:blipFill>
        <p:spPr>
          <a:xfrm>
            <a:off x="135571" y="148281"/>
            <a:ext cx="11504493" cy="604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9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t="26487" b="27387"/>
          <a:stretch/>
        </p:blipFill>
        <p:spPr>
          <a:xfrm>
            <a:off x="197354" y="172993"/>
            <a:ext cx="11887553" cy="6264877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8533896" y="5283662"/>
            <a:ext cx="518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600" b="1" dirty="0" smtClean="0">
                <a:latin typeface="MyriadPro" charset="0"/>
              </a:rPr>
              <a:t>D</a:t>
            </a:r>
            <a:endParaRPr lang="en-US" sz="3600" dirty="0"/>
          </a:p>
        </p:txBody>
      </p:sp>
      <p:sp>
        <p:nvSpPr>
          <p:cNvPr id="5" name="مستطيل 4"/>
          <p:cNvSpPr/>
          <p:nvPr/>
        </p:nvSpPr>
        <p:spPr>
          <a:xfrm>
            <a:off x="3847534" y="5791539"/>
            <a:ext cx="4924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600" b="1" dirty="0" smtClean="0">
                <a:latin typeface="MyriadPro" charset="0"/>
              </a:rPr>
              <a:t>B</a:t>
            </a:r>
            <a:endParaRPr lang="en-US" sz="3600" dirty="0"/>
          </a:p>
        </p:txBody>
      </p:sp>
      <p:sp>
        <p:nvSpPr>
          <p:cNvPr id="6" name="مستطيل 5"/>
          <p:cNvSpPr/>
          <p:nvPr/>
        </p:nvSpPr>
        <p:spPr>
          <a:xfrm>
            <a:off x="8546812" y="5901013"/>
            <a:ext cx="5180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600" b="1" dirty="0" smtClean="0">
                <a:latin typeface="MyriadPro" charset="0"/>
              </a:rPr>
              <a:t>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2917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t="70991" r="50723"/>
          <a:stretch/>
        </p:blipFill>
        <p:spPr>
          <a:xfrm>
            <a:off x="296209" y="0"/>
            <a:ext cx="11220288" cy="659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2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47323" t="72252"/>
          <a:stretch/>
        </p:blipFill>
        <p:spPr>
          <a:xfrm>
            <a:off x="1260388" y="247132"/>
            <a:ext cx="10120185" cy="6421671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062167" y="2589788"/>
            <a:ext cx="166584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rtl="0"/>
            <a:r>
              <a:rPr lang="en-US" sz="3200" b="0" smtClean="0">
                <a:effectLst/>
                <a:latin typeface="MyriadPro" charset="0"/>
              </a:rPr>
              <a:t>‘d like to</a:t>
            </a:r>
            <a:endParaRPr lang="en-US" sz="3200" b="0" dirty="0" smtClean="0">
              <a:effectLst/>
              <a:latin typeface="MyriadPro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199069" y="3160642"/>
            <a:ext cx="80021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rtl="0"/>
            <a:r>
              <a:rPr lang="en-US" sz="3200" b="0" dirty="0" smtClean="0">
                <a:effectLst/>
                <a:latin typeface="MyriadPro" charset="0"/>
              </a:rPr>
              <a:t>like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5487559" y="3745417"/>
            <a:ext cx="121058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rtl="0"/>
            <a:r>
              <a:rPr lang="en-US" sz="3200" b="0" dirty="0" smtClean="0">
                <a:effectLst/>
                <a:latin typeface="MyriadPro" charset="0"/>
              </a:rPr>
              <a:t>would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8205022" y="3759903"/>
            <a:ext cx="80021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rtl="0"/>
            <a:r>
              <a:rPr lang="en-US" sz="3200" b="0" dirty="0" smtClean="0">
                <a:effectLst/>
                <a:latin typeface="MyriadPro" charset="0"/>
              </a:rPr>
              <a:t>like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5487559" y="4914722"/>
            <a:ext cx="80021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rtl="0"/>
            <a:r>
              <a:rPr lang="en-US" sz="3200" b="0" dirty="0" smtClean="0">
                <a:effectLst/>
                <a:latin typeface="MyriadPro" charset="0"/>
              </a:rPr>
              <a:t>like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5306838" y="5609375"/>
            <a:ext cx="166584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rtl="0"/>
            <a:r>
              <a:rPr lang="en-US" sz="3200" b="0" smtClean="0">
                <a:effectLst/>
                <a:latin typeface="MyriadPro" charset="0"/>
              </a:rPr>
              <a:t>‘d like to</a:t>
            </a:r>
            <a:endParaRPr lang="en-US" sz="3200" b="0" dirty="0" smtClean="0">
              <a:effectLst/>
              <a:latin typeface="Myriad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56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345827" y="5577186"/>
            <a:ext cx="27226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0" smtClean="0">
                <a:effectLst/>
                <a:latin typeface="MyriadPro" charset="0"/>
              </a:rPr>
              <a:t>address</a:t>
            </a:r>
            <a:endParaRPr lang="en-US" sz="4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192529" y="379109"/>
            <a:ext cx="3459893" cy="769441"/>
          </a:xfrm>
          <a:prstGeom prst="rect">
            <a:avLst/>
          </a:prstGeom>
          <a:ln w="57150" cmpd="thickThin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b="0" smtClean="0">
                <a:effectLst/>
                <a:latin typeface="MyriadPro" charset="0"/>
              </a:rPr>
              <a:t>A – 7 letters</a:t>
            </a:r>
            <a:endParaRPr lang="en-US" sz="4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284" y="802441"/>
            <a:ext cx="5742516" cy="522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658865" y="5824320"/>
            <a:ext cx="27226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0" smtClean="0">
                <a:effectLst/>
                <a:latin typeface="MyriadPro" charset="0"/>
              </a:rPr>
              <a:t>chess</a:t>
            </a:r>
            <a:endParaRPr lang="en-US" sz="4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192529" y="379109"/>
            <a:ext cx="3459893" cy="769441"/>
          </a:xfrm>
          <a:prstGeom prst="rect">
            <a:avLst/>
          </a:prstGeom>
          <a:ln w="57150" cmpd="thickThin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b="0" dirty="0" smtClean="0">
                <a:effectLst/>
                <a:latin typeface="MyriadPro" charset="0"/>
              </a:rPr>
              <a:t>C – </a:t>
            </a:r>
            <a:r>
              <a:rPr lang="en-US" sz="4400" dirty="0">
                <a:latin typeface="MyriadPro" charset="0"/>
              </a:rPr>
              <a:t>5</a:t>
            </a:r>
            <a:r>
              <a:rPr lang="en-US" sz="4400" b="0" dirty="0" smtClean="0">
                <a:effectLst/>
                <a:latin typeface="MyriadPro" charset="0"/>
              </a:rPr>
              <a:t> </a:t>
            </a:r>
            <a:r>
              <a:rPr lang="en-US" sz="4400" b="0" dirty="0" smtClean="0">
                <a:effectLst/>
                <a:latin typeface="MyriadPro" charset="0"/>
              </a:rPr>
              <a:t>letters</a:t>
            </a:r>
            <a:endParaRPr lang="en-US" sz="4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33" y="1067882"/>
            <a:ext cx="6433792" cy="514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1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469395" y="5700752"/>
            <a:ext cx="27226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0" smtClean="0">
                <a:effectLst/>
                <a:latin typeface="MyriadPro" charset="0"/>
              </a:rPr>
              <a:t>feeling</a:t>
            </a:r>
            <a:endParaRPr lang="en-US" sz="4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192529" y="379109"/>
            <a:ext cx="3459893" cy="769441"/>
          </a:xfrm>
          <a:prstGeom prst="rect">
            <a:avLst/>
          </a:prstGeom>
          <a:ln w="57150" cmpd="thickThin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b="0" dirty="0" smtClean="0">
                <a:effectLst/>
                <a:latin typeface="MyriadPro" charset="0"/>
              </a:rPr>
              <a:t>F – </a:t>
            </a:r>
            <a:r>
              <a:rPr lang="en-US" sz="4400" b="0" dirty="0" smtClean="0">
                <a:effectLst/>
                <a:latin typeface="MyriadPro" charset="0"/>
              </a:rPr>
              <a:t>7 letters</a:t>
            </a:r>
            <a:endParaRPr lang="en-US" sz="4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b="6031"/>
          <a:stretch/>
        </p:blipFill>
        <p:spPr>
          <a:xfrm>
            <a:off x="595293" y="379109"/>
            <a:ext cx="7597236" cy="53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0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139880" y="5713110"/>
            <a:ext cx="27226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0" smtClean="0">
                <a:effectLst/>
                <a:latin typeface="MyriadPro" charset="0"/>
              </a:rPr>
              <a:t>frightened</a:t>
            </a:r>
            <a:endParaRPr lang="en-US" sz="4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192529" y="379109"/>
            <a:ext cx="3459893" cy="769441"/>
          </a:xfrm>
          <a:prstGeom prst="rect">
            <a:avLst/>
          </a:prstGeom>
          <a:ln w="57150" cmpd="thickThin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b="0" dirty="0" smtClean="0">
                <a:effectLst/>
                <a:latin typeface="MyriadPro" charset="0"/>
              </a:rPr>
              <a:t>F – 10 letters</a:t>
            </a:r>
            <a:endParaRPr lang="en-US" sz="4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49" y="379108"/>
            <a:ext cx="4929717" cy="609682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333" y="1521075"/>
            <a:ext cx="2734733" cy="381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0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8192529" y="5799608"/>
            <a:ext cx="37440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0" smtClean="0">
                <a:effectLst/>
                <a:latin typeface="MyriadPro" charset="0"/>
              </a:rPr>
              <a:t>hate ( n and v )</a:t>
            </a:r>
            <a:endParaRPr lang="en-US" sz="4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192529" y="379109"/>
            <a:ext cx="3459893" cy="769441"/>
          </a:xfrm>
          <a:prstGeom prst="rect">
            <a:avLst/>
          </a:prstGeom>
          <a:ln w="57150" cmpd="thickThin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b="0" dirty="0" smtClean="0">
                <a:effectLst/>
                <a:latin typeface="MyriadPro" charset="0"/>
              </a:rPr>
              <a:t>H – 4 letters</a:t>
            </a:r>
            <a:endParaRPr lang="en-US" sz="4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94732"/>
            <a:ext cx="7213601" cy="579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4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337590" y="5688396"/>
            <a:ext cx="27226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0" smtClean="0">
                <a:effectLst/>
                <a:latin typeface="MyriadPro" charset="0"/>
              </a:rPr>
              <a:t>podcast</a:t>
            </a:r>
            <a:endParaRPr lang="en-US" sz="4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192529" y="379109"/>
            <a:ext cx="3459893" cy="769441"/>
          </a:xfrm>
          <a:prstGeom prst="rect">
            <a:avLst/>
          </a:prstGeom>
          <a:ln w="57150" cmpd="thickThin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b="0" dirty="0" smtClean="0">
                <a:effectLst/>
                <a:latin typeface="MyriadPro" charset="0"/>
              </a:rPr>
              <a:t>P – </a:t>
            </a:r>
            <a:r>
              <a:rPr lang="en-US" sz="4400" b="0" dirty="0" smtClean="0">
                <a:effectLst/>
                <a:latin typeface="MyriadPro" charset="0"/>
              </a:rPr>
              <a:t>7 letters</a:t>
            </a:r>
            <a:endParaRPr lang="en-US" sz="4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465" y="379109"/>
            <a:ext cx="6104467" cy="610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251091" y="5638970"/>
            <a:ext cx="27226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0" smtClean="0">
                <a:effectLst/>
                <a:latin typeface="MyriadPro" charset="0"/>
              </a:rPr>
              <a:t>reply ( n )</a:t>
            </a:r>
            <a:endParaRPr lang="en-US" sz="4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192529" y="379109"/>
            <a:ext cx="3459893" cy="769441"/>
          </a:xfrm>
          <a:prstGeom prst="rect">
            <a:avLst/>
          </a:prstGeom>
          <a:ln w="57150" cmpd="thickThin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b="0" dirty="0" smtClean="0">
                <a:effectLst/>
                <a:latin typeface="MyriadPro" charset="0"/>
              </a:rPr>
              <a:t>R – 5 letters</a:t>
            </a:r>
            <a:endParaRPr lang="en-US" sz="4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379109"/>
            <a:ext cx="7080250" cy="603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8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201664" y="5601899"/>
            <a:ext cx="27226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0" smtClean="0">
                <a:effectLst/>
                <a:latin typeface="MyriadPro" charset="0"/>
              </a:rPr>
              <a:t>smoking </a:t>
            </a:r>
            <a:endParaRPr lang="en-US" sz="4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192529" y="379109"/>
            <a:ext cx="3459893" cy="769441"/>
          </a:xfrm>
          <a:prstGeom prst="rect">
            <a:avLst/>
          </a:prstGeom>
          <a:ln w="57150" cmpd="thickThin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b="0" dirty="0" smtClean="0">
                <a:effectLst/>
                <a:latin typeface="MyriadPro" charset="0"/>
              </a:rPr>
              <a:t>S – </a:t>
            </a:r>
            <a:r>
              <a:rPr lang="en-US" sz="4400" b="0" dirty="0" smtClean="0">
                <a:effectLst/>
                <a:latin typeface="MyriadPro" charset="0"/>
              </a:rPr>
              <a:t>7 letters</a:t>
            </a:r>
            <a:endParaRPr lang="en-US" sz="4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379109"/>
            <a:ext cx="3708400" cy="22733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133" y="1761752"/>
            <a:ext cx="4224867" cy="42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3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</TotalTime>
  <Words>99</Words>
  <Application>Microsoft Macintosh PowerPoint</Application>
  <PresentationFormat>ملء الشاشة</PresentationFormat>
  <Paragraphs>44</Paragraphs>
  <Slides>16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2" baseType="lpstr">
      <vt:lpstr>Century Gothic</vt:lpstr>
      <vt:lpstr>MyriadPro</vt:lpstr>
      <vt:lpstr>Tahoma</vt:lpstr>
      <vt:lpstr>Wingdings 3</vt:lpstr>
      <vt:lpstr>Arial</vt:lpstr>
      <vt:lpstr>ربطة</vt:lpstr>
      <vt:lpstr>Unit 2 in the news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in the news</dc:title>
  <dc:creator>zkhat mtr</dc:creator>
  <cp:lastModifiedBy>zkhat mtr</cp:lastModifiedBy>
  <cp:revision>65</cp:revision>
  <dcterms:created xsi:type="dcterms:W3CDTF">2016-10-05T09:29:04Z</dcterms:created>
  <dcterms:modified xsi:type="dcterms:W3CDTF">2016-10-06T05:14:15Z</dcterms:modified>
</cp:coreProperties>
</file>