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62" r:id="rId5"/>
    <p:sldId id="261" r:id="rId6"/>
    <p:sldId id="265" r:id="rId7"/>
    <p:sldId id="260" r:id="rId8"/>
    <p:sldId id="264" r:id="rId9"/>
    <p:sldId id="271" r:id="rId10"/>
    <p:sldId id="263" r:id="rId11"/>
    <p:sldId id="259" r:id="rId12"/>
    <p:sldId id="269" r:id="rId13"/>
    <p:sldId id="268" r:id="rId14"/>
    <p:sldId id="267" r:id="rId15"/>
    <p:sldId id="266" r:id="rId16"/>
    <p:sldId id="270" r:id="rId17"/>
    <p:sldId id="272" r:id="rId18"/>
    <p:sldId id="273" r:id="rId19"/>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varScale="1">
        <p:scale>
          <a:sx n="73" d="100"/>
          <a:sy n="73" d="100"/>
        </p:scale>
        <p:origin x="618" y="6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39CAC4F-1362-458E-A1A0-875325133491}" type="doc">
      <dgm:prSet loTypeId="urn:microsoft.com/office/officeart/2005/8/layout/radial6" loCatId="cycle" qsTypeId="urn:microsoft.com/office/officeart/2005/8/quickstyle/simple1" qsCatId="simple" csTypeId="urn:microsoft.com/office/officeart/2005/8/colors/colorful1" csCatId="colorful" phldr="1"/>
      <dgm:spPr/>
      <dgm:t>
        <a:bodyPr/>
        <a:lstStyle/>
        <a:p>
          <a:pPr rtl="1"/>
          <a:endParaRPr lang="ar-SA"/>
        </a:p>
      </dgm:t>
    </dgm:pt>
    <dgm:pt modelId="{9E40245C-2BE1-4BED-BC2B-AAB1E15B84AF}">
      <dgm:prSet phldrT="[نص]" custT="1"/>
      <dgm:spPr/>
      <dgm:t>
        <a:bodyPr/>
        <a:lstStyle/>
        <a:p>
          <a:pPr rtl="1"/>
          <a:r>
            <a:rPr lang="ar-SA" sz="36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الأصول المختلف فيها</a:t>
          </a:r>
        </a:p>
      </dgm:t>
    </dgm:pt>
    <dgm:pt modelId="{31ED95AA-B203-43A1-B71B-11263933F4AA}" type="parTrans" cxnId="{E14AAAAD-7427-4D54-83EA-1279BD47A27D}">
      <dgm:prSet/>
      <dgm:spPr/>
      <dgm:t>
        <a:bodyPr/>
        <a:lstStyle/>
        <a:p>
          <a:pPr rtl="1"/>
          <a:endParaRPr lang="ar-SA"/>
        </a:p>
      </dgm:t>
    </dgm:pt>
    <dgm:pt modelId="{D161220D-9589-415E-8048-189311D992A0}" type="sibTrans" cxnId="{E14AAAAD-7427-4D54-83EA-1279BD47A27D}">
      <dgm:prSet/>
      <dgm:spPr/>
      <dgm:t>
        <a:bodyPr/>
        <a:lstStyle/>
        <a:p>
          <a:pPr rtl="1"/>
          <a:endParaRPr lang="ar-SA"/>
        </a:p>
      </dgm:t>
    </dgm:pt>
    <dgm:pt modelId="{68F51A00-8E85-4BEE-97AB-50001562924C}">
      <dgm:prSet phldrT="[نص]" custT="1"/>
      <dgm:spPr/>
      <dgm:t>
        <a:bodyPr/>
        <a:lstStyle/>
        <a:p>
          <a:pPr rtl="1"/>
          <a:r>
            <a:rPr lang="ar-SA" sz="36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شرع من قبلنا</a:t>
          </a:r>
        </a:p>
      </dgm:t>
    </dgm:pt>
    <dgm:pt modelId="{07466DA3-5E4B-407A-8317-FB662E92E02B}" type="parTrans" cxnId="{99F52040-01D7-45EE-95FB-D63F45E1199C}">
      <dgm:prSet/>
      <dgm:spPr/>
      <dgm:t>
        <a:bodyPr/>
        <a:lstStyle/>
        <a:p>
          <a:pPr rtl="1"/>
          <a:endParaRPr lang="ar-SA"/>
        </a:p>
      </dgm:t>
    </dgm:pt>
    <dgm:pt modelId="{899EC16C-D054-4155-BA17-71C4AC8DD96E}" type="sibTrans" cxnId="{99F52040-01D7-45EE-95FB-D63F45E1199C}">
      <dgm:prSet/>
      <dgm:spPr/>
      <dgm:t>
        <a:bodyPr/>
        <a:lstStyle/>
        <a:p>
          <a:pPr rtl="1"/>
          <a:endParaRPr lang="ar-SA"/>
        </a:p>
      </dgm:t>
    </dgm:pt>
    <dgm:pt modelId="{C4228C25-224A-4DEB-9E12-70CB04908833}">
      <dgm:prSet phldrT="[نص]" custT="1"/>
      <dgm:spPr/>
      <dgm:t>
        <a:bodyPr/>
        <a:lstStyle/>
        <a:p>
          <a:pPr rtl="1"/>
          <a:r>
            <a:rPr lang="ar-SA" sz="36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قول الصحابي</a:t>
          </a:r>
        </a:p>
      </dgm:t>
    </dgm:pt>
    <dgm:pt modelId="{B326A28A-7439-401B-BD52-DC99E8C5452F}" type="parTrans" cxnId="{03BA0B2A-9817-42B1-BA82-2AA8E8316FD4}">
      <dgm:prSet/>
      <dgm:spPr/>
      <dgm:t>
        <a:bodyPr/>
        <a:lstStyle/>
        <a:p>
          <a:pPr rtl="1"/>
          <a:endParaRPr lang="ar-SA"/>
        </a:p>
      </dgm:t>
    </dgm:pt>
    <dgm:pt modelId="{E3FF14E3-C700-410E-BBD9-D9E8BC4E45D6}" type="sibTrans" cxnId="{03BA0B2A-9817-42B1-BA82-2AA8E8316FD4}">
      <dgm:prSet/>
      <dgm:spPr/>
      <dgm:t>
        <a:bodyPr/>
        <a:lstStyle/>
        <a:p>
          <a:pPr rtl="1"/>
          <a:endParaRPr lang="ar-SA"/>
        </a:p>
      </dgm:t>
    </dgm:pt>
    <dgm:pt modelId="{EEBBBBE8-EACE-44B0-B7A3-D7720B0B7062}">
      <dgm:prSet phldrT="[نص]" custT="1"/>
      <dgm:spPr/>
      <dgm:t>
        <a:bodyPr/>
        <a:lstStyle/>
        <a:p>
          <a:pPr rtl="1"/>
          <a:r>
            <a:rPr lang="ar-SA" sz="36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الاستحسان</a:t>
          </a:r>
        </a:p>
      </dgm:t>
    </dgm:pt>
    <dgm:pt modelId="{ABB51D5E-BBF1-4BBB-B84A-7364F85C4776}" type="parTrans" cxnId="{500D79E4-79D6-4BF7-93FD-032C69BEA277}">
      <dgm:prSet/>
      <dgm:spPr/>
      <dgm:t>
        <a:bodyPr/>
        <a:lstStyle/>
        <a:p>
          <a:pPr rtl="1"/>
          <a:endParaRPr lang="ar-SA"/>
        </a:p>
      </dgm:t>
    </dgm:pt>
    <dgm:pt modelId="{928C7006-D612-4174-8D61-A4A8A9D8E3A3}" type="sibTrans" cxnId="{500D79E4-79D6-4BF7-93FD-032C69BEA277}">
      <dgm:prSet/>
      <dgm:spPr/>
      <dgm:t>
        <a:bodyPr/>
        <a:lstStyle/>
        <a:p>
          <a:pPr rtl="1"/>
          <a:endParaRPr lang="ar-SA"/>
        </a:p>
      </dgm:t>
    </dgm:pt>
    <dgm:pt modelId="{8FB28F4D-3CC5-419B-8163-A0A6AAFCE70B}">
      <dgm:prSet phldrT="[نص]" custT="1"/>
      <dgm:spPr/>
      <dgm:t>
        <a:bodyPr/>
        <a:lstStyle/>
        <a:p>
          <a:pPr rtl="1"/>
          <a:r>
            <a:rPr lang="ar-SA" sz="36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المصالح المرسلة</a:t>
          </a:r>
        </a:p>
      </dgm:t>
    </dgm:pt>
    <dgm:pt modelId="{C1448529-AFC0-404D-ADA1-E5BAE4146F9E}" type="parTrans" cxnId="{E20DB77D-7CB5-436A-BF7B-28FF5BC3A8B4}">
      <dgm:prSet/>
      <dgm:spPr/>
      <dgm:t>
        <a:bodyPr/>
        <a:lstStyle/>
        <a:p>
          <a:pPr rtl="1"/>
          <a:endParaRPr lang="ar-SA"/>
        </a:p>
      </dgm:t>
    </dgm:pt>
    <dgm:pt modelId="{F94DD501-D168-476C-B8B4-1A62EDBDE738}" type="sibTrans" cxnId="{E20DB77D-7CB5-436A-BF7B-28FF5BC3A8B4}">
      <dgm:prSet/>
      <dgm:spPr/>
      <dgm:t>
        <a:bodyPr/>
        <a:lstStyle/>
        <a:p>
          <a:pPr rtl="1"/>
          <a:endParaRPr lang="ar-SA"/>
        </a:p>
      </dgm:t>
    </dgm:pt>
    <dgm:pt modelId="{B845BD01-C0A5-4D9D-BAB5-41482E88C193}" type="pres">
      <dgm:prSet presAssocID="{239CAC4F-1362-458E-A1A0-875325133491}" presName="Name0" presStyleCnt="0">
        <dgm:presLayoutVars>
          <dgm:chMax val="1"/>
          <dgm:dir/>
          <dgm:animLvl val="ctr"/>
          <dgm:resizeHandles val="exact"/>
        </dgm:presLayoutVars>
      </dgm:prSet>
      <dgm:spPr/>
    </dgm:pt>
    <dgm:pt modelId="{582E48A4-3018-4B91-9564-4B3AFEC10FE8}" type="pres">
      <dgm:prSet presAssocID="{9E40245C-2BE1-4BED-BC2B-AAB1E15B84AF}" presName="centerShape" presStyleLbl="node0" presStyleIdx="0" presStyleCnt="1" custScaleX="120105"/>
      <dgm:spPr/>
    </dgm:pt>
    <dgm:pt modelId="{BC275A42-5311-4BC2-AF49-7238452AA3E3}" type="pres">
      <dgm:prSet presAssocID="{68F51A00-8E85-4BEE-97AB-50001562924C}" presName="node" presStyleLbl="node1" presStyleIdx="0" presStyleCnt="4">
        <dgm:presLayoutVars>
          <dgm:bulletEnabled val="1"/>
        </dgm:presLayoutVars>
      </dgm:prSet>
      <dgm:spPr/>
    </dgm:pt>
    <dgm:pt modelId="{AA628F7D-110E-4166-AEC0-4706444130F7}" type="pres">
      <dgm:prSet presAssocID="{68F51A00-8E85-4BEE-97AB-50001562924C}" presName="dummy" presStyleCnt="0"/>
      <dgm:spPr/>
    </dgm:pt>
    <dgm:pt modelId="{2D1D7208-5A74-4F2A-83EE-EEF258E1D3EA}" type="pres">
      <dgm:prSet presAssocID="{899EC16C-D054-4155-BA17-71C4AC8DD96E}" presName="sibTrans" presStyleLbl="sibTrans2D1" presStyleIdx="0" presStyleCnt="4"/>
      <dgm:spPr/>
    </dgm:pt>
    <dgm:pt modelId="{BF013042-389F-4901-A7F3-EAEA4E6E2604}" type="pres">
      <dgm:prSet presAssocID="{C4228C25-224A-4DEB-9E12-70CB04908833}" presName="node" presStyleLbl="node1" presStyleIdx="1" presStyleCnt="4" custScaleX="103564" custRadScaleInc="0">
        <dgm:presLayoutVars>
          <dgm:bulletEnabled val="1"/>
        </dgm:presLayoutVars>
      </dgm:prSet>
      <dgm:spPr/>
    </dgm:pt>
    <dgm:pt modelId="{980E7AF9-05AD-44D6-B255-DB3E8B1C0276}" type="pres">
      <dgm:prSet presAssocID="{C4228C25-224A-4DEB-9E12-70CB04908833}" presName="dummy" presStyleCnt="0"/>
      <dgm:spPr/>
    </dgm:pt>
    <dgm:pt modelId="{4856786F-55F4-4A17-8BC2-487E9B2FE646}" type="pres">
      <dgm:prSet presAssocID="{E3FF14E3-C700-410E-BBD9-D9E8BC4E45D6}" presName="sibTrans" presStyleLbl="sibTrans2D1" presStyleIdx="1" presStyleCnt="4"/>
      <dgm:spPr/>
    </dgm:pt>
    <dgm:pt modelId="{C5C0253A-DCF4-4A91-B72A-7E5B766F4841}" type="pres">
      <dgm:prSet presAssocID="{EEBBBBE8-EACE-44B0-B7A3-D7720B0B7062}" presName="node" presStyleLbl="node1" presStyleIdx="2" presStyleCnt="4" custScaleX="134710">
        <dgm:presLayoutVars>
          <dgm:bulletEnabled val="1"/>
        </dgm:presLayoutVars>
      </dgm:prSet>
      <dgm:spPr/>
    </dgm:pt>
    <dgm:pt modelId="{C078EBC5-2E22-411F-8325-6C4315769FA1}" type="pres">
      <dgm:prSet presAssocID="{EEBBBBE8-EACE-44B0-B7A3-D7720B0B7062}" presName="dummy" presStyleCnt="0"/>
      <dgm:spPr/>
    </dgm:pt>
    <dgm:pt modelId="{A3A7C820-B94E-4D72-9C2A-0DEC11CF3667}" type="pres">
      <dgm:prSet presAssocID="{928C7006-D612-4174-8D61-A4A8A9D8E3A3}" presName="sibTrans" presStyleLbl="sibTrans2D1" presStyleIdx="2" presStyleCnt="4"/>
      <dgm:spPr/>
    </dgm:pt>
    <dgm:pt modelId="{B8A92BD2-4700-481A-A575-7EC7CD95D611}" type="pres">
      <dgm:prSet presAssocID="{8FB28F4D-3CC5-419B-8163-A0A6AAFCE70B}" presName="node" presStyleLbl="node1" presStyleIdx="3" presStyleCnt="4">
        <dgm:presLayoutVars>
          <dgm:bulletEnabled val="1"/>
        </dgm:presLayoutVars>
      </dgm:prSet>
      <dgm:spPr/>
    </dgm:pt>
    <dgm:pt modelId="{39A60AF4-2DE0-4AA8-B43D-EF7A7501547E}" type="pres">
      <dgm:prSet presAssocID="{8FB28F4D-3CC5-419B-8163-A0A6AAFCE70B}" presName="dummy" presStyleCnt="0"/>
      <dgm:spPr/>
    </dgm:pt>
    <dgm:pt modelId="{F20AC278-7D75-46CE-9D26-07A94E704175}" type="pres">
      <dgm:prSet presAssocID="{F94DD501-D168-476C-B8B4-1A62EDBDE738}" presName="sibTrans" presStyleLbl="sibTrans2D1" presStyleIdx="3" presStyleCnt="4"/>
      <dgm:spPr/>
    </dgm:pt>
  </dgm:ptLst>
  <dgm:cxnLst>
    <dgm:cxn modelId="{62919105-5A3A-43BE-AC13-03F7CBAB667F}" type="presOf" srcId="{EEBBBBE8-EACE-44B0-B7A3-D7720B0B7062}" destId="{C5C0253A-DCF4-4A91-B72A-7E5B766F4841}" srcOrd="0" destOrd="0" presId="urn:microsoft.com/office/officeart/2005/8/layout/radial6"/>
    <dgm:cxn modelId="{03BA0B2A-9817-42B1-BA82-2AA8E8316FD4}" srcId="{9E40245C-2BE1-4BED-BC2B-AAB1E15B84AF}" destId="{C4228C25-224A-4DEB-9E12-70CB04908833}" srcOrd="1" destOrd="0" parTransId="{B326A28A-7439-401B-BD52-DC99E8C5452F}" sibTransId="{E3FF14E3-C700-410E-BBD9-D9E8BC4E45D6}"/>
    <dgm:cxn modelId="{4068BF39-7172-4DB3-A525-169A4962DC66}" type="presOf" srcId="{68F51A00-8E85-4BEE-97AB-50001562924C}" destId="{BC275A42-5311-4BC2-AF49-7238452AA3E3}" srcOrd="0" destOrd="0" presId="urn:microsoft.com/office/officeart/2005/8/layout/radial6"/>
    <dgm:cxn modelId="{99F52040-01D7-45EE-95FB-D63F45E1199C}" srcId="{9E40245C-2BE1-4BED-BC2B-AAB1E15B84AF}" destId="{68F51A00-8E85-4BEE-97AB-50001562924C}" srcOrd="0" destOrd="0" parTransId="{07466DA3-5E4B-407A-8317-FB662E92E02B}" sibTransId="{899EC16C-D054-4155-BA17-71C4AC8DD96E}"/>
    <dgm:cxn modelId="{A4EEE740-F92F-4E9A-8CBE-4069DA37CFF2}" type="presOf" srcId="{E3FF14E3-C700-410E-BBD9-D9E8BC4E45D6}" destId="{4856786F-55F4-4A17-8BC2-487E9B2FE646}" srcOrd="0" destOrd="0" presId="urn:microsoft.com/office/officeart/2005/8/layout/radial6"/>
    <dgm:cxn modelId="{F5F73B63-0402-44A3-890F-C6147B4CC81C}" type="presOf" srcId="{9E40245C-2BE1-4BED-BC2B-AAB1E15B84AF}" destId="{582E48A4-3018-4B91-9564-4B3AFEC10FE8}" srcOrd="0" destOrd="0" presId="urn:microsoft.com/office/officeart/2005/8/layout/radial6"/>
    <dgm:cxn modelId="{E5341C68-45A2-4A31-9740-8BE05499521B}" type="presOf" srcId="{F94DD501-D168-476C-B8B4-1A62EDBDE738}" destId="{F20AC278-7D75-46CE-9D26-07A94E704175}" srcOrd="0" destOrd="0" presId="urn:microsoft.com/office/officeart/2005/8/layout/radial6"/>
    <dgm:cxn modelId="{185AE66C-59EA-43A2-BAAF-0BC4AC39E859}" type="presOf" srcId="{239CAC4F-1362-458E-A1A0-875325133491}" destId="{B845BD01-C0A5-4D9D-BAB5-41482E88C193}" srcOrd="0" destOrd="0" presId="urn:microsoft.com/office/officeart/2005/8/layout/radial6"/>
    <dgm:cxn modelId="{665B3B6F-C4F8-43A4-B264-95CF159EF2F5}" type="presOf" srcId="{C4228C25-224A-4DEB-9E12-70CB04908833}" destId="{BF013042-389F-4901-A7F3-EAEA4E6E2604}" srcOrd="0" destOrd="0" presId="urn:microsoft.com/office/officeart/2005/8/layout/radial6"/>
    <dgm:cxn modelId="{C0C7B654-3261-49F0-A7E3-70930A607FE9}" type="presOf" srcId="{8FB28F4D-3CC5-419B-8163-A0A6AAFCE70B}" destId="{B8A92BD2-4700-481A-A575-7EC7CD95D611}" srcOrd="0" destOrd="0" presId="urn:microsoft.com/office/officeart/2005/8/layout/radial6"/>
    <dgm:cxn modelId="{E20DB77D-7CB5-436A-BF7B-28FF5BC3A8B4}" srcId="{9E40245C-2BE1-4BED-BC2B-AAB1E15B84AF}" destId="{8FB28F4D-3CC5-419B-8163-A0A6AAFCE70B}" srcOrd="3" destOrd="0" parTransId="{C1448529-AFC0-404D-ADA1-E5BAE4146F9E}" sibTransId="{F94DD501-D168-476C-B8B4-1A62EDBDE738}"/>
    <dgm:cxn modelId="{E14AAAAD-7427-4D54-83EA-1279BD47A27D}" srcId="{239CAC4F-1362-458E-A1A0-875325133491}" destId="{9E40245C-2BE1-4BED-BC2B-AAB1E15B84AF}" srcOrd="0" destOrd="0" parTransId="{31ED95AA-B203-43A1-B71B-11263933F4AA}" sibTransId="{D161220D-9589-415E-8048-189311D992A0}"/>
    <dgm:cxn modelId="{5E679DC8-5DC8-4CBB-930C-BDA4D744A72E}" type="presOf" srcId="{899EC16C-D054-4155-BA17-71C4AC8DD96E}" destId="{2D1D7208-5A74-4F2A-83EE-EEF258E1D3EA}" srcOrd="0" destOrd="0" presId="urn:microsoft.com/office/officeart/2005/8/layout/radial6"/>
    <dgm:cxn modelId="{6E19ADDC-EA4D-42DE-B754-85F251E0AF0E}" type="presOf" srcId="{928C7006-D612-4174-8D61-A4A8A9D8E3A3}" destId="{A3A7C820-B94E-4D72-9C2A-0DEC11CF3667}" srcOrd="0" destOrd="0" presId="urn:microsoft.com/office/officeart/2005/8/layout/radial6"/>
    <dgm:cxn modelId="{500D79E4-79D6-4BF7-93FD-032C69BEA277}" srcId="{9E40245C-2BE1-4BED-BC2B-AAB1E15B84AF}" destId="{EEBBBBE8-EACE-44B0-B7A3-D7720B0B7062}" srcOrd="2" destOrd="0" parTransId="{ABB51D5E-BBF1-4BBB-B84A-7364F85C4776}" sibTransId="{928C7006-D612-4174-8D61-A4A8A9D8E3A3}"/>
    <dgm:cxn modelId="{0717C43B-648B-416E-B3F1-70F21A660A7E}" type="presParOf" srcId="{B845BD01-C0A5-4D9D-BAB5-41482E88C193}" destId="{582E48A4-3018-4B91-9564-4B3AFEC10FE8}" srcOrd="0" destOrd="0" presId="urn:microsoft.com/office/officeart/2005/8/layout/radial6"/>
    <dgm:cxn modelId="{462FF46D-FBA5-4458-AEBC-61B69339CBC6}" type="presParOf" srcId="{B845BD01-C0A5-4D9D-BAB5-41482E88C193}" destId="{BC275A42-5311-4BC2-AF49-7238452AA3E3}" srcOrd="1" destOrd="0" presId="urn:microsoft.com/office/officeart/2005/8/layout/radial6"/>
    <dgm:cxn modelId="{57A95433-63C6-4C01-8B90-90174F0B8252}" type="presParOf" srcId="{B845BD01-C0A5-4D9D-BAB5-41482E88C193}" destId="{AA628F7D-110E-4166-AEC0-4706444130F7}" srcOrd="2" destOrd="0" presId="urn:microsoft.com/office/officeart/2005/8/layout/radial6"/>
    <dgm:cxn modelId="{D0EBFB81-8BD1-4D76-AD91-2189539DB2BC}" type="presParOf" srcId="{B845BD01-C0A5-4D9D-BAB5-41482E88C193}" destId="{2D1D7208-5A74-4F2A-83EE-EEF258E1D3EA}" srcOrd="3" destOrd="0" presId="urn:microsoft.com/office/officeart/2005/8/layout/radial6"/>
    <dgm:cxn modelId="{1CFB2238-2DD0-4588-8D8E-935A74FB2CF4}" type="presParOf" srcId="{B845BD01-C0A5-4D9D-BAB5-41482E88C193}" destId="{BF013042-389F-4901-A7F3-EAEA4E6E2604}" srcOrd="4" destOrd="0" presId="urn:microsoft.com/office/officeart/2005/8/layout/radial6"/>
    <dgm:cxn modelId="{6CD35892-C06C-4C1A-900B-54B6548D8D2B}" type="presParOf" srcId="{B845BD01-C0A5-4D9D-BAB5-41482E88C193}" destId="{980E7AF9-05AD-44D6-B255-DB3E8B1C0276}" srcOrd="5" destOrd="0" presId="urn:microsoft.com/office/officeart/2005/8/layout/radial6"/>
    <dgm:cxn modelId="{519A344F-C6A1-4DE7-ADB7-19E8F413DB8F}" type="presParOf" srcId="{B845BD01-C0A5-4D9D-BAB5-41482E88C193}" destId="{4856786F-55F4-4A17-8BC2-487E9B2FE646}" srcOrd="6" destOrd="0" presId="urn:microsoft.com/office/officeart/2005/8/layout/radial6"/>
    <dgm:cxn modelId="{5BE294DE-EC6A-4742-90AE-EDF2B19C8AB5}" type="presParOf" srcId="{B845BD01-C0A5-4D9D-BAB5-41482E88C193}" destId="{C5C0253A-DCF4-4A91-B72A-7E5B766F4841}" srcOrd="7" destOrd="0" presId="urn:microsoft.com/office/officeart/2005/8/layout/radial6"/>
    <dgm:cxn modelId="{5BECDB75-00E3-48BD-AE08-4E7F67ED8DE8}" type="presParOf" srcId="{B845BD01-C0A5-4D9D-BAB5-41482E88C193}" destId="{C078EBC5-2E22-411F-8325-6C4315769FA1}" srcOrd="8" destOrd="0" presId="urn:microsoft.com/office/officeart/2005/8/layout/radial6"/>
    <dgm:cxn modelId="{1B896890-BBFA-4FFD-BD69-BEFAD39E35DD}" type="presParOf" srcId="{B845BD01-C0A5-4D9D-BAB5-41482E88C193}" destId="{A3A7C820-B94E-4D72-9C2A-0DEC11CF3667}" srcOrd="9" destOrd="0" presId="urn:microsoft.com/office/officeart/2005/8/layout/radial6"/>
    <dgm:cxn modelId="{A68BA5D5-77EC-4919-AFF0-207D18A731CB}" type="presParOf" srcId="{B845BD01-C0A5-4D9D-BAB5-41482E88C193}" destId="{B8A92BD2-4700-481A-A575-7EC7CD95D611}" srcOrd="10" destOrd="0" presId="urn:microsoft.com/office/officeart/2005/8/layout/radial6"/>
    <dgm:cxn modelId="{2912689F-21E1-46B2-BBB2-2D7743B3216B}" type="presParOf" srcId="{B845BD01-C0A5-4D9D-BAB5-41482E88C193}" destId="{39A60AF4-2DE0-4AA8-B43D-EF7A7501547E}" srcOrd="11" destOrd="0" presId="urn:microsoft.com/office/officeart/2005/8/layout/radial6"/>
    <dgm:cxn modelId="{83EB290B-7536-4949-B17D-A67407B693AD}" type="presParOf" srcId="{B845BD01-C0A5-4D9D-BAB5-41482E88C193}" destId="{F20AC278-7D75-46CE-9D26-07A94E704175}" srcOrd="12"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36FC61A-5DC0-47B7-815E-E38629A73D5E}"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pPr rtl="1"/>
          <a:endParaRPr lang="ar-SA"/>
        </a:p>
      </dgm:t>
    </dgm:pt>
    <dgm:pt modelId="{D3FB2C68-8D67-4B96-A47D-919C3F8D957F}">
      <dgm:prSet phldrT="[نص]"/>
      <dgm:spPr/>
      <dgm:t>
        <a:bodyPr/>
        <a:lstStyle/>
        <a:p>
          <a:pPr rtl="1"/>
          <a:r>
            <a:rPr lang="ar-SA" dirty="0"/>
            <a:t>محل الخلاف</a:t>
          </a:r>
        </a:p>
      </dgm:t>
    </dgm:pt>
    <dgm:pt modelId="{A83A559B-E9EE-4C19-A0DA-ABC3B6042E4B}" type="parTrans" cxnId="{0C3A7546-7B02-417C-906C-10D28EBA9E3B}">
      <dgm:prSet/>
      <dgm:spPr/>
      <dgm:t>
        <a:bodyPr/>
        <a:lstStyle/>
        <a:p>
          <a:pPr rtl="1"/>
          <a:endParaRPr lang="ar-SA"/>
        </a:p>
      </dgm:t>
    </dgm:pt>
    <dgm:pt modelId="{EABF4224-2E10-422E-8AB3-57A044F98DED}" type="sibTrans" cxnId="{0C3A7546-7B02-417C-906C-10D28EBA9E3B}">
      <dgm:prSet/>
      <dgm:spPr/>
      <dgm:t>
        <a:bodyPr/>
        <a:lstStyle/>
        <a:p>
          <a:pPr rtl="1"/>
          <a:endParaRPr lang="ar-SA"/>
        </a:p>
      </dgm:t>
    </dgm:pt>
    <dgm:pt modelId="{C0AD5A23-6275-4256-8830-CD14D2DBE411}">
      <dgm:prSet phldrT="[نص]"/>
      <dgm:spPr/>
      <dgm:t>
        <a:bodyPr/>
        <a:lstStyle/>
        <a:p>
          <a:pPr rtl="1"/>
          <a:r>
            <a:rPr lang="ar-SA" dirty="0"/>
            <a:t>ما أورده الله في كتابه وأورده النبي صلى الله عليه وسلم في سنته ، من القصص والأخبار والأحكام التي وردت في الشرائع السابقة من غير إنكار ولم يرد دليل على أنها مشروعة أو منسوخة في حقنا </a:t>
          </a:r>
        </a:p>
        <a:p>
          <a:pPr rtl="1"/>
          <a:r>
            <a:rPr lang="ar-SA" dirty="0"/>
            <a:t>فهذا الذي اختلف العلماء في حكمه</a:t>
          </a:r>
        </a:p>
      </dgm:t>
    </dgm:pt>
    <dgm:pt modelId="{47D89C46-60D9-4D08-8DF9-F8183ED301E4}" type="parTrans" cxnId="{E75CFFEE-3B7D-4D28-A107-B15232ADD4F7}">
      <dgm:prSet/>
      <dgm:spPr/>
      <dgm:t>
        <a:bodyPr/>
        <a:lstStyle/>
        <a:p>
          <a:pPr rtl="1"/>
          <a:endParaRPr lang="ar-SA"/>
        </a:p>
      </dgm:t>
    </dgm:pt>
    <dgm:pt modelId="{ACC1E9FA-C5E5-4F45-8D70-CB285F662939}" type="sibTrans" cxnId="{E75CFFEE-3B7D-4D28-A107-B15232ADD4F7}">
      <dgm:prSet/>
      <dgm:spPr/>
      <dgm:t>
        <a:bodyPr/>
        <a:lstStyle/>
        <a:p>
          <a:pPr rtl="1"/>
          <a:endParaRPr lang="ar-SA"/>
        </a:p>
      </dgm:t>
    </dgm:pt>
    <dgm:pt modelId="{40B5B5A0-1A0B-403B-BD91-602DCCF98A76}">
      <dgm:prSet phldrT="[نص]"/>
      <dgm:spPr/>
      <dgm:t>
        <a:bodyPr/>
        <a:lstStyle/>
        <a:p>
          <a:pPr rtl="1"/>
          <a:r>
            <a:rPr lang="ar-SA" dirty="0"/>
            <a:t>محل </a:t>
          </a:r>
          <a:r>
            <a:rPr lang="ar-SA" dirty="0" err="1"/>
            <a:t>الإتفاق</a:t>
          </a:r>
          <a:endParaRPr lang="ar-SA" dirty="0"/>
        </a:p>
      </dgm:t>
    </dgm:pt>
    <dgm:pt modelId="{BE3418A1-0E7F-4543-B056-7BF066A064C5}" type="parTrans" cxnId="{17117434-7B00-442E-9571-10EF96D57C1C}">
      <dgm:prSet/>
      <dgm:spPr/>
      <dgm:t>
        <a:bodyPr/>
        <a:lstStyle/>
        <a:p>
          <a:pPr rtl="1"/>
          <a:endParaRPr lang="ar-SA"/>
        </a:p>
      </dgm:t>
    </dgm:pt>
    <dgm:pt modelId="{45CFA1F3-9A4C-4AB9-ADD6-76917135FA9D}" type="sibTrans" cxnId="{17117434-7B00-442E-9571-10EF96D57C1C}">
      <dgm:prSet/>
      <dgm:spPr/>
      <dgm:t>
        <a:bodyPr/>
        <a:lstStyle/>
        <a:p>
          <a:pPr rtl="1"/>
          <a:endParaRPr lang="ar-SA"/>
        </a:p>
      </dgm:t>
    </dgm:pt>
    <dgm:pt modelId="{2B30B6DE-360F-4614-A77B-A1E9D683AE14}">
      <dgm:prSet phldrT="[نص]"/>
      <dgm:spPr/>
      <dgm:t>
        <a:bodyPr/>
        <a:lstStyle/>
        <a:p>
          <a:pPr rtl="1"/>
          <a:r>
            <a:rPr lang="ar-SA" dirty="0"/>
            <a:t>أن الشريعة الإسلامية نسخت جميع الشرائع السابقة على وجه الإجمال لقوله تعالى:(ومن يبتغ غير الإسلام دينا فلن يقبل منه). </a:t>
          </a:r>
        </a:p>
      </dgm:t>
    </dgm:pt>
    <dgm:pt modelId="{7BBEB521-614E-4D85-92F5-3754B4A78648}" type="parTrans" cxnId="{607ADA76-B160-4D8E-A95A-6A4B0221569D}">
      <dgm:prSet/>
      <dgm:spPr/>
      <dgm:t>
        <a:bodyPr/>
        <a:lstStyle/>
        <a:p>
          <a:pPr rtl="1"/>
          <a:endParaRPr lang="ar-SA"/>
        </a:p>
      </dgm:t>
    </dgm:pt>
    <dgm:pt modelId="{E2DFA747-6CDD-4CF7-8F1D-2229C26B9D10}" type="sibTrans" cxnId="{607ADA76-B160-4D8E-A95A-6A4B0221569D}">
      <dgm:prSet/>
      <dgm:spPr/>
      <dgm:t>
        <a:bodyPr/>
        <a:lstStyle/>
        <a:p>
          <a:pPr rtl="1"/>
          <a:endParaRPr lang="ar-SA"/>
        </a:p>
      </dgm:t>
    </dgm:pt>
    <dgm:pt modelId="{C9FEDE1E-2BB5-4F2C-B5A5-DBFA6A4E25CF}">
      <dgm:prSet phldrT="[نص]"/>
      <dgm:spPr/>
      <dgm:t>
        <a:bodyPr/>
        <a:lstStyle/>
        <a:p>
          <a:pPr rtl="1"/>
          <a:r>
            <a:rPr lang="ar-SA" dirty="0"/>
            <a:t>أن الشريعة الإسلامية لم تنسخ </a:t>
          </a:r>
          <a:r>
            <a:rPr lang="ar-SA" dirty="0" err="1"/>
            <a:t>ماجاء</a:t>
          </a:r>
          <a:r>
            <a:rPr lang="ar-SA" dirty="0"/>
            <a:t> في تلك الشرائع على وجه التفصيل، حيث لم ينسخ وجوب الإيمان بالله تعالى وتحريم الزنا والقتل والكفر ، فكل نبي دعا إلى ذلك.</a:t>
          </a:r>
        </a:p>
      </dgm:t>
    </dgm:pt>
    <dgm:pt modelId="{6C0E945E-EBA1-4CDD-882C-B0F26BA21245}" type="parTrans" cxnId="{FA84126D-4662-466F-BEC6-5CEB508DB514}">
      <dgm:prSet/>
      <dgm:spPr/>
      <dgm:t>
        <a:bodyPr/>
        <a:lstStyle/>
        <a:p>
          <a:pPr rtl="1"/>
          <a:endParaRPr lang="ar-SA"/>
        </a:p>
      </dgm:t>
    </dgm:pt>
    <dgm:pt modelId="{3242A57B-2C4B-4BC1-B928-C4EA068175A2}" type="sibTrans" cxnId="{FA84126D-4662-466F-BEC6-5CEB508DB514}">
      <dgm:prSet/>
      <dgm:spPr/>
      <dgm:t>
        <a:bodyPr/>
        <a:lstStyle/>
        <a:p>
          <a:pPr rtl="1"/>
          <a:endParaRPr lang="ar-SA"/>
        </a:p>
      </dgm:t>
    </dgm:pt>
    <dgm:pt modelId="{FA7021C9-5A04-4B5D-8423-580053BC2ED1}">
      <dgm:prSet/>
      <dgm:spPr/>
      <dgm:t>
        <a:bodyPr/>
        <a:lstStyle/>
        <a:p>
          <a:pPr rtl="1"/>
          <a:r>
            <a:rPr lang="ar-SA" dirty="0"/>
            <a:t>ما نقل إلينا من شرائع من قبلنا في القرآن أو السنة فهو نقل صحيح بالاتفاق.</a:t>
          </a:r>
        </a:p>
        <a:p>
          <a:pPr rtl="1"/>
          <a:endParaRPr lang="ar-SA" dirty="0"/>
        </a:p>
      </dgm:t>
    </dgm:pt>
    <dgm:pt modelId="{ACB2B0F1-C6BC-4934-90E9-3B8ACB61372E}" type="parTrans" cxnId="{EEE349F3-68D9-456F-96A8-1A731E0A7F87}">
      <dgm:prSet/>
      <dgm:spPr/>
      <dgm:t>
        <a:bodyPr/>
        <a:lstStyle/>
        <a:p>
          <a:pPr rtl="1"/>
          <a:endParaRPr lang="ar-SA"/>
        </a:p>
      </dgm:t>
    </dgm:pt>
    <dgm:pt modelId="{72EB8B51-B2B5-4E16-8A2E-487DC16F0DFF}" type="sibTrans" cxnId="{EEE349F3-68D9-456F-96A8-1A731E0A7F87}">
      <dgm:prSet/>
      <dgm:spPr/>
      <dgm:t>
        <a:bodyPr/>
        <a:lstStyle/>
        <a:p>
          <a:pPr rtl="1"/>
          <a:endParaRPr lang="ar-SA"/>
        </a:p>
      </dgm:t>
    </dgm:pt>
    <dgm:pt modelId="{BE37664A-B1CB-4BC6-86D2-7A031DEA157D}">
      <dgm:prSet/>
      <dgm:spPr/>
      <dgm:t>
        <a:bodyPr/>
        <a:lstStyle/>
        <a:p>
          <a:pPr rtl="1"/>
          <a:r>
            <a:rPr lang="ar-SA" dirty="0"/>
            <a:t>ما نقل إلينا من شرائع من قبلنا في كتبهم أو على ألسنتهم فإنه ليس بحجة بالاتفاق</a:t>
          </a:r>
        </a:p>
      </dgm:t>
    </dgm:pt>
    <dgm:pt modelId="{B8EC4104-4215-4516-9806-9FFF28FBEFF8}" type="parTrans" cxnId="{F506AFC5-622C-4B29-9B06-C60AB4AE3B96}">
      <dgm:prSet/>
      <dgm:spPr/>
      <dgm:t>
        <a:bodyPr/>
        <a:lstStyle/>
        <a:p>
          <a:pPr rtl="1"/>
          <a:endParaRPr lang="ar-SA"/>
        </a:p>
      </dgm:t>
    </dgm:pt>
    <dgm:pt modelId="{06611115-A4C1-4CDB-B49D-C3B8B2A9E350}" type="sibTrans" cxnId="{F506AFC5-622C-4B29-9B06-C60AB4AE3B96}">
      <dgm:prSet/>
      <dgm:spPr/>
      <dgm:t>
        <a:bodyPr/>
        <a:lstStyle/>
        <a:p>
          <a:pPr rtl="1"/>
          <a:endParaRPr lang="ar-SA"/>
        </a:p>
      </dgm:t>
    </dgm:pt>
    <dgm:pt modelId="{D932167B-2396-4189-A35F-62BF62A88D5E}">
      <dgm:prSet/>
      <dgm:spPr/>
      <dgm:t>
        <a:bodyPr/>
        <a:lstStyle/>
        <a:p>
          <a:pPr rtl="1"/>
          <a:r>
            <a:rPr lang="ar-SA" dirty="0"/>
            <a:t>ما نقل إلينا وهو مقترن بليل على أنه منسوخ في حقنا فهذا ليس شرع لنا بالاتفاق</a:t>
          </a:r>
        </a:p>
      </dgm:t>
    </dgm:pt>
    <dgm:pt modelId="{6FCD493F-2F29-482E-8BEC-7F03618C7708}" type="parTrans" cxnId="{49ACB4F2-B3E2-41AA-92F4-31DE7EF75849}">
      <dgm:prSet/>
      <dgm:spPr/>
      <dgm:t>
        <a:bodyPr/>
        <a:lstStyle/>
        <a:p>
          <a:pPr rtl="1"/>
          <a:endParaRPr lang="ar-SA"/>
        </a:p>
      </dgm:t>
    </dgm:pt>
    <dgm:pt modelId="{1F940751-92A7-4775-8355-BF1A221C295F}" type="sibTrans" cxnId="{49ACB4F2-B3E2-41AA-92F4-31DE7EF75849}">
      <dgm:prSet/>
      <dgm:spPr/>
      <dgm:t>
        <a:bodyPr/>
        <a:lstStyle/>
        <a:p>
          <a:pPr rtl="1"/>
          <a:endParaRPr lang="ar-SA"/>
        </a:p>
      </dgm:t>
    </dgm:pt>
    <dgm:pt modelId="{5A6F2343-2974-479C-A513-9177F7E9A6B9}">
      <dgm:prSet/>
      <dgm:spPr/>
      <dgm:t>
        <a:bodyPr/>
        <a:lstStyle/>
        <a:p>
          <a:pPr rtl="1"/>
          <a:r>
            <a:rPr lang="ar-SA" dirty="0"/>
            <a:t>ما نقل إلينا وهو مقترن على أنه مشروع في حقنا فهذا شرع لنا بالاتفاق</a:t>
          </a:r>
        </a:p>
      </dgm:t>
    </dgm:pt>
    <dgm:pt modelId="{4C56B07A-2D0E-42A5-88B7-9E1E560AC8FE}" type="parTrans" cxnId="{6E9B5DE3-FAD5-4384-8D2C-780DEE5D9DA4}">
      <dgm:prSet/>
      <dgm:spPr/>
      <dgm:t>
        <a:bodyPr/>
        <a:lstStyle/>
        <a:p>
          <a:pPr rtl="1"/>
          <a:endParaRPr lang="ar-SA"/>
        </a:p>
      </dgm:t>
    </dgm:pt>
    <dgm:pt modelId="{E064D606-0420-4001-BF1F-2211892CBB1D}" type="sibTrans" cxnId="{6E9B5DE3-FAD5-4384-8D2C-780DEE5D9DA4}">
      <dgm:prSet/>
      <dgm:spPr/>
      <dgm:t>
        <a:bodyPr/>
        <a:lstStyle/>
        <a:p>
          <a:pPr rtl="1"/>
          <a:endParaRPr lang="ar-SA"/>
        </a:p>
      </dgm:t>
    </dgm:pt>
    <dgm:pt modelId="{79CD88E5-DC62-48EC-B0C0-67E7F865F4A5}" type="pres">
      <dgm:prSet presAssocID="{F36FC61A-5DC0-47B7-815E-E38629A73D5E}" presName="diagram" presStyleCnt="0">
        <dgm:presLayoutVars>
          <dgm:chPref val="1"/>
          <dgm:dir/>
          <dgm:animOne val="branch"/>
          <dgm:animLvl val="lvl"/>
          <dgm:resizeHandles/>
        </dgm:presLayoutVars>
      </dgm:prSet>
      <dgm:spPr/>
    </dgm:pt>
    <dgm:pt modelId="{766257CC-2EA7-4E40-A1F6-E4299DFAD5C2}" type="pres">
      <dgm:prSet presAssocID="{D3FB2C68-8D67-4B96-A47D-919C3F8D957F}" presName="root" presStyleCnt="0"/>
      <dgm:spPr/>
    </dgm:pt>
    <dgm:pt modelId="{B1078993-F708-48F4-9424-8811146DAF7E}" type="pres">
      <dgm:prSet presAssocID="{D3FB2C68-8D67-4B96-A47D-919C3F8D957F}" presName="rootComposite" presStyleCnt="0"/>
      <dgm:spPr/>
    </dgm:pt>
    <dgm:pt modelId="{9FC08390-01DF-49BC-9297-04C9D2A33897}" type="pres">
      <dgm:prSet presAssocID="{D3FB2C68-8D67-4B96-A47D-919C3F8D957F}" presName="rootText" presStyleLbl="node1" presStyleIdx="0" presStyleCnt="2" custScaleX="207122" custScaleY="95297" custLinFactNeighborY="-165"/>
      <dgm:spPr/>
    </dgm:pt>
    <dgm:pt modelId="{80BD2B0A-F171-47B0-A662-A082E2A84755}" type="pres">
      <dgm:prSet presAssocID="{D3FB2C68-8D67-4B96-A47D-919C3F8D957F}" presName="rootConnector" presStyleLbl="node1" presStyleIdx="0" presStyleCnt="2"/>
      <dgm:spPr/>
    </dgm:pt>
    <dgm:pt modelId="{612F836F-EF91-4709-A221-0171CA1F1D7B}" type="pres">
      <dgm:prSet presAssocID="{D3FB2C68-8D67-4B96-A47D-919C3F8D957F}" presName="childShape" presStyleCnt="0"/>
      <dgm:spPr/>
    </dgm:pt>
    <dgm:pt modelId="{4D3799B1-D67F-43A8-8A99-ECFD2745E447}" type="pres">
      <dgm:prSet presAssocID="{47D89C46-60D9-4D08-8DF9-F8183ED301E4}" presName="Name13" presStyleLbl="parChTrans1D2" presStyleIdx="0" presStyleCnt="7"/>
      <dgm:spPr/>
    </dgm:pt>
    <dgm:pt modelId="{DCBF5B24-B0D6-4169-A678-B13C7ECCBBF2}" type="pres">
      <dgm:prSet presAssocID="{C0AD5A23-6275-4256-8830-CD14D2DBE411}" presName="childText" presStyleLbl="bgAcc1" presStyleIdx="0" presStyleCnt="7" custScaleX="231700" custScaleY="420403">
        <dgm:presLayoutVars>
          <dgm:bulletEnabled val="1"/>
        </dgm:presLayoutVars>
      </dgm:prSet>
      <dgm:spPr/>
    </dgm:pt>
    <dgm:pt modelId="{139B70ED-935F-4F33-9E20-62BA229C8887}" type="pres">
      <dgm:prSet presAssocID="{40B5B5A0-1A0B-403B-BD91-602DCCF98A76}" presName="root" presStyleCnt="0"/>
      <dgm:spPr/>
    </dgm:pt>
    <dgm:pt modelId="{46160483-BB78-4F0E-9EF3-44096402CE6A}" type="pres">
      <dgm:prSet presAssocID="{40B5B5A0-1A0B-403B-BD91-602DCCF98A76}" presName="rootComposite" presStyleCnt="0"/>
      <dgm:spPr/>
    </dgm:pt>
    <dgm:pt modelId="{F1408FF3-8AE8-48D0-92FD-0C46ED0F7733}" type="pres">
      <dgm:prSet presAssocID="{40B5B5A0-1A0B-403B-BD91-602DCCF98A76}" presName="rootText" presStyleLbl="node1" presStyleIdx="1" presStyleCnt="2" custScaleX="241934" custScaleY="94453"/>
      <dgm:spPr/>
    </dgm:pt>
    <dgm:pt modelId="{629CDBE0-5D22-4F5B-A4BD-66B15D5114AD}" type="pres">
      <dgm:prSet presAssocID="{40B5B5A0-1A0B-403B-BD91-602DCCF98A76}" presName="rootConnector" presStyleLbl="node1" presStyleIdx="1" presStyleCnt="2"/>
      <dgm:spPr/>
    </dgm:pt>
    <dgm:pt modelId="{C4C62E23-8B60-4EC6-AEE6-CDA380C000FD}" type="pres">
      <dgm:prSet presAssocID="{40B5B5A0-1A0B-403B-BD91-602DCCF98A76}" presName="childShape" presStyleCnt="0"/>
      <dgm:spPr/>
    </dgm:pt>
    <dgm:pt modelId="{EB7C22C7-48D5-44C2-9E0B-60A17D9814B7}" type="pres">
      <dgm:prSet presAssocID="{7BBEB521-614E-4D85-92F5-3754B4A78648}" presName="Name13" presStyleLbl="parChTrans1D2" presStyleIdx="1" presStyleCnt="7"/>
      <dgm:spPr/>
    </dgm:pt>
    <dgm:pt modelId="{ED7EC016-32B4-4BE2-BDD6-77BF450A215B}" type="pres">
      <dgm:prSet presAssocID="{2B30B6DE-360F-4614-A77B-A1E9D683AE14}" presName="childText" presStyleLbl="bgAcc1" presStyleIdx="1" presStyleCnt="7" custScaleX="535175">
        <dgm:presLayoutVars>
          <dgm:bulletEnabled val="1"/>
        </dgm:presLayoutVars>
      </dgm:prSet>
      <dgm:spPr/>
    </dgm:pt>
    <dgm:pt modelId="{0B37DB12-EAE4-4FCD-ACBD-3C1D0B5851E5}" type="pres">
      <dgm:prSet presAssocID="{6C0E945E-EBA1-4CDD-882C-B0F26BA21245}" presName="Name13" presStyleLbl="parChTrans1D2" presStyleIdx="2" presStyleCnt="7"/>
      <dgm:spPr/>
    </dgm:pt>
    <dgm:pt modelId="{BC792748-F01A-482A-A0CA-3493FFA4738A}" type="pres">
      <dgm:prSet presAssocID="{C9FEDE1E-2BB5-4F2C-B5A5-DBFA6A4E25CF}" presName="childText" presStyleLbl="bgAcc1" presStyleIdx="2" presStyleCnt="7" custScaleX="499421">
        <dgm:presLayoutVars>
          <dgm:bulletEnabled val="1"/>
        </dgm:presLayoutVars>
      </dgm:prSet>
      <dgm:spPr/>
    </dgm:pt>
    <dgm:pt modelId="{2B9E7D91-1FFC-48D8-BBEC-E604CC6D3877}" type="pres">
      <dgm:prSet presAssocID="{B8EC4104-4215-4516-9806-9FFF28FBEFF8}" presName="Name13" presStyleLbl="parChTrans1D2" presStyleIdx="3" presStyleCnt="7"/>
      <dgm:spPr/>
    </dgm:pt>
    <dgm:pt modelId="{7811D394-BC6A-4B92-B509-485F16F4D2A0}" type="pres">
      <dgm:prSet presAssocID="{BE37664A-B1CB-4BC6-86D2-7A031DEA157D}" presName="childText" presStyleLbl="bgAcc1" presStyleIdx="3" presStyleCnt="7" custScaleX="456510">
        <dgm:presLayoutVars>
          <dgm:bulletEnabled val="1"/>
        </dgm:presLayoutVars>
      </dgm:prSet>
      <dgm:spPr/>
    </dgm:pt>
    <dgm:pt modelId="{4A54569E-0055-4F71-8CB1-E647BB82A784}" type="pres">
      <dgm:prSet presAssocID="{ACB2B0F1-C6BC-4934-90E9-3B8ACB61372E}" presName="Name13" presStyleLbl="parChTrans1D2" presStyleIdx="4" presStyleCnt="7"/>
      <dgm:spPr/>
    </dgm:pt>
    <dgm:pt modelId="{350A422B-B68F-4311-9630-CD7501DE20A6}" type="pres">
      <dgm:prSet presAssocID="{FA7021C9-5A04-4B5D-8423-580053BC2ED1}" presName="childText" presStyleLbl="bgAcc1" presStyleIdx="4" presStyleCnt="7" custScaleX="425601">
        <dgm:presLayoutVars>
          <dgm:bulletEnabled val="1"/>
        </dgm:presLayoutVars>
      </dgm:prSet>
      <dgm:spPr/>
    </dgm:pt>
    <dgm:pt modelId="{47321370-E42E-456F-BE8F-55A05E951352}" type="pres">
      <dgm:prSet presAssocID="{6FCD493F-2F29-482E-8BEC-7F03618C7708}" presName="Name13" presStyleLbl="parChTrans1D2" presStyleIdx="5" presStyleCnt="7"/>
      <dgm:spPr/>
    </dgm:pt>
    <dgm:pt modelId="{9A4B10DA-5ADB-41C8-9826-095B697B347A}" type="pres">
      <dgm:prSet presAssocID="{D932167B-2396-4189-A35F-62BF62A88D5E}" presName="childText" presStyleLbl="bgAcc1" presStyleIdx="5" presStyleCnt="7" custScaleX="471950">
        <dgm:presLayoutVars>
          <dgm:bulletEnabled val="1"/>
        </dgm:presLayoutVars>
      </dgm:prSet>
      <dgm:spPr/>
    </dgm:pt>
    <dgm:pt modelId="{9686E60F-8249-481D-B1D5-38A5E0017BBB}" type="pres">
      <dgm:prSet presAssocID="{4C56B07A-2D0E-42A5-88B7-9E1E560AC8FE}" presName="Name13" presStyleLbl="parChTrans1D2" presStyleIdx="6" presStyleCnt="7"/>
      <dgm:spPr/>
    </dgm:pt>
    <dgm:pt modelId="{588AEA8A-8694-44F2-B3A8-FEB370B4459C}" type="pres">
      <dgm:prSet presAssocID="{5A6F2343-2974-479C-A513-9177F7E9A6B9}" presName="childText" presStyleLbl="bgAcc1" presStyleIdx="6" presStyleCnt="7" custScaleX="456074">
        <dgm:presLayoutVars>
          <dgm:bulletEnabled val="1"/>
        </dgm:presLayoutVars>
      </dgm:prSet>
      <dgm:spPr/>
    </dgm:pt>
  </dgm:ptLst>
  <dgm:cxnLst>
    <dgm:cxn modelId="{882C5623-3D35-4740-9CB6-570F67245212}" type="presOf" srcId="{B8EC4104-4215-4516-9806-9FFF28FBEFF8}" destId="{2B9E7D91-1FFC-48D8-BBEC-E604CC6D3877}" srcOrd="0" destOrd="0" presId="urn:microsoft.com/office/officeart/2005/8/layout/hierarchy3"/>
    <dgm:cxn modelId="{8624982B-E7F7-4773-8FE7-EEA63E4E275D}" type="presOf" srcId="{ACB2B0F1-C6BC-4934-90E9-3B8ACB61372E}" destId="{4A54569E-0055-4F71-8CB1-E647BB82A784}" srcOrd="0" destOrd="0" presId="urn:microsoft.com/office/officeart/2005/8/layout/hierarchy3"/>
    <dgm:cxn modelId="{17117434-7B00-442E-9571-10EF96D57C1C}" srcId="{F36FC61A-5DC0-47B7-815E-E38629A73D5E}" destId="{40B5B5A0-1A0B-403B-BD91-602DCCF98A76}" srcOrd="1" destOrd="0" parTransId="{BE3418A1-0E7F-4543-B056-7BF066A064C5}" sibTransId="{45CFA1F3-9A4C-4AB9-ADD6-76917135FA9D}"/>
    <dgm:cxn modelId="{82F48234-07B4-444B-A249-BC82F9CFE2F5}" type="presOf" srcId="{5A6F2343-2974-479C-A513-9177F7E9A6B9}" destId="{588AEA8A-8694-44F2-B3A8-FEB370B4459C}" srcOrd="0" destOrd="0" presId="urn:microsoft.com/office/officeart/2005/8/layout/hierarchy3"/>
    <dgm:cxn modelId="{38EA5B3B-F487-4EA8-B2FC-47D8C1F36689}" type="presOf" srcId="{D3FB2C68-8D67-4B96-A47D-919C3F8D957F}" destId="{9FC08390-01DF-49BC-9297-04C9D2A33897}" srcOrd="0" destOrd="0" presId="urn:microsoft.com/office/officeart/2005/8/layout/hierarchy3"/>
    <dgm:cxn modelId="{6B84513E-FEDE-4FEF-9A69-9AB7B1B7A5D8}" type="presOf" srcId="{47D89C46-60D9-4D08-8DF9-F8183ED301E4}" destId="{4D3799B1-D67F-43A8-8A99-ECFD2745E447}" srcOrd="0" destOrd="0" presId="urn:microsoft.com/office/officeart/2005/8/layout/hierarchy3"/>
    <dgm:cxn modelId="{0C3A7546-7B02-417C-906C-10D28EBA9E3B}" srcId="{F36FC61A-5DC0-47B7-815E-E38629A73D5E}" destId="{D3FB2C68-8D67-4B96-A47D-919C3F8D957F}" srcOrd="0" destOrd="0" parTransId="{A83A559B-E9EE-4C19-A0DA-ABC3B6042E4B}" sibTransId="{EABF4224-2E10-422E-8AB3-57A044F98DED}"/>
    <dgm:cxn modelId="{05B8C647-098F-4BEF-BBBB-41152D01739D}" type="presOf" srcId="{6FCD493F-2F29-482E-8BEC-7F03618C7708}" destId="{47321370-E42E-456F-BE8F-55A05E951352}" srcOrd="0" destOrd="0" presId="urn:microsoft.com/office/officeart/2005/8/layout/hierarchy3"/>
    <dgm:cxn modelId="{FA84126D-4662-466F-BEC6-5CEB508DB514}" srcId="{40B5B5A0-1A0B-403B-BD91-602DCCF98A76}" destId="{C9FEDE1E-2BB5-4F2C-B5A5-DBFA6A4E25CF}" srcOrd="1" destOrd="0" parTransId="{6C0E945E-EBA1-4CDD-882C-B0F26BA21245}" sibTransId="{3242A57B-2C4B-4BC1-B928-C4EA068175A2}"/>
    <dgm:cxn modelId="{6D94164E-1F18-4132-BE6F-FB9A2AC6EA3D}" type="presOf" srcId="{FA7021C9-5A04-4B5D-8423-580053BC2ED1}" destId="{350A422B-B68F-4311-9630-CD7501DE20A6}" srcOrd="0" destOrd="0" presId="urn:microsoft.com/office/officeart/2005/8/layout/hierarchy3"/>
    <dgm:cxn modelId="{607ADA76-B160-4D8E-A95A-6A4B0221569D}" srcId="{40B5B5A0-1A0B-403B-BD91-602DCCF98A76}" destId="{2B30B6DE-360F-4614-A77B-A1E9D683AE14}" srcOrd="0" destOrd="0" parTransId="{7BBEB521-614E-4D85-92F5-3754B4A78648}" sibTransId="{E2DFA747-6CDD-4CF7-8F1D-2229C26B9D10}"/>
    <dgm:cxn modelId="{D0AAAB95-2996-4353-AEEE-75619CC276A9}" type="presOf" srcId="{C9FEDE1E-2BB5-4F2C-B5A5-DBFA6A4E25CF}" destId="{BC792748-F01A-482A-A0CA-3493FFA4738A}" srcOrd="0" destOrd="0" presId="urn:microsoft.com/office/officeart/2005/8/layout/hierarchy3"/>
    <dgm:cxn modelId="{6A23BAAD-0AAB-4C9D-A56D-AC7FAD85FDD1}" type="presOf" srcId="{BE37664A-B1CB-4BC6-86D2-7A031DEA157D}" destId="{7811D394-BC6A-4B92-B509-485F16F4D2A0}" srcOrd="0" destOrd="0" presId="urn:microsoft.com/office/officeart/2005/8/layout/hierarchy3"/>
    <dgm:cxn modelId="{A51536AF-87BD-4756-AC94-009A46BE0601}" type="presOf" srcId="{D3FB2C68-8D67-4B96-A47D-919C3F8D957F}" destId="{80BD2B0A-F171-47B0-A662-A082E2A84755}" srcOrd="1" destOrd="0" presId="urn:microsoft.com/office/officeart/2005/8/layout/hierarchy3"/>
    <dgm:cxn modelId="{5F8424B1-89D7-4054-BF7F-7699EF9E4ED3}" type="presOf" srcId="{D932167B-2396-4189-A35F-62BF62A88D5E}" destId="{9A4B10DA-5ADB-41C8-9826-095B697B347A}" srcOrd="0" destOrd="0" presId="urn:microsoft.com/office/officeart/2005/8/layout/hierarchy3"/>
    <dgm:cxn modelId="{DE6A1CB9-62D5-4A29-ABA5-46AF458FF4C0}" type="presOf" srcId="{2B30B6DE-360F-4614-A77B-A1E9D683AE14}" destId="{ED7EC016-32B4-4BE2-BDD6-77BF450A215B}" srcOrd="0" destOrd="0" presId="urn:microsoft.com/office/officeart/2005/8/layout/hierarchy3"/>
    <dgm:cxn modelId="{F97E7BB9-1AD4-4989-A627-95EDDE90DC29}" type="presOf" srcId="{4C56B07A-2D0E-42A5-88B7-9E1E560AC8FE}" destId="{9686E60F-8249-481D-B1D5-38A5E0017BBB}" srcOrd="0" destOrd="0" presId="urn:microsoft.com/office/officeart/2005/8/layout/hierarchy3"/>
    <dgm:cxn modelId="{AAC6E5C2-82D9-49A2-A04C-75119A67AACB}" type="presOf" srcId="{C0AD5A23-6275-4256-8830-CD14D2DBE411}" destId="{DCBF5B24-B0D6-4169-A678-B13C7ECCBBF2}" srcOrd="0" destOrd="0" presId="urn:microsoft.com/office/officeart/2005/8/layout/hierarchy3"/>
    <dgm:cxn modelId="{ADC43CC5-450C-4947-8A8E-4065B74DF31D}" type="presOf" srcId="{F36FC61A-5DC0-47B7-815E-E38629A73D5E}" destId="{79CD88E5-DC62-48EC-B0C0-67E7F865F4A5}" srcOrd="0" destOrd="0" presId="urn:microsoft.com/office/officeart/2005/8/layout/hierarchy3"/>
    <dgm:cxn modelId="{F506AFC5-622C-4B29-9B06-C60AB4AE3B96}" srcId="{40B5B5A0-1A0B-403B-BD91-602DCCF98A76}" destId="{BE37664A-B1CB-4BC6-86D2-7A031DEA157D}" srcOrd="2" destOrd="0" parTransId="{B8EC4104-4215-4516-9806-9FFF28FBEFF8}" sibTransId="{06611115-A4C1-4CDB-B49D-C3B8B2A9E350}"/>
    <dgm:cxn modelId="{6E9B5DE3-FAD5-4384-8D2C-780DEE5D9DA4}" srcId="{40B5B5A0-1A0B-403B-BD91-602DCCF98A76}" destId="{5A6F2343-2974-479C-A513-9177F7E9A6B9}" srcOrd="5" destOrd="0" parTransId="{4C56B07A-2D0E-42A5-88B7-9E1E560AC8FE}" sibTransId="{E064D606-0420-4001-BF1F-2211892CBB1D}"/>
    <dgm:cxn modelId="{E2D2B6E6-422D-47E4-A124-2B84247CA0B0}" type="presOf" srcId="{6C0E945E-EBA1-4CDD-882C-B0F26BA21245}" destId="{0B37DB12-EAE4-4FCD-ACBD-3C1D0B5851E5}" srcOrd="0" destOrd="0" presId="urn:microsoft.com/office/officeart/2005/8/layout/hierarchy3"/>
    <dgm:cxn modelId="{E75CFFEE-3B7D-4D28-A107-B15232ADD4F7}" srcId="{D3FB2C68-8D67-4B96-A47D-919C3F8D957F}" destId="{C0AD5A23-6275-4256-8830-CD14D2DBE411}" srcOrd="0" destOrd="0" parTransId="{47D89C46-60D9-4D08-8DF9-F8183ED301E4}" sibTransId="{ACC1E9FA-C5E5-4F45-8D70-CB285F662939}"/>
    <dgm:cxn modelId="{6FBD3EF0-0875-482B-8114-C796BC4F9A0D}" type="presOf" srcId="{7BBEB521-614E-4D85-92F5-3754B4A78648}" destId="{EB7C22C7-48D5-44C2-9E0B-60A17D9814B7}" srcOrd="0" destOrd="0" presId="urn:microsoft.com/office/officeart/2005/8/layout/hierarchy3"/>
    <dgm:cxn modelId="{49ACB4F2-B3E2-41AA-92F4-31DE7EF75849}" srcId="{40B5B5A0-1A0B-403B-BD91-602DCCF98A76}" destId="{D932167B-2396-4189-A35F-62BF62A88D5E}" srcOrd="4" destOrd="0" parTransId="{6FCD493F-2F29-482E-8BEC-7F03618C7708}" sibTransId="{1F940751-92A7-4775-8355-BF1A221C295F}"/>
    <dgm:cxn modelId="{1064DCF2-6B62-43AB-A9A7-E53D6262B081}" type="presOf" srcId="{40B5B5A0-1A0B-403B-BD91-602DCCF98A76}" destId="{629CDBE0-5D22-4F5B-A4BD-66B15D5114AD}" srcOrd="1" destOrd="0" presId="urn:microsoft.com/office/officeart/2005/8/layout/hierarchy3"/>
    <dgm:cxn modelId="{EEE349F3-68D9-456F-96A8-1A731E0A7F87}" srcId="{40B5B5A0-1A0B-403B-BD91-602DCCF98A76}" destId="{FA7021C9-5A04-4B5D-8423-580053BC2ED1}" srcOrd="3" destOrd="0" parTransId="{ACB2B0F1-C6BC-4934-90E9-3B8ACB61372E}" sibTransId="{72EB8B51-B2B5-4E16-8A2E-487DC16F0DFF}"/>
    <dgm:cxn modelId="{670C41FF-3149-4890-A7BF-3B493E9CB0C5}" type="presOf" srcId="{40B5B5A0-1A0B-403B-BD91-602DCCF98A76}" destId="{F1408FF3-8AE8-48D0-92FD-0C46ED0F7733}" srcOrd="0" destOrd="0" presId="urn:microsoft.com/office/officeart/2005/8/layout/hierarchy3"/>
    <dgm:cxn modelId="{31E6EB12-2A7C-43CC-8BD7-EB39993F1DAA}" type="presParOf" srcId="{79CD88E5-DC62-48EC-B0C0-67E7F865F4A5}" destId="{766257CC-2EA7-4E40-A1F6-E4299DFAD5C2}" srcOrd="0" destOrd="0" presId="urn:microsoft.com/office/officeart/2005/8/layout/hierarchy3"/>
    <dgm:cxn modelId="{3FAD36F8-400F-4DAC-96FA-91662A153BA1}" type="presParOf" srcId="{766257CC-2EA7-4E40-A1F6-E4299DFAD5C2}" destId="{B1078993-F708-48F4-9424-8811146DAF7E}" srcOrd="0" destOrd="0" presId="urn:microsoft.com/office/officeart/2005/8/layout/hierarchy3"/>
    <dgm:cxn modelId="{B07ACDED-D2E3-494B-A089-CFE6D47BDC04}" type="presParOf" srcId="{B1078993-F708-48F4-9424-8811146DAF7E}" destId="{9FC08390-01DF-49BC-9297-04C9D2A33897}" srcOrd="0" destOrd="0" presId="urn:microsoft.com/office/officeart/2005/8/layout/hierarchy3"/>
    <dgm:cxn modelId="{80E04259-D5BC-45EF-BB4D-D4E9C759BB40}" type="presParOf" srcId="{B1078993-F708-48F4-9424-8811146DAF7E}" destId="{80BD2B0A-F171-47B0-A662-A082E2A84755}" srcOrd="1" destOrd="0" presId="urn:microsoft.com/office/officeart/2005/8/layout/hierarchy3"/>
    <dgm:cxn modelId="{70B66566-D278-4848-8ADF-4196799DA040}" type="presParOf" srcId="{766257CC-2EA7-4E40-A1F6-E4299DFAD5C2}" destId="{612F836F-EF91-4709-A221-0171CA1F1D7B}" srcOrd="1" destOrd="0" presId="urn:microsoft.com/office/officeart/2005/8/layout/hierarchy3"/>
    <dgm:cxn modelId="{ACBDAA4A-C921-4025-8AE3-863435AC2BD1}" type="presParOf" srcId="{612F836F-EF91-4709-A221-0171CA1F1D7B}" destId="{4D3799B1-D67F-43A8-8A99-ECFD2745E447}" srcOrd="0" destOrd="0" presId="urn:microsoft.com/office/officeart/2005/8/layout/hierarchy3"/>
    <dgm:cxn modelId="{87D48F9E-A44D-43E0-B0AD-B9239F8402BA}" type="presParOf" srcId="{612F836F-EF91-4709-A221-0171CA1F1D7B}" destId="{DCBF5B24-B0D6-4169-A678-B13C7ECCBBF2}" srcOrd="1" destOrd="0" presId="urn:microsoft.com/office/officeart/2005/8/layout/hierarchy3"/>
    <dgm:cxn modelId="{A3B197C9-F5ED-483F-8804-CA11343B0807}" type="presParOf" srcId="{79CD88E5-DC62-48EC-B0C0-67E7F865F4A5}" destId="{139B70ED-935F-4F33-9E20-62BA229C8887}" srcOrd="1" destOrd="0" presId="urn:microsoft.com/office/officeart/2005/8/layout/hierarchy3"/>
    <dgm:cxn modelId="{E4C98F65-6E91-420D-9B91-FC625E885ED4}" type="presParOf" srcId="{139B70ED-935F-4F33-9E20-62BA229C8887}" destId="{46160483-BB78-4F0E-9EF3-44096402CE6A}" srcOrd="0" destOrd="0" presId="urn:microsoft.com/office/officeart/2005/8/layout/hierarchy3"/>
    <dgm:cxn modelId="{DF9F83B7-53DB-4A1B-8B36-B22C041CC220}" type="presParOf" srcId="{46160483-BB78-4F0E-9EF3-44096402CE6A}" destId="{F1408FF3-8AE8-48D0-92FD-0C46ED0F7733}" srcOrd="0" destOrd="0" presId="urn:microsoft.com/office/officeart/2005/8/layout/hierarchy3"/>
    <dgm:cxn modelId="{F5E6AE72-AC02-4949-AF6C-27C188CE3227}" type="presParOf" srcId="{46160483-BB78-4F0E-9EF3-44096402CE6A}" destId="{629CDBE0-5D22-4F5B-A4BD-66B15D5114AD}" srcOrd="1" destOrd="0" presId="urn:microsoft.com/office/officeart/2005/8/layout/hierarchy3"/>
    <dgm:cxn modelId="{1B7C0469-CF25-4F78-A591-FBFD9FD6C26F}" type="presParOf" srcId="{139B70ED-935F-4F33-9E20-62BA229C8887}" destId="{C4C62E23-8B60-4EC6-AEE6-CDA380C000FD}" srcOrd="1" destOrd="0" presId="urn:microsoft.com/office/officeart/2005/8/layout/hierarchy3"/>
    <dgm:cxn modelId="{74DDDB1D-75B2-4FE5-9EDC-14B7780DBE85}" type="presParOf" srcId="{C4C62E23-8B60-4EC6-AEE6-CDA380C000FD}" destId="{EB7C22C7-48D5-44C2-9E0B-60A17D9814B7}" srcOrd="0" destOrd="0" presId="urn:microsoft.com/office/officeart/2005/8/layout/hierarchy3"/>
    <dgm:cxn modelId="{35E337F0-36CB-4F5B-AF9F-12D6EC89B10C}" type="presParOf" srcId="{C4C62E23-8B60-4EC6-AEE6-CDA380C000FD}" destId="{ED7EC016-32B4-4BE2-BDD6-77BF450A215B}" srcOrd="1" destOrd="0" presId="urn:microsoft.com/office/officeart/2005/8/layout/hierarchy3"/>
    <dgm:cxn modelId="{F1179E5D-FBEB-48AC-AD5F-2D226086D681}" type="presParOf" srcId="{C4C62E23-8B60-4EC6-AEE6-CDA380C000FD}" destId="{0B37DB12-EAE4-4FCD-ACBD-3C1D0B5851E5}" srcOrd="2" destOrd="0" presId="urn:microsoft.com/office/officeart/2005/8/layout/hierarchy3"/>
    <dgm:cxn modelId="{ECE7ABFA-8E6E-4F1C-B399-52AE8838A260}" type="presParOf" srcId="{C4C62E23-8B60-4EC6-AEE6-CDA380C000FD}" destId="{BC792748-F01A-482A-A0CA-3493FFA4738A}" srcOrd="3" destOrd="0" presId="urn:microsoft.com/office/officeart/2005/8/layout/hierarchy3"/>
    <dgm:cxn modelId="{0960AF82-15C0-4AC8-969D-B7A4FAB903F1}" type="presParOf" srcId="{C4C62E23-8B60-4EC6-AEE6-CDA380C000FD}" destId="{2B9E7D91-1FFC-48D8-BBEC-E604CC6D3877}" srcOrd="4" destOrd="0" presId="urn:microsoft.com/office/officeart/2005/8/layout/hierarchy3"/>
    <dgm:cxn modelId="{9BFCB2BC-C84C-442F-BC35-AF2158D05838}" type="presParOf" srcId="{C4C62E23-8B60-4EC6-AEE6-CDA380C000FD}" destId="{7811D394-BC6A-4B92-B509-485F16F4D2A0}" srcOrd="5" destOrd="0" presId="urn:microsoft.com/office/officeart/2005/8/layout/hierarchy3"/>
    <dgm:cxn modelId="{B527F20C-BD93-4C12-AD92-D791ACF87ED9}" type="presParOf" srcId="{C4C62E23-8B60-4EC6-AEE6-CDA380C000FD}" destId="{4A54569E-0055-4F71-8CB1-E647BB82A784}" srcOrd="6" destOrd="0" presId="urn:microsoft.com/office/officeart/2005/8/layout/hierarchy3"/>
    <dgm:cxn modelId="{65F7AC28-40E2-4D25-BCF5-13B01A11C3AC}" type="presParOf" srcId="{C4C62E23-8B60-4EC6-AEE6-CDA380C000FD}" destId="{350A422B-B68F-4311-9630-CD7501DE20A6}" srcOrd="7" destOrd="0" presId="urn:microsoft.com/office/officeart/2005/8/layout/hierarchy3"/>
    <dgm:cxn modelId="{3D9C58EE-1D22-4D0F-BED2-7CF65B93930B}" type="presParOf" srcId="{C4C62E23-8B60-4EC6-AEE6-CDA380C000FD}" destId="{47321370-E42E-456F-BE8F-55A05E951352}" srcOrd="8" destOrd="0" presId="urn:microsoft.com/office/officeart/2005/8/layout/hierarchy3"/>
    <dgm:cxn modelId="{EA2A0C86-B3F0-4624-A943-042EC659CE2F}" type="presParOf" srcId="{C4C62E23-8B60-4EC6-AEE6-CDA380C000FD}" destId="{9A4B10DA-5ADB-41C8-9826-095B697B347A}" srcOrd="9" destOrd="0" presId="urn:microsoft.com/office/officeart/2005/8/layout/hierarchy3"/>
    <dgm:cxn modelId="{CAC5C97B-8280-4076-A843-DF01895E470E}" type="presParOf" srcId="{C4C62E23-8B60-4EC6-AEE6-CDA380C000FD}" destId="{9686E60F-8249-481D-B1D5-38A5E0017BBB}" srcOrd="10" destOrd="0" presId="urn:microsoft.com/office/officeart/2005/8/layout/hierarchy3"/>
    <dgm:cxn modelId="{4114E14B-8EBA-47DE-A95B-088519A8649E}" type="presParOf" srcId="{C4C62E23-8B60-4EC6-AEE6-CDA380C000FD}" destId="{588AEA8A-8694-44F2-B3A8-FEB370B4459C}" srcOrd="1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7F9C0EC-9078-493B-A24A-96A64EAB9C6C}" type="doc">
      <dgm:prSet loTypeId="urn:microsoft.com/office/officeart/2005/8/layout/hierarchy1" loCatId="hierarchy" qsTypeId="urn:microsoft.com/office/officeart/2005/8/quickstyle/simple1" qsCatId="simple" csTypeId="urn:microsoft.com/office/officeart/2005/8/colors/accent3_5" csCatId="accent3" phldr="1"/>
      <dgm:spPr/>
      <dgm:t>
        <a:bodyPr/>
        <a:lstStyle/>
        <a:p>
          <a:pPr rtl="1"/>
          <a:endParaRPr lang="ar-SA"/>
        </a:p>
      </dgm:t>
    </dgm:pt>
    <dgm:pt modelId="{7EF462ED-38F0-4FBC-81CF-9F9FBA4A62E6}">
      <dgm:prSet phldrT="[نص]"/>
      <dgm:spPr/>
      <dgm:t>
        <a:bodyPr/>
        <a:lstStyle/>
        <a:p>
          <a:pPr rtl="1"/>
          <a:r>
            <a:rPr lang="ar-SA" dirty="0"/>
            <a:t>اختلف العلماء على قولين:</a:t>
          </a:r>
        </a:p>
      </dgm:t>
    </dgm:pt>
    <dgm:pt modelId="{6BCAC280-A08E-4CB1-A08A-AAE0C38CCA43}" type="parTrans" cxnId="{59F54308-1687-40CF-BE73-58F2ADFFA659}">
      <dgm:prSet/>
      <dgm:spPr/>
      <dgm:t>
        <a:bodyPr/>
        <a:lstStyle/>
        <a:p>
          <a:pPr rtl="1"/>
          <a:endParaRPr lang="ar-SA"/>
        </a:p>
      </dgm:t>
    </dgm:pt>
    <dgm:pt modelId="{6DC7E54C-834F-4224-A90C-E7360913D7D7}" type="sibTrans" cxnId="{59F54308-1687-40CF-BE73-58F2ADFFA659}">
      <dgm:prSet/>
      <dgm:spPr/>
      <dgm:t>
        <a:bodyPr/>
        <a:lstStyle/>
        <a:p>
          <a:pPr rtl="1"/>
          <a:endParaRPr lang="ar-SA"/>
        </a:p>
      </dgm:t>
    </dgm:pt>
    <dgm:pt modelId="{5CC53C37-7496-4799-A298-EA2801D56634}">
      <dgm:prSet phldrT="[نص]"/>
      <dgm:spPr/>
      <dgm:t>
        <a:bodyPr/>
        <a:lstStyle/>
        <a:p>
          <a:pPr rtl="1"/>
          <a:r>
            <a:rPr lang="ar-SA" dirty="0"/>
            <a:t>انها ليست شرع لنا </a:t>
          </a:r>
        </a:p>
      </dgm:t>
    </dgm:pt>
    <dgm:pt modelId="{0A614342-E93D-4041-B32B-9D3F72801808}" type="parTrans" cxnId="{3D9E5CDF-6909-43F0-A5B8-FF2AE24DF8F8}">
      <dgm:prSet/>
      <dgm:spPr/>
      <dgm:t>
        <a:bodyPr/>
        <a:lstStyle/>
        <a:p>
          <a:pPr rtl="1"/>
          <a:endParaRPr lang="ar-SA"/>
        </a:p>
      </dgm:t>
    </dgm:pt>
    <dgm:pt modelId="{0EEBC14D-8CCD-4F56-ACAE-27F361956257}" type="sibTrans" cxnId="{3D9E5CDF-6909-43F0-A5B8-FF2AE24DF8F8}">
      <dgm:prSet/>
      <dgm:spPr/>
      <dgm:t>
        <a:bodyPr/>
        <a:lstStyle/>
        <a:p>
          <a:pPr rtl="1"/>
          <a:endParaRPr lang="ar-SA"/>
        </a:p>
      </dgm:t>
    </dgm:pt>
    <dgm:pt modelId="{F3815741-2C3A-44C4-AEC5-F6E8DBB1B36A}">
      <dgm:prSet phldrT="[نص]"/>
      <dgm:spPr/>
      <dgm:t>
        <a:bodyPr/>
        <a:lstStyle/>
        <a:p>
          <a:pPr rtl="1"/>
          <a:r>
            <a:rPr lang="ar-SA" dirty="0"/>
            <a:t>وهو الرواية الثانية لأحمد والشافعية</a:t>
          </a:r>
        </a:p>
      </dgm:t>
    </dgm:pt>
    <dgm:pt modelId="{A1EE08EB-9808-487F-80F5-9CD8670941AC}" type="parTrans" cxnId="{72AAD5D0-C5A6-47C2-A32E-DFD209F00367}">
      <dgm:prSet/>
      <dgm:spPr/>
      <dgm:t>
        <a:bodyPr/>
        <a:lstStyle/>
        <a:p>
          <a:pPr rtl="1"/>
          <a:endParaRPr lang="ar-SA"/>
        </a:p>
      </dgm:t>
    </dgm:pt>
    <dgm:pt modelId="{651891E6-F54E-4F78-85F4-59D13335FE14}" type="sibTrans" cxnId="{72AAD5D0-C5A6-47C2-A32E-DFD209F00367}">
      <dgm:prSet/>
      <dgm:spPr/>
      <dgm:t>
        <a:bodyPr/>
        <a:lstStyle/>
        <a:p>
          <a:pPr rtl="1"/>
          <a:endParaRPr lang="ar-SA"/>
        </a:p>
      </dgm:t>
    </dgm:pt>
    <dgm:pt modelId="{A69527D0-5347-40DC-AC2B-2F6DCDB710B5}">
      <dgm:prSet phldrT="[نص]"/>
      <dgm:spPr/>
      <dgm:t>
        <a:bodyPr/>
        <a:lstStyle/>
        <a:p>
          <a:pPr rtl="1"/>
          <a:r>
            <a:rPr lang="ar-SA" dirty="0"/>
            <a:t>انه شرع لنا</a:t>
          </a:r>
        </a:p>
      </dgm:t>
    </dgm:pt>
    <dgm:pt modelId="{41AC6D15-8512-4905-97A6-C3A2E5B9C75D}" type="parTrans" cxnId="{81111ED2-3752-4EF4-83DA-51D9AAD16170}">
      <dgm:prSet/>
      <dgm:spPr/>
      <dgm:t>
        <a:bodyPr/>
        <a:lstStyle/>
        <a:p>
          <a:pPr rtl="1"/>
          <a:endParaRPr lang="ar-SA"/>
        </a:p>
      </dgm:t>
    </dgm:pt>
    <dgm:pt modelId="{A1B0578F-D787-41B0-A666-D69619BC594C}" type="sibTrans" cxnId="{81111ED2-3752-4EF4-83DA-51D9AAD16170}">
      <dgm:prSet/>
      <dgm:spPr/>
      <dgm:t>
        <a:bodyPr/>
        <a:lstStyle/>
        <a:p>
          <a:pPr rtl="1"/>
          <a:endParaRPr lang="ar-SA"/>
        </a:p>
      </dgm:t>
    </dgm:pt>
    <dgm:pt modelId="{5946FAFF-020A-47DE-A33F-132C52F17DBA}">
      <dgm:prSet phldrT="[نص]"/>
      <dgm:spPr/>
      <dgm:t>
        <a:bodyPr/>
        <a:lstStyle/>
        <a:p>
          <a:pPr rtl="1"/>
          <a:r>
            <a:rPr lang="ar-SA" dirty="0"/>
            <a:t>وبه قال الحنفية ورواية لأحمد</a:t>
          </a:r>
        </a:p>
      </dgm:t>
    </dgm:pt>
    <dgm:pt modelId="{6261D874-6896-49A5-B895-D7A20D798AC1}" type="parTrans" cxnId="{BB4BCAE1-B789-448E-8FA1-7EB7DF7891F0}">
      <dgm:prSet/>
      <dgm:spPr/>
      <dgm:t>
        <a:bodyPr/>
        <a:lstStyle/>
        <a:p>
          <a:pPr rtl="1"/>
          <a:endParaRPr lang="ar-SA"/>
        </a:p>
      </dgm:t>
    </dgm:pt>
    <dgm:pt modelId="{DC814463-92DD-4799-A40B-0D15891090C4}" type="sibTrans" cxnId="{BB4BCAE1-B789-448E-8FA1-7EB7DF7891F0}">
      <dgm:prSet/>
      <dgm:spPr/>
      <dgm:t>
        <a:bodyPr/>
        <a:lstStyle/>
        <a:p>
          <a:pPr rtl="1"/>
          <a:endParaRPr lang="ar-SA"/>
        </a:p>
      </dgm:t>
    </dgm:pt>
    <dgm:pt modelId="{AB7D5534-6019-4CF7-961F-724D2156438B}" type="pres">
      <dgm:prSet presAssocID="{17F9C0EC-9078-493B-A24A-96A64EAB9C6C}" presName="hierChild1" presStyleCnt="0">
        <dgm:presLayoutVars>
          <dgm:chPref val="1"/>
          <dgm:dir/>
          <dgm:animOne val="branch"/>
          <dgm:animLvl val="lvl"/>
          <dgm:resizeHandles/>
        </dgm:presLayoutVars>
      </dgm:prSet>
      <dgm:spPr/>
    </dgm:pt>
    <dgm:pt modelId="{A5DC2B56-4DEA-46E6-8E85-FB2AF6D9ECBA}" type="pres">
      <dgm:prSet presAssocID="{7EF462ED-38F0-4FBC-81CF-9F9FBA4A62E6}" presName="hierRoot1" presStyleCnt="0"/>
      <dgm:spPr/>
    </dgm:pt>
    <dgm:pt modelId="{3C7986CA-D7C4-49BD-B462-1F34AE16E692}" type="pres">
      <dgm:prSet presAssocID="{7EF462ED-38F0-4FBC-81CF-9F9FBA4A62E6}" presName="composite" presStyleCnt="0"/>
      <dgm:spPr/>
    </dgm:pt>
    <dgm:pt modelId="{4600297F-57A6-4F60-AFD5-818F8E40DBD9}" type="pres">
      <dgm:prSet presAssocID="{7EF462ED-38F0-4FBC-81CF-9F9FBA4A62E6}" presName="background" presStyleLbl="node0" presStyleIdx="0" presStyleCnt="1"/>
      <dgm:spPr/>
    </dgm:pt>
    <dgm:pt modelId="{AD6E9029-F372-4372-839D-D232CA2E7CD5}" type="pres">
      <dgm:prSet presAssocID="{7EF462ED-38F0-4FBC-81CF-9F9FBA4A62E6}" presName="text" presStyleLbl="fgAcc0" presStyleIdx="0" presStyleCnt="1">
        <dgm:presLayoutVars>
          <dgm:chPref val="3"/>
        </dgm:presLayoutVars>
      </dgm:prSet>
      <dgm:spPr/>
    </dgm:pt>
    <dgm:pt modelId="{F6F2BCF2-9733-4DC7-A88E-79A1B7B5CCCD}" type="pres">
      <dgm:prSet presAssocID="{7EF462ED-38F0-4FBC-81CF-9F9FBA4A62E6}" presName="hierChild2" presStyleCnt="0"/>
      <dgm:spPr/>
    </dgm:pt>
    <dgm:pt modelId="{69B41229-5C56-4E7F-82A5-738D5A64FDB4}" type="pres">
      <dgm:prSet presAssocID="{0A614342-E93D-4041-B32B-9D3F72801808}" presName="Name10" presStyleLbl="parChTrans1D2" presStyleIdx="0" presStyleCnt="2"/>
      <dgm:spPr/>
    </dgm:pt>
    <dgm:pt modelId="{CA118186-7249-4603-8D3F-AEDE2CEFC53A}" type="pres">
      <dgm:prSet presAssocID="{5CC53C37-7496-4799-A298-EA2801D56634}" presName="hierRoot2" presStyleCnt="0"/>
      <dgm:spPr/>
    </dgm:pt>
    <dgm:pt modelId="{4130E03B-2D27-4F3A-A84A-74000FE428F9}" type="pres">
      <dgm:prSet presAssocID="{5CC53C37-7496-4799-A298-EA2801D56634}" presName="composite2" presStyleCnt="0"/>
      <dgm:spPr/>
    </dgm:pt>
    <dgm:pt modelId="{4A4A44D8-43C3-46CF-8833-2C0A91656C00}" type="pres">
      <dgm:prSet presAssocID="{5CC53C37-7496-4799-A298-EA2801D56634}" presName="background2" presStyleLbl="node2" presStyleIdx="0" presStyleCnt="2"/>
      <dgm:spPr/>
    </dgm:pt>
    <dgm:pt modelId="{212A3B7E-FE7B-4009-BCFE-DB328AF00EE7}" type="pres">
      <dgm:prSet presAssocID="{5CC53C37-7496-4799-A298-EA2801D56634}" presName="text2" presStyleLbl="fgAcc2" presStyleIdx="0" presStyleCnt="2">
        <dgm:presLayoutVars>
          <dgm:chPref val="3"/>
        </dgm:presLayoutVars>
      </dgm:prSet>
      <dgm:spPr/>
    </dgm:pt>
    <dgm:pt modelId="{CC58CB34-C08A-4E33-88AC-FBF91B374656}" type="pres">
      <dgm:prSet presAssocID="{5CC53C37-7496-4799-A298-EA2801D56634}" presName="hierChild3" presStyleCnt="0"/>
      <dgm:spPr/>
    </dgm:pt>
    <dgm:pt modelId="{590FB6C7-45C7-4E51-A34E-64728F148B07}" type="pres">
      <dgm:prSet presAssocID="{A1EE08EB-9808-487F-80F5-9CD8670941AC}" presName="Name17" presStyleLbl="parChTrans1D3" presStyleIdx="0" presStyleCnt="2"/>
      <dgm:spPr/>
    </dgm:pt>
    <dgm:pt modelId="{8987086F-6E28-4FF1-B65E-F23D3F99E36E}" type="pres">
      <dgm:prSet presAssocID="{F3815741-2C3A-44C4-AEC5-F6E8DBB1B36A}" presName="hierRoot3" presStyleCnt="0"/>
      <dgm:spPr/>
    </dgm:pt>
    <dgm:pt modelId="{2913A48B-B8FB-456E-A17C-EEE8715AED40}" type="pres">
      <dgm:prSet presAssocID="{F3815741-2C3A-44C4-AEC5-F6E8DBB1B36A}" presName="composite3" presStyleCnt="0"/>
      <dgm:spPr/>
    </dgm:pt>
    <dgm:pt modelId="{0825032D-A9DF-42A6-997D-5E6550308247}" type="pres">
      <dgm:prSet presAssocID="{F3815741-2C3A-44C4-AEC5-F6E8DBB1B36A}" presName="background3" presStyleLbl="node3" presStyleIdx="0" presStyleCnt="2"/>
      <dgm:spPr/>
    </dgm:pt>
    <dgm:pt modelId="{23B49DC9-14D4-4482-B57B-9794C58A5D08}" type="pres">
      <dgm:prSet presAssocID="{F3815741-2C3A-44C4-AEC5-F6E8DBB1B36A}" presName="text3" presStyleLbl="fgAcc3" presStyleIdx="0" presStyleCnt="2">
        <dgm:presLayoutVars>
          <dgm:chPref val="3"/>
        </dgm:presLayoutVars>
      </dgm:prSet>
      <dgm:spPr/>
    </dgm:pt>
    <dgm:pt modelId="{04D772FF-FFB0-44F1-B0B8-56EF07C49E83}" type="pres">
      <dgm:prSet presAssocID="{F3815741-2C3A-44C4-AEC5-F6E8DBB1B36A}" presName="hierChild4" presStyleCnt="0"/>
      <dgm:spPr/>
    </dgm:pt>
    <dgm:pt modelId="{0C0A1BD5-8CEB-468D-8195-65A6F1A9E648}" type="pres">
      <dgm:prSet presAssocID="{41AC6D15-8512-4905-97A6-C3A2E5B9C75D}" presName="Name10" presStyleLbl="parChTrans1D2" presStyleIdx="1" presStyleCnt="2"/>
      <dgm:spPr/>
    </dgm:pt>
    <dgm:pt modelId="{007C91BD-B0C8-4ED0-B3B0-DA70376638CE}" type="pres">
      <dgm:prSet presAssocID="{A69527D0-5347-40DC-AC2B-2F6DCDB710B5}" presName="hierRoot2" presStyleCnt="0"/>
      <dgm:spPr/>
    </dgm:pt>
    <dgm:pt modelId="{50DFDDE6-76FC-444C-8ADB-CCD753C008D8}" type="pres">
      <dgm:prSet presAssocID="{A69527D0-5347-40DC-AC2B-2F6DCDB710B5}" presName="composite2" presStyleCnt="0"/>
      <dgm:spPr/>
    </dgm:pt>
    <dgm:pt modelId="{2018B66A-0626-4517-98F7-30117EAF74B6}" type="pres">
      <dgm:prSet presAssocID="{A69527D0-5347-40DC-AC2B-2F6DCDB710B5}" presName="background2" presStyleLbl="node2" presStyleIdx="1" presStyleCnt="2"/>
      <dgm:spPr/>
    </dgm:pt>
    <dgm:pt modelId="{2E5669CE-5D77-4D94-9765-E8232B0F3DDC}" type="pres">
      <dgm:prSet presAssocID="{A69527D0-5347-40DC-AC2B-2F6DCDB710B5}" presName="text2" presStyleLbl="fgAcc2" presStyleIdx="1" presStyleCnt="2">
        <dgm:presLayoutVars>
          <dgm:chPref val="3"/>
        </dgm:presLayoutVars>
      </dgm:prSet>
      <dgm:spPr/>
    </dgm:pt>
    <dgm:pt modelId="{689D7C66-1C73-4998-9873-3C87B28652CC}" type="pres">
      <dgm:prSet presAssocID="{A69527D0-5347-40DC-AC2B-2F6DCDB710B5}" presName="hierChild3" presStyleCnt="0"/>
      <dgm:spPr/>
    </dgm:pt>
    <dgm:pt modelId="{D5526B61-6D5E-41DF-9F1C-634B76BF37EE}" type="pres">
      <dgm:prSet presAssocID="{6261D874-6896-49A5-B895-D7A20D798AC1}" presName="Name17" presStyleLbl="parChTrans1D3" presStyleIdx="1" presStyleCnt="2"/>
      <dgm:spPr/>
    </dgm:pt>
    <dgm:pt modelId="{A1D9F736-5E06-4A96-85D0-E93492753FE5}" type="pres">
      <dgm:prSet presAssocID="{5946FAFF-020A-47DE-A33F-132C52F17DBA}" presName="hierRoot3" presStyleCnt="0"/>
      <dgm:spPr/>
    </dgm:pt>
    <dgm:pt modelId="{0CEAC5F3-DB01-4847-B3BE-8420E6BEC04F}" type="pres">
      <dgm:prSet presAssocID="{5946FAFF-020A-47DE-A33F-132C52F17DBA}" presName="composite3" presStyleCnt="0"/>
      <dgm:spPr/>
    </dgm:pt>
    <dgm:pt modelId="{6BD0CE94-22CA-4152-93A3-47387DF1DFD1}" type="pres">
      <dgm:prSet presAssocID="{5946FAFF-020A-47DE-A33F-132C52F17DBA}" presName="background3" presStyleLbl="node3" presStyleIdx="1" presStyleCnt="2"/>
      <dgm:spPr/>
    </dgm:pt>
    <dgm:pt modelId="{FA9055D6-4E9E-43C8-B012-F33F15C672E1}" type="pres">
      <dgm:prSet presAssocID="{5946FAFF-020A-47DE-A33F-132C52F17DBA}" presName="text3" presStyleLbl="fgAcc3" presStyleIdx="1" presStyleCnt="2">
        <dgm:presLayoutVars>
          <dgm:chPref val="3"/>
        </dgm:presLayoutVars>
      </dgm:prSet>
      <dgm:spPr/>
    </dgm:pt>
    <dgm:pt modelId="{C175B78C-BF72-4B58-B1D9-7DE2249A6398}" type="pres">
      <dgm:prSet presAssocID="{5946FAFF-020A-47DE-A33F-132C52F17DBA}" presName="hierChild4" presStyleCnt="0"/>
      <dgm:spPr/>
    </dgm:pt>
  </dgm:ptLst>
  <dgm:cxnLst>
    <dgm:cxn modelId="{59F54308-1687-40CF-BE73-58F2ADFFA659}" srcId="{17F9C0EC-9078-493B-A24A-96A64EAB9C6C}" destId="{7EF462ED-38F0-4FBC-81CF-9F9FBA4A62E6}" srcOrd="0" destOrd="0" parTransId="{6BCAC280-A08E-4CB1-A08A-AAE0C38CCA43}" sibTransId="{6DC7E54C-834F-4224-A90C-E7360913D7D7}"/>
    <dgm:cxn modelId="{E9550B09-D7F3-4293-875A-FC5546836001}" type="presOf" srcId="{A1EE08EB-9808-487F-80F5-9CD8670941AC}" destId="{590FB6C7-45C7-4E51-A34E-64728F148B07}" srcOrd="0" destOrd="0" presId="urn:microsoft.com/office/officeart/2005/8/layout/hierarchy1"/>
    <dgm:cxn modelId="{3C052B18-19C9-40D2-8D2F-67F4B5392B6A}" type="presOf" srcId="{6261D874-6896-49A5-B895-D7A20D798AC1}" destId="{D5526B61-6D5E-41DF-9F1C-634B76BF37EE}" srcOrd="0" destOrd="0" presId="urn:microsoft.com/office/officeart/2005/8/layout/hierarchy1"/>
    <dgm:cxn modelId="{6915F63E-1DF3-4EFD-BB77-F35F8D03FF2D}" type="presOf" srcId="{F3815741-2C3A-44C4-AEC5-F6E8DBB1B36A}" destId="{23B49DC9-14D4-4482-B57B-9794C58A5D08}" srcOrd="0" destOrd="0" presId="urn:microsoft.com/office/officeart/2005/8/layout/hierarchy1"/>
    <dgm:cxn modelId="{9F54AC62-52A6-452E-BB48-11E5A0F4116D}" type="presOf" srcId="{0A614342-E93D-4041-B32B-9D3F72801808}" destId="{69B41229-5C56-4E7F-82A5-738D5A64FDB4}" srcOrd="0" destOrd="0" presId="urn:microsoft.com/office/officeart/2005/8/layout/hierarchy1"/>
    <dgm:cxn modelId="{7B09AF51-B0E7-42A7-8306-8A7598C466A9}" type="presOf" srcId="{5946FAFF-020A-47DE-A33F-132C52F17DBA}" destId="{FA9055D6-4E9E-43C8-B012-F33F15C672E1}" srcOrd="0" destOrd="0" presId="urn:microsoft.com/office/officeart/2005/8/layout/hierarchy1"/>
    <dgm:cxn modelId="{7E5C6888-18DF-40C6-9A0E-64EF03A0FE0E}" type="presOf" srcId="{17F9C0EC-9078-493B-A24A-96A64EAB9C6C}" destId="{AB7D5534-6019-4CF7-961F-724D2156438B}" srcOrd="0" destOrd="0" presId="urn:microsoft.com/office/officeart/2005/8/layout/hierarchy1"/>
    <dgm:cxn modelId="{B7D836A7-74A5-4780-B392-ABF7EDC686D5}" type="presOf" srcId="{A69527D0-5347-40DC-AC2B-2F6DCDB710B5}" destId="{2E5669CE-5D77-4D94-9765-E8232B0F3DDC}" srcOrd="0" destOrd="0" presId="urn:microsoft.com/office/officeart/2005/8/layout/hierarchy1"/>
    <dgm:cxn modelId="{771898AF-2AC2-4326-A188-098351A4AD26}" type="presOf" srcId="{5CC53C37-7496-4799-A298-EA2801D56634}" destId="{212A3B7E-FE7B-4009-BCFE-DB328AF00EE7}" srcOrd="0" destOrd="0" presId="urn:microsoft.com/office/officeart/2005/8/layout/hierarchy1"/>
    <dgm:cxn modelId="{72AAD5D0-C5A6-47C2-A32E-DFD209F00367}" srcId="{5CC53C37-7496-4799-A298-EA2801D56634}" destId="{F3815741-2C3A-44C4-AEC5-F6E8DBB1B36A}" srcOrd="0" destOrd="0" parTransId="{A1EE08EB-9808-487F-80F5-9CD8670941AC}" sibTransId="{651891E6-F54E-4F78-85F4-59D13335FE14}"/>
    <dgm:cxn modelId="{81111ED2-3752-4EF4-83DA-51D9AAD16170}" srcId="{7EF462ED-38F0-4FBC-81CF-9F9FBA4A62E6}" destId="{A69527D0-5347-40DC-AC2B-2F6DCDB710B5}" srcOrd="1" destOrd="0" parTransId="{41AC6D15-8512-4905-97A6-C3A2E5B9C75D}" sibTransId="{A1B0578F-D787-41B0-A666-D69619BC594C}"/>
    <dgm:cxn modelId="{B29233DD-5EC4-4CA4-BFD8-D14C332C5402}" type="presOf" srcId="{41AC6D15-8512-4905-97A6-C3A2E5B9C75D}" destId="{0C0A1BD5-8CEB-468D-8195-65A6F1A9E648}" srcOrd="0" destOrd="0" presId="urn:microsoft.com/office/officeart/2005/8/layout/hierarchy1"/>
    <dgm:cxn modelId="{3D9E5CDF-6909-43F0-A5B8-FF2AE24DF8F8}" srcId="{7EF462ED-38F0-4FBC-81CF-9F9FBA4A62E6}" destId="{5CC53C37-7496-4799-A298-EA2801D56634}" srcOrd="0" destOrd="0" parTransId="{0A614342-E93D-4041-B32B-9D3F72801808}" sibTransId="{0EEBC14D-8CCD-4F56-ACAE-27F361956257}"/>
    <dgm:cxn modelId="{BB4BCAE1-B789-448E-8FA1-7EB7DF7891F0}" srcId="{A69527D0-5347-40DC-AC2B-2F6DCDB710B5}" destId="{5946FAFF-020A-47DE-A33F-132C52F17DBA}" srcOrd="0" destOrd="0" parTransId="{6261D874-6896-49A5-B895-D7A20D798AC1}" sibTransId="{DC814463-92DD-4799-A40B-0D15891090C4}"/>
    <dgm:cxn modelId="{A5AE10EC-16D2-4E86-BBB4-128FD240C4F0}" type="presOf" srcId="{7EF462ED-38F0-4FBC-81CF-9F9FBA4A62E6}" destId="{AD6E9029-F372-4372-839D-D232CA2E7CD5}" srcOrd="0" destOrd="0" presId="urn:microsoft.com/office/officeart/2005/8/layout/hierarchy1"/>
    <dgm:cxn modelId="{3D7EF508-A85A-40A8-97C0-11AD5B09F224}" type="presParOf" srcId="{AB7D5534-6019-4CF7-961F-724D2156438B}" destId="{A5DC2B56-4DEA-46E6-8E85-FB2AF6D9ECBA}" srcOrd="0" destOrd="0" presId="urn:microsoft.com/office/officeart/2005/8/layout/hierarchy1"/>
    <dgm:cxn modelId="{FEC7C3B4-F2A6-4B52-9239-19ABD082E4E3}" type="presParOf" srcId="{A5DC2B56-4DEA-46E6-8E85-FB2AF6D9ECBA}" destId="{3C7986CA-D7C4-49BD-B462-1F34AE16E692}" srcOrd="0" destOrd="0" presId="urn:microsoft.com/office/officeart/2005/8/layout/hierarchy1"/>
    <dgm:cxn modelId="{F58702C8-576C-42AF-8FC0-600F76D71A85}" type="presParOf" srcId="{3C7986CA-D7C4-49BD-B462-1F34AE16E692}" destId="{4600297F-57A6-4F60-AFD5-818F8E40DBD9}" srcOrd="0" destOrd="0" presId="urn:microsoft.com/office/officeart/2005/8/layout/hierarchy1"/>
    <dgm:cxn modelId="{B63B1863-560D-4A1A-9B69-A4EB567FF1AA}" type="presParOf" srcId="{3C7986CA-D7C4-49BD-B462-1F34AE16E692}" destId="{AD6E9029-F372-4372-839D-D232CA2E7CD5}" srcOrd="1" destOrd="0" presId="urn:microsoft.com/office/officeart/2005/8/layout/hierarchy1"/>
    <dgm:cxn modelId="{938E76AC-C925-4211-98D3-DD4EBA22B453}" type="presParOf" srcId="{A5DC2B56-4DEA-46E6-8E85-FB2AF6D9ECBA}" destId="{F6F2BCF2-9733-4DC7-A88E-79A1B7B5CCCD}" srcOrd="1" destOrd="0" presId="urn:microsoft.com/office/officeart/2005/8/layout/hierarchy1"/>
    <dgm:cxn modelId="{CF9EF557-43BD-47BB-9918-13F609E5BE33}" type="presParOf" srcId="{F6F2BCF2-9733-4DC7-A88E-79A1B7B5CCCD}" destId="{69B41229-5C56-4E7F-82A5-738D5A64FDB4}" srcOrd="0" destOrd="0" presId="urn:microsoft.com/office/officeart/2005/8/layout/hierarchy1"/>
    <dgm:cxn modelId="{782AAA6F-8A33-463F-A46B-5B69DD0C8318}" type="presParOf" srcId="{F6F2BCF2-9733-4DC7-A88E-79A1B7B5CCCD}" destId="{CA118186-7249-4603-8D3F-AEDE2CEFC53A}" srcOrd="1" destOrd="0" presId="urn:microsoft.com/office/officeart/2005/8/layout/hierarchy1"/>
    <dgm:cxn modelId="{7ACEED93-07AE-48CE-B643-BC875C5DB04D}" type="presParOf" srcId="{CA118186-7249-4603-8D3F-AEDE2CEFC53A}" destId="{4130E03B-2D27-4F3A-A84A-74000FE428F9}" srcOrd="0" destOrd="0" presId="urn:microsoft.com/office/officeart/2005/8/layout/hierarchy1"/>
    <dgm:cxn modelId="{684585AD-8E05-45BA-ACC8-AEF159977C9B}" type="presParOf" srcId="{4130E03B-2D27-4F3A-A84A-74000FE428F9}" destId="{4A4A44D8-43C3-46CF-8833-2C0A91656C00}" srcOrd="0" destOrd="0" presId="urn:microsoft.com/office/officeart/2005/8/layout/hierarchy1"/>
    <dgm:cxn modelId="{61ECDF1D-FCC9-4F0F-BFCE-651F62512B6C}" type="presParOf" srcId="{4130E03B-2D27-4F3A-A84A-74000FE428F9}" destId="{212A3B7E-FE7B-4009-BCFE-DB328AF00EE7}" srcOrd="1" destOrd="0" presId="urn:microsoft.com/office/officeart/2005/8/layout/hierarchy1"/>
    <dgm:cxn modelId="{DBE93AFE-FFFF-41C2-B541-09EFA2A62E09}" type="presParOf" srcId="{CA118186-7249-4603-8D3F-AEDE2CEFC53A}" destId="{CC58CB34-C08A-4E33-88AC-FBF91B374656}" srcOrd="1" destOrd="0" presId="urn:microsoft.com/office/officeart/2005/8/layout/hierarchy1"/>
    <dgm:cxn modelId="{AAE691A7-1E56-4D2D-8989-E7DE38439AF3}" type="presParOf" srcId="{CC58CB34-C08A-4E33-88AC-FBF91B374656}" destId="{590FB6C7-45C7-4E51-A34E-64728F148B07}" srcOrd="0" destOrd="0" presId="urn:microsoft.com/office/officeart/2005/8/layout/hierarchy1"/>
    <dgm:cxn modelId="{1CA61411-8E4C-4FE9-A33B-BC98114A25B2}" type="presParOf" srcId="{CC58CB34-C08A-4E33-88AC-FBF91B374656}" destId="{8987086F-6E28-4FF1-B65E-F23D3F99E36E}" srcOrd="1" destOrd="0" presId="urn:microsoft.com/office/officeart/2005/8/layout/hierarchy1"/>
    <dgm:cxn modelId="{57A2E75C-D9D6-480E-82E7-E91A716826C7}" type="presParOf" srcId="{8987086F-6E28-4FF1-B65E-F23D3F99E36E}" destId="{2913A48B-B8FB-456E-A17C-EEE8715AED40}" srcOrd="0" destOrd="0" presId="urn:microsoft.com/office/officeart/2005/8/layout/hierarchy1"/>
    <dgm:cxn modelId="{ECB255E4-0176-4950-9F4D-26E6D05959F8}" type="presParOf" srcId="{2913A48B-B8FB-456E-A17C-EEE8715AED40}" destId="{0825032D-A9DF-42A6-997D-5E6550308247}" srcOrd="0" destOrd="0" presId="urn:microsoft.com/office/officeart/2005/8/layout/hierarchy1"/>
    <dgm:cxn modelId="{FAD25BF5-1878-4E6A-B909-817B51BB439E}" type="presParOf" srcId="{2913A48B-B8FB-456E-A17C-EEE8715AED40}" destId="{23B49DC9-14D4-4482-B57B-9794C58A5D08}" srcOrd="1" destOrd="0" presId="urn:microsoft.com/office/officeart/2005/8/layout/hierarchy1"/>
    <dgm:cxn modelId="{8E47A3CC-786F-40F9-B40A-355C5BF4FD86}" type="presParOf" srcId="{8987086F-6E28-4FF1-B65E-F23D3F99E36E}" destId="{04D772FF-FFB0-44F1-B0B8-56EF07C49E83}" srcOrd="1" destOrd="0" presId="urn:microsoft.com/office/officeart/2005/8/layout/hierarchy1"/>
    <dgm:cxn modelId="{52A1F787-CD7D-49A1-9302-A5A50C5806F4}" type="presParOf" srcId="{F6F2BCF2-9733-4DC7-A88E-79A1B7B5CCCD}" destId="{0C0A1BD5-8CEB-468D-8195-65A6F1A9E648}" srcOrd="2" destOrd="0" presId="urn:microsoft.com/office/officeart/2005/8/layout/hierarchy1"/>
    <dgm:cxn modelId="{0F019982-EEF9-4FF3-9E9B-52DCD1AED0C8}" type="presParOf" srcId="{F6F2BCF2-9733-4DC7-A88E-79A1B7B5CCCD}" destId="{007C91BD-B0C8-4ED0-B3B0-DA70376638CE}" srcOrd="3" destOrd="0" presId="urn:microsoft.com/office/officeart/2005/8/layout/hierarchy1"/>
    <dgm:cxn modelId="{4866311F-1AEB-46F9-A530-90641A43BADD}" type="presParOf" srcId="{007C91BD-B0C8-4ED0-B3B0-DA70376638CE}" destId="{50DFDDE6-76FC-444C-8ADB-CCD753C008D8}" srcOrd="0" destOrd="0" presId="urn:microsoft.com/office/officeart/2005/8/layout/hierarchy1"/>
    <dgm:cxn modelId="{4C4FA34C-A1B6-417F-AD43-1D1404E9A5D2}" type="presParOf" srcId="{50DFDDE6-76FC-444C-8ADB-CCD753C008D8}" destId="{2018B66A-0626-4517-98F7-30117EAF74B6}" srcOrd="0" destOrd="0" presId="urn:microsoft.com/office/officeart/2005/8/layout/hierarchy1"/>
    <dgm:cxn modelId="{7169D360-9257-4086-9B69-D260B9BF35BC}" type="presParOf" srcId="{50DFDDE6-76FC-444C-8ADB-CCD753C008D8}" destId="{2E5669CE-5D77-4D94-9765-E8232B0F3DDC}" srcOrd="1" destOrd="0" presId="urn:microsoft.com/office/officeart/2005/8/layout/hierarchy1"/>
    <dgm:cxn modelId="{4DE2B3D2-6E6A-41B6-8F31-2F262BF3B6F1}" type="presParOf" srcId="{007C91BD-B0C8-4ED0-B3B0-DA70376638CE}" destId="{689D7C66-1C73-4998-9873-3C87B28652CC}" srcOrd="1" destOrd="0" presId="urn:microsoft.com/office/officeart/2005/8/layout/hierarchy1"/>
    <dgm:cxn modelId="{37E2246A-0D55-49A3-8F98-98B277E59F3B}" type="presParOf" srcId="{689D7C66-1C73-4998-9873-3C87B28652CC}" destId="{D5526B61-6D5E-41DF-9F1C-634B76BF37EE}" srcOrd="0" destOrd="0" presId="urn:microsoft.com/office/officeart/2005/8/layout/hierarchy1"/>
    <dgm:cxn modelId="{E8856CA2-83A8-471E-B463-55D97BF23BDF}" type="presParOf" srcId="{689D7C66-1C73-4998-9873-3C87B28652CC}" destId="{A1D9F736-5E06-4A96-85D0-E93492753FE5}" srcOrd="1" destOrd="0" presId="urn:microsoft.com/office/officeart/2005/8/layout/hierarchy1"/>
    <dgm:cxn modelId="{746202D0-A4BD-4F58-BF32-4A10D3D689A4}" type="presParOf" srcId="{A1D9F736-5E06-4A96-85D0-E93492753FE5}" destId="{0CEAC5F3-DB01-4847-B3BE-8420E6BEC04F}" srcOrd="0" destOrd="0" presId="urn:microsoft.com/office/officeart/2005/8/layout/hierarchy1"/>
    <dgm:cxn modelId="{D564F687-A60F-44D7-B2E0-CB44ED274F39}" type="presParOf" srcId="{0CEAC5F3-DB01-4847-B3BE-8420E6BEC04F}" destId="{6BD0CE94-22CA-4152-93A3-47387DF1DFD1}" srcOrd="0" destOrd="0" presId="urn:microsoft.com/office/officeart/2005/8/layout/hierarchy1"/>
    <dgm:cxn modelId="{87C68A1A-E175-463A-8B44-9F2A1406C393}" type="presParOf" srcId="{0CEAC5F3-DB01-4847-B3BE-8420E6BEC04F}" destId="{FA9055D6-4E9E-43C8-B012-F33F15C672E1}" srcOrd="1" destOrd="0" presId="urn:microsoft.com/office/officeart/2005/8/layout/hierarchy1"/>
    <dgm:cxn modelId="{3D51965E-A401-4561-BE6E-8CC2F7449967}" type="presParOf" srcId="{A1D9F736-5E06-4A96-85D0-E93492753FE5}" destId="{C175B78C-BF72-4B58-B1D9-7DE2249A6398}"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0AC278-7D75-46CE-9D26-07A94E704175}">
      <dsp:nvSpPr>
        <dsp:cNvPr id="0" name=""/>
        <dsp:cNvSpPr/>
      </dsp:nvSpPr>
      <dsp:spPr>
        <a:xfrm>
          <a:off x="3443106" y="791254"/>
          <a:ext cx="5275490" cy="5275490"/>
        </a:xfrm>
        <a:prstGeom prst="blockArc">
          <a:avLst>
            <a:gd name="adj1" fmla="val 10800000"/>
            <a:gd name="adj2" fmla="val 16200000"/>
            <a:gd name="adj3" fmla="val 4641"/>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3A7C820-B94E-4D72-9C2A-0DEC11CF3667}">
      <dsp:nvSpPr>
        <dsp:cNvPr id="0" name=""/>
        <dsp:cNvSpPr/>
      </dsp:nvSpPr>
      <dsp:spPr>
        <a:xfrm>
          <a:off x="3443106" y="791254"/>
          <a:ext cx="5275490" cy="5275490"/>
        </a:xfrm>
        <a:prstGeom prst="blockArc">
          <a:avLst>
            <a:gd name="adj1" fmla="val 5400000"/>
            <a:gd name="adj2" fmla="val 10800000"/>
            <a:gd name="adj3" fmla="val 4641"/>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856786F-55F4-4A17-8BC2-487E9B2FE646}">
      <dsp:nvSpPr>
        <dsp:cNvPr id="0" name=""/>
        <dsp:cNvSpPr/>
      </dsp:nvSpPr>
      <dsp:spPr>
        <a:xfrm>
          <a:off x="3443106" y="791254"/>
          <a:ext cx="5275490" cy="5275490"/>
        </a:xfrm>
        <a:prstGeom prst="blockArc">
          <a:avLst>
            <a:gd name="adj1" fmla="val 0"/>
            <a:gd name="adj2" fmla="val 5400000"/>
            <a:gd name="adj3" fmla="val 4641"/>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D1D7208-5A74-4F2A-83EE-EEF258E1D3EA}">
      <dsp:nvSpPr>
        <dsp:cNvPr id="0" name=""/>
        <dsp:cNvSpPr/>
      </dsp:nvSpPr>
      <dsp:spPr>
        <a:xfrm>
          <a:off x="3443106" y="791254"/>
          <a:ext cx="5275490" cy="5275490"/>
        </a:xfrm>
        <a:prstGeom prst="blockArc">
          <a:avLst>
            <a:gd name="adj1" fmla="val 16200000"/>
            <a:gd name="adj2" fmla="val 0"/>
            <a:gd name="adj3" fmla="val 4641"/>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82E48A4-3018-4B91-9564-4B3AFEC10FE8}">
      <dsp:nvSpPr>
        <dsp:cNvPr id="0" name=""/>
        <dsp:cNvSpPr/>
      </dsp:nvSpPr>
      <dsp:spPr>
        <a:xfrm>
          <a:off x="4622250" y="2214562"/>
          <a:ext cx="2917200" cy="242887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rtl="1">
            <a:lnSpc>
              <a:spcPct val="90000"/>
            </a:lnSpc>
            <a:spcBef>
              <a:spcPct val="0"/>
            </a:spcBef>
            <a:spcAft>
              <a:spcPct val="35000"/>
            </a:spcAft>
            <a:buNone/>
          </a:pPr>
          <a:r>
            <a:rPr lang="ar-SA" sz="3600"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الأصول المختلف فيها</a:t>
          </a:r>
        </a:p>
      </dsp:txBody>
      <dsp:txXfrm>
        <a:off x="5049464" y="2570263"/>
        <a:ext cx="2062772" cy="1717473"/>
      </dsp:txXfrm>
    </dsp:sp>
    <dsp:sp modelId="{BC275A42-5311-4BC2-AF49-7238452AA3E3}">
      <dsp:nvSpPr>
        <dsp:cNvPr id="0" name=""/>
        <dsp:cNvSpPr/>
      </dsp:nvSpPr>
      <dsp:spPr>
        <a:xfrm>
          <a:off x="5230744" y="2356"/>
          <a:ext cx="1700212" cy="1700212"/>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rtl="1">
            <a:lnSpc>
              <a:spcPct val="90000"/>
            </a:lnSpc>
            <a:spcBef>
              <a:spcPct val="0"/>
            </a:spcBef>
            <a:spcAft>
              <a:spcPct val="35000"/>
            </a:spcAft>
            <a:buNone/>
          </a:pPr>
          <a:r>
            <a:rPr lang="ar-SA" sz="3600"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شرع من قبلنا</a:t>
          </a:r>
        </a:p>
      </dsp:txBody>
      <dsp:txXfrm>
        <a:off x="5479734" y="251346"/>
        <a:ext cx="1202232" cy="1202232"/>
      </dsp:txXfrm>
    </dsp:sp>
    <dsp:sp modelId="{BF013042-389F-4901-A7F3-EAEA4E6E2604}">
      <dsp:nvSpPr>
        <dsp:cNvPr id="0" name=""/>
        <dsp:cNvSpPr/>
      </dsp:nvSpPr>
      <dsp:spPr>
        <a:xfrm>
          <a:off x="7776984" y="2578893"/>
          <a:ext cx="1760808" cy="1700212"/>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rtl="1">
            <a:lnSpc>
              <a:spcPct val="90000"/>
            </a:lnSpc>
            <a:spcBef>
              <a:spcPct val="0"/>
            </a:spcBef>
            <a:spcAft>
              <a:spcPct val="35000"/>
            </a:spcAft>
            <a:buNone/>
          </a:pPr>
          <a:r>
            <a:rPr lang="ar-SA" sz="3600"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قول الصحابي</a:t>
          </a:r>
        </a:p>
      </dsp:txBody>
      <dsp:txXfrm>
        <a:off x="8034848" y="2827883"/>
        <a:ext cx="1245080" cy="1202232"/>
      </dsp:txXfrm>
    </dsp:sp>
    <dsp:sp modelId="{C5C0253A-DCF4-4A91-B72A-7E5B766F4841}">
      <dsp:nvSpPr>
        <dsp:cNvPr id="0" name=""/>
        <dsp:cNvSpPr/>
      </dsp:nvSpPr>
      <dsp:spPr>
        <a:xfrm>
          <a:off x="4935672" y="5155431"/>
          <a:ext cx="2290356" cy="1700212"/>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rtl="1">
            <a:lnSpc>
              <a:spcPct val="90000"/>
            </a:lnSpc>
            <a:spcBef>
              <a:spcPct val="0"/>
            </a:spcBef>
            <a:spcAft>
              <a:spcPct val="35000"/>
            </a:spcAft>
            <a:buNone/>
          </a:pPr>
          <a:r>
            <a:rPr lang="ar-SA" sz="3600"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الاستحسان</a:t>
          </a:r>
        </a:p>
      </dsp:txBody>
      <dsp:txXfrm>
        <a:off x="5271087" y="5404421"/>
        <a:ext cx="1619526" cy="1202232"/>
      </dsp:txXfrm>
    </dsp:sp>
    <dsp:sp modelId="{B8A92BD2-4700-481A-A575-7EC7CD95D611}">
      <dsp:nvSpPr>
        <dsp:cNvPr id="0" name=""/>
        <dsp:cNvSpPr/>
      </dsp:nvSpPr>
      <dsp:spPr>
        <a:xfrm>
          <a:off x="2654207" y="2578893"/>
          <a:ext cx="1700212" cy="1700212"/>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rtl="1">
            <a:lnSpc>
              <a:spcPct val="90000"/>
            </a:lnSpc>
            <a:spcBef>
              <a:spcPct val="0"/>
            </a:spcBef>
            <a:spcAft>
              <a:spcPct val="35000"/>
            </a:spcAft>
            <a:buNone/>
          </a:pPr>
          <a:r>
            <a:rPr lang="ar-SA" sz="3600" kern="1200" dirty="0">
              <a:solidFill>
                <a:schemeClr val="tx1"/>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المصالح المرسلة</a:t>
          </a:r>
        </a:p>
      </dsp:txBody>
      <dsp:txXfrm>
        <a:off x="2903197" y="2827883"/>
        <a:ext cx="1202232" cy="120223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C08390-01DF-49BC-9297-04C9D2A33897}">
      <dsp:nvSpPr>
        <dsp:cNvPr id="0" name=""/>
        <dsp:cNvSpPr/>
      </dsp:nvSpPr>
      <dsp:spPr>
        <a:xfrm>
          <a:off x="348055" y="2926"/>
          <a:ext cx="3359987" cy="77296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725" tIns="57150" rIns="85725" bIns="57150" numCol="1" spcCol="1270" anchor="ctr" anchorCtr="0">
          <a:noAutofit/>
        </a:bodyPr>
        <a:lstStyle/>
        <a:p>
          <a:pPr marL="0" lvl="0" indent="0" algn="ctr" defTabSz="2000250" rtl="1">
            <a:lnSpc>
              <a:spcPct val="90000"/>
            </a:lnSpc>
            <a:spcBef>
              <a:spcPct val="0"/>
            </a:spcBef>
            <a:spcAft>
              <a:spcPct val="35000"/>
            </a:spcAft>
            <a:buNone/>
          </a:pPr>
          <a:r>
            <a:rPr lang="ar-SA" sz="4500" kern="1200" dirty="0"/>
            <a:t>محل الخلاف</a:t>
          </a:r>
        </a:p>
      </dsp:txBody>
      <dsp:txXfrm>
        <a:off x="370694" y="25565"/>
        <a:ext cx="3314709" cy="727688"/>
      </dsp:txXfrm>
    </dsp:sp>
    <dsp:sp modelId="{4D3799B1-D67F-43A8-8A99-ECFD2745E447}">
      <dsp:nvSpPr>
        <dsp:cNvPr id="0" name=""/>
        <dsp:cNvSpPr/>
      </dsp:nvSpPr>
      <dsp:spPr>
        <a:xfrm>
          <a:off x="684054" y="775893"/>
          <a:ext cx="335998" cy="1909088"/>
        </a:xfrm>
        <a:custGeom>
          <a:avLst/>
          <a:gdLst/>
          <a:ahLst/>
          <a:cxnLst/>
          <a:rect l="0" t="0" r="0" b="0"/>
          <a:pathLst>
            <a:path>
              <a:moveTo>
                <a:pt x="0" y="0"/>
              </a:moveTo>
              <a:lnTo>
                <a:pt x="0" y="1909088"/>
              </a:lnTo>
              <a:lnTo>
                <a:pt x="335998" y="190908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CBF5B24-B0D6-4169-A678-B13C7ECCBBF2}">
      <dsp:nvSpPr>
        <dsp:cNvPr id="0" name=""/>
        <dsp:cNvSpPr/>
      </dsp:nvSpPr>
      <dsp:spPr>
        <a:xfrm>
          <a:off x="1020053" y="980009"/>
          <a:ext cx="3006958" cy="340994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rtl="1">
            <a:lnSpc>
              <a:spcPct val="90000"/>
            </a:lnSpc>
            <a:spcBef>
              <a:spcPct val="0"/>
            </a:spcBef>
            <a:spcAft>
              <a:spcPct val="35000"/>
            </a:spcAft>
            <a:buNone/>
          </a:pPr>
          <a:r>
            <a:rPr lang="ar-SA" sz="1800" kern="1200" dirty="0"/>
            <a:t>ما أورده الله في كتابه وأورده النبي صلى الله عليه وسلم في سنته ، من القصص والأخبار والأحكام التي وردت في الشرائع السابقة من غير إنكار ولم يرد دليل على أنها مشروعة أو منسوخة في حقنا </a:t>
          </a:r>
        </a:p>
        <a:p>
          <a:pPr marL="0" lvl="0" indent="0" algn="ctr" defTabSz="800100" rtl="1">
            <a:lnSpc>
              <a:spcPct val="90000"/>
            </a:lnSpc>
            <a:spcBef>
              <a:spcPct val="0"/>
            </a:spcBef>
            <a:spcAft>
              <a:spcPct val="35000"/>
            </a:spcAft>
            <a:buNone/>
          </a:pPr>
          <a:r>
            <a:rPr lang="ar-SA" sz="1800" kern="1200" dirty="0"/>
            <a:t>فهذا الذي اختلف العلماء في حكمه</a:t>
          </a:r>
        </a:p>
      </dsp:txBody>
      <dsp:txXfrm>
        <a:off x="1108124" y="1068080"/>
        <a:ext cx="2830816" cy="3233802"/>
      </dsp:txXfrm>
    </dsp:sp>
    <dsp:sp modelId="{F1408FF3-8AE8-48D0-92FD-0C46ED0F7733}">
      <dsp:nvSpPr>
        <dsp:cNvPr id="0" name=""/>
        <dsp:cNvSpPr/>
      </dsp:nvSpPr>
      <dsp:spPr>
        <a:xfrm>
          <a:off x="4113599" y="4265"/>
          <a:ext cx="3924717" cy="76612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725" tIns="57150" rIns="85725" bIns="57150" numCol="1" spcCol="1270" anchor="ctr" anchorCtr="0">
          <a:noAutofit/>
        </a:bodyPr>
        <a:lstStyle/>
        <a:p>
          <a:pPr marL="0" lvl="0" indent="0" algn="ctr" defTabSz="2000250" rtl="1">
            <a:lnSpc>
              <a:spcPct val="90000"/>
            </a:lnSpc>
            <a:spcBef>
              <a:spcPct val="0"/>
            </a:spcBef>
            <a:spcAft>
              <a:spcPct val="35000"/>
            </a:spcAft>
            <a:buNone/>
          </a:pPr>
          <a:r>
            <a:rPr lang="ar-SA" sz="4500" kern="1200" dirty="0"/>
            <a:t>محل </a:t>
          </a:r>
          <a:r>
            <a:rPr lang="ar-SA" sz="4500" kern="1200" dirty="0" err="1"/>
            <a:t>الإتفاق</a:t>
          </a:r>
          <a:endParaRPr lang="ar-SA" sz="4500" kern="1200" dirty="0"/>
        </a:p>
      </dsp:txBody>
      <dsp:txXfrm>
        <a:off x="4136038" y="26704"/>
        <a:ext cx="3879839" cy="721242"/>
      </dsp:txXfrm>
    </dsp:sp>
    <dsp:sp modelId="{EB7C22C7-48D5-44C2-9E0B-60A17D9814B7}">
      <dsp:nvSpPr>
        <dsp:cNvPr id="0" name=""/>
        <dsp:cNvSpPr/>
      </dsp:nvSpPr>
      <dsp:spPr>
        <a:xfrm>
          <a:off x="4506071" y="770385"/>
          <a:ext cx="392471" cy="608334"/>
        </a:xfrm>
        <a:custGeom>
          <a:avLst/>
          <a:gdLst/>
          <a:ahLst/>
          <a:cxnLst/>
          <a:rect l="0" t="0" r="0" b="0"/>
          <a:pathLst>
            <a:path>
              <a:moveTo>
                <a:pt x="0" y="0"/>
              </a:moveTo>
              <a:lnTo>
                <a:pt x="0" y="608334"/>
              </a:lnTo>
              <a:lnTo>
                <a:pt x="392471" y="60833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D7EC016-32B4-4BE2-BDD6-77BF450A215B}">
      <dsp:nvSpPr>
        <dsp:cNvPr id="0" name=""/>
        <dsp:cNvSpPr/>
      </dsp:nvSpPr>
      <dsp:spPr>
        <a:xfrm>
          <a:off x="4898543" y="973164"/>
          <a:ext cx="6945400" cy="81111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rtl="1">
            <a:lnSpc>
              <a:spcPct val="90000"/>
            </a:lnSpc>
            <a:spcBef>
              <a:spcPct val="0"/>
            </a:spcBef>
            <a:spcAft>
              <a:spcPct val="35000"/>
            </a:spcAft>
            <a:buNone/>
          </a:pPr>
          <a:r>
            <a:rPr lang="ar-SA" sz="1800" kern="1200" dirty="0"/>
            <a:t>أن الشريعة الإسلامية نسخت جميع الشرائع السابقة على وجه الإجمال لقوله تعالى:(ومن يبتغ غير الإسلام دينا فلن يقبل منه). </a:t>
          </a:r>
        </a:p>
      </dsp:txBody>
      <dsp:txXfrm>
        <a:off x="4922300" y="996921"/>
        <a:ext cx="6897886" cy="763599"/>
      </dsp:txXfrm>
    </dsp:sp>
    <dsp:sp modelId="{0B37DB12-EAE4-4FCD-ACBD-3C1D0B5851E5}">
      <dsp:nvSpPr>
        <dsp:cNvPr id="0" name=""/>
        <dsp:cNvSpPr/>
      </dsp:nvSpPr>
      <dsp:spPr>
        <a:xfrm>
          <a:off x="4506071" y="770385"/>
          <a:ext cx="392471" cy="1622226"/>
        </a:xfrm>
        <a:custGeom>
          <a:avLst/>
          <a:gdLst/>
          <a:ahLst/>
          <a:cxnLst/>
          <a:rect l="0" t="0" r="0" b="0"/>
          <a:pathLst>
            <a:path>
              <a:moveTo>
                <a:pt x="0" y="0"/>
              </a:moveTo>
              <a:lnTo>
                <a:pt x="0" y="1622226"/>
              </a:lnTo>
              <a:lnTo>
                <a:pt x="392471" y="162222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C792748-F01A-482A-A0CA-3493FFA4738A}">
      <dsp:nvSpPr>
        <dsp:cNvPr id="0" name=""/>
        <dsp:cNvSpPr/>
      </dsp:nvSpPr>
      <dsp:spPr>
        <a:xfrm>
          <a:off x="4898543" y="1987055"/>
          <a:ext cx="6481391" cy="81111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rtl="1">
            <a:lnSpc>
              <a:spcPct val="90000"/>
            </a:lnSpc>
            <a:spcBef>
              <a:spcPct val="0"/>
            </a:spcBef>
            <a:spcAft>
              <a:spcPct val="35000"/>
            </a:spcAft>
            <a:buNone/>
          </a:pPr>
          <a:r>
            <a:rPr lang="ar-SA" sz="1800" kern="1200" dirty="0"/>
            <a:t>أن الشريعة الإسلامية لم تنسخ </a:t>
          </a:r>
          <a:r>
            <a:rPr lang="ar-SA" sz="1800" kern="1200" dirty="0" err="1"/>
            <a:t>ماجاء</a:t>
          </a:r>
          <a:r>
            <a:rPr lang="ar-SA" sz="1800" kern="1200" dirty="0"/>
            <a:t> في تلك الشرائع على وجه التفصيل، حيث لم ينسخ وجوب الإيمان بالله تعالى وتحريم الزنا والقتل والكفر ، فكل نبي دعا إلى ذلك.</a:t>
          </a:r>
        </a:p>
      </dsp:txBody>
      <dsp:txXfrm>
        <a:off x="4922300" y="2010812"/>
        <a:ext cx="6433877" cy="763599"/>
      </dsp:txXfrm>
    </dsp:sp>
    <dsp:sp modelId="{2B9E7D91-1FFC-48D8-BBEC-E604CC6D3877}">
      <dsp:nvSpPr>
        <dsp:cNvPr id="0" name=""/>
        <dsp:cNvSpPr/>
      </dsp:nvSpPr>
      <dsp:spPr>
        <a:xfrm>
          <a:off x="4506071" y="770385"/>
          <a:ext cx="392471" cy="2636117"/>
        </a:xfrm>
        <a:custGeom>
          <a:avLst/>
          <a:gdLst/>
          <a:ahLst/>
          <a:cxnLst/>
          <a:rect l="0" t="0" r="0" b="0"/>
          <a:pathLst>
            <a:path>
              <a:moveTo>
                <a:pt x="0" y="0"/>
              </a:moveTo>
              <a:lnTo>
                <a:pt x="0" y="2636117"/>
              </a:lnTo>
              <a:lnTo>
                <a:pt x="392471" y="263611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811D394-BC6A-4B92-B509-485F16F4D2A0}">
      <dsp:nvSpPr>
        <dsp:cNvPr id="0" name=""/>
        <dsp:cNvSpPr/>
      </dsp:nvSpPr>
      <dsp:spPr>
        <a:xfrm>
          <a:off x="4898543" y="3000947"/>
          <a:ext cx="5924500" cy="81111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rtl="1">
            <a:lnSpc>
              <a:spcPct val="90000"/>
            </a:lnSpc>
            <a:spcBef>
              <a:spcPct val="0"/>
            </a:spcBef>
            <a:spcAft>
              <a:spcPct val="35000"/>
            </a:spcAft>
            <a:buNone/>
          </a:pPr>
          <a:r>
            <a:rPr lang="ar-SA" sz="1800" kern="1200" dirty="0"/>
            <a:t>ما نقل إلينا من شرائع من قبلنا في كتبهم أو على ألسنتهم فإنه ليس بحجة بالاتفاق</a:t>
          </a:r>
        </a:p>
      </dsp:txBody>
      <dsp:txXfrm>
        <a:off x="4922300" y="3024704"/>
        <a:ext cx="5876986" cy="763599"/>
      </dsp:txXfrm>
    </dsp:sp>
    <dsp:sp modelId="{4A54569E-0055-4F71-8CB1-E647BB82A784}">
      <dsp:nvSpPr>
        <dsp:cNvPr id="0" name=""/>
        <dsp:cNvSpPr/>
      </dsp:nvSpPr>
      <dsp:spPr>
        <a:xfrm>
          <a:off x="4506071" y="770385"/>
          <a:ext cx="392471" cy="3650009"/>
        </a:xfrm>
        <a:custGeom>
          <a:avLst/>
          <a:gdLst/>
          <a:ahLst/>
          <a:cxnLst/>
          <a:rect l="0" t="0" r="0" b="0"/>
          <a:pathLst>
            <a:path>
              <a:moveTo>
                <a:pt x="0" y="0"/>
              </a:moveTo>
              <a:lnTo>
                <a:pt x="0" y="3650009"/>
              </a:lnTo>
              <a:lnTo>
                <a:pt x="392471" y="365000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50A422B-B68F-4311-9630-CD7501DE20A6}">
      <dsp:nvSpPr>
        <dsp:cNvPr id="0" name=""/>
        <dsp:cNvSpPr/>
      </dsp:nvSpPr>
      <dsp:spPr>
        <a:xfrm>
          <a:off x="4898543" y="4014838"/>
          <a:ext cx="5523369" cy="81111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rtl="1">
            <a:lnSpc>
              <a:spcPct val="90000"/>
            </a:lnSpc>
            <a:spcBef>
              <a:spcPct val="0"/>
            </a:spcBef>
            <a:spcAft>
              <a:spcPct val="35000"/>
            </a:spcAft>
            <a:buNone/>
          </a:pPr>
          <a:r>
            <a:rPr lang="ar-SA" sz="1800" kern="1200" dirty="0"/>
            <a:t>ما نقل إلينا من شرائع من قبلنا في القرآن أو السنة فهو نقل صحيح بالاتفاق.</a:t>
          </a:r>
        </a:p>
        <a:p>
          <a:pPr marL="0" lvl="0" indent="0" algn="ctr" defTabSz="800100" rtl="1">
            <a:lnSpc>
              <a:spcPct val="90000"/>
            </a:lnSpc>
            <a:spcBef>
              <a:spcPct val="0"/>
            </a:spcBef>
            <a:spcAft>
              <a:spcPct val="35000"/>
            </a:spcAft>
            <a:buNone/>
          </a:pPr>
          <a:endParaRPr lang="ar-SA" sz="1800" kern="1200" dirty="0"/>
        </a:p>
      </dsp:txBody>
      <dsp:txXfrm>
        <a:off x="4922300" y="4038595"/>
        <a:ext cx="5475855" cy="763599"/>
      </dsp:txXfrm>
    </dsp:sp>
    <dsp:sp modelId="{47321370-E42E-456F-BE8F-55A05E951352}">
      <dsp:nvSpPr>
        <dsp:cNvPr id="0" name=""/>
        <dsp:cNvSpPr/>
      </dsp:nvSpPr>
      <dsp:spPr>
        <a:xfrm>
          <a:off x="4506071" y="770385"/>
          <a:ext cx="392471" cy="4663900"/>
        </a:xfrm>
        <a:custGeom>
          <a:avLst/>
          <a:gdLst/>
          <a:ahLst/>
          <a:cxnLst/>
          <a:rect l="0" t="0" r="0" b="0"/>
          <a:pathLst>
            <a:path>
              <a:moveTo>
                <a:pt x="0" y="0"/>
              </a:moveTo>
              <a:lnTo>
                <a:pt x="0" y="4663900"/>
              </a:lnTo>
              <a:lnTo>
                <a:pt x="392471" y="466390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A4B10DA-5ADB-41C8-9826-095B697B347A}">
      <dsp:nvSpPr>
        <dsp:cNvPr id="0" name=""/>
        <dsp:cNvSpPr/>
      </dsp:nvSpPr>
      <dsp:spPr>
        <a:xfrm>
          <a:off x="4898543" y="5028730"/>
          <a:ext cx="6124878" cy="81111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rtl="1">
            <a:lnSpc>
              <a:spcPct val="90000"/>
            </a:lnSpc>
            <a:spcBef>
              <a:spcPct val="0"/>
            </a:spcBef>
            <a:spcAft>
              <a:spcPct val="35000"/>
            </a:spcAft>
            <a:buNone/>
          </a:pPr>
          <a:r>
            <a:rPr lang="ar-SA" sz="1800" kern="1200" dirty="0"/>
            <a:t>ما نقل إلينا وهو مقترن بليل على أنه منسوخ في حقنا فهذا ليس شرع لنا بالاتفاق</a:t>
          </a:r>
        </a:p>
      </dsp:txBody>
      <dsp:txXfrm>
        <a:off x="4922300" y="5052487"/>
        <a:ext cx="6077364" cy="763599"/>
      </dsp:txXfrm>
    </dsp:sp>
    <dsp:sp modelId="{9686E60F-8249-481D-B1D5-38A5E0017BBB}">
      <dsp:nvSpPr>
        <dsp:cNvPr id="0" name=""/>
        <dsp:cNvSpPr/>
      </dsp:nvSpPr>
      <dsp:spPr>
        <a:xfrm>
          <a:off x="4506071" y="770385"/>
          <a:ext cx="392471" cy="5677792"/>
        </a:xfrm>
        <a:custGeom>
          <a:avLst/>
          <a:gdLst/>
          <a:ahLst/>
          <a:cxnLst/>
          <a:rect l="0" t="0" r="0" b="0"/>
          <a:pathLst>
            <a:path>
              <a:moveTo>
                <a:pt x="0" y="0"/>
              </a:moveTo>
              <a:lnTo>
                <a:pt x="0" y="5677792"/>
              </a:lnTo>
              <a:lnTo>
                <a:pt x="392471" y="567779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88AEA8A-8694-44F2-B3A8-FEB370B4459C}">
      <dsp:nvSpPr>
        <dsp:cNvPr id="0" name=""/>
        <dsp:cNvSpPr/>
      </dsp:nvSpPr>
      <dsp:spPr>
        <a:xfrm>
          <a:off x="4898543" y="6042621"/>
          <a:ext cx="5918842" cy="81111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rtl="1">
            <a:lnSpc>
              <a:spcPct val="90000"/>
            </a:lnSpc>
            <a:spcBef>
              <a:spcPct val="0"/>
            </a:spcBef>
            <a:spcAft>
              <a:spcPct val="35000"/>
            </a:spcAft>
            <a:buNone/>
          </a:pPr>
          <a:r>
            <a:rPr lang="ar-SA" sz="1800" kern="1200" dirty="0"/>
            <a:t>ما نقل إلينا وهو مقترن على أنه مشروع في حقنا فهذا شرع لنا بالاتفاق</a:t>
          </a:r>
        </a:p>
      </dsp:txBody>
      <dsp:txXfrm>
        <a:off x="4922300" y="6066378"/>
        <a:ext cx="5871328" cy="76359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526B61-6D5E-41DF-9F1C-634B76BF37EE}">
      <dsp:nvSpPr>
        <dsp:cNvPr id="0" name=""/>
        <dsp:cNvSpPr/>
      </dsp:nvSpPr>
      <dsp:spPr>
        <a:xfrm>
          <a:off x="7493912" y="4058107"/>
          <a:ext cx="91440" cy="755741"/>
        </a:xfrm>
        <a:custGeom>
          <a:avLst/>
          <a:gdLst/>
          <a:ahLst/>
          <a:cxnLst/>
          <a:rect l="0" t="0" r="0" b="0"/>
          <a:pathLst>
            <a:path>
              <a:moveTo>
                <a:pt x="45720" y="0"/>
              </a:moveTo>
              <a:lnTo>
                <a:pt x="45720" y="755741"/>
              </a:lnTo>
            </a:path>
          </a:pathLst>
        </a:custGeom>
        <a:noFill/>
        <a:ln w="12700" cap="flat" cmpd="sng" algn="ctr">
          <a:solidFill>
            <a:schemeClr val="accent3">
              <a:tint val="7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C0A1BD5-8CEB-468D-8195-65A6F1A9E648}">
      <dsp:nvSpPr>
        <dsp:cNvPr id="0" name=""/>
        <dsp:cNvSpPr/>
      </dsp:nvSpPr>
      <dsp:spPr>
        <a:xfrm>
          <a:off x="5951636" y="1652294"/>
          <a:ext cx="1587995" cy="755741"/>
        </a:xfrm>
        <a:custGeom>
          <a:avLst/>
          <a:gdLst/>
          <a:ahLst/>
          <a:cxnLst/>
          <a:rect l="0" t="0" r="0" b="0"/>
          <a:pathLst>
            <a:path>
              <a:moveTo>
                <a:pt x="0" y="0"/>
              </a:moveTo>
              <a:lnTo>
                <a:pt x="0" y="515015"/>
              </a:lnTo>
              <a:lnTo>
                <a:pt x="1587995" y="515015"/>
              </a:lnTo>
              <a:lnTo>
                <a:pt x="1587995" y="755741"/>
              </a:lnTo>
            </a:path>
          </a:pathLst>
        </a:custGeom>
        <a:noFill/>
        <a:ln w="12700" cap="flat" cmpd="sng" algn="ctr">
          <a:solidFill>
            <a:schemeClr val="accent3">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90FB6C7-45C7-4E51-A34E-64728F148B07}">
      <dsp:nvSpPr>
        <dsp:cNvPr id="0" name=""/>
        <dsp:cNvSpPr/>
      </dsp:nvSpPr>
      <dsp:spPr>
        <a:xfrm>
          <a:off x="4317920" y="4058107"/>
          <a:ext cx="91440" cy="755741"/>
        </a:xfrm>
        <a:custGeom>
          <a:avLst/>
          <a:gdLst/>
          <a:ahLst/>
          <a:cxnLst/>
          <a:rect l="0" t="0" r="0" b="0"/>
          <a:pathLst>
            <a:path>
              <a:moveTo>
                <a:pt x="45720" y="0"/>
              </a:moveTo>
              <a:lnTo>
                <a:pt x="45720" y="755741"/>
              </a:lnTo>
            </a:path>
          </a:pathLst>
        </a:custGeom>
        <a:noFill/>
        <a:ln w="12700" cap="flat" cmpd="sng" algn="ctr">
          <a:solidFill>
            <a:schemeClr val="accent3">
              <a:tint val="7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9B41229-5C56-4E7F-82A5-738D5A64FDB4}">
      <dsp:nvSpPr>
        <dsp:cNvPr id="0" name=""/>
        <dsp:cNvSpPr/>
      </dsp:nvSpPr>
      <dsp:spPr>
        <a:xfrm>
          <a:off x="4363640" y="1652294"/>
          <a:ext cx="1587995" cy="755741"/>
        </a:xfrm>
        <a:custGeom>
          <a:avLst/>
          <a:gdLst/>
          <a:ahLst/>
          <a:cxnLst/>
          <a:rect l="0" t="0" r="0" b="0"/>
          <a:pathLst>
            <a:path>
              <a:moveTo>
                <a:pt x="1587995" y="0"/>
              </a:moveTo>
              <a:lnTo>
                <a:pt x="1587995" y="515015"/>
              </a:lnTo>
              <a:lnTo>
                <a:pt x="0" y="515015"/>
              </a:lnTo>
              <a:lnTo>
                <a:pt x="0" y="755741"/>
              </a:lnTo>
            </a:path>
          </a:pathLst>
        </a:custGeom>
        <a:noFill/>
        <a:ln w="12700" cap="flat" cmpd="sng" algn="ctr">
          <a:solidFill>
            <a:schemeClr val="accent3">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600297F-57A6-4F60-AFD5-818F8E40DBD9}">
      <dsp:nvSpPr>
        <dsp:cNvPr id="0" name=""/>
        <dsp:cNvSpPr/>
      </dsp:nvSpPr>
      <dsp:spPr>
        <a:xfrm>
          <a:off x="4652366" y="2221"/>
          <a:ext cx="2598538" cy="1650072"/>
        </a:xfrm>
        <a:prstGeom prst="roundRect">
          <a:avLst>
            <a:gd name="adj" fmla="val 10000"/>
          </a:avLst>
        </a:prstGeom>
        <a:solidFill>
          <a:schemeClr val="accent3">
            <a:alpha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D6E9029-F372-4372-839D-D232CA2E7CD5}">
      <dsp:nvSpPr>
        <dsp:cNvPr id="0" name=""/>
        <dsp:cNvSpPr/>
      </dsp:nvSpPr>
      <dsp:spPr>
        <a:xfrm>
          <a:off x="4941093" y="276512"/>
          <a:ext cx="2598538" cy="1650072"/>
        </a:xfrm>
        <a:prstGeom prst="roundRect">
          <a:avLst>
            <a:gd name="adj" fmla="val 10000"/>
          </a:avLst>
        </a:prstGeom>
        <a:solidFill>
          <a:schemeClr val="lt1">
            <a:alpha val="90000"/>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marL="0" lvl="0" indent="0" algn="ctr" defTabSz="1466850" rtl="1">
            <a:lnSpc>
              <a:spcPct val="90000"/>
            </a:lnSpc>
            <a:spcBef>
              <a:spcPct val="0"/>
            </a:spcBef>
            <a:spcAft>
              <a:spcPct val="35000"/>
            </a:spcAft>
            <a:buNone/>
          </a:pPr>
          <a:r>
            <a:rPr lang="ar-SA" sz="3300" kern="1200" dirty="0"/>
            <a:t>اختلف العلماء على قولين:</a:t>
          </a:r>
        </a:p>
      </dsp:txBody>
      <dsp:txXfrm>
        <a:off x="4989422" y="324841"/>
        <a:ext cx="2501880" cy="1553414"/>
      </dsp:txXfrm>
    </dsp:sp>
    <dsp:sp modelId="{4A4A44D8-43C3-46CF-8833-2C0A91656C00}">
      <dsp:nvSpPr>
        <dsp:cNvPr id="0" name=""/>
        <dsp:cNvSpPr/>
      </dsp:nvSpPr>
      <dsp:spPr>
        <a:xfrm>
          <a:off x="3064370" y="2408035"/>
          <a:ext cx="2598538" cy="1650072"/>
        </a:xfrm>
        <a:prstGeom prst="roundRect">
          <a:avLst>
            <a:gd name="adj" fmla="val 10000"/>
          </a:avLst>
        </a:prstGeom>
        <a:solidFill>
          <a:schemeClr val="accent3">
            <a:alpha val="7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12A3B7E-FE7B-4009-BCFE-DB328AF00EE7}">
      <dsp:nvSpPr>
        <dsp:cNvPr id="0" name=""/>
        <dsp:cNvSpPr/>
      </dsp:nvSpPr>
      <dsp:spPr>
        <a:xfrm>
          <a:off x="3353097" y="2682326"/>
          <a:ext cx="2598538" cy="1650072"/>
        </a:xfrm>
        <a:prstGeom prst="roundRect">
          <a:avLst>
            <a:gd name="adj" fmla="val 10000"/>
          </a:avLst>
        </a:prstGeom>
        <a:solidFill>
          <a:schemeClr val="lt1">
            <a:alpha val="90000"/>
            <a:hueOff val="0"/>
            <a:satOff val="0"/>
            <a:lumOff val="0"/>
            <a:alphaOff val="0"/>
          </a:schemeClr>
        </a:solidFill>
        <a:ln w="12700" cap="flat" cmpd="sng" algn="ctr">
          <a:solidFill>
            <a:schemeClr val="accent3">
              <a:tint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marL="0" lvl="0" indent="0" algn="ctr" defTabSz="1466850" rtl="1">
            <a:lnSpc>
              <a:spcPct val="90000"/>
            </a:lnSpc>
            <a:spcBef>
              <a:spcPct val="0"/>
            </a:spcBef>
            <a:spcAft>
              <a:spcPct val="35000"/>
            </a:spcAft>
            <a:buNone/>
          </a:pPr>
          <a:r>
            <a:rPr lang="ar-SA" sz="3300" kern="1200" dirty="0"/>
            <a:t>انها ليست شرع لنا </a:t>
          </a:r>
        </a:p>
      </dsp:txBody>
      <dsp:txXfrm>
        <a:off x="3401426" y="2730655"/>
        <a:ext cx="2501880" cy="1553414"/>
      </dsp:txXfrm>
    </dsp:sp>
    <dsp:sp modelId="{0825032D-A9DF-42A6-997D-5E6550308247}">
      <dsp:nvSpPr>
        <dsp:cNvPr id="0" name=""/>
        <dsp:cNvSpPr/>
      </dsp:nvSpPr>
      <dsp:spPr>
        <a:xfrm>
          <a:off x="3064370" y="4813849"/>
          <a:ext cx="2598538" cy="1650072"/>
        </a:xfrm>
        <a:prstGeom prst="roundRect">
          <a:avLst>
            <a:gd name="adj" fmla="val 10000"/>
          </a:avLst>
        </a:prstGeom>
        <a:solidFill>
          <a:schemeClr val="accent3">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3B49DC9-14D4-4482-B57B-9794C58A5D08}">
      <dsp:nvSpPr>
        <dsp:cNvPr id="0" name=""/>
        <dsp:cNvSpPr/>
      </dsp:nvSpPr>
      <dsp:spPr>
        <a:xfrm>
          <a:off x="3353097" y="5088139"/>
          <a:ext cx="2598538" cy="1650072"/>
        </a:xfrm>
        <a:prstGeom prst="roundRect">
          <a:avLst>
            <a:gd name="adj" fmla="val 10000"/>
          </a:avLst>
        </a:prstGeom>
        <a:solidFill>
          <a:schemeClr val="lt1">
            <a:alpha val="90000"/>
            <a:hueOff val="0"/>
            <a:satOff val="0"/>
            <a:lumOff val="0"/>
            <a:alphaOff val="0"/>
          </a:schemeClr>
        </a:solidFill>
        <a:ln w="12700" cap="flat" cmpd="sng" algn="ctr">
          <a:solidFill>
            <a:schemeClr val="accent3">
              <a:tint val="7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marL="0" lvl="0" indent="0" algn="ctr" defTabSz="1466850" rtl="1">
            <a:lnSpc>
              <a:spcPct val="90000"/>
            </a:lnSpc>
            <a:spcBef>
              <a:spcPct val="0"/>
            </a:spcBef>
            <a:spcAft>
              <a:spcPct val="35000"/>
            </a:spcAft>
            <a:buNone/>
          </a:pPr>
          <a:r>
            <a:rPr lang="ar-SA" sz="3300" kern="1200" dirty="0"/>
            <a:t>وهو الرواية الثانية لأحمد والشافعية</a:t>
          </a:r>
        </a:p>
      </dsp:txBody>
      <dsp:txXfrm>
        <a:off x="3401426" y="5136468"/>
        <a:ext cx="2501880" cy="1553414"/>
      </dsp:txXfrm>
    </dsp:sp>
    <dsp:sp modelId="{2018B66A-0626-4517-98F7-30117EAF74B6}">
      <dsp:nvSpPr>
        <dsp:cNvPr id="0" name=""/>
        <dsp:cNvSpPr/>
      </dsp:nvSpPr>
      <dsp:spPr>
        <a:xfrm>
          <a:off x="6240362" y="2408035"/>
          <a:ext cx="2598538" cy="1650072"/>
        </a:xfrm>
        <a:prstGeom prst="roundRect">
          <a:avLst>
            <a:gd name="adj" fmla="val 10000"/>
          </a:avLst>
        </a:prstGeom>
        <a:solidFill>
          <a:schemeClr val="accent3">
            <a:alpha val="7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E5669CE-5D77-4D94-9765-E8232B0F3DDC}">
      <dsp:nvSpPr>
        <dsp:cNvPr id="0" name=""/>
        <dsp:cNvSpPr/>
      </dsp:nvSpPr>
      <dsp:spPr>
        <a:xfrm>
          <a:off x="6529089" y="2682326"/>
          <a:ext cx="2598538" cy="1650072"/>
        </a:xfrm>
        <a:prstGeom prst="roundRect">
          <a:avLst>
            <a:gd name="adj" fmla="val 10000"/>
          </a:avLst>
        </a:prstGeom>
        <a:solidFill>
          <a:schemeClr val="lt1">
            <a:alpha val="90000"/>
            <a:hueOff val="0"/>
            <a:satOff val="0"/>
            <a:lumOff val="0"/>
            <a:alphaOff val="0"/>
          </a:schemeClr>
        </a:solidFill>
        <a:ln w="12700" cap="flat" cmpd="sng" algn="ctr">
          <a:solidFill>
            <a:schemeClr val="accent3">
              <a:tint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marL="0" lvl="0" indent="0" algn="ctr" defTabSz="1466850" rtl="1">
            <a:lnSpc>
              <a:spcPct val="90000"/>
            </a:lnSpc>
            <a:spcBef>
              <a:spcPct val="0"/>
            </a:spcBef>
            <a:spcAft>
              <a:spcPct val="35000"/>
            </a:spcAft>
            <a:buNone/>
          </a:pPr>
          <a:r>
            <a:rPr lang="ar-SA" sz="3300" kern="1200" dirty="0"/>
            <a:t>انه شرع لنا</a:t>
          </a:r>
        </a:p>
      </dsp:txBody>
      <dsp:txXfrm>
        <a:off x="6577418" y="2730655"/>
        <a:ext cx="2501880" cy="1553414"/>
      </dsp:txXfrm>
    </dsp:sp>
    <dsp:sp modelId="{6BD0CE94-22CA-4152-93A3-47387DF1DFD1}">
      <dsp:nvSpPr>
        <dsp:cNvPr id="0" name=""/>
        <dsp:cNvSpPr/>
      </dsp:nvSpPr>
      <dsp:spPr>
        <a:xfrm>
          <a:off x="6240362" y="4813849"/>
          <a:ext cx="2598538" cy="1650072"/>
        </a:xfrm>
        <a:prstGeom prst="roundRect">
          <a:avLst>
            <a:gd name="adj" fmla="val 10000"/>
          </a:avLst>
        </a:prstGeom>
        <a:solidFill>
          <a:schemeClr val="accent3">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A9055D6-4E9E-43C8-B012-F33F15C672E1}">
      <dsp:nvSpPr>
        <dsp:cNvPr id="0" name=""/>
        <dsp:cNvSpPr/>
      </dsp:nvSpPr>
      <dsp:spPr>
        <a:xfrm>
          <a:off x="6529089" y="5088139"/>
          <a:ext cx="2598538" cy="1650072"/>
        </a:xfrm>
        <a:prstGeom prst="roundRect">
          <a:avLst>
            <a:gd name="adj" fmla="val 10000"/>
          </a:avLst>
        </a:prstGeom>
        <a:solidFill>
          <a:schemeClr val="lt1">
            <a:alpha val="90000"/>
            <a:hueOff val="0"/>
            <a:satOff val="0"/>
            <a:lumOff val="0"/>
            <a:alphaOff val="0"/>
          </a:schemeClr>
        </a:solidFill>
        <a:ln w="12700" cap="flat" cmpd="sng" algn="ctr">
          <a:solidFill>
            <a:schemeClr val="accent3">
              <a:tint val="7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marL="0" lvl="0" indent="0" algn="ctr" defTabSz="1466850" rtl="1">
            <a:lnSpc>
              <a:spcPct val="90000"/>
            </a:lnSpc>
            <a:spcBef>
              <a:spcPct val="0"/>
            </a:spcBef>
            <a:spcAft>
              <a:spcPct val="35000"/>
            </a:spcAft>
            <a:buNone/>
          </a:pPr>
          <a:r>
            <a:rPr lang="ar-SA" sz="3300" kern="1200" dirty="0"/>
            <a:t>وبه قال الحنفية ورواية لأحمد</a:t>
          </a:r>
        </a:p>
      </dsp:txBody>
      <dsp:txXfrm>
        <a:off x="6577418" y="5136468"/>
        <a:ext cx="2501880" cy="1553414"/>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173C5B4-DAD8-40A4-A7FD-8D4875544499}"/>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p>
        </p:txBody>
      </p:sp>
      <p:sp>
        <p:nvSpPr>
          <p:cNvPr id="3" name="عنوان فرعي 2">
            <a:extLst>
              <a:ext uri="{FF2B5EF4-FFF2-40B4-BE49-F238E27FC236}">
                <a16:creationId xmlns:a16="http://schemas.microsoft.com/office/drawing/2014/main" id="{42635C26-E23E-4166-9AD7-355C169353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p>
        </p:txBody>
      </p:sp>
      <p:sp>
        <p:nvSpPr>
          <p:cNvPr id="4" name="عنصر نائب للتاريخ 3">
            <a:extLst>
              <a:ext uri="{FF2B5EF4-FFF2-40B4-BE49-F238E27FC236}">
                <a16:creationId xmlns:a16="http://schemas.microsoft.com/office/drawing/2014/main" id="{3E41E97D-BBF8-4A45-B722-A2C56A525B8B}"/>
              </a:ext>
            </a:extLst>
          </p:cNvPr>
          <p:cNvSpPr>
            <a:spLocks noGrp="1"/>
          </p:cNvSpPr>
          <p:nvPr>
            <p:ph type="dt" sz="half" idx="10"/>
          </p:nvPr>
        </p:nvSpPr>
        <p:spPr/>
        <p:txBody>
          <a:bodyPr/>
          <a:lstStyle/>
          <a:p>
            <a:fld id="{C9D9EA6D-E839-47DA-9BBE-F2A75DBD25E0}" type="datetimeFigureOut">
              <a:rPr lang="ar-SA" smtClean="0"/>
              <a:t>20/01/41</a:t>
            </a:fld>
            <a:endParaRPr lang="ar-SA"/>
          </a:p>
        </p:txBody>
      </p:sp>
      <p:sp>
        <p:nvSpPr>
          <p:cNvPr id="5" name="عنصر نائب للتذييل 4">
            <a:extLst>
              <a:ext uri="{FF2B5EF4-FFF2-40B4-BE49-F238E27FC236}">
                <a16:creationId xmlns:a16="http://schemas.microsoft.com/office/drawing/2014/main" id="{0A7E6C30-6733-4B77-8F39-C154705D1A65}"/>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498FF39B-CDB1-427A-93A4-74FFF16CEBD0}"/>
              </a:ext>
            </a:extLst>
          </p:cNvPr>
          <p:cNvSpPr>
            <a:spLocks noGrp="1"/>
          </p:cNvSpPr>
          <p:nvPr>
            <p:ph type="sldNum" sz="quarter" idx="12"/>
          </p:nvPr>
        </p:nvSpPr>
        <p:spPr/>
        <p:txBody>
          <a:bodyPr/>
          <a:lstStyle/>
          <a:p>
            <a:fld id="{FC453A20-E3E4-49E2-9300-DD89F574B946}" type="slidenum">
              <a:rPr lang="ar-SA" smtClean="0"/>
              <a:t>‹#›</a:t>
            </a:fld>
            <a:endParaRPr lang="ar-SA"/>
          </a:p>
        </p:txBody>
      </p:sp>
    </p:spTree>
    <p:extLst>
      <p:ext uri="{BB962C8B-B14F-4D97-AF65-F5344CB8AC3E}">
        <p14:creationId xmlns:p14="http://schemas.microsoft.com/office/powerpoint/2010/main" val="728759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D50AAEC-1C8C-4D37-BDFC-7AF305DC514D}"/>
              </a:ext>
            </a:extLst>
          </p:cNvPr>
          <p:cNvSpPr>
            <a:spLocks noGrp="1"/>
          </p:cNvSpPr>
          <p:nvPr>
            <p:ph type="title"/>
          </p:nvPr>
        </p:nvSpPr>
        <p:spPr/>
        <p:txBody>
          <a:bodyPr/>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D20D5D47-D902-4A70-AC56-E00C7B6C95C8}"/>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44EBB5B2-D4D7-4394-86C6-E5E110D3F994}"/>
              </a:ext>
            </a:extLst>
          </p:cNvPr>
          <p:cNvSpPr>
            <a:spLocks noGrp="1"/>
          </p:cNvSpPr>
          <p:nvPr>
            <p:ph type="dt" sz="half" idx="10"/>
          </p:nvPr>
        </p:nvSpPr>
        <p:spPr/>
        <p:txBody>
          <a:bodyPr/>
          <a:lstStyle/>
          <a:p>
            <a:fld id="{C9D9EA6D-E839-47DA-9BBE-F2A75DBD25E0}" type="datetimeFigureOut">
              <a:rPr lang="ar-SA" smtClean="0"/>
              <a:t>20/01/41</a:t>
            </a:fld>
            <a:endParaRPr lang="ar-SA"/>
          </a:p>
        </p:txBody>
      </p:sp>
      <p:sp>
        <p:nvSpPr>
          <p:cNvPr id="5" name="عنصر نائب للتذييل 4">
            <a:extLst>
              <a:ext uri="{FF2B5EF4-FFF2-40B4-BE49-F238E27FC236}">
                <a16:creationId xmlns:a16="http://schemas.microsoft.com/office/drawing/2014/main" id="{C91BBD54-F9FF-4DD2-ABF3-32375A2F7B28}"/>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B24EEB2C-2D70-4628-BB68-94E91CED92EC}"/>
              </a:ext>
            </a:extLst>
          </p:cNvPr>
          <p:cNvSpPr>
            <a:spLocks noGrp="1"/>
          </p:cNvSpPr>
          <p:nvPr>
            <p:ph type="sldNum" sz="quarter" idx="12"/>
          </p:nvPr>
        </p:nvSpPr>
        <p:spPr/>
        <p:txBody>
          <a:bodyPr/>
          <a:lstStyle/>
          <a:p>
            <a:fld id="{FC453A20-E3E4-49E2-9300-DD89F574B946}" type="slidenum">
              <a:rPr lang="ar-SA" smtClean="0"/>
              <a:t>‹#›</a:t>
            </a:fld>
            <a:endParaRPr lang="ar-SA"/>
          </a:p>
        </p:txBody>
      </p:sp>
    </p:spTree>
    <p:extLst>
      <p:ext uri="{BB962C8B-B14F-4D97-AF65-F5344CB8AC3E}">
        <p14:creationId xmlns:p14="http://schemas.microsoft.com/office/powerpoint/2010/main" val="2054490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C55B3131-09FE-4ACD-A1CC-1344D9A6A0EC}"/>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42C7668A-87A3-4005-B386-E81969E49A2E}"/>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CBF27C6C-64D6-44EE-91EC-9AF4DF5078D3}"/>
              </a:ext>
            </a:extLst>
          </p:cNvPr>
          <p:cNvSpPr>
            <a:spLocks noGrp="1"/>
          </p:cNvSpPr>
          <p:nvPr>
            <p:ph type="dt" sz="half" idx="10"/>
          </p:nvPr>
        </p:nvSpPr>
        <p:spPr/>
        <p:txBody>
          <a:bodyPr/>
          <a:lstStyle/>
          <a:p>
            <a:fld id="{C9D9EA6D-E839-47DA-9BBE-F2A75DBD25E0}" type="datetimeFigureOut">
              <a:rPr lang="ar-SA" smtClean="0"/>
              <a:t>20/01/41</a:t>
            </a:fld>
            <a:endParaRPr lang="ar-SA"/>
          </a:p>
        </p:txBody>
      </p:sp>
      <p:sp>
        <p:nvSpPr>
          <p:cNvPr id="5" name="عنصر نائب للتذييل 4">
            <a:extLst>
              <a:ext uri="{FF2B5EF4-FFF2-40B4-BE49-F238E27FC236}">
                <a16:creationId xmlns:a16="http://schemas.microsoft.com/office/drawing/2014/main" id="{0A5252B9-497F-47B4-9F94-33869C15C3F8}"/>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75E6D195-DF19-4FB0-B3FB-7C4745627528}"/>
              </a:ext>
            </a:extLst>
          </p:cNvPr>
          <p:cNvSpPr>
            <a:spLocks noGrp="1"/>
          </p:cNvSpPr>
          <p:nvPr>
            <p:ph type="sldNum" sz="quarter" idx="12"/>
          </p:nvPr>
        </p:nvSpPr>
        <p:spPr/>
        <p:txBody>
          <a:bodyPr/>
          <a:lstStyle/>
          <a:p>
            <a:fld id="{FC453A20-E3E4-49E2-9300-DD89F574B946}" type="slidenum">
              <a:rPr lang="ar-SA" smtClean="0"/>
              <a:t>‹#›</a:t>
            </a:fld>
            <a:endParaRPr lang="ar-SA"/>
          </a:p>
        </p:txBody>
      </p:sp>
    </p:spTree>
    <p:extLst>
      <p:ext uri="{BB962C8B-B14F-4D97-AF65-F5344CB8AC3E}">
        <p14:creationId xmlns:p14="http://schemas.microsoft.com/office/powerpoint/2010/main" val="616235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81F2ECA-913E-4803-AB78-22A0EB48FD37}"/>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B345D98B-0957-4E61-BAFB-6D901FBE9663}"/>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D420ABF2-0B5F-4224-A0ED-221738A2EB1E}"/>
              </a:ext>
            </a:extLst>
          </p:cNvPr>
          <p:cNvSpPr>
            <a:spLocks noGrp="1"/>
          </p:cNvSpPr>
          <p:nvPr>
            <p:ph type="dt" sz="half" idx="10"/>
          </p:nvPr>
        </p:nvSpPr>
        <p:spPr/>
        <p:txBody>
          <a:bodyPr/>
          <a:lstStyle/>
          <a:p>
            <a:fld id="{C9D9EA6D-E839-47DA-9BBE-F2A75DBD25E0}" type="datetimeFigureOut">
              <a:rPr lang="ar-SA" smtClean="0"/>
              <a:t>20/01/41</a:t>
            </a:fld>
            <a:endParaRPr lang="ar-SA"/>
          </a:p>
        </p:txBody>
      </p:sp>
      <p:sp>
        <p:nvSpPr>
          <p:cNvPr id="5" name="عنصر نائب للتذييل 4">
            <a:extLst>
              <a:ext uri="{FF2B5EF4-FFF2-40B4-BE49-F238E27FC236}">
                <a16:creationId xmlns:a16="http://schemas.microsoft.com/office/drawing/2014/main" id="{C2597335-0137-47A8-87B3-E558D28041DA}"/>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62D9E8CC-9AE9-4303-840A-D0F2CA5BEFBB}"/>
              </a:ext>
            </a:extLst>
          </p:cNvPr>
          <p:cNvSpPr>
            <a:spLocks noGrp="1"/>
          </p:cNvSpPr>
          <p:nvPr>
            <p:ph type="sldNum" sz="quarter" idx="12"/>
          </p:nvPr>
        </p:nvSpPr>
        <p:spPr/>
        <p:txBody>
          <a:bodyPr/>
          <a:lstStyle/>
          <a:p>
            <a:fld id="{FC453A20-E3E4-49E2-9300-DD89F574B946}" type="slidenum">
              <a:rPr lang="ar-SA" smtClean="0"/>
              <a:t>‹#›</a:t>
            </a:fld>
            <a:endParaRPr lang="ar-SA"/>
          </a:p>
        </p:txBody>
      </p:sp>
    </p:spTree>
    <p:extLst>
      <p:ext uri="{BB962C8B-B14F-4D97-AF65-F5344CB8AC3E}">
        <p14:creationId xmlns:p14="http://schemas.microsoft.com/office/powerpoint/2010/main" val="992777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30973E8-25CF-41FF-8D14-3FE21C1B2B15}"/>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1800C949-B15C-4C86-B43E-D35A61232E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17AF44DD-567E-44C4-8164-E98651F2B2E4}"/>
              </a:ext>
            </a:extLst>
          </p:cNvPr>
          <p:cNvSpPr>
            <a:spLocks noGrp="1"/>
          </p:cNvSpPr>
          <p:nvPr>
            <p:ph type="dt" sz="half" idx="10"/>
          </p:nvPr>
        </p:nvSpPr>
        <p:spPr/>
        <p:txBody>
          <a:bodyPr/>
          <a:lstStyle/>
          <a:p>
            <a:fld id="{C9D9EA6D-E839-47DA-9BBE-F2A75DBD25E0}" type="datetimeFigureOut">
              <a:rPr lang="ar-SA" smtClean="0"/>
              <a:t>20/01/41</a:t>
            </a:fld>
            <a:endParaRPr lang="ar-SA"/>
          </a:p>
        </p:txBody>
      </p:sp>
      <p:sp>
        <p:nvSpPr>
          <p:cNvPr id="5" name="عنصر نائب للتذييل 4">
            <a:extLst>
              <a:ext uri="{FF2B5EF4-FFF2-40B4-BE49-F238E27FC236}">
                <a16:creationId xmlns:a16="http://schemas.microsoft.com/office/drawing/2014/main" id="{E8C8D948-3D65-4CAC-AB94-21D08C560825}"/>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1ECF614E-4401-4F8B-A175-6F0CAB6442F4}"/>
              </a:ext>
            </a:extLst>
          </p:cNvPr>
          <p:cNvSpPr>
            <a:spLocks noGrp="1"/>
          </p:cNvSpPr>
          <p:nvPr>
            <p:ph type="sldNum" sz="quarter" idx="12"/>
          </p:nvPr>
        </p:nvSpPr>
        <p:spPr/>
        <p:txBody>
          <a:bodyPr/>
          <a:lstStyle/>
          <a:p>
            <a:fld id="{FC453A20-E3E4-49E2-9300-DD89F574B946}" type="slidenum">
              <a:rPr lang="ar-SA" smtClean="0"/>
              <a:t>‹#›</a:t>
            </a:fld>
            <a:endParaRPr lang="ar-SA"/>
          </a:p>
        </p:txBody>
      </p:sp>
    </p:spTree>
    <p:extLst>
      <p:ext uri="{BB962C8B-B14F-4D97-AF65-F5344CB8AC3E}">
        <p14:creationId xmlns:p14="http://schemas.microsoft.com/office/powerpoint/2010/main" val="2132979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587AA80-3F37-4245-915B-DBA5B3BC74ED}"/>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4F767C37-4DDE-420C-B0A7-2BF6306DC89B}"/>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a:extLst>
              <a:ext uri="{FF2B5EF4-FFF2-40B4-BE49-F238E27FC236}">
                <a16:creationId xmlns:a16="http://schemas.microsoft.com/office/drawing/2014/main" id="{5175E23F-F041-4173-B449-08118146C765}"/>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a:extLst>
              <a:ext uri="{FF2B5EF4-FFF2-40B4-BE49-F238E27FC236}">
                <a16:creationId xmlns:a16="http://schemas.microsoft.com/office/drawing/2014/main" id="{CD409B92-BA7A-486B-80C8-5113BED26FE6}"/>
              </a:ext>
            </a:extLst>
          </p:cNvPr>
          <p:cNvSpPr>
            <a:spLocks noGrp="1"/>
          </p:cNvSpPr>
          <p:nvPr>
            <p:ph type="dt" sz="half" idx="10"/>
          </p:nvPr>
        </p:nvSpPr>
        <p:spPr/>
        <p:txBody>
          <a:bodyPr/>
          <a:lstStyle/>
          <a:p>
            <a:fld id="{C9D9EA6D-E839-47DA-9BBE-F2A75DBD25E0}" type="datetimeFigureOut">
              <a:rPr lang="ar-SA" smtClean="0"/>
              <a:t>20/01/41</a:t>
            </a:fld>
            <a:endParaRPr lang="ar-SA"/>
          </a:p>
        </p:txBody>
      </p:sp>
      <p:sp>
        <p:nvSpPr>
          <p:cNvPr id="6" name="عنصر نائب للتذييل 5">
            <a:extLst>
              <a:ext uri="{FF2B5EF4-FFF2-40B4-BE49-F238E27FC236}">
                <a16:creationId xmlns:a16="http://schemas.microsoft.com/office/drawing/2014/main" id="{4A28D141-B007-4644-A61F-544DD9641C68}"/>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0EB22410-C2EF-46E0-986E-F532CAA6FEB2}"/>
              </a:ext>
            </a:extLst>
          </p:cNvPr>
          <p:cNvSpPr>
            <a:spLocks noGrp="1"/>
          </p:cNvSpPr>
          <p:nvPr>
            <p:ph type="sldNum" sz="quarter" idx="12"/>
          </p:nvPr>
        </p:nvSpPr>
        <p:spPr/>
        <p:txBody>
          <a:bodyPr/>
          <a:lstStyle/>
          <a:p>
            <a:fld id="{FC453A20-E3E4-49E2-9300-DD89F574B946}" type="slidenum">
              <a:rPr lang="ar-SA" smtClean="0"/>
              <a:t>‹#›</a:t>
            </a:fld>
            <a:endParaRPr lang="ar-SA"/>
          </a:p>
        </p:txBody>
      </p:sp>
    </p:spTree>
    <p:extLst>
      <p:ext uri="{BB962C8B-B14F-4D97-AF65-F5344CB8AC3E}">
        <p14:creationId xmlns:p14="http://schemas.microsoft.com/office/powerpoint/2010/main" val="2271269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16D3C0A-0C12-4961-B390-387F826E731D}"/>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3DAD687D-DC8F-492A-ACB8-9D9C54F7F6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FFB71270-D065-4AC8-8C19-B10D7F9AC1FC}"/>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a:extLst>
              <a:ext uri="{FF2B5EF4-FFF2-40B4-BE49-F238E27FC236}">
                <a16:creationId xmlns:a16="http://schemas.microsoft.com/office/drawing/2014/main" id="{4D337F1E-9014-4234-91D1-FA09D79CB6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17514DFE-591B-4935-BBEC-8D6B49B9CF46}"/>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a:extLst>
              <a:ext uri="{FF2B5EF4-FFF2-40B4-BE49-F238E27FC236}">
                <a16:creationId xmlns:a16="http://schemas.microsoft.com/office/drawing/2014/main" id="{9F277C7A-A65E-49CF-A3BA-B4960E1A9972}"/>
              </a:ext>
            </a:extLst>
          </p:cNvPr>
          <p:cNvSpPr>
            <a:spLocks noGrp="1"/>
          </p:cNvSpPr>
          <p:nvPr>
            <p:ph type="dt" sz="half" idx="10"/>
          </p:nvPr>
        </p:nvSpPr>
        <p:spPr/>
        <p:txBody>
          <a:bodyPr/>
          <a:lstStyle/>
          <a:p>
            <a:fld id="{C9D9EA6D-E839-47DA-9BBE-F2A75DBD25E0}" type="datetimeFigureOut">
              <a:rPr lang="ar-SA" smtClean="0"/>
              <a:t>20/01/41</a:t>
            </a:fld>
            <a:endParaRPr lang="ar-SA"/>
          </a:p>
        </p:txBody>
      </p:sp>
      <p:sp>
        <p:nvSpPr>
          <p:cNvPr id="8" name="عنصر نائب للتذييل 7">
            <a:extLst>
              <a:ext uri="{FF2B5EF4-FFF2-40B4-BE49-F238E27FC236}">
                <a16:creationId xmlns:a16="http://schemas.microsoft.com/office/drawing/2014/main" id="{97B6B9CC-99A2-476C-ABFD-2E46F9FACD3F}"/>
              </a:ext>
            </a:extLst>
          </p:cNvPr>
          <p:cNvSpPr>
            <a:spLocks noGrp="1"/>
          </p:cNvSpPr>
          <p:nvPr>
            <p:ph type="ftr" sz="quarter" idx="11"/>
          </p:nvPr>
        </p:nvSpPr>
        <p:spPr/>
        <p:txBody>
          <a:bodyPr/>
          <a:lstStyle/>
          <a:p>
            <a:endParaRPr lang="ar-SA"/>
          </a:p>
        </p:txBody>
      </p:sp>
      <p:sp>
        <p:nvSpPr>
          <p:cNvPr id="9" name="عنصر نائب لرقم الشريحة 8">
            <a:extLst>
              <a:ext uri="{FF2B5EF4-FFF2-40B4-BE49-F238E27FC236}">
                <a16:creationId xmlns:a16="http://schemas.microsoft.com/office/drawing/2014/main" id="{A2EE6CA8-9126-4060-AB74-D8991D54AF0D}"/>
              </a:ext>
            </a:extLst>
          </p:cNvPr>
          <p:cNvSpPr>
            <a:spLocks noGrp="1"/>
          </p:cNvSpPr>
          <p:nvPr>
            <p:ph type="sldNum" sz="quarter" idx="12"/>
          </p:nvPr>
        </p:nvSpPr>
        <p:spPr/>
        <p:txBody>
          <a:bodyPr/>
          <a:lstStyle/>
          <a:p>
            <a:fld id="{FC453A20-E3E4-49E2-9300-DD89F574B946}" type="slidenum">
              <a:rPr lang="ar-SA" smtClean="0"/>
              <a:t>‹#›</a:t>
            </a:fld>
            <a:endParaRPr lang="ar-SA"/>
          </a:p>
        </p:txBody>
      </p:sp>
    </p:spTree>
    <p:extLst>
      <p:ext uri="{BB962C8B-B14F-4D97-AF65-F5344CB8AC3E}">
        <p14:creationId xmlns:p14="http://schemas.microsoft.com/office/powerpoint/2010/main" val="2149150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C155601-921E-4133-A54E-CC72459453F1}"/>
              </a:ext>
            </a:extLst>
          </p:cNvPr>
          <p:cNvSpPr>
            <a:spLocks noGrp="1"/>
          </p:cNvSpPr>
          <p:nvPr>
            <p:ph type="title"/>
          </p:nvPr>
        </p:nvSpPr>
        <p:spPr/>
        <p:txBody>
          <a:bodyPr/>
          <a:lstStyle/>
          <a:p>
            <a:r>
              <a:rPr lang="ar-SA"/>
              <a:t>انقر لتحرير نمط عنوان الشكل الرئيسي</a:t>
            </a:r>
          </a:p>
        </p:txBody>
      </p:sp>
      <p:sp>
        <p:nvSpPr>
          <p:cNvPr id="3" name="عنصر نائب للتاريخ 2">
            <a:extLst>
              <a:ext uri="{FF2B5EF4-FFF2-40B4-BE49-F238E27FC236}">
                <a16:creationId xmlns:a16="http://schemas.microsoft.com/office/drawing/2014/main" id="{60E6C28E-ABB3-4A26-A938-9D6B50B14444}"/>
              </a:ext>
            </a:extLst>
          </p:cNvPr>
          <p:cNvSpPr>
            <a:spLocks noGrp="1"/>
          </p:cNvSpPr>
          <p:nvPr>
            <p:ph type="dt" sz="half" idx="10"/>
          </p:nvPr>
        </p:nvSpPr>
        <p:spPr/>
        <p:txBody>
          <a:bodyPr/>
          <a:lstStyle/>
          <a:p>
            <a:fld id="{C9D9EA6D-E839-47DA-9BBE-F2A75DBD25E0}" type="datetimeFigureOut">
              <a:rPr lang="ar-SA" smtClean="0"/>
              <a:t>20/01/41</a:t>
            </a:fld>
            <a:endParaRPr lang="ar-SA"/>
          </a:p>
        </p:txBody>
      </p:sp>
      <p:sp>
        <p:nvSpPr>
          <p:cNvPr id="4" name="عنصر نائب للتذييل 3">
            <a:extLst>
              <a:ext uri="{FF2B5EF4-FFF2-40B4-BE49-F238E27FC236}">
                <a16:creationId xmlns:a16="http://schemas.microsoft.com/office/drawing/2014/main" id="{221794FA-5E0F-40D1-8076-8F3FFC335F85}"/>
              </a:ext>
            </a:extLst>
          </p:cNvPr>
          <p:cNvSpPr>
            <a:spLocks noGrp="1"/>
          </p:cNvSpPr>
          <p:nvPr>
            <p:ph type="ftr" sz="quarter" idx="11"/>
          </p:nvPr>
        </p:nvSpPr>
        <p:spPr/>
        <p:txBody>
          <a:bodyPr/>
          <a:lstStyle/>
          <a:p>
            <a:endParaRPr lang="ar-SA"/>
          </a:p>
        </p:txBody>
      </p:sp>
      <p:sp>
        <p:nvSpPr>
          <p:cNvPr id="5" name="عنصر نائب لرقم الشريحة 4">
            <a:extLst>
              <a:ext uri="{FF2B5EF4-FFF2-40B4-BE49-F238E27FC236}">
                <a16:creationId xmlns:a16="http://schemas.microsoft.com/office/drawing/2014/main" id="{345BCBA2-1625-464D-8950-DB92E77ADA4A}"/>
              </a:ext>
            </a:extLst>
          </p:cNvPr>
          <p:cNvSpPr>
            <a:spLocks noGrp="1"/>
          </p:cNvSpPr>
          <p:nvPr>
            <p:ph type="sldNum" sz="quarter" idx="12"/>
          </p:nvPr>
        </p:nvSpPr>
        <p:spPr/>
        <p:txBody>
          <a:bodyPr/>
          <a:lstStyle/>
          <a:p>
            <a:fld id="{FC453A20-E3E4-49E2-9300-DD89F574B946}" type="slidenum">
              <a:rPr lang="ar-SA" smtClean="0"/>
              <a:t>‹#›</a:t>
            </a:fld>
            <a:endParaRPr lang="ar-SA"/>
          </a:p>
        </p:txBody>
      </p:sp>
    </p:spTree>
    <p:extLst>
      <p:ext uri="{BB962C8B-B14F-4D97-AF65-F5344CB8AC3E}">
        <p14:creationId xmlns:p14="http://schemas.microsoft.com/office/powerpoint/2010/main" val="59845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B7A8E002-5B05-48DF-989A-C52624E7EC95}"/>
              </a:ext>
            </a:extLst>
          </p:cNvPr>
          <p:cNvSpPr>
            <a:spLocks noGrp="1"/>
          </p:cNvSpPr>
          <p:nvPr>
            <p:ph type="dt" sz="half" idx="10"/>
          </p:nvPr>
        </p:nvSpPr>
        <p:spPr/>
        <p:txBody>
          <a:bodyPr/>
          <a:lstStyle/>
          <a:p>
            <a:fld id="{C9D9EA6D-E839-47DA-9BBE-F2A75DBD25E0}" type="datetimeFigureOut">
              <a:rPr lang="ar-SA" smtClean="0"/>
              <a:t>20/01/41</a:t>
            </a:fld>
            <a:endParaRPr lang="ar-SA"/>
          </a:p>
        </p:txBody>
      </p:sp>
      <p:sp>
        <p:nvSpPr>
          <p:cNvPr id="3" name="عنصر نائب للتذييل 2">
            <a:extLst>
              <a:ext uri="{FF2B5EF4-FFF2-40B4-BE49-F238E27FC236}">
                <a16:creationId xmlns:a16="http://schemas.microsoft.com/office/drawing/2014/main" id="{E99CC8A6-9668-484E-BC8A-3071064FC883}"/>
              </a:ext>
            </a:extLst>
          </p:cNvPr>
          <p:cNvSpPr>
            <a:spLocks noGrp="1"/>
          </p:cNvSpPr>
          <p:nvPr>
            <p:ph type="ftr" sz="quarter" idx="11"/>
          </p:nvPr>
        </p:nvSpPr>
        <p:spPr/>
        <p:txBody>
          <a:bodyPr/>
          <a:lstStyle/>
          <a:p>
            <a:endParaRPr lang="ar-SA"/>
          </a:p>
        </p:txBody>
      </p:sp>
      <p:sp>
        <p:nvSpPr>
          <p:cNvPr id="4" name="عنصر نائب لرقم الشريحة 3">
            <a:extLst>
              <a:ext uri="{FF2B5EF4-FFF2-40B4-BE49-F238E27FC236}">
                <a16:creationId xmlns:a16="http://schemas.microsoft.com/office/drawing/2014/main" id="{BC729676-422C-48CE-8AE1-4C2C9DFB6747}"/>
              </a:ext>
            </a:extLst>
          </p:cNvPr>
          <p:cNvSpPr>
            <a:spLocks noGrp="1"/>
          </p:cNvSpPr>
          <p:nvPr>
            <p:ph type="sldNum" sz="quarter" idx="12"/>
          </p:nvPr>
        </p:nvSpPr>
        <p:spPr/>
        <p:txBody>
          <a:bodyPr/>
          <a:lstStyle/>
          <a:p>
            <a:fld id="{FC453A20-E3E4-49E2-9300-DD89F574B946}" type="slidenum">
              <a:rPr lang="ar-SA" smtClean="0"/>
              <a:t>‹#›</a:t>
            </a:fld>
            <a:endParaRPr lang="ar-SA"/>
          </a:p>
        </p:txBody>
      </p:sp>
    </p:spTree>
    <p:extLst>
      <p:ext uri="{BB962C8B-B14F-4D97-AF65-F5344CB8AC3E}">
        <p14:creationId xmlns:p14="http://schemas.microsoft.com/office/powerpoint/2010/main" val="547714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9151C02-5412-4797-AB3C-98CAFC424BA6}"/>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B04285BF-B628-477D-BB0B-A2FFF4D8C5F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a:extLst>
              <a:ext uri="{FF2B5EF4-FFF2-40B4-BE49-F238E27FC236}">
                <a16:creationId xmlns:a16="http://schemas.microsoft.com/office/drawing/2014/main" id="{21D8FFBD-46AF-4017-BF67-D067B112DB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C9140B3F-A04C-4BC2-93CB-482DBFC8046F}"/>
              </a:ext>
            </a:extLst>
          </p:cNvPr>
          <p:cNvSpPr>
            <a:spLocks noGrp="1"/>
          </p:cNvSpPr>
          <p:nvPr>
            <p:ph type="dt" sz="half" idx="10"/>
          </p:nvPr>
        </p:nvSpPr>
        <p:spPr/>
        <p:txBody>
          <a:bodyPr/>
          <a:lstStyle/>
          <a:p>
            <a:fld id="{C9D9EA6D-E839-47DA-9BBE-F2A75DBD25E0}" type="datetimeFigureOut">
              <a:rPr lang="ar-SA" smtClean="0"/>
              <a:t>20/01/41</a:t>
            </a:fld>
            <a:endParaRPr lang="ar-SA"/>
          </a:p>
        </p:txBody>
      </p:sp>
      <p:sp>
        <p:nvSpPr>
          <p:cNvPr id="6" name="عنصر نائب للتذييل 5">
            <a:extLst>
              <a:ext uri="{FF2B5EF4-FFF2-40B4-BE49-F238E27FC236}">
                <a16:creationId xmlns:a16="http://schemas.microsoft.com/office/drawing/2014/main" id="{84A4B3DF-C91A-4CCD-9FF4-5F2009CF9B56}"/>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C27AC468-D964-44FD-A415-4F7F003C7858}"/>
              </a:ext>
            </a:extLst>
          </p:cNvPr>
          <p:cNvSpPr>
            <a:spLocks noGrp="1"/>
          </p:cNvSpPr>
          <p:nvPr>
            <p:ph type="sldNum" sz="quarter" idx="12"/>
          </p:nvPr>
        </p:nvSpPr>
        <p:spPr/>
        <p:txBody>
          <a:bodyPr/>
          <a:lstStyle/>
          <a:p>
            <a:fld id="{FC453A20-E3E4-49E2-9300-DD89F574B946}" type="slidenum">
              <a:rPr lang="ar-SA" smtClean="0"/>
              <a:t>‹#›</a:t>
            </a:fld>
            <a:endParaRPr lang="ar-SA"/>
          </a:p>
        </p:txBody>
      </p:sp>
    </p:spTree>
    <p:extLst>
      <p:ext uri="{BB962C8B-B14F-4D97-AF65-F5344CB8AC3E}">
        <p14:creationId xmlns:p14="http://schemas.microsoft.com/office/powerpoint/2010/main" val="2264547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A0646DA-D407-48F7-953B-9C4A7EEFFD57}"/>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صورة 2">
            <a:extLst>
              <a:ext uri="{FF2B5EF4-FFF2-40B4-BE49-F238E27FC236}">
                <a16:creationId xmlns:a16="http://schemas.microsoft.com/office/drawing/2014/main" id="{9873FF6A-B81E-40C0-A49C-A39033E989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a:extLst>
              <a:ext uri="{FF2B5EF4-FFF2-40B4-BE49-F238E27FC236}">
                <a16:creationId xmlns:a16="http://schemas.microsoft.com/office/drawing/2014/main" id="{7B4BE62A-FAB2-4453-8541-92DF5B6589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E01D55EC-3938-47F2-8D4E-FF3E557F2004}"/>
              </a:ext>
            </a:extLst>
          </p:cNvPr>
          <p:cNvSpPr>
            <a:spLocks noGrp="1"/>
          </p:cNvSpPr>
          <p:nvPr>
            <p:ph type="dt" sz="half" idx="10"/>
          </p:nvPr>
        </p:nvSpPr>
        <p:spPr/>
        <p:txBody>
          <a:bodyPr/>
          <a:lstStyle/>
          <a:p>
            <a:fld id="{C9D9EA6D-E839-47DA-9BBE-F2A75DBD25E0}" type="datetimeFigureOut">
              <a:rPr lang="ar-SA" smtClean="0"/>
              <a:t>20/01/41</a:t>
            </a:fld>
            <a:endParaRPr lang="ar-SA"/>
          </a:p>
        </p:txBody>
      </p:sp>
      <p:sp>
        <p:nvSpPr>
          <p:cNvPr id="6" name="عنصر نائب للتذييل 5">
            <a:extLst>
              <a:ext uri="{FF2B5EF4-FFF2-40B4-BE49-F238E27FC236}">
                <a16:creationId xmlns:a16="http://schemas.microsoft.com/office/drawing/2014/main" id="{DA9F36A7-8AD1-4218-9A9F-FB345B8C830A}"/>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1C176EFB-9D71-486C-88BB-5A2143345428}"/>
              </a:ext>
            </a:extLst>
          </p:cNvPr>
          <p:cNvSpPr>
            <a:spLocks noGrp="1"/>
          </p:cNvSpPr>
          <p:nvPr>
            <p:ph type="sldNum" sz="quarter" idx="12"/>
          </p:nvPr>
        </p:nvSpPr>
        <p:spPr/>
        <p:txBody>
          <a:bodyPr/>
          <a:lstStyle/>
          <a:p>
            <a:fld id="{FC453A20-E3E4-49E2-9300-DD89F574B946}" type="slidenum">
              <a:rPr lang="ar-SA" smtClean="0"/>
              <a:t>‹#›</a:t>
            </a:fld>
            <a:endParaRPr lang="ar-SA"/>
          </a:p>
        </p:txBody>
      </p:sp>
    </p:spTree>
    <p:extLst>
      <p:ext uri="{BB962C8B-B14F-4D97-AF65-F5344CB8AC3E}">
        <p14:creationId xmlns:p14="http://schemas.microsoft.com/office/powerpoint/2010/main" val="1522361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BB13B1F3-5CC3-48A8-992D-6D1B5D8DF96F}"/>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F21206CD-D00E-4305-BA69-B18D3805C4BA}"/>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7C376342-4B14-4BF5-A535-F28A922BD56C}"/>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9D9EA6D-E839-47DA-9BBE-F2A75DBD25E0}" type="datetimeFigureOut">
              <a:rPr lang="ar-SA" smtClean="0"/>
              <a:t>20/01/41</a:t>
            </a:fld>
            <a:endParaRPr lang="ar-SA"/>
          </a:p>
        </p:txBody>
      </p:sp>
      <p:sp>
        <p:nvSpPr>
          <p:cNvPr id="5" name="عنصر نائب للتذييل 4">
            <a:extLst>
              <a:ext uri="{FF2B5EF4-FFF2-40B4-BE49-F238E27FC236}">
                <a16:creationId xmlns:a16="http://schemas.microsoft.com/office/drawing/2014/main" id="{769B0234-4421-40C7-BD66-1B77BBF1E6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a:extLst>
              <a:ext uri="{FF2B5EF4-FFF2-40B4-BE49-F238E27FC236}">
                <a16:creationId xmlns:a16="http://schemas.microsoft.com/office/drawing/2014/main" id="{BBD1C7BB-83A7-45E9-92D1-E80E8842E7BD}"/>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FC453A20-E3E4-49E2-9300-DD89F574B946}" type="slidenum">
              <a:rPr lang="ar-SA" smtClean="0"/>
              <a:t>‹#›</a:t>
            </a:fld>
            <a:endParaRPr lang="ar-SA"/>
          </a:p>
        </p:txBody>
      </p:sp>
    </p:spTree>
    <p:extLst>
      <p:ext uri="{BB962C8B-B14F-4D97-AF65-F5344CB8AC3E}">
        <p14:creationId xmlns:p14="http://schemas.microsoft.com/office/powerpoint/2010/main" val="20964538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03FC3D36-1557-4B86-A079-2CFB81B3BB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graphicFrame>
        <p:nvGraphicFramePr>
          <p:cNvPr id="7" name="رسم تخطيطي 6">
            <a:extLst>
              <a:ext uri="{FF2B5EF4-FFF2-40B4-BE49-F238E27FC236}">
                <a16:creationId xmlns:a16="http://schemas.microsoft.com/office/drawing/2014/main" id="{093C3246-552A-4E9B-A2ED-4F83FAA88731}"/>
              </a:ext>
            </a:extLst>
          </p:cNvPr>
          <p:cNvGraphicFramePr/>
          <p:nvPr>
            <p:extLst>
              <p:ext uri="{D42A27DB-BD31-4B8C-83A1-F6EECF244321}">
                <p14:modId xmlns:p14="http://schemas.microsoft.com/office/powerpoint/2010/main" val="883260698"/>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726532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03FC3D36-1557-4B86-A079-2CFB81B3BB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740434"/>
          </a:xfrm>
          <a:prstGeom prst="rect">
            <a:avLst/>
          </a:prstGeom>
        </p:spPr>
      </p:pic>
      <p:sp>
        <p:nvSpPr>
          <p:cNvPr id="2" name="مربع نص 1">
            <a:extLst>
              <a:ext uri="{FF2B5EF4-FFF2-40B4-BE49-F238E27FC236}">
                <a16:creationId xmlns:a16="http://schemas.microsoft.com/office/drawing/2014/main" id="{2C252E5C-8178-41EE-807E-A418ACD732AC}"/>
              </a:ext>
            </a:extLst>
          </p:cNvPr>
          <p:cNvSpPr txBox="1"/>
          <p:nvPr/>
        </p:nvSpPr>
        <p:spPr>
          <a:xfrm>
            <a:off x="1658983" y="274320"/>
            <a:ext cx="10084526" cy="5632311"/>
          </a:xfrm>
          <a:prstGeom prst="rect">
            <a:avLst/>
          </a:prstGeom>
          <a:noFill/>
        </p:spPr>
        <p:txBody>
          <a:bodyPr wrap="square" rtlCol="1">
            <a:spAutoFit/>
          </a:bodyPr>
          <a:lstStyle/>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5- أن النبي صلى الله عليه وسلم لم يرجع عند نزول الحوادث إلى حكم التوراة والإنجيل ولم يكن يسأل عن شرع من قبله، وإنما كان ينتظر الوحي ، مثل حكم الظهار واللعان وغيرها ولم يرجع إلى شرع من قبلنا إلا في آية الرجم حتى يعرفهم أنه ليس مخالف لدينهم.</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6- أنه لو كان شرع من قبلنا شرع لنا مدرك من مدارك الأحكام ودليل من الأدلة التي يجب الرجوع إليها لكان تعلمه والاطلاع عليه وحفظه ونقله فرض كفاية كغيره من الأدلة مثل القرآن والسنة وفتاوى الصحابة.</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7-أن الأمة الإسلامية أجمعت على أن هذه الشريعة هي شريعة رسول الله صلى الله عليه وسلم التي أوحى بها إليه ، فلو كان صلى الله عليه وسلم متعبد باتباع شريعة من قبلنا لما نسب شيء من شرعنا إليه ولكان مخبرا عنها لا شارعا لها.</a:t>
            </a:r>
          </a:p>
        </p:txBody>
      </p:sp>
    </p:spTree>
    <p:extLst>
      <p:ext uri="{BB962C8B-B14F-4D97-AF65-F5344CB8AC3E}">
        <p14:creationId xmlns:p14="http://schemas.microsoft.com/office/powerpoint/2010/main" val="35436043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03FC3D36-1557-4B86-A079-2CFB81B3BB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
        <p:nvSpPr>
          <p:cNvPr id="3" name="مربع نص 2">
            <a:extLst>
              <a:ext uri="{FF2B5EF4-FFF2-40B4-BE49-F238E27FC236}">
                <a16:creationId xmlns:a16="http://schemas.microsoft.com/office/drawing/2014/main" id="{1BB5BF33-83DA-4B66-B724-35C57307E49E}"/>
              </a:ext>
            </a:extLst>
          </p:cNvPr>
          <p:cNvSpPr txBox="1"/>
          <p:nvPr/>
        </p:nvSpPr>
        <p:spPr>
          <a:xfrm>
            <a:off x="0" y="378823"/>
            <a:ext cx="12191999" cy="6186309"/>
          </a:xfrm>
          <a:prstGeom prst="rect">
            <a:avLst/>
          </a:prstGeom>
          <a:noFill/>
        </p:spPr>
        <p:txBody>
          <a:bodyPr wrap="square" rtlCol="1">
            <a:spAutoFit/>
          </a:bodyPr>
          <a:lstStyle/>
          <a:p>
            <a:r>
              <a:rPr lang="ar-SA" sz="3600" u="sng"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أدلة المذهب الأول(أن شرع من قبلنا شرع لنا):-استدلوا بثمانية أدلة على قولهم:</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1-قوله تعالى: "أولئك الذين هدى الله </a:t>
            </a:r>
            <a:r>
              <a:rPr lang="ar-SA" sz="36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فبهداهم</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اقتده".</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دلت الآية على أن الله سبحانه وتعالى أمر نبيه محمد صلى الله عليه وسلم بأن يقتدي بهدي الأنبياء السابقين له ، ومعروف أن شرعهم من هداهم فوجب عليه اتباع شرعهم فيثبت لنا أن شرع من قبلنا شرع لنا.</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2-قوله تعالى: "إنا أنزلنا التوراة فيها هدى ونور يحكم بها النبيون الذين اسلموا ".</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دلت الآية على أنه سبحانه وتعالى بين أن التوراة قد أنزلت ليحكم بها جميع النبيين </a:t>
            </a:r>
            <a:r>
              <a:rPr lang="ar-SA" sz="36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لانه</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عبر بالجمع فيعم جميع الأنبياء.</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3-قوله تعالى:" ثم أوحينا إليك أن اتبع ملة إبراهيم حنيفا"</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دلت الآية على أنه سبحانه وتعالى أمر النبي صلى الله عليه وسلم بأن يتبع ملة إبراهيم، والأمر المطلق يقتضي الوجوب. </a:t>
            </a:r>
          </a:p>
        </p:txBody>
      </p:sp>
    </p:spTree>
    <p:extLst>
      <p:ext uri="{BB962C8B-B14F-4D97-AF65-F5344CB8AC3E}">
        <p14:creationId xmlns:p14="http://schemas.microsoft.com/office/powerpoint/2010/main" val="1118203046"/>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03FC3D36-1557-4B86-A079-2CFB81B3BB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
        <p:nvSpPr>
          <p:cNvPr id="2" name="مربع نص 1">
            <a:extLst>
              <a:ext uri="{FF2B5EF4-FFF2-40B4-BE49-F238E27FC236}">
                <a16:creationId xmlns:a16="http://schemas.microsoft.com/office/drawing/2014/main" id="{1B7BD14C-FB92-4EAC-BD65-C6ACF618B63F}"/>
              </a:ext>
            </a:extLst>
          </p:cNvPr>
          <p:cNvSpPr txBox="1"/>
          <p:nvPr/>
        </p:nvSpPr>
        <p:spPr>
          <a:xfrm>
            <a:off x="470263" y="0"/>
            <a:ext cx="11560628" cy="3970318"/>
          </a:xfrm>
          <a:prstGeom prst="rect">
            <a:avLst/>
          </a:prstGeom>
          <a:noFill/>
        </p:spPr>
        <p:txBody>
          <a:bodyPr wrap="square" rtlCol="1">
            <a:spAutoFit/>
          </a:bodyPr>
          <a:lstStyle/>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4- قوله تعالى: "شرع لكم من الدين ما وصى به نوحا"</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دلت الآية على أن شرع النبي صلى الله عليه وسلم مثل غيره من الأنبياء كنوح وإبراهيم وموسى وعيسى، فكما تؤخذ الأحكام من شريعة محمد صلى الله عليه وسلم فكذلك تؤخذ من الشرائع السابقة.</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5- قوله تعالى: " ومن لم يحكم بما أنزل الله فأولئك هم الكافرون"</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دلت الآية على أنه سبحانه وتعالى بين أن من لم يحكم بما أنزل الله فقد كفر.</a:t>
            </a:r>
          </a:p>
          <a:p>
            <a:endPar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212330694"/>
      </p:ext>
    </p:extLst>
  </p:cSld>
  <p:clrMapOvr>
    <a:masterClrMapping/>
  </p:clrMapOvr>
  <mc:AlternateContent xmlns:mc="http://schemas.openxmlformats.org/markup-compatibility/2006" xmlns:p14="http://schemas.microsoft.com/office/powerpoint/2010/main">
    <mc:Choice Requires="p14">
      <p:transition spd="slow" p14:dur="1250">
        <p14:switch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03FC3D36-1557-4B86-A079-2CFB81B3BB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
        <p:nvSpPr>
          <p:cNvPr id="2" name="مربع نص 1">
            <a:extLst>
              <a:ext uri="{FF2B5EF4-FFF2-40B4-BE49-F238E27FC236}">
                <a16:creationId xmlns:a16="http://schemas.microsoft.com/office/drawing/2014/main" id="{8AE11B29-6A76-46C8-BC0A-7264DD1FF63A}"/>
              </a:ext>
            </a:extLst>
          </p:cNvPr>
          <p:cNvSpPr txBox="1"/>
          <p:nvPr/>
        </p:nvSpPr>
        <p:spPr>
          <a:xfrm>
            <a:off x="744583" y="222069"/>
            <a:ext cx="11168743" cy="5632311"/>
          </a:xfrm>
          <a:prstGeom prst="rect">
            <a:avLst/>
          </a:prstGeom>
          <a:noFill/>
        </p:spPr>
        <p:txBody>
          <a:bodyPr wrap="square" rtlCol="1">
            <a:spAutoFit/>
          </a:bodyPr>
          <a:lstStyle/>
          <a:p>
            <a:r>
              <a:rPr lang="ar-SA" sz="3600" u="sng" dirty="0">
                <a:solidFill>
                  <a:srgbClr val="00B05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الاعتراض على الآيات الخمسة :</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المراد من الآيات السابقة هو التوحيد وأصول الدين وما يجوز على الله وما </a:t>
            </a:r>
            <a:r>
              <a:rPr lang="ar-SA" sz="36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لايجوز</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ودلالة الأدلة على </a:t>
            </a:r>
            <a:r>
              <a:rPr lang="ar-SA" sz="36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وحدانيته</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وصفاته وغيرها ، وهذه الأمور مشتركة بين جميع الشرائع.</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وليس المراد بها أن شرع من قبلنا شرع لنا في الفروع لسببين:</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1-أن الله تعالى أمر في تلك الآيات باتباع هدي جميع الأنبياء.</a:t>
            </a:r>
          </a:p>
          <a:p>
            <a:r>
              <a:rPr lang="ar-SA" sz="3600" u="sng" dirty="0">
                <a:solidFill>
                  <a:srgbClr val="FFC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الجواب على هذا الاعتراض: </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لفظ الهدى عام فيدخل تحتها كل أنواع الهدى ومن الهدى فروع الشريعة فيكون الاقتداء في الفروع والأصول.</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2-أنه كيف يأمر باتباع جميع شرائعهم وهي مختلفة متضاربة فيها الناسخ والمنسوخ.</a:t>
            </a:r>
          </a:p>
          <a:p>
            <a:r>
              <a:rPr lang="ar-SA" sz="3600" u="sng" dirty="0">
                <a:solidFill>
                  <a:srgbClr val="FFC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الجواب على هذا الاعتراض: </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أنه كما أننا في شريعتنا يجب أن نتبع ونعمل بالحكم الناسخ ونترك العمل بالحكم المنسوخ فكذلك في شريعة من قبلنا. </a:t>
            </a:r>
          </a:p>
        </p:txBody>
      </p:sp>
    </p:spTree>
    <p:extLst>
      <p:ext uri="{BB962C8B-B14F-4D97-AF65-F5344CB8AC3E}">
        <p14:creationId xmlns:p14="http://schemas.microsoft.com/office/powerpoint/2010/main" val="317936856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03FC3D36-1557-4B86-A079-2CFB81B3BB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
        <p:nvSpPr>
          <p:cNvPr id="2" name="مربع نص 1">
            <a:extLst>
              <a:ext uri="{FF2B5EF4-FFF2-40B4-BE49-F238E27FC236}">
                <a16:creationId xmlns:a16="http://schemas.microsoft.com/office/drawing/2014/main" id="{DEC377DF-B510-4B8E-92E2-D7C14695EBC1}"/>
              </a:ext>
            </a:extLst>
          </p:cNvPr>
          <p:cNvSpPr txBox="1"/>
          <p:nvPr/>
        </p:nvSpPr>
        <p:spPr>
          <a:xfrm>
            <a:off x="1371600" y="222069"/>
            <a:ext cx="10502537" cy="2862322"/>
          </a:xfrm>
          <a:prstGeom prst="rect">
            <a:avLst/>
          </a:prstGeom>
          <a:noFill/>
        </p:spPr>
        <p:txBody>
          <a:bodyPr wrap="square" rtlCol="1">
            <a:spAutoFit/>
          </a:bodyPr>
          <a:lstStyle/>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6-أن النبي صلى الله عليه وسلم قضى بالقصاص في السن وقال: "كتاب الله القصاص" ، وليس في القرآن القصاص في السن إلا في قوله تعالى: " والسن بالسن" </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دل الحديث على إن ذكر السن في القصاص ذكره الله تعالى في كتابه التوراة ، فثبت أن النبي صلى الله عليه وسلم حكى الأحكام عنها وعمل بها فشرع من قبلنا شرع لنا.</a:t>
            </a:r>
          </a:p>
          <a:p>
            <a:endPar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713989782"/>
      </p:ext>
    </p:extLst>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03FC3D36-1557-4B86-A079-2CFB81B3BB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
        <p:nvSpPr>
          <p:cNvPr id="2" name="مربع نص 1">
            <a:extLst>
              <a:ext uri="{FF2B5EF4-FFF2-40B4-BE49-F238E27FC236}">
                <a16:creationId xmlns:a16="http://schemas.microsoft.com/office/drawing/2014/main" id="{FD9EDF15-3762-483F-950C-B591F7C5C726}"/>
              </a:ext>
            </a:extLst>
          </p:cNvPr>
          <p:cNvSpPr txBox="1"/>
          <p:nvPr/>
        </p:nvSpPr>
        <p:spPr>
          <a:xfrm>
            <a:off x="0" y="274320"/>
            <a:ext cx="12192000" cy="6186309"/>
          </a:xfrm>
          <a:prstGeom prst="rect">
            <a:avLst/>
          </a:prstGeom>
          <a:noFill/>
        </p:spPr>
        <p:txBody>
          <a:bodyPr wrap="square" rtlCol="1">
            <a:spAutoFit/>
          </a:bodyPr>
          <a:lstStyle/>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7- مراجعة النبي صلى الله عليه وسلم التوراة في رجم الزانيين، وهذا دل على أن شرع من قبلنا شرع لنا.</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القصة: أن اليهود جاءوا الى النبي صلى الله عليه وسلم فذكروا أن رجلا وامرأة منهم زنيا، فقال النبي: " ما تجدون في التوراة في شأن الزنا" فقالوا: نفضحهم ويجلدون، فقال عبدالله ابن سلام " كذبتم إن فيها الرجم فذهبوا فأتوا بالتوراة فنشروها فجعل رجل منهم يده على آية الرجم ثم قرأ ما قبلها وما بعدها، فقال عبدالله ابن سلام: ارفع يدك فرفعها فإذا فيها آية الرجم ، قالوا: صدق يا محمد إن فيها آية الرجم فأمر الرسول صلى الله عليه وسلم برجمهما.</a:t>
            </a:r>
          </a:p>
          <a:p>
            <a:r>
              <a:rPr lang="ar-SA" sz="3600" u="sng" dirty="0">
                <a:solidFill>
                  <a:srgbClr val="FFFF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الجواب على هذا الدليل: </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النبي صلى الله عليه وسلم قد رجع إليها لا لأجل أخذ الشرع منها وإنما بسبب أمرين هما:</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أ-ليبين ويوضح كذبهم .</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ب-أن يعلمهم أن ما جاء به من الشريعة لا يخالف ما جاء به موسى عليه السلام.</a:t>
            </a:r>
          </a:p>
          <a:p>
            <a:endPar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891390106"/>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03FC3D36-1557-4B86-A079-2CFB81B3BB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
        <p:nvSpPr>
          <p:cNvPr id="2" name="مربع نص 1">
            <a:extLst>
              <a:ext uri="{FF2B5EF4-FFF2-40B4-BE49-F238E27FC236}">
                <a16:creationId xmlns:a16="http://schemas.microsoft.com/office/drawing/2014/main" id="{665EA31F-347D-4296-A04D-5CE8A82B780B}"/>
              </a:ext>
            </a:extLst>
          </p:cNvPr>
          <p:cNvSpPr txBox="1"/>
          <p:nvPr/>
        </p:nvSpPr>
        <p:spPr>
          <a:xfrm>
            <a:off x="1214846" y="0"/>
            <a:ext cx="10620103" cy="6740307"/>
          </a:xfrm>
          <a:prstGeom prst="rect">
            <a:avLst/>
          </a:prstGeom>
          <a:noFill/>
        </p:spPr>
        <p:txBody>
          <a:bodyPr wrap="square" rtlCol="1">
            <a:spAutoFit/>
          </a:bodyPr>
          <a:lstStyle/>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8- قوله صلى الله عليه وسلم: من نام عن صلاة أو نسيها فليصلها إذا ذكرها "اقم الصلاة لذكري" ، وهذا خطاب موسى عليه السلام.</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دل الحديث على أن الصلاة تجب عند التذكير وإلا لم يكن لتلاوته لتلك الآية فائدة ولو لم يكن هو وأمته متعبدين بما كان موسى عليه السلام متعبد به في دينه لما صخ هذا الاستدلال. </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9-أن الله سبحانه وتعالى إذا شرع حكم في شرع أمة من الأمم السابقة فإن هذا يدل على أمرين:-</a:t>
            </a:r>
          </a:p>
          <a:p>
            <a:pPr marL="742950" indent="-742950">
              <a:buAutoNum type="arabic1Minus"/>
            </a:pP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الله لم يشرعه ولم يثبته إلا لأن مصلحة هذه الأمة قد اقتضت هذا الحكم ، فالله عزوجل </a:t>
            </a:r>
            <a:r>
              <a:rPr lang="ar-SA" sz="36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لايمكن</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أن يشرع ويأمر بأمر إلا وفيه مصلحه للعباد.</a:t>
            </a:r>
          </a:p>
          <a:p>
            <a:pPr marL="742950" indent="-742950">
              <a:buAutoNum type="arabic1Minus"/>
            </a:pP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الله عزوجل لم يشرع ويثبت الحكم إلا لأنه يعتبره صالح لكل زمان ومكان ومكلف ، فأمره ثابت من حين نزوله حتى ينسخ ، لذلك يجب العمل به حتى يرد دليل على نسخه.</a:t>
            </a:r>
          </a:p>
        </p:txBody>
      </p:sp>
    </p:spTree>
    <p:extLst>
      <p:ext uri="{BB962C8B-B14F-4D97-AF65-F5344CB8AC3E}">
        <p14:creationId xmlns:p14="http://schemas.microsoft.com/office/powerpoint/2010/main" val="2263877009"/>
      </p:ext>
    </p:extLst>
  </p:cSld>
  <p:clrMapOvr>
    <a:masterClrMapping/>
  </p:clrMapOvr>
  <mc:AlternateContent xmlns:mc="http://schemas.openxmlformats.org/markup-compatibility/2006" xmlns:p14="http://schemas.microsoft.com/office/powerpoint/2010/main">
    <mc:Choice Requires="p14">
      <p:transition spd="slow" p14:dur="1600">
        <p14:prism dir="r" isInverted="1"/>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03FC3D36-1557-4B86-A079-2CFB81B3BB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
        <p:nvSpPr>
          <p:cNvPr id="3" name="مستطيل 2">
            <a:extLst>
              <a:ext uri="{FF2B5EF4-FFF2-40B4-BE49-F238E27FC236}">
                <a16:creationId xmlns:a16="http://schemas.microsoft.com/office/drawing/2014/main" id="{A734E6F7-02E1-4DDE-8E7F-6DC24A0026C8}"/>
              </a:ext>
            </a:extLst>
          </p:cNvPr>
          <p:cNvSpPr/>
          <p:nvPr/>
        </p:nvSpPr>
        <p:spPr>
          <a:xfrm>
            <a:off x="195944" y="522515"/>
            <a:ext cx="11996056" cy="4247317"/>
          </a:xfrm>
          <a:prstGeom prst="rect">
            <a:avLst/>
          </a:prstGeom>
          <a:noFill/>
        </p:spPr>
        <p:txBody>
          <a:bodyPr wrap="square" lIns="91440" tIns="45720" rIns="91440" bIns="45720">
            <a:spAutoFit/>
          </a:bodyPr>
          <a:lstStyle/>
          <a:p>
            <a:pPr algn="ctr"/>
            <a:r>
              <a:rPr lang="ar-SA"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المذهب الراجح عند ابن قدامه</a:t>
            </a:r>
          </a:p>
          <a:p>
            <a:pPr algn="ctr"/>
            <a:r>
              <a:rPr lang="ar-SA"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أن شرع من قبلنا شرع لنا إذا ثبت بطريق موثوق وتأكدنا من عدم تحريفها وتبديلها ولا يمكن أن نتأكد إلا بطريق واحد وهو: أن يورد ذلك الشرع ويثبت عن طريق القرآن الكريم أو عن طريق السنة .</a:t>
            </a:r>
          </a:p>
        </p:txBody>
      </p:sp>
    </p:spTree>
    <p:extLst>
      <p:ext uri="{BB962C8B-B14F-4D97-AF65-F5344CB8AC3E}">
        <p14:creationId xmlns:p14="http://schemas.microsoft.com/office/powerpoint/2010/main" val="255617418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03FC3D36-1557-4B86-A079-2CFB81B3BB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
        <p:nvSpPr>
          <p:cNvPr id="2" name="مستطيل 1">
            <a:extLst>
              <a:ext uri="{FF2B5EF4-FFF2-40B4-BE49-F238E27FC236}">
                <a16:creationId xmlns:a16="http://schemas.microsoft.com/office/drawing/2014/main" id="{52A167EF-0AB1-443E-B8CA-BF6E5DA7B932}"/>
              </a:ext>
            </a:extLst>
          </p:cNvPr>
          <p:cNvSpPr/>
          <p:nvPr/>
        </p:nvSpPr>
        <p:spPr>
          <a:xfrm>
            <a:off x="3955835" y="2967335"/>
            <a:ext cx="4280339" cy="923330"/>
          </a:xfrm>
          <a:prstGeom prst="rect">
            <a:avLst/>
          </a:prstGeom>
          <a:noFill/>
        </p:spPr>
        <p:txBody>
          <a:bodyPr wrap="none" lIns="91440" tIns="45720" rIns="91440" bIns="45720">
            <a:spAutoFit/>
          </a:bodyPr>
          <a:lstStyle/>
          <a:p>
            <a:pPr algn="ctr"/>
            <a:r>
              <a:rPr lang="ar-SA" sz="5400" b="0" cap="none" spc="0" dirty="0">
                <a:ln w="0"/>
                <a:solidFill>
                  <a:schemeClr val="tx1"/>
                </a:solidFill>
                <a:effectLst>
                  <a:outerShdw blurRad="38100" dist="19050" dir="2700000" algn="tl" rotWithShape="0">
                    <a:schemeClr val="dk1">
                      <a:alpha val="40000"/>
                    </a:schemeClr>
                  </a:outerShdw>
                </a:effectLst>
              </a:rPr>
              <a:t>تم بحمد الله وتوفيقه</a:t>
            </a:r>
          </a:p>
        </p:txBody>
      </p:sp>
    </p:spTree>
    <p:extLst>
      <p:ext uri="{BB962C8B-B14F-4D97-AF65-F5344CB8AC3E}">
        <p14:creationId xmlns:p14="http://schemas.microsoft.com/office/powerpoint/2010/main" val="201697993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03FC3D36-1557-4B86-A079-2CFB81B3BB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740434"/>
          </a:xfrm>
          <a:prstGeom prst="rect">
            <a:avLst/>
          </a:prstGeom>
        </p:spPr>
      </p:pic>
      <p:sp>
        <p:nvSpPr>
          <p:cNvPr id="2" name="مستطيل 1">
            <a:extLst>
              <a:ext uri="{FF2B5EF4-FFF2-40B4-BE49-F238E27FC236}">
                <a16:creationId xmlns:a16="http://schemas.microsoft.com/office/drawing/2014/main" id="{EF5B45AC-87A0-4D07-B888-677719C3B7AA}"/>
              </a:ext>
            </a:extLst>
          </p:cNvPr>
          <p:cNvSpPr/>
          <p:nvPr/>
        </p:nvSpPr>
        <p:spPr>
          <a:xfrm>
            <a:off x="352698" y="836023"/>
            <a:ext cx="11377748" cy="5078313"/>
          </a:xfrm>
          <a:prstGeom prst="rect">
            <a:avLst/>
          </a:prstGeom>
          <a:noFill/>
        </p:spPr>
        <p:txBody>
          <a:bodyPr wrap="square" lIns="91440" tIns="45720" rIns="91440" bIns="45720">
            <a:spAutoFit/>
          </a:bodyPr>
          <a:lstStyle/>
          <a:p>
            <a:pPr algn="ctr"/>
            <a:r>
              <a:rPr lang="ar-SA" sz="5400" b="1" u="sng"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أولا: شرع من قبلنا</a:t>
            </a:r>
          </a:p>
          <a:p>
            <a:pPr algn="ctr"/>
            <a:endParaRPr lang="ar-SA" sz="5400" b="1" dirty="0">
              <a:ln w="9525">
                <a:solidFill>
                  <a:schemeClr val="bg1"/>
                </a:solidFill>
                <a:prstDash val="solid"/>
              </a:ln>
              <a:effectLst>
                <a:outerShdw blurRad="12700" dist="38100" dir="2700000" algn="tl" rotWithShape="0">
                  <a:schemeClr val="bg1">
                    <a:lumMod val="50000"/>
                  </a:schemeClr>
                </a:outerShdw>
              </a:effectLst>
            </a:endParaRPr>
          </a:p>
          <a:p>
            <a:pPr algn="ctr"/>
            <a:r>
              <a:rPr lang="ar-SA" sz="5400" b="1" dirty="0">
                <a:ln w="9525">
                  <a:solidFill>
                    <a:schemeClr val="bg1"/>
                  </a:solidFill>
                  <a:prstDash val="solid"/>
                </a:ln>
                <a:effectLst>
                  <a:outerShdw blurRad="12700" dist="38100" dir="2700000" algn="tl" rotWithShape="0">
                    <a:schemeClr val="bg1">
                      <a:lumMod val="50000"/>
                    </a:schemeClr>
                  </a:outerShdw>
                </a:effectLst>
              </a:rPr>
              <a:t>المقصود بشرع من قبلنا: هو ما نقل إلينا من أحكام تلك الشرائع التي كانوا مكلفين بها على أنها شرع الله تعالى لهم وما بينه رسلهم عليهم السلام لهم.</a:t>
            </a:r>
          </a:p>
          <a:p>
            <a:pPr algn="ctr"/>
            <a:endParaRPr lang="ar-SA"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214814518"/>
      </p:ext>
    </p:extLst>
  </p:cSld>
  <p:clrMapOvr>
    <a:masterClrMapping/>
  </p:clrMapOvr>
  <p:transition spd="slow">
    <p:comb/>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03FC3D36-1557-4B86-A079-2CFB81B3BB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740434"/>
          </a:xfrm>
          <a:prstGeom prst="rect">
            <a:avLst/>
          </a:prstGeom>
        </p:spPr>
      </p:pic>
      <p:graphicFrame>
        <p:nvGraphicFramePr>
          <p:cNvPr id="2" name="رسم تخطيطي 1">
            <a:extLst>
              <a:ext uri="{FF2B5EF4-FFF2-40B4-BE49-F238E27FC236}">
                <a16:creationId xmlns:a16="http://schemas.microsoft.com/office/drawing/2014/main" id="{219AF181-93DC-4007-89B0-A7B429C24334}"/>
              </a:ext>
            </a:extLst>
          </p:cNvPr>
          <p:cNvGraphicFramePr/>
          <p:nvPr>
            <p:extLst>
              <p:ext uri="{D42A27DB-BD31-4B8C-83A1-F6EECF244321}">
                <p14:modId xmlns:p14="http://schemas.microsoft.com/office/powerpoint/2010/main" val="518426600"/>
              </p:ext>
            </p:extLst>
          </p:nvPr>
        </p:nvGraphicFramePr>
        <p:xfrm>
          <a:off x="-1" y="0"/>
          <a:ext cx="12191999"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35216781"/>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03FC3D36-1557-4B86-A079-2CFB81B3BB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740434"/>
          </a:xfrm>
          <a:prstGeom prst="rect">
            <a:avLst/>
          </a:prstGeom>
        </p:spPr>
      </p:pic>
      <p:sp>
        <p:nvSpPr>
          <p:cNvPr id="3" name="مستطيل 2">
            <a:extLst>
              <a:ext uri="{FF2B5EF4-FFF2-40B4-BE49-F238E27FC236}">
                <a16:creationId xmlns:a16="http://schemas.microsoft.com/office/drawing/2014/main" id="{DD4A28FD-C89A-4031-9038-D701AC1141E9}"/>
              </a:ext>
            </a:extLst>
          </p:cNvPr>
          <p:cNvSpPr/>
          <p:nvPr/>
        </p:nvSpPr>
        <p:spPr>
          <a:xfrm>
            <a:off x="640080" y="836023"/>
            <a:ext cx="11194868" cy="4247317"/>
          </a:xfrm>
          <a:prstGeom prst="rect">
            <a:avLst/>
          </a:prstGeom>
          <a:noFill/>
        </p:spPr>
        <p:txBody>
          <a:bodyPr wrap="square" lIns="91440" tIns="45720" rIns="91440" bIns="45720">
            <a:spAutoFit/>
          </a:bodyPr>
          <a:lstStyle/>
          <a:p>
            <a:pPr lvl="0"/>
            <a:r>
              <a:rPr lang="ar-SA" sz="5400" dirty="0">
                <a:solidFill>
                  <a:srgbClr val="7030A0"/>
                </a:solidFill>
                <a:effectLst>
                  <a:outerShdw blurRad="38100" dist="38100" dir="2700000" algn="tl">
                    <a:srgbClr val="000000">
                      <a:alpha val="43137"/>
                    </a:srgbClr>
                  </a:outerShdw>
                </a:effectLst>
              </a:rPr>
              <a:t>ما أورده الله في كتابه وأورده النبي صلى الله عليه وسلم في سنته ، من القصص والأخبار والأحكام التي وردت في الشرائع السابقة من غير إنكار ولم يرد دليل على أنها مشروعة أو منسوخة في حقنا</a:t>
            </a:r>
          </a:p>
          <a:p>
            <a:pPr lvl="0"/>
            <a:r>
              <a:rPr lang="ar-SA" sz="5400" dirty="0">
                <a:solidFill>
                  <a:srgbClr val="7030A0"/>
                </a:solidFill>
                <a:effectLst>
                  <a:outerShdw blurRad="38100" dist="38100" dir="2700000" algn="tl">
                    <a:srgbClr val="000000">
                      <a:alpha val="43137"/>
                    </a:srgbClr>
                  </a:outerShdw>
                </a:effectLst>
              </a:rPr>
              <a:t>هل هي شرع لنا أم أنها ليست شرع لنا؟؟؟ </a:t>
            </a:r>
          </a:p>
        </p:txBody>
      </p:sp>
    </p:spTree>
    <p:extLst>
      <p:ext uri="{BB962C8B-B14F-4D97-AF65-F5344CB8AC3E}">
        <p14:creationId xmlns:p14="http://schemas.microsoft.com/office/powerpoint/2010/main" val="3105586610"/>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03FC3D36-1557-4B86-A079-2CFB81B3BB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graphicFrame>
        <p:nvGraphicFramePr>
          <p:cNvPr id="2" name="رسم تخطيطي 1">
            <a:extLst>
              <a:ext uri="{FF2B5EF4-FFF2-40B4-BE49-F238E27FC236}">
                <a16:creationId xmlns:a16="http://schemas.microsoft.com/office/drawing/2014/main" id="{EDB8D88E-0653-4793-96C7-4BAE023BEF3C}"/>
              </a:ext>
            </a:extLst>
          </p:cNvPr>
          <p:cNvGraphicFramePr/>
          <p:nvPr>
            <p:extLst>
              <p:ext uri="{D42A27DB-BD31-4B8C-83A1-F6EECF244321}">
                <p14:modId xmlns:p14="http://schemas.microsoft.com/office/powerpoint/2010/main" val="3977750459"/>
              </p:ext>
            </p:extLst>
          </p:nvPr>
        </p:nvGraphicFramePr>
        <p:xfrm>
          <a:off x="0" y="0"/>
          <a:ext cx="12191999" cy="67404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75834854"/>
      </p:ext>
    </p:extLst>
  </p:cSld>
  <p:clrMapOvr>
    <a:masterClrMapping/>
  </p:clrMapOvr>
  <mc:AlternateContent xmlns:mc="http://schemas.openxmlformats.org/markup-compatibility/2006" xmlns:p14="http://schemas.microsoft.com/office/powerpoint/2010/main">
    <mc:Choice Requires="p14">
      <p:transition spd="slow" p14:dur="1250">
        <p14:flip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03FC3D36-1557-4B86-A079-2CFB81B3BB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740434"/>
          </a:xfrm>
          <a:prstGeom prst="rect">
            <a:avLst/>
          </a:prstGeom>
        </p:spPr>
      </p:pic>
      <p:sp>
        <p:nvSpPr>
          <p:cNvPr id="2" name="مربع نص 1">
            <a:extLst>
              <a:ext uri="{FF2B5EF4-FFF2-40B4-BE49-F238E27FC236}">
                <a16:creationId xmlns:a16="http://schemas.microsoft.com/office/drawing/2014/main" id="{C0FF1170-34D7-476E-B631-5DB84234022E}"/>
              </a:ext>
            </a:extLst>
          </p:cNvPr>
          <p:cNvSpPr txBox="1"/>
          <p:nvPr/>
        </p:nvSpPr>
        <p:spPr>
          <a:xfrm>
            <a:off x="640080" y="274320"/>
            <a:ext cx="11011989" cy="4801314"/>
          </a:xfrm>
          <a:prstGeom prst="rect">
            <a:avLst/>
          </a:prstGeom>
          <a:noFill/>
        </p:spPr>
        <p:txBody>
          <a:bodyPr wrap="square" rtlCol="1">
            <a:spAutoFit/>
          </a:bodyPr>
          <a:lstStyle/>
          <a:p>
            <a:r>
              <a:rPr lang="ar-SA" u="sng" dirty="0">
                <a:solidFill>
                  <a:srgbClr val="FF0000"/>
                </a:solidFill>
              </a:rPr>
              <a:t>أ</a:t>
            </a:r>
            <a:r>
              <a:rPr lang="ar-SA" sz="3600" u="sng" dirty="0">
                <a:solidFill>
                  <a:srgbClr val="FF00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دلة المذهب الثاني (أن شرع من قبلنا ليس شرع لنا):-</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استدلوا بسبعة أدلة على ذلك:</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1- قوله تعالى : " لكل جعلنا منكم شرعة ومنهاجا"</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دلت الآية أن لكل نبي شريعة وطريق مختص به لا يشاركه به غيره من الأنبياء .</a:t>
            </a:r>
          </a:p>
          <a:p>
            <a:r>
              <a:rPr lang="ar-SA" sz="3600" u="sng" dirty="0">
                <a:solidFill>
                  <a:srgbClr val="00B05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واعترض على هذا الدليل: </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الشريعتان قد تتفقان وتتشاركان في بعض الوجوه إلا أن هذه المشاركة لا تمنع من اختصاص كل نبي بشريعته لان أكثر الشريعة التي اتى بها ذلك النبي هي شريعته وقد تتفق في بعض الأحكام القليلة مع شريعة نبي آخر فلا ينظر للأقل إنما ينظر للأكثر.</a:t>
            </a:r>
          </a:p>
          <a:p>
            <a:endParaRPr lang="ar-SA" dirty="0"/>
          </a:p>
        </p:txBody>
      </p:sp>
    </p:spTree>
    <p:extLst>
      <p:ext uri="{BB962C8B-B14F-4D97-AF65-F5344CB8AC3E}">
        <p14:creationId xmlns:p14="http://schemas.microsoft.com/office/powerpoint/2010/main" val="594313747"/>
      </p:ext>
    </p:extLst>
  </p:cSld>
  <p:clrMapOvr>
    <a:masterClrMapping/>
  </p:clrMapOvr>
  <mc:AlternateContent xmlns:mc="http://schemas.openxmlformats.org/markup-compatibility/2006" xmlns:p14="http://schemas.microsoft.com/office/powerpoint/2010/main">
    <mc:Choice Requires="p14">
      <p:transition spd="slow" p14:dur="2000">
        <p14:ferris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03FC3D36-1557-4B86-A079-2CFB81B3BB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740434"/>
          </a:xfrm>
          <a:prstGeom prst="rect">
            <a:avLst/>
          </a:prstGeom>
        </p:spPr>
      </p:pic>
      <p:sp>
        <p:nvSpPr>
          <p:cNvPr id="2" name="مربع نص 1">
            <a:extLst>
              <a:ext uri="{FF2B5EF4-FFF2-40B4-BE49-F238E27FC236}">
                <a16:creationId xmlns:a16="http://schemas.microsoft.com/office/drawing/2014/main" id="{454C8099-1B41-4BBB-958F-B15D7EF25CDF}"/>
              </a:ext>
            </a:extLst>
          </p:cNvPr>
          <p:cNvSpPr txBox="1"/>
          <p:nvPr/>
        </p:nvSpPr>
        <p:spPr>
          <a:xfrm>
            <a:off x="1593670" y="261257"/>
            <a:ext cx="10032274" cy="4524315"/>
          </a:xfrm>
          <a:prstGeom prst="rect">
            <a:avLst/>
          </a:prstGeom>
          <a:noFill/>
        </p:spPr>
        <p:txBody>
          <a:bodyPr wrap="square" rtlCol="1">
            <a:spAutoFit/>
          </a:bodyPr>
          <a:lstStyle/>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2-قوله صلى الله عليه وسلم: " بعثت إلى الأحمر والأسود وكل نبي بعث إلى قومه ".</a:t>
            </a:r>
          </a:p>
          <a:p>
            <a:r>
              <a:rPr lang="ar-SA" sz="3600" u="sng"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في الحديث دلالة صريحة من النبي صلى الله عليه وسلم: </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كل نبي بعث إلى قومه فقط وشريعته اختصت به وإذا شاركناهم فإن هذا يمنع الاختصاص وتكون عامة .</a:t>
            </a:r>
          </a:p>
          <a:p>
            <a:endPar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3-أن النبي صلى الله عليه وسلم رأى بيد عمر قطعة من التوراة فغضب فقال: " ما هذا ؟ ألم آت بها بيضاء نقية ؟ لو أدركني موسى حيا ما وسعه إلا اتباعي".</a:t>
            </a:r>
          </a:p>
          <a:p>
            <a:r>
              <a:rPr lang="ar-SA" sz="3600" u="sng"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في الحديث دلالة على أن النبي صلى الله عليه وسلم:</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أنكر على عمر حمل التوراة ، فلو كان شرع من قبلنا شرع لنا لما أنكر ذلك.</a:t>
            </a:r>
          </a:p>
        </p:txBody>
      </p:sp>
    </p:spTree>
    <p:extLst>
      <p:ext uri="{BB962C8B-B14F-4D97-AF65-F5344CB8AC3E}">
        <p14:creationId xmlns:p14="http://schemas.microsoft.com/office/powerpoint/2010/main" val="1771090543"/>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03FC3D36-1557-4B86-A079-2CFB81B3BB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740434"/>
          </a:xfrm>
          <a:prstGeom prst="rect">
            <a:avLst/>
          </a:prstGeom>
        </p:spPr>
      </p:pic>
      <p:sp>
        <p:nvSpPr>
          <p:cNvPr id="2" name="مربع نص 1">
            <a:extLst>
              <a:ext uri="{FF2B5EF4-FFF2-40B4-BE49-F238E27FC236}">
                <a16:creationId xmlns:a16="http://schemas.microsoft.com/office/drawing/2014/main" id="{598A0195-34E1-47C4-BF56-08C4417FF3E7}"/>
              </a:ext>
            </a:extLst>
          </p:cNvPr>
          <p:cNvSpPr txBox="1"/>
          <p:nvPr/>
        </p:nvSpPr>
        <p:spPr>
          <a:xfrm>
            <a:off x="1410789" y="444137"/>
            <a:ext cx="9836331" cy="5632311"/>
          </a:xfrm>
          <a:prstGeom prst="rect">
            <a:avLst/>
          </a:prstGeom>
          <a:noFill/>
        </p:spPr>
        <p:txBody>
          <a:bodyPr wrap="square" rtlCol="1">
            <a:spAutoFit/>
          </a:bodyPr>
          <a:lstStyle/>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4- أن النبي صلى الله عليه وسلم لما بعث معاذ إلى اليمن قال: بم تحكم؟ فذكر الكتاب والسنة والاجتهاد ولم يذكر شريعة من قبلنا وصوبه النبي صلى الله عليه وسلم </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ولو كانت شرائع من قبلنا دليل من الأدلة الشرعية لجرى مجرى الكتاب والسنة في وجوب الرجوع إليها ولا يجوز العدول عنها إلى الاجتهاد بالراي إلا بعد البحث عنها والعجز من معرفتها.</a:t>
            </a:r>
          </a:p>
          <a:p>
            <a:r>
              <a:rPr lang="ar-SA" sz="3600" u="sng" dirty="0">
                <a:solidFill>
                  <a:srgbClr val="00B05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اعترض على هذا الدليل: </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a:t>
            </a:r>
            <a:r>
              <a:rPr lang="ar-SA" sz="36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التورأة</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والانجيل تندرج تحت الكتاب ، فاسم الكتاب يعم كل كتاب.</a:t>
            </a:r>
          </a:p>
          <a:p>
            <a:r>
              <a:rPr lang="ar-SA" sz="3600" u="sng" dirty="0">
                <a:solidFill>
                  <a:srgbClr val="FFFF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الجواب على هذا الاعتراض:</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أ-أن الكتاب عند اطلاقه لا يفهم منه المسلمون غير القرآن الكريم.</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ب-أنه لم يعهد عن معاذ ولا غيره من الصحابة أنهم تعلموا شئيا من التوراة والإنجيل.</a:t>
            </a:r>
          </a:p>
        </p:txBody>
      </p:sp>
    </p:spTree>
    <p:extLst>
      <p:ext uri="{BB962C8B-B14F-4D97-AF65-F5344CB8AC3E}">
        <p14:creationId xmlns:p14="http://schemas.microsoft.com/office/powerpoint/2010/main" val="3535691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invX="1"/>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03FC3D36-1557-4B86-A079-2CFB81B3BB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
        <p:nvSpPr>
          <p:cNvPr id="2" name="مربع نص 1">
            <a:extLst>
              <a:ext uri="{FF2B5EF4-FFF2-40B4-BE49-F238E27FC236}">
                <a16:creationId xmlns:a16="http://schemas.microsoft.com/office/drawing/2014/main" id="{849FB61E-73FF-43B8-99E3-D1DA43B89D75}"/>
              </a:ext>
            </a:extLst>
          </p:cNvPr>
          <p:cNvSpPr txBox="1"/>
          <p:nvPr/>
        </p:nvSpPr>
        <p:spPr>
          <a:xfrm>
            <a:off x="1345474" y="326571"/>
            <a:ext cx="10358846" cy="6740307"/>
          </a:xfrm>
          <a:prstGeom prst="rect">
            <a:avLst/>
          </a:prstGeom>
          <a:noFill/>
        </p:spPr>
        <p:txBody>
          <a:bodyPr wrap="square" rtlCol="1">
            <a:spAutoFit/>
          </a:bodyPr>
          <a:lstStyle/>
          <a:p>
            <a:r>
              <a:rPr lang="ar-SA" sz="3600" u="sng" dirty="0">
                <a:solidFill>
                  <a:srgbClr val="FFFF00"/>
                </a:solidFill>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الجواب على دليل عمر ودليل معاذ رضي الله عنهم:</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أن تلك الشرائع السابقة لو كانت ثابتة بطريق موثوق به لرجع إليها النبي صلى الله عليه وسلم ولرجعنا إليه في إثبات بعض الأحكام ولكن الله أخبر في كتابه بأنها صرفت وبدلت وحرفت.</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الدليل على صحة هذا الجواب:</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أ-غضب النبي صلى الله عليه وسلم على عمر لما رأى قطعة من التوراة فدل على أنها غير صحيحة.</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ب-أن النبي صلى الله عليه وسلم صوب معاذ لما بين أنه سيبحث عن حكم الحادثة فلم يعاتبه </a:t>
            </a:r>
            <a:r>
              <a:rPr lang="ar-SA" sz="3600" dirty="0" err="1">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لانه</a:t>
            </a:r>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 لم يذكر شريعة من قبلنا .</a:t>
            </a:r>
          </a:p>
          <a:p>
            <a:r>
              <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rPr>
              <a:t>ج-أن النبي صلى الله عليه وسلم لم يرد عنه أي حديث يفيد إلزام المجتهدين من الصحاب و الرجوع إلى الكتب السابقة ولا البحث عنها.</a:t>
            </a:r>
          </a:p>
          <a:p>
            <a:endParaRPr lang="ar-SA" sz="3600" dirty="0">
              <a:effectLst>
                <a:outerShdw blurRad="38100" dist="38100" dir="2700000" algn="tl">
                  <a:srgbClr val="000000">
                    <a:alpha val="43137"/>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4395896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TotalTime>
  <Words>1603</Words>
  <Application>Microsoft Office PowerPoint</Application>
  <PresentationFormat>شاشة عريضة</PresentationFormat>
  <Paragraphs>85</Paragraphs>
  <Slides>18</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18</vt:i4>
      </vt:variant>
    </vt:vector>
  </HeadingPairs>
  <TitlesOfParts>
    <vt:vector size="23" baseType="lpstr">
      <vt:lpstr>Arial</vt:lpstr>
      <vt:lpstr>Calibri</vt:lpstr>
      <vt:lpstr>Calibri Light</vt:lpstr>
      <vt:lpstr>Traditional Arabic</vt: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hp</dc:creator>
  <cp:lastModifiedBy>hp</cp:lastModifiedBy>
  <cp:revision>18</cp:revision>
  <dcterms:created xsi:type="dcterms:W3CDTF">2019-09-17T20:11:01Z</dcterms:created>
  <dcterms:modified xsi:type="dcterms:W3CDTF">2019-09-19T06:45:32Z</dcterms:modified>
</cp:coreProperties>
</file>