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231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6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287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915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692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939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973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854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42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091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59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D80B4-1DCE-4A63-BD16-DC9FF4F4E128}" type="datetimeFigureOut">
              <a:rPr lang="ar-SA" smtClean="0"/>
              <a:t>28 ربيع الثاني، 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9BD2D-200B-4136-B629-07B623C74CF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559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9692">
            <a:off x="6154364" y="1223828"/>
            <a:ext cx="1676133" cy="1785232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1907704" y="836712"/>
            <a:ext cx="45725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cs typeface="almwaheb by A4D" panose="00000700000000000000" pitchFamily="2" charset="-78"/>
              </a:rPr>
              <a:t>شهادة شكر وتقدير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228184" y="4221088"/>
            <a:ext cx="13681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/>
                </a:solidFill>
                <a:cs typeface="almwaheb by A4D" panose="00000700000000000000" pitchFamily="2" charset="-78"/>
              </a:rPr>
              <a:t>أ لف مبروك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655678" y="2420888"/>
            <a:ext cx="49325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2"/>
                </a:solidFill>
                <a:latin typeface="Arabic Typesetting" panose="03020402040406030203" pitchFamily="66" charset="-78"/>
                <a:cs typeface="PT Bold Broken" panose="02010400000000000000" pitchFamily="2" charset="-78"/>
              </a:rPr>
              <a:t>للطفلة المتميزة : ليان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5250547" y="5777974"/>
            <a:ext cx="2459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b="1" dirty="0">
                <a:cs typeface="almwaheb by A4D" panose="00000700000000000000" pitchFamily="2" charset="-78"/>
              </a:rPr>
              <a:t>معلمتك : نهى البيشي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1691680" y="3284984"/>
            <a:ext cx="4680520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لحفظها (آية الكرسي) </a:t>
            </a:r>
          </a:p>
          <a:p>
            <a:pPr algn="ctr"/>
            <a:r>
              <a:rPr lang="ar-SA" sz="2800" b="1" dirty="0"/>
              <a:t>سائلين الله عز وجل أن تكون من حفظة كتابة , و من تقول لهم الملائكة </a:t>
            </a:r>
            <a:r>
              <a:rPr lang="ar-SA" sz="2800" b="1" dirty="0" err="1"/>
              <a:t>إقرأ</a:t>
            </a:r>
            <a:r>
              <a:rPr lang="ar-SA" sz="2800" b="1" dirty="0"/>
              <a:t> ورتل كما كنت ترتل في الدنيا ..</a:t>
            </a:r>
          </a:p>
          <a:p>
            <a:pPr algn="ctr"/>
            <a:endParaRPr lang="ar-SA" sz="2800" b="1" dirty="0"/>
          </a:p>
          <a:p>
            <a:pPr algn="ctr"/>
            <a:r>
              <a:rPr lang="ar-SA" sz="2800" b="1" dirty="0"/>
              <a:t> </a:t>
            </a: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13902" r="5683" b="16360"/>
          <a:stretch/>
        </p:blipFill>
        <p:spPr>
          <a:xfrm>
            <a:off x="1622863" y="4869160"/>
            <a:ext cx="1909390" cy="15369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0185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1907704" y="836712"/>
            <a:ext cx="45725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cs typeface="almwaheb by A4D" panose="00000700000000000000" pitchFamily="2" charset="-78"/>
              </a:rPr>
              <a:t>شهادة شكر وتقدير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228184" y="4221088"/>
            <a:ext cx="13681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/>
                </a:solidFill>
                <a:cs typeface="almwaheb by A4D" panose="00000700000000000000" pitchFamily="2" charset="-78"/>
              </a:rPr>
              <a:t>أ لف مبروك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331640" y="2420888"/>
            <a:ext cx="5400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/>
                </a:solidFill>
                <a:latin typeface="Arabic Typesetting" panose="03020402040406030203" pitchFamily="66" charset="-78"/>
                <a:cs typeface="PT Bold Broken" panose="02010400000000000000" pitchFamily="2" charset="-78"/>
              </a:rPr>
              <a:t>للطفل المتميز : معاذ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1691680" y="3284984"/>
            <a:ext cx="4680520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لحفظه (آية الكرسي) </a:t>
            </a:r>
          </a:p>
          <a:p>
            <a:pPr algn="ctr"/>
            <a:r>
              <a:rPr lang="ar-SA" sz="2800" b="1" dirty="0"/>
              <a:t>سائلين الله عز وجل أن يكون من حفظة كتابة , و من تقول لهم الملائكة </a:t>
            </a:r>
            <a:r>
              <a:rPr lang="ar-SA" sz="2800" b="1" dirty="0" err="1"/>
              <a:t>إقرأ</a:t>
            </a:r>
            <a:r>
              <a:rPr lang="ar-SA" sz="2800" b="1" dirty="0"/>
              <a:t> ورتل كما كنت ترتل في الدنيا ..</a:t>
            </a:r>
          </a:p>
          <a:p>
            <a:pPr algn="ctr"/>
            <a:endParaRPr lang="ar-SA" sz="2800" b="1" dirty="0"/>
          </a:p>
          <a:p>
            <a:pPr algn="ctr"/>
            <a:r>
              <a:rPr lang="ar-SA" sz="2800" b="1" dirty="0"/>
              <a:t> 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5250547" y="5777974"/>
            <a:ext cx="2459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000" b="1" dirty="0">
                <a:cs typeface="almwaheb by A4D" panose="00000700000000000000" pitchFamily="2" charset="-78"/>
              </a:rPr>
              <a:t>معلمتك : نهى البيشي</a:t>
            </a: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13902" r="5683" b="16360"/>
          <a:stretch/>
        </p:blipFill>
        <p:spPr>
          <a:xfrm>
            <a:off x="1622863" y="4869160"/>
            <a:ext cx="1909390" cy="15369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9692">
            <a:off x="6154363" y="1328660"/>
            <a:ext cx="1676133" cy="178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794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270</Words>
  <Application>Microsoft Office PowerPoint</Application>
  <PresentationFormat>عرض على الشاشة (4:3)</PresentationFormat>
  <Paragraphs>48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ALMASAR-ALZAKI</dc:creator>
  <cp:lastModifiedBy>اسمهان الصفحي</cp:lastModifiedBy>
  <cp:revision>10</cp:revision>
  <dcterms:created xsi:type="dcterms:W3CDTF">2020-11-25T21:56:19Z</dcterms:created>
  <dcterms:modified xsi:type="dcterms:W3CDTF">2020-12-13T17:35:12Z</dcterms:modified>
</cp:coreProperties>
</file>