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60" r:id="rId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42312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936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287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69155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6926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39399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59738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85432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84233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60917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FD80B4-1DCE-4A63-BD16-DC9FF4F4E128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A9BD2D-200B-4136-B629-07B623C74C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1459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D80B4-1DCE-4A63-BD16-DC9FF4F4E128}" type="datetimeFigureOut">
              <a:rPr lang="ar-SA" smtClean="0"/>
              <a:t>28 ربيع الثاني، 1442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A9BD2D-200B-4136-B629-07B623C74CFD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559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9692">
            <a:off x="6154364" y="1223828"/>
            <a:ext cx="1676133" cy="1785232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1907704" y="836712"/>
            <a:ext cx="457250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cs typeface="almwaheb by A4D" panose="00000700000000000000" pitchFamily="2" charset="-78"/>
              </a:rPr>
              <a:t>شهادة شكر وتقدير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6228184" y="4221088"/>
            <a:ext cx="136815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/>
                </a:solidFill>
                <a:cs typeface="almwaheb by A4D" panose="00000700000000000000" pitchFamily="2" charset="-78"/>
              </a:rPr>
              <a:t>أ لف مبروك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1655678" y="2420888"/>
            <a:ext cx="493254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dirty="0">
                <a:solidFill>
                  <a:schemeClr val="accent2"/>
                </a:solidFill>
                <a:latin typeface="Arabic Typesetting" panose="03020402040406030203" pitchFamily="66" charset="-78"/>
                <a:cs typeface="PT Bold Broken" panose="02010400000000000000" pitchFamily="2" charset="-78"/>
              </a:rPr>
              <a:t>للطفلة المتميزة : ليان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5250547" y="5777974"/>
            <a:ext cx="24593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000" b="1" dirty="0">
                <a:cs typeface="almwaheb by A4D" panose="00000700000000000000" pitchFamily="2" charset="-78"/>
              </a:rPr>
              <a:t>معلمتك : نهى البيشي</a:t>
            </a:r>
          </a:p>
        </p:txBody>
      </p:sp>
      <p:sp>
        <p:nvSpPr>
          <p:cNvPr id="12" name="مربع نص 11"/>
          <p:cNvSpPr txBox="1"/>
          <p:nvPr/>
        </p:nvSpPr>
        <p:spPr>
          <a:xfrm>
            <a:off x="1691680" y="3284984"/>
            <a:ext cx="4680520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/>
              <a:t>لحفظها (آية الكرسي) </a:t>
            </a:r>
          </a:p>
          <a:p>
            <a:pPr algn="ctr"/>
            <a:r>
              <a:rPr lang="ar-SA" sz="2800" b="1" dirty="0"/>
              <a:t>سائلين الله عز وجل أن تكون من حفظة كتابة , و من تقول لهم الملائكة </a:t>
            </a:r>
            <a:r>
              <a:rPr lang="ar-SA" sz="2800" b="1" dirty="0" err="1"/>
              <a:t>إقرأ</a:t>
            </a:r>
            <a:r>
              <a:rPr lang="ar-SA" sz="2800" b="1" dirty="0"/>
              <a:t> ورتل كما كنت ترتل في الدنيا ..</a:t>
            </a:r>
          </a:p>
          <a:p>
            <a:pPr algn="ctr"/>
            <a:endParaRPr lang="ar-SA" sz="2800" b="1" dirty="0"/>
          </a:p>
          <a:p>
            <a:pPr algn="ctr"/>
            <a:r>
              <a:rPr lang="ar-SA" sz="2800" b="1" dirty="0"/>
              <a:t> </a:t>
            </a:r>
          </a:p>
        </p:txBody>
      </p:sp>
      <p:pic>
        <p:nvPicPr>
          <p:cNvPr id="10" name="صورة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" t="13902" r="5683" b="16360"/>
          <a:stretch/>
        </p:blipFill>
        <p:spPr>
          <a:xfrm>
            <a:off x="1622863" y="4869160"/>
            <a:ext cx="1909390" cy="15369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40185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8" name="مربع نص 7"/>
          <p:cNvSpPr txBox="1"/>
          <p:nvPr/>
        </p:nvSpPr>
        <p:spPr>
          <a:xfrm>
            <a:off x="1907704" y="836712"/>
            <a:ext cx="457250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dirty="0">
                <a:cs typeface="almwaheb by A4D" panose="00000700000000000000" pitchFamily="2" charset="-78"/>
              </a:rPr>
              <a:t>شهادة شكر وتقدير</a:t>
            </a:r>
          </a:p>
        </p:txBody>
      </p:sp>
      <p:sp>
        <p:nvSpPr>
          <p:cNvPr id="4" name="مربع نص 3"/>
          <p:cNvSpPr txBox="1"/>
          <p:nvPr/>
        </p:nvSpPr>
        <p:spPr>
          <a:xfrm>
            <a:off x="6228184" y="4221088"/>
            <a:ext cx="136815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dirty="0">
                <a:solidFill>
                  <a:schemeClr val="accent2"/>
                </a:solidFill>
                <a:cs typeface="almwaheb by A4D" panose="00000700000000000000" pitchFamily="2" charset="-78"/>
              </a:rPr>
              <a:t>أ لف مبروك</a:t>
            </a:r>
          </a:p>
        </p:txBody>
      </p:sp>
      <p:sp>
        <p:nvSpPr>
          <p:cNvPr id="9" name="مربع نص 8"/>
          <p:cNvSpPr txBox="1"/>
          <p:nvPr/>
        </p:nvSpPr>
        <p:spPr>
          <a:xfrm>
            <a:off x="1331640" y="2420888"/>
            <a:ext cx="54006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400" dirty="0">
                <a:solidFill>
                  <a:schemeClr val="accent2"/>
                </a:solidFill>
                <a:latin typeface="Arabic Typesetting" panose="03020402040406030203" pitchFamily="66" charset="-78"/>
                <a:cs typeface="PT Bold Broken" panose="02010400000000000000" pitchFamily="2" charset="-78"/>
              </a:rPr>
              <a:t>للطفل المتميز : معاذ</a:t>
            </a:r>
          </a:p>
        </p:txBody>
      </p:sp>
      <p:sp>
        <p:nvSpPr>
          <p:cNvPr id="10" name="مربع نص 9"/>
          <p:cNvSpPr txBox="1"/>
          <p:nvPr/>
        </p:nvSpPr>
        <p:spPr>
          <a:xfrm>
            <a:off x="1691680" y="3284984"/>
            <a:ext cx="4680520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/>
              <a:t>لحفظه (آية الكرسي) </a:t>
            </a:r>
          </a:p>
          <a:p>
            <a:pPr algn="ctr"/>
            <a:r>
              <a:rPr lang="ar-SA" sz="2800" b="1" dirty="0"/>
              <a:t>سائلين الله عز وجل أن يكون من حفظة كتابة , و من تقول لهم الملائكة </a:t>
            </a:r>
            <a:r>
              <a:rPr lang="ar-SA" sz="2800" b="1" dirty="0" err="1"/>
              <a:t>إقرأ</a:t>
            </a:r>
            <a:r>
              <a:rPr lang="ar-SA" sz="2800" b="1" dirty="0"/>
              <a:t> ورتل كما كنت ترتل في الدنيا ..</a:t>
            </a:r>
          </a:p>
          <a:p>
            <a:pPr algn="ctr"/>
            <a:endParaRPr lang="ar-SA" sz="2800" b="1" dirty="0"/>
          </a:p>
          <a:p>
            <a:pPr algn="ctr"/>
            <a:r>
              <a:rPr lang="ar-SA" sz="2800" b="1" dirty="0"/>
              <a:t> </a:t>
            </a:r>
          </a:p>
        </p:txBody>
      </p:sp>
      <p:sp>
        <p:nvSpPr>
          <p:cNvPr id="11" name="مستطيل 10"/>
          <p:cNvSpPr/>
          <p:nvPr/>
        </p:nvSpPr>
        <p:spPr>
          <a:xfrm>
            <a:off x="5250547" y="5777974"/>
            <a:ext cx="24593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SA" sz="2000" b="1" dirty="0">
                <a:cs typeface="almwaheb by A4D" panose="00000700000000000000" pitchFamily="2" charset="-78"/>
              </a:rPr>
              <a:t>معلمتك : نهى البيشي</a:t>
            </a:r>
          </a:p>
        </p:txBody>
      </p:sp>
      <p:pic>
        <p:nvPicPr>
          <p:cNvPr id="12" name="صورة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8" t="13902" r="5683" b="16360"/>
          <a:stretch/>
        </p:blipFill>
        <p:spPr>
          <a:xfrm>
            <a:off x="1622863" y="4869160"/>
            <a:ext cx="1909390" cy="153698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9692">
            <a:off x="6154363" y="1328660"/>
            <a:ext cx="1676133" cy="178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079409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270</Words>
  <Application>Microsoft Office PowerPoint</Application>
  <PresentationFormat>عرض على الشاشة (4:3)</PresentationFormat>
  <Paragraphs>48</Paragraphs>
  <Slides>2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نسق Office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ALMASAR-ALZAKI</dc:creator>
  <cp:lastModifiedBy>اسمهان الصفحي</cp:lastModifiedBy>
  <cp:revision>10</cp:revision>
  <dcterms:created xsi:type="dcterms:W3CDTF">2020-11-25T21:56:19Z</dcterms:created>
  <dcterms:modified xsi:type="dcterms:W3CDTF">2020-12-13T17:35:12Z</dcterms:modified>
</cp:coreProperties>
</file>