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63DB5F-53BC-45B8-97C5-B31EEB823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07FC6C5-657E-4F99-BE63-EEC288CFA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D632AA-C6DF-49B3-A3F4-BEA62DF5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36DCEC-2179-4CB9-A2D1-E1769601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B5CF53-8C05-4025-8406-21E22F0FA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635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3D72E9-2751-4EF1-BF4B-0CC9D3A64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741D23-8529-4F99-B92D-A2DA9EDE6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ED954F-BA6D-4444-9CF3-4E3C3095E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23BB4C-5607-443D-9070-EDA3F1A6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46141F-6F76-481C-AC29-BB4B34557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460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EA61DBA-F9A5-4FA0-B074-2E0A60751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2B252FE-6AC6-4365-B390-43EBE2FDC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931B05-EB05-40E2-B191-98F6BB7F8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4BE828-49F1-498B-AE6C-591B8A543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94BE5C-1930-40D4-BF72-C4CB78B61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097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FBFBAD-D623-440F-B194-5471221E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0CAA5A7-D3C5-4E53-83DD-20E301647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BAC6B1-415A-4FCF-BCB2-EFD212EE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8890D5-3D09-4DD0-8291-8DE3D945F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1686B0-57FA-42C0-870A-1CC583843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745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E7909B-999F-4DD0-BB48-18FAD57A9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DA60E9-E363-46E0-ADD1-7B6EFC51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ED2CBB-1F81-4604-844C-63514EF4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754F61-6EA8-4F3B-AAD9-5836268F3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F42BEB-FECE-4085-9AB4-B0AFE852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556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A8E963-4B1F-43A2-B35A-4C8FC5A0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925D51-E8E4-4A35-9B75-E3937E4603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3447B6C-FE98-4C4A-BCE0-FC7846D5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A8FC2D-3451-433D-B525-21B83F5E1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E691ED8-906F-4E45-90C2-08D6C80B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6E5FE2-C4A9-4780-93F4-BFB37B028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297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D27B16-FF6C-4FD9-ABA7-EA7D47352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3161707-4734-472C-BF85-29B2F6407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BDA496F-B43F-411B-B06C-D7321C71E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5851BD0-6DF9-4E4E-B4D3-74C222308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08D00DA-47EF-45F1-9983-AE75E68B7A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DAD0E1-6F96-47AA-9689-9B41B5FBE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5694FEE-BD93-49FE-9A58-78F5DCF6F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D43EE57-5EA2-47EF-BFE5-F5801AA1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227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8A330F-8182-4DEC-AA35-643627D18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2E104FB-EB29-491B-84FE-E813CB92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B70E0A8-E0BF-4FFF-9272-8F6476990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58BC28D-5EB1-4AC7-8340-CD88CCC3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763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6647B5A-1614-4C7B-84E1-60FF26F23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BFE2390-F461-438D-B42D-D00FC24D5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F226B1E-1D54-4CA7-A2E1-A141BF1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211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0AD327-AB20-4BFE-894A-ED5D64118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B76D5E-EB87-4276-9741-22797A4EE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C2C7A81-D96F-4B4A-A871-F83AD8CEC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A778099-865E-4681-AA5E-20E702DD4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087555-B7C4-4C88-A504-AE23BAC2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8195F7-4829-4A9E-A901-DA7CA253B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698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2438EE-7140-4B20-B30D-FA0968D8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6C05DAA-787D-4DE8-B470-BE5AD206A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C9412E-613A-4BB3-ACD9-B489170A0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E459D11-CB15-4525-9076-5333266C5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F8FE37-7B7D-42A4-98C0-5E068800A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8B2D4D-AFFB-472C-8745-B8853A8C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076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05EE483-AB08-41A8-A21A-2A1A0A0C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138D372-8CF3-4359-B73E-023515417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A3CF02-25EF-4AFD-8B48-B57E38E0A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D9FD6-FC5D-405F-A25E-506A796BC9F1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87CFBF-309C-49A6-AEF4-787561764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C96D39-B43A-4B2C-AF57-0B76E0821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25B71-385B-4FFE-9477-5D8C3F5ADBE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486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6271FD52-CF0D-4EE3-BDBC-F7DCF2BE1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F6D4884-6361-4E8F-A82C-DE7CCFE82F5B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473078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23C6E1-1498-445C-B9D4-C1352DB5900F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704C4BA-3190-4A2A-922E-FC83F1BF2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500" y="890587"/>
            <a:ext cx="3524250" cy="27336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4B92921-ACC3-486E-8197-DC9E3B9F9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2731" y="890587"/>
            <a:ext cx="3514725" cy="8572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25C97FD-3163-4634-910E-4AD7843862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231" y="1938336"/>
            <a:ext cx="1800225" cy="4476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C8F73EB-BD99-4CE7-ABA4-E87AC1D24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6869" y="2733674"/>
            <a:ext cx="1466850" cy="44767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A7D4913E-37E8-465F-BC06-10154C8C4B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8081" y="3429000"/>
            <a:ext cx="26193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473078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23C6E1-1498-445C-B9D4-C1352DB5900F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D049D03-5914-46DE-86D7-8DEBAAB0A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2340" y="838199"/>
            <a:ext cx="3644310" cy="181213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D74F149-544C-44E1-8EFE-96880213E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340" y="3159918"/>
            <a:ext cx="3514725" cy="9810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18A6BAE-F980-4EC7-8C65-5A2907B629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7498" y="942975"/>
            <a:ext cx="3362321" cy="195262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576F0D4-AFCD-42B6-B606-C68EEAEB1C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4615" y="3505805"/>
            <a:ext cx="3706834" cy="163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0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8594771" y="1843088"/>
            <a:ext cx="0" cy="365647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23C6E1-1498-445C-B9D4-C1352DB5900F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0CBFE47-149A-429B-914E-4D939FF09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132" y="942975"/>
            <a:ext cx="2209800" cy="4667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8DC7EF0-EDE0-4170-A524-9AD94DFFA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2625" y="1704975"/>
            <a:ext cx="1687307" cy="790575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7DFA511E-97CA-4552-8515-E2C6485165D6}"/>
              </a:ext>
            </a:extLst>
          </p:cNvPr>
          <p:cNvCxnSpPr>
            <a:cxnSpLocks/>
          </p:cNvCxnSpPr>
          <p:nvPr/>
        </p:nvCxnSpPr>
        <p:spPr>
          <a:xfrm>
            <a:off x="5903959" y="833438"/>
            <a:ext cx="0" cy="48113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564C3FB9-A19D-4A8C-8FE8-DBF8500A0D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8" y="1704975"/>
            <a:ext cx="1848764" cy="942975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20CB8DF3-857F-417E-97E6-E77AA45BC8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3174" y="833438"/>
            <a:ext cx="3214657" cy="190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00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E23C6E1-1498-445C-B9D4-C1352DB5900F}"/>
              </a:ext>
            </a:extLst>
          </p:cNvPr>
          <p:cNvSpPr txBox="1"/>
          <p:nvPr/>
        </p:nvSpPr>
        <p:spPr>
          <a:xfrm>
            <a:off x="9192625" y="507743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7DFA511E-97CA-4552-8515-E2C6485165D6}"/>
              </a:ext>
            </a:extLst>
          </p:cNvPr>
          <p:cNvCxnSpPr>
            <a:cxnSpLocks/>
          </p:cNvCxnSpPr>
          <p:nvPr/>
        </p:nvCxnSpPr>
        <p:spPr>
          <a:xfrm>
            <a:off x="6539753" y="958541"/>
            <a:ext cx="0" cy="48113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7BF1F0C7-2AD2-446C-AB63-F0F84EBAA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8049" y="833438"/>
            <a:ext cx="3659976" cy="18764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A00BACD-952D-4E23-AD2E-4356223471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9" y="833438"/>
            <a:ext cx="361950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3454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32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2022-03-22T07:24:34Z</dcterms:created>
  <dcterms:modified xsi:type="dcterms:W3CDTF">2022-03-23T07:39:12Z</dcterms:modified>
</cp:coreProperties>
</file>