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31"/>
  </p:notesMasterIdLst>
  <p:sldIdLst>
    <p:sldId id="290" r:id="rId2"/>
    <p:sldId id="291" r:id="rId3"/>
    <p:sldId id="261" r:id="rId4"/>
    <p:sldId id="262" r:id="rId5"/>
    <p:sldId id="282" r:id="rId6"/>
    <p:sldId id="283" r:id="rId7"/>
    <p:sldId id="263" r:id="rId8"/>
    <p:sldId id="284" r:id="rId9"/>
    <p:sldId id="285" r:id="rId10"/>
    <p:sldId id="264" r:id="rId11"/>
    <p:sldId id="286" r:id="rId12"/>
    <p:sldId id="287" r:id="rId13"/>
    <p:sldId id="265" r:id="rId14"/>
    <p:sldId id="288" r:id="rId15"/>
    <p:sldId id="289" r:id="rId16"/>
    <p:sldId id="272" r:id="rId17"/>
    <p:sldId id="276" r:id="rId18"/>
    <p:sldId id="273" r:id="rId19"/>
    <p:sldId id="275" r:id="rId20"/>
    <p:sldId id="268" r:id="rId21"/>
    <p:sldId id="274" r:id="rId22"/>
    <p:sldId id="269" r:id="rId23"/>
    <p:sldId id="277" r:id="rId24"/>
    <p:sldId id="270" r:id="rId25"/>
    <p:sldId id="278" r:id="rId26"/>
    <p:sldId id="271" r:id="rId27"/>
    <p:sldId id="279" r:id="rId28"/>
    <p:sldId id="280" r:id="rId29"/>
    <p:sldId id="281" r:id="rId3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2"/>
    <p:restoredTop sz="93764"/>
  </p:normalViewPr>
  <p:slideViewPr>
    <p:cSldViewPr snapToGrid="0" snapToObjects="1">
      <p:cViewPr>
        <p:scale>
          <a:sx n="63" d="100"/>
          <a:sy n="63" d="100"/>
        </p:scale>
        <p:origin x="165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BE933-5651-ED4D-8B44-98236064AEB9}" type="datetimeFigureOut">
              <a:rPr lang="ar-SA" smtClean="0"/>
              <a:t>8 ربيع الثاني، 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878A760-56DC-214E-AD67-16698C69CD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839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EB42-7EBD-8A43-B076-C94A2C1BAA27}" type="datetimeFigureOut">
              <a:rPr lang="ar-SA" smtClean="0"/>
              <a:t>8 ربيع الثاني، 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2091-80AD-AB42-96F4-469238E4DF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099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EB42-7EBD-8A43-B076-C94A2C1BAA27}" type="datetimeFigureOut">
              <a:rPr lang="ar-SA" smtClean="0"/>
              <a:t>8 ربيع الثاني، 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2091-80AD-AB42-96F4-469238E4DF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510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EB42-7EBD-8A43-B076-C94A2C1BAA27}" type="datetimeFigureOut">
              <a:rPr lang="ar-SA" smtClean="0"/>
              <a:t>8 ربيع الثاني، 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2091-80AD-AB42-96F4-469238E4DF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13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EB42-7EBD-8A43-B076-C94A2C1BAA27}" type="datetimeFigureOut">
              <a:rPr lang="ar-SA" smtClean="0"/>
              <a:t>8 ربيع الثاني، 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2091-80AD-AB42-96F4-469238E4DF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5715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EB42-7EBD-8A43-B076-C94A2C1BAA27}" type="datetimeFigureOut">
              <a:rPr lang="ar-SA" smtClean="0"/>
              <a:t>8 ربيع الثاني، 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2091-80AD-AB42-96F4-469238E4DF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360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EB42-7EBD-8A43-B076-C94A2C1BAA27}" type="datetimeFigureOut">
              <a:rPr lang="ar-SA" smtClean="0"/>
              <a:t>8 ربيع الثاني، 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2091-80AD-AB42-96F4-469238E4DF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573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ال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EB42-7EBD-8A43-B076-C94A2C1BAA27}" type="datetimeFigureOut">
              <a:rPr lang="ar-SA" smtClean="0"/>
              <a:t>8 ربيع الثاني، 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2091-80AD-AB42-96F4-469238E4DF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716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EB42-7EBD-8A43-B076-C94A2C1BAA27}" type="datetimeFigureOut">
              <a:rPr lang="ar-SA" smtClean="0"/>
              <a:t>8 ربيع الثاني، 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2091-80AD-AB42-96F4-469238E4DF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223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EB42-7EBD-8A43-B076-C94A2C1BAA27}" type="datetimeFigureOut">
              <a:rPr lang="ar-SA" smtClean="0"/>
              <a:t>8 ربيع الثاني، 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2091-80AD-AB42-96F4-469238E4DF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135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EB42-7EBD-8A43-B076-C94A2C1BAA27}" type="datetimeFigureOut">
              <a:rPr lang="ar-SA" smtClean="0"/>
              <a:t>8 ربيع الثاني، 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2091-80AD-AB42-96F4-469238E4DF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648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EB42-7EBD-8A43-B076-C94A2C1BAA27}" type="datetimeFigureOut">
              <a:rPr lang="ar-SA" smtClean="0"/>
              <a:t>8 ربيع الثاني، 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2091-80AD-AB42-96F4-469238E4DF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67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6EB42-7EBD-8A43-B076-C94A2C1BAA27}" type="datetimeFigureOut">
              <a:rPr lang="ar-SA" smtClean="0"/>
              <a:t>8 ربيع الثاني، 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F2091-80AD-AB42-96F4-469238E4DF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284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microsoft.com/office/2007/relationships/hdphoto" Target="../media/hdphoto3.wdp"/><Relationship Id="rId8" Type="http://schemas.openxmlformats.org/officeDocument/2006/relationships/image" Target="../media/image4.jpg"/><Relationship Id="rId9" Type="http://schemas.openxmlformats.org/officeDocument/2006/relationships/image" Target="../media/image5.png"/><Relationship Id="rId1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microsoft.com/office/2007/relationships/hdphoto" Target="../media/hdphoto3.wdp"/><Relationship Id="rId8" Type="http://schemas.openxmlformats.org/officeDocument/2006/relationships/image" Target="../media/image4.jpg"/><Relationship Id="rId9" Type="http://schemas.openxmlformats.org/officeDocument/2006/relationships/image" Target="../media/image5.png"/><Relationship Id="rId1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microsoft.com/office/2007/relationships/hdphoto" Target="../media/hdphoto5.wdp"/><Relationship Id="rId5" Type="http://schemas.openxmlformats.org/officeDocument/2006/relationships/image" Target="../media/image20.png"/><Relationship Id="rId6" Type="http://schemas.microsoft.com/office/2007/relationships/hdphoto" Target="../media/hdphoto6.wdp"/><Relationship Id="rId7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microsoft.com/office/2007/relationships/hdphoto" Target="../media/hdphoto5.wdp"/><Relationship Id="rId5" Type="http://schemas.openxmlformats.org/officeDocument/2006/relationships/image" Target="../media/image20.png"/><Relationship Id="rId6" Type="http://schemas.microsoft.com/office/2007/relationships/hdphoto" Target="../media/hdphoto7.wdp"/><Relationship Id="rId7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microsoft.com/office/2007/relationships/hdphoto" Target="../media/hdphoto8.wdp"/><Relationship Id="rId5" Type="http://schemas.openxmlformats.org/officeDocument/2006/relationships/image" Target="../media/image24.png"/><Relationship Id="rId6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microsoft.com/office/2007/relationships/hdphoto" Target="../media/hdphoto8.wdp"/><Relationship Id="rId5" Type="http://schemas.openxmlformats.org/officeDocument/2006/relationships/image" Target="../media/image24.png"/><Relationship Id="rId6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4" Type="http://schemas.openxmlformats.org/officeDocument/2006/relationships/image" Target="../media/image27.png"/><Relationship Id="rId5" Type="http://schemas.microsoft.com/office/2007/relationships/hdphoto" Target="../media/hdphoto10.wdp"/><Relationship Id="rId6" Type="http://schemas.openxmlformats.org/officeDocument/2006/relationships/image" Target="../media/image28.jpg"/><Relationship Id="rId7" Type="http://schemas.openxmlformats.org/officeDocument/2006/relationships/image" Target="../media/image29.png"/><Relationship Id="rId8" Type="http://schemas.microsoft.com/office/2007/relationships/hdphoto" Target="../media/hdphoto1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4" Type="http://schemas.openxmlformats.org/officeDocument/2006/relationships/image" Target="../media/image27.png"/><Relationship Id="rId5" Type="http://schemas.microsoft.com/office/2007/relationships/hdphoto" Target="../media/hdphoto10.wdp"/><Relationship Id="rId6" Type="http://schemas.openxmlformats.org/officeDocument/2006/relationships/image" Target="../media/image28.jpg"/><Relationship Id="rId7" Type="http://schemas.openxmlformats.org/officeDocument/2006/relationships/image" Target="../media/image29.png"/><Relationship Id="rId8" Type="http://schemas.microsoft.com/office/2007/relationships/hdphoto" Target="../media/hdphoto1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916160" y="284480"/>
            <a:ext cx="1991360" cy="178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١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508240" y="284480"/>
            <a:ext cx="1991360" cy="178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٢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100320" y="284480"/>
            <a:ext cx="1991360" cy="178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٣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692400" y="284480"/>
            <a:ext cx="1991360" cy="178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٤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92760" y="284480"/>
            <a:ext cx="1991360" cy="178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٥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36880" y="2346960"/>
            <a:ext cx="1991360" cy="178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١٠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36880" y="4409440"/>
            <a:ext cx="1991360" cy="178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١٥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692400" y="2346960"/>
            <a:ext cx="1991360" cy="178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٩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692400" y="4409440"/>
            <a:ext cx="1991360" cy="178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١٤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100320" y="2346960"/>
            <a:ext cx="1991360" cy="178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٨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0320" y="4409440"/>
            <a:ext cx="1991360" cy="178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١٣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508240" y="2346960"/>
            <a:ext cx="1991360" cy="178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٧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7508240" y="4409440"/>
            <a:ext cx="1991360" cy="178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١٢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9916160" y="2346960"/>
            <a:ext cx="1991360" cy="178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٦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9916160" y="4409440"/>
            <a:ext cx="1991360" cy="178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١١</a:t>
            </a:r>
            <a:endParaRPr lang="ar-SA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58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092036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370618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92036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370618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8811491" y="600076"/>
            <a:ext cx="1634835" cy="14374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3532908" y="645540"/>
            <a:ext cx="1634835" cy="14374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3532908" y="3274003"/>
            <a:ext cx="1634835" cy="14374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/>
          <p:cNvSpPr/>
          <p:nvPr/>
        </p:nvSpPr>
        <p:spPr>
          <a:xfrm>
            <a:off x="8811491" y="3313836"/>
            <a:ext cx="1634835" cy="14374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1998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092036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370618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92036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370618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8811491" y="600076"/>
            <a:ext cx="1634835" cy="14374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3532908" y="645540"/>
            <a:ext cx="1634835" cy="14374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3532908" y="3274003"/>
            <a:ext cx="1634835" cy="14374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/>
          <p:cNvSpPr/>
          <p:nvPr/>
        </p:nvSpPr>
        <p:spPr>
          <a:xfrm>
            <a:off x="8811491" y="3313836"/>
            <a:ext cx="1634835" cy="14374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475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092036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370618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92036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370618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8811491" y="600076"/>
            <a:ext cx="1634835" cy="14374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3532908" y="645540"/>
            <a:ext cx="1634835" cy="14374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3532908" y="3274003"/>
            <a:ext cx="1634835" cy="14374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/>
          <p:cNvSpPr/>
          <p:nvPr/>
        </p:nvSpPr>
        <p:spPr>
          <a:xfrm>
            <a:off x="8811491" y="3313836"/>
            <a:ext cx="1634835" cy="14374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6932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092036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370618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92036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370618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8811491" y="600076"/>
            <a:ext cx="1634835" cy="14374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3532908" y="645540"/>
            <a:ext cx="1634835" cy="14374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3532908" y="3274003"/>
            <a:ext cx="1634835" cy="14374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/>
          <p:cNvSpPr/>
          <p:nvPr/>
        </p:nvSpPr>
        <p:spPr>
          <a:xfrm>
            <a:off x="8811491" y="3313836"/>
            <a:ext cx="1634835" cy="14374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2010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092036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370618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92036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370618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8811491" y="600076"/>
            <a:ext cx="1634835" cy="14374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3532908" y="645540"/>
            <a:ext cx="1634835" cy="14374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3532908" y="3274003"/>
            <a:ext cx="1634835" cy="14374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/>
          <p:cNvSpPr/>
          <p:nvPr/>
        </p:nvSpPr>
        <p:spPr>
          <a:xfrm>
            <a:off x="8811491" y="3313836"/>
            <a:ext cx="1634835" cy="14374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7740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092036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370618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92036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370618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8811491" y="600076"/>
            <a:ext cx="1634835" cy="14374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3532908" y="645540"/>
            <a:ext cx="1634835" cy="14374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3532908" y="3274003"/>
            <a:ext cx="1634835" cy="14374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/>
          <p:cNvSpPr/>
          <p:nvPr/>
        </p:nvSpPr>
        <p:spPr>
          <a:xfrm>
            <a:off x="8811491" y="3313836"/>
            <a:ext cx="1634835" cy="14374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189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092036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370618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92036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370618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40" y="707219"/>
            <a:ext cx="2967760" cy="1648054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27" y="421926"/>
            <a:ext cx="1868633" cy="186863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40" y="3228975"/>
            <a:ext cx="2036618" cy="1527464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114" y="3506066"/>
            <a:ext cx="1014846" cy="1014846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82" y="3109480"/>
            <a:ext cx="2575214" cy="2575214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86018" y="3310495"/>
            <a:ext cx="371301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مساحة</a:t>
            </a:r>
          </a:p>
          <a:p>
            <a:r>
              <a:rPr lang="ar-SA" sz="4800" dirty="0" smtClean="0"/>
              <a:t>براية</a:t>
            </a:r>
            <a:endParaRPr lang="ar-SA" sz="48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332509" y="903281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صمغ</a:t>
            </a:r>
            <a:endParaRPr lang="ar-SA" sz="4800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5673438" y="3563973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مقص</a:t>
            </a:r>
            <a:endParaRPr lang="ar-SA" sz="4800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5649537" y="903280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اوراق</a:t>
            </a:r>
            <a:endParaRPr lang="ar-SA" sz="4800" dirty="0"/>
          </a:p>
        </p:txBody>
      </p:sp>
    </p:spTree>
    <p:extLst>
      <p:ext uri="{BB962C8B-B14F-4D97-AF65-F5344CB8AC3E}">
        <p14:creationId xmlns:p14="http://schemas.microsoft.com/office/powerpoint/2010/main" val="136048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092036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370618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92036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370618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40" y="707219"/>
            <a:ext cx="2967760" cy="1648054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27" y="421926"/>
            <a:ext cx="1868633" cy="186863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40" y="3228975"/>
            <a:ext cx="2036618" cy="1527464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114" y="3506066"/>
            <a:ext cx="1014846" cy="1014846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82" y="3109480"/>
            <a:ext cx="2575214" cy="2575214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86018" y="3310495"/>
            <a:ext cx="371301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مساحة</a:t>
            </a:r>
          </a:p>
          <a:p>
            <a:r>
              <a:rPr lang="ar-SA" sz="4800" dirty="0" smtClean="0"/>
              <a:t>براية</a:t>
            </a:r>
            <a:endParaRPr lang="ar-SA" sz="48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332509" y="903281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صمغ</a:t>
            </a:r>
            <a:endParaRPr lang="ar-SA" sz="4800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5673438" y="3563973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مقص</a:t>
            </a:r>
            <a:endParaRPr lang="ar-SA" sz="4800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5649537" y="903280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اوراق</a:t>
            </a:r>
            <a:endParaRPr lang="ar-SA" sz="4800" dirty="0"/>
          </a:p>
        </p:txBody>
      </p:sp>
    </p:spTree>
    <p:extLst>
      <p:ext uri="{BB962C8B-B14F-4D97-AF65-F5344CB8AC3E}">
        <p14:creationId xmlns:p14="http://schemas.microsoft.com/office/powerpoint/2010/main" val="1312849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092036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370618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92036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370618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4" t="2950" r="23288"/>
          <a:stretch/>
        </p:blipFill>
        <p:spPr>
          <a:xfrm>
            <a:off x="9597736" y="357707"/>
            <a:ext cx="1939636" cy="176477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1" t="10907" r="22382" b="23143"/>
          <a:stretch/>
        </p:blipFill>
        <p:spPr>
          <a:xfrm>
            <a:off x="4578927" y="418233"/>
            <a:ext cx="1662545" cy="180109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564" y="3334616"/>
            <a:ext cx="2001981" cy="1316182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3334616"/>
            <a:ext cx="1707572" cy="1316182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865909" y="3577208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smtClean="0"/>
              <a:t>الوان دهان</a:t>
            </a:r>
            <a:endParaRPr lang="ar-SA" sz="48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412174" y="903279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قطاعات</a:t>
            </a:r>
            <a:endParaRPr lang="ar-SA" sz="48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534891" y="3637525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فرادة</a:t>
            </a:r>
            <a:endParaRPr lang="ar-SA" sz="4800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6567052" y="1706984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smtClean="0"/>
              <a:t>تصنيف </a:t>
            </a:r>
            <a:endParaRPr lang="ar-SA" sz="4800"/>
          </a:p>
        </p:txBody>
      </p:sp>
    </p:spTree>
    <p:extLst>
      <p:ext uri="{BB962C8B-B14F-4D97-AF65-F5344CB8AC3E}">
        <p14:creationId xmlns:p14="http://schemas.microsoft.com/office/powerpoint/2010/main" val="1636589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092036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370618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92036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370618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4" t="2950" r="23288"/>
          <a:stretch/>
        </p:blipFill>
        <p:spPr>
          <a:xfrm>
            <a:off x="9597736" y="357707"/>
            <a:ext cx="1939636" cy="176477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1" t="10907" r="22382" b="23143"/>
          <a:stretch/>
        </p:blipFill>
        <p:spPr>
          <a:xfrm>
            <a:off x="4578927" y="418233"/>
            <a:ext cx="1662545" cy="180109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564" y="3334616"/>
            <a:ext cx="2001981" cy="1316182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3334616"/>
            <a:ext cx="1707572" cy="1316182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865909" y="3577208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smtClean="0"/>
              <a:t>الوان دهان</a:t>
            </a:r>
            <a:endParaRPr lang="ar-SA" sz="48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412174" y="903279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قطاعات</a:t>
            </a:r>
            <a:endParaRPr lang="ar-SA" sz="48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534891" y="3637525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فرادة</a:t>
            </a:r>
            <a:endParaRPr lang="ar-SA" sz="4800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6567052" y="1706984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smtClean="0"/>
              <a:t>تصنيف </a:t>
            </a:r>
            <a:endParaRPr lang="ar-SA" sz="4800"/>
          </a:p>
        </p:txBody>
      </p:sp>
    </p:spTree>
    <p:extLst>
      <p:ext uri="{BB962C8B-B14F-4D97-AF65-F5344CB8AC3E}">
        <p14:creationId xmlns:p14="http://schemas.microsoft.com/office/powerpoint/2010/main" val="73801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916160" y="284480"/>
            <a:ext cx="1991360" cy="178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١٦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508240" y="284480"/>
            <a:ext cx="1991360" cy="178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١٧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100320" y="284480"/>
            <a:ext cx="1991360" cy="178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١٨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692400" y="284480"/>
            <a:ext cx="1991360" cy="178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١٩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92760" y="284480"/>
            <a:ext cx="1991360" cy="178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٢٠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36880" y="2346960"/>
            <a:ext cx="1991360" cy="178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٢٥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36880" y="4409440"/>
            <a:ext cx="1991360" cy="178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٣٠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692400" y="2346960"/>
            <a:ext cx="1991360" cy="178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٢٤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692400" y="4409440"/>
            <a:ext cx="1991360" cy="178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٢٩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100320" y="2346960"/>
            <a:ext cx="1991360" cy="178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٢٣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0320" y="4409440"/>
            <a:ext cx="1991360" cy="178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٢٨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508240" y="2346960"/>
            <a:ext cx="1991360" cy="178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٢٢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7508240" y="4409440"/>
            <a:ext cx="1991360" cy="178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٢٧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9916160" y="2346960"/>
            <a:ext cx="1991360" cy="178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٢١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9916160" y="4409440"/>
            <a:ext cx="1991360" cy="178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٢٦</a:t>
            </a:r>
            <a:endParaRPr lang="ar-SA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8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092036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370618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92036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370618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646" y="537730"/>
            <a:ext cx="1562100" cy="1562100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6127174" y="903281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فرش دهان</a:t>
            </a:r>
            <a:endParaRPr lang="ar-SA" sz="4800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41" y="537730"/>
            <a:ext cx="1511300" cy="15113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646" y="3252568"/>
            <a:ext cx="1480278" cy="1480278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753" y="3250512"/>
            <a:ext cx="1419860" cy="1419860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1160318" y="877881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الوان خشبية</a:t>
            </a:r>
            <a:endParaRPr lang="ar-SA" sz="48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6369628" y="3638764"/>
            <a:ext cx="371301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/>
              <a:t>فرش </a:t>
            </a:r>
            <a:r>
              <a:rPr lang="ar-SA" sz="4000" dirty="0" err="1" smtClean="0"/>
              <a:t>فلوماستر</a:t>
            </a:r>
            <a:endParaRPr lang="ar-SA" sz="40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1337888" y="3544943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smtClean="0"/>
              <a:t>أقلام رصاص</a:t>
            </a:r>
            <a:endParaRPr lang="ar-SA" sz="4800" dirty="0"/>
          </a:p>
        </p:txBody>
      </p:sp>
    </p:spTree>
    <p:extLst>
      <p:ext uri="{BB962C8B-B14F-4D97-AF65-F5344CB8AC3E}">
        <p14:creationId xmlns:p14="http://schemas.microsoft.com/office/powerpoint/2010/main" val="418135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092036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370618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92036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370618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646" y="537730"/>
            <a:ext cx="1562100" cy="1562100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6127174" y="903281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فرش دهان</a:t>
            </a:r>
            <a:endParaRPr lang="ar-SA" sz="4800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41" y="537730"/>
            <a:ext cx="1511300" cy="15113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646" y="3252568"/>
            <a:ext cx="1480278" cy="1480278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753" y="3250512"/>
            <a:ext cx="1419860" cy="1419860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1160318" y="877881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الوان خشبية</a:t>
            </a:r>
            <a:endParaRPr lang="ar-SA" sz="48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6369628" y="3638764"/>
            <a:ext cx="371301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/>
              <a:t>فرش </a:t>
            </a:r>
            <a:r>
              <a:rPr lang="ar-SA" sz="4000" dirty="0" err="1" smtClean="0"/>
              <a:t>فلوماستر</a:t>
            </a:r>
            <a:endParaRPr lang="ar-SA" sz="40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1337888" y="3544943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smtClean="0"/>
              <a:t>أقلام رصاص</a:t>
            </a:r>
            <a:endParaRPr lang="ar-SA" sz="4800" dirty="0"/>
          </a:p>
        </p:txBody>
      </p:sp>
    </p:spTree>
    <p:extLst>
      <p:ext uri="{BB962C8B-B14F-4D97-AF65-F5344CB8AC3E}">
        <p14:creationId xmlns:p14="http://schemas.microsoft.com/office/powerpoint/2010/main" val="708344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092036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370618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92036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370618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920" y="353061"/>
            <a:ext cx="1844040" cy="180715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60" y="353061"/>
            <a:ext cx="1805478" cy="177173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09" y="3111500"/>
            <a:ext cx="1980387" cy="123698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48" y="3272617"/>
            <a:ext cx="1440180" cy="1440180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5806902" y="903281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smtClean="0"/>
              <a:t>شماغ</a:t>
            </a:r>
            <a:endParaRPr lang="ar-SA" sz="48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46875" y="823428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smtClean="0"/>
              <a:t>قدر</a:t>
            </a:r>
            <a:endParaRPr lang="ar-SA" sz="48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5434099" y="3577208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err="1" smtClean="0"/>
              <a:t>فواكة</a:t>
            </a:r>
            <a:endParaRPr lang="ar-SA" sz="48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232756" y="3577208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smtClean="0"/>
              <a:t>اكواب</a:t>
            </a:r>
            <a:endParaRPr lang="ar-SA" sz="4800" dirty="0"/>
          </a:p>
        </p:txBody>
      </p:sp>
    </p:spTree>
    <p:extLst>
      <p:ext uri="{BB962C8B-B14F-4D97-AF65-F5344CB8AC3E}">
        <p14:creationId xmlns:p14="http://schemas.microsoft.com/office/powerpoint/2010/main" val="1031527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092036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370618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92036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370618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920" y="353061"/>
            <a:ext cx="1844040" cy="180715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60" y="353061"/>
            <a:ext cx="1805478" cy="177173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09" y="3111500"/>
            <a:ext cx="1980387" cy="123698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48" y="3272617"/>
            <a:ext cx="1440180" cy="1440180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5806902" y="903281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smtClean="0"/>
              <a:t>شماغ</a:t>
            </a:r>
            <a:endParaRPr lang="ar-SA" sz="48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46875" y="823428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smtClean="0"/>
              <a:t>قدر</a:t>
            </a:r>
            <a:endParaRPr lang="ar-SA" sz="48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5434099" y="3577208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فواكه</a:t>
            </a:r>
            <a:endParaRPr lang="ar-SA" sz="48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232756" y="3577208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smtClean="0"/>
              <a:t>اكواب</a:t>
            </a:r>
            <a:endParaRPr lang="ar-SA" sz="4800" dirty="0"/>
          </a:p>
        </p:txBody>
      </p:sp>
    </p:spTree>
    <p:extLst>
      <p:ext uri="{BB962C8B-B14F-4D97-AF65-F5344CB8AC3E}">
        <p14:creationId xmlns:p14="http://schemas.microsoft.com/office/powerpoint/2010/main" val="607583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092036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370618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92036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370618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0"/>
          <a:stretch/>
        </p:blipFill>
        <p:spPr>
          <a:xfrm>
            <a:off x="9753600" y="443593"/>
            <a:ext cx="1945221" cy="175037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25970" r="12917" b="25909"/>
          <a:stretch/>
        </p:blipFill>
        <p:spPr>
          <a:xfrm>
            <a:off x="4043680" y="108857"/>
            <a:ext cx="2422698" cy="2085109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461" b="25909"/>
          <a:stretch/>
        </p:blipFill>
        <p:spPr>
          <a:xfrm>
            <a:off x="9275199" y="3149130"/>
            <a:ext cx="2377532" cy="138223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389" y="3149130"/>
            <a:ext cx="2367280" cy="1590023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5344160" y="3577208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عقال</a:t>
            </a:r>
            <a:endParaRPr lang="ar-SA" sz="48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235527" y="903281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ابريق</a:t>
            </a:r>
            <a:endParaRPr lang="ar-SA" sz="48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5959302" y="1055681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smtClean="0"/>
              <a:t>شماغ</a:t>
            </a:r>
            <a:endParaRPr lang="ar-SA" sz="48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140350" y="3424746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هاتف</a:t>
            </a:r>
            <a:endParaRPr lang="ar-SA" sz="4800" dirty="0"/>
          </a:p>
        </p:txBody>
      </p:sp>
    </p:spTree>
    <p:extLst>
      <p:ext uri="{BB962C8B-B14F-4D97-AF65-F5344CB8AC3E}">
        <p14:creationId xmlns:p14="http://schemas.microsoft.com/office/powerpoint/2010/main" val="250521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092036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370618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92036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370618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0"/>
          <a:stretch/>
        </p:blipFill>
        <p:spPr>
          <a:xfrm>
            <a:off x="9753600" y="443593"/>
            <a:ext cx="1945221" cy="175037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25970" r="12917" b="25909"/>
          <a:stretch/>
        </p:blipFill>
        <p:spPr>
          <a:xfrm>
            <a:off x="4043680" y="108857"/>
            <a:ext cx="2422698" cy="2085109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461" b="25909"/>
          <a:stretch/>
        </p:blipFill>
        <p:spPr>
          <a:xfrm>
            <a:off x="9275199" y="3149130"/>
            <a:ext cx="2377532" cy="138223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389" y="3149130"/>
            <a:ext cx="2367280" cy="1590023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5344160" y="3577208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عقال</a:t>
            </a:r>
            <a:endParaRPr lang="ar-SA" sz="48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235527" y="903281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ابريق</a:t>
            </a:r>
            <a:endParaRPr lang="ar-SA" sz="48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5959302" y="1055681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شماغ</a:t>
            </a:r>
            <a:endParaRPr lang="ar-SA" sz="48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140350" y="3424746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هاتف</a:t>
            </a:r>
            <a:endParaRPr lang="ar-SA" sz="4800" dirty="0"/>
          </a:p>
        </p:txBody>
      </p:sp>
    </p:spTree>
    <p:extLst>
      <p:ext uri="{BB962C8B-B14F-4D97-AF65-F5344CB8AC3E}">
        <p14:creationId xmlns:p14="http://schemas.microsoft.com/office/powerpoint/2010/main" val="1424913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092036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370618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92036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370618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732" y="576003"/>
            <a:ext cx="1173587" cy="148555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000" y1="41400" x2="35000" y2="41400"/>
                        <a14:foregroundMark x1="35000" y1="41400" x2="35000" y2="41400"/>
                        <a14:foregroundMark x1="60600" y1="35600" x2="60600" y2="35600"/>
                        <a14:foregroundMark x1="60600" y1="35600" x2="60600" y2="3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00" t="20229" r="28240" b="23611"/>
          <a:stretch/>
        </p:blipFill>
        <p:spPr>
          <a:xfrm>
            <a:off x="4160520" y="452568"/>
            <a:ext cx="2263007" cy="173242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0" b="21760"/>
          <a:stretch/>
        </p:blipFill>
        <p:spPr>
          <a:xfrm>
            <a:off x="9548438" y="3266440"/>
            <a:ext cx="2171013" cy="128524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21" y="3425190"/>
            <a:ext cx="2121188" cy="1329690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6309714" y="1023636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smtClean="0"/>
              <a:t>ترمس قهوة</a:t>
            </a:r>
            <a:endParaRPr lang="ar-SA" sz="48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45027" y="903280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صحون</a:t>
            </a:r>
            <a:endParaRPr lang="ar-SA" sz="48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5514109" y="3645545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فناجيل</a:t>
            </a:r>
            <a:endParaRPr lang="ar-SA" sz="48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235527" y="3124230"/>
            <a:ext cx="371301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خبز</a:t>
            </a:r>
          </a:p>
          <a:p>
            <a:r>
              <a:rPr lang="ar-SA" sz="4800" dirty="0" smtClean="0"/>
              <a:t>وحبوب</a:t>
            </a:r>
            <a:endParaRPr lang="ar-SA" sz="4800" dirty="0"/>
          </a:p>
        </p:txBody>
      </p:sp>
    </p:spTree>
    <p:extLst>
      <p:ext uri="{BB962C8B-B14F-4D97-AF65-F5344CB8AC3E}">
        <p14:creationId xmlns:p14="http://schemas.microsoft.com/office/powerpoint/2010/main" val="1442667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092036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370618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92036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370618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732" y="576003"/>
            <a:ext cx="1173587" cy="148555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000" y1="41400" x2="35000" y2="41400"/>
                        <a14:foregroundMark x1="35000" y1="41400" x2="35000" y2="41400"/>
                        <a14:foregroundMark x1="60600" y1="35600" x2="60600" y2="35600"/>
                        <a14:foregroundMark x1="60600" y1="35600" x2="60600" y2="3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00" t="20229" r="28240" b="23611"/>
          <a:stretch/>
        </p:blipFill>
        <p:spPr>
          <a:xfrm>
            <a:off x="4160520" y="452568"/>
            <a:ext cx="2263007" cy="173242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0" b="21760"/>
          <a:stretch/>
        </p:blipFill>
        <p:spPr>
          <a:xfrm>
            <a:off x="9548438" y="3266440"/>
            <a:ext cx="2171013" cy="128524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21" y="3425190"/>
            <a:ext cx="2121188" cy="1329690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6309714" y="1023636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smtClean="0"/>
              <a:t>ترمس قهوة</a:t>
            </a:r>
            <a:endParaRPr lang="ar-SA" sz="48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45027" y="903280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صحون</a:t>
            </a:r>
            <a:endParaRPr lang="ar-SA" sz="48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5514109" y="3645545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فناجيل</a:t>
            </a:r>
            <a:endParaRPr lang="ar-SA" sz="48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235527" y="3124230"/>
            <a:ext cx="371301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خبز</a:t>
            </a:r>
          </a:p>
          <a:p>
            <a:r>
              <a:rPr lang="ar-SA" sz="4800" dirty="0" smtClean="0"/>
              <a:t>وحبوب</a:t>
            </a:r>
            <a:endParaRPr lang="ar-SA" sz="4800" dirty="0"/>
          </a:p>
        </p:txBody>
      </p:sp>
    </p:spTree>
    <p:extLst>
      <p:ext uri="{BB962C8B-B14F-4D97-AF65-F5344CB8AC3E}">
        <p14:creationId xmlns:p14="http://schemas.microsoft.com/office/powerpoint/2010/main" val="267278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092036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370618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92036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370618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5025655" y="1064583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smtClean="0"/>
              <a:t>مقلاة</a:t>
            </a:r>
            <a:endParaRPr lang="ar-SA" sz="48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81817" y="903278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smtClean="0"/>
              <a:t>ثوب</a:t>
            </a:r>
            <a:endParaRPr lang="ar-SA" sz="48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5514109" y="3645545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مريلة</a:t>
            </a:r>
            <a:endParaRPr lang="ar-SA" sz="48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235527" y="3509411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smtClean="0"/>
              <a:t>حقيبة</a:t>
            </a:r>
            <a:endParaRPr lang="ar-SA" sz="4800" dirty="0"/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96" t="13172" r="7237" b="16444"/>
          <a:stretch/>
        </p:blipFill>
        <p:spPr>
          <a:xfrm>
            <a:off x="9227127" y="713137"/>
            <a:ext cx="2365514" cy="1451993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08" y="141141"/>
            <a:ext cx="2350789" cy="2355273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400" y="3065390"/>
            <a:ext cx="1544241" cy="1854633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571" b="18223"/>
          <a:stretch/>
        </p:blipFill>
        <p:spPr>
          <a:xfrm>
            <a:off x="4135004" y="3096622"/>
            <a:ext cx="2287154" cy="165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64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092036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370618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92036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370618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5025655" y="1064583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smtClean="0"/>
              <a:t>مقلاة</a:t>
            </a:r>
            <a:endParaRPr lang="ar-SA" sz="48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81817" y="903278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smtClean="0"/>
              <a:t>ثوب</a:t>
            </a:r>
            <a:endParaRPr lang="ar-SA" sz="48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5514109" y="3645545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مريلة</a:t>
            </a:r>
            <a:endParaRPr lang="ar-SA" sz="48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235527" y="3509411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smtClean="0"/>
              <a:t>حقيبة</a:t>
            </a:r>
            <a:endParaRPr lang="ar-SA" sz="4800" dirty="0"/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96" t="13172" r="7237" b="16444"/>
          <a:stretch/>
        </p:blipFill>
        <p:spPr>
          <a:xfrm>
            <a:off x="9227127" y="713137"/>
            <a:ext cx="2365514" cy="1451993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08" y="141141"/>
            <a:ext cx="2350789" cy="2355273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400" y="3065390"/>
            <a:ext cx="1544241" cy="1854633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571" b="18223"/>
          <a:stretch/>
        </p:blipFill>
        <p:spPr>
          <a:xfrm>
            <a:off x="4135004" y="3096622"/>
            <a:ext cx="2287154" cy="165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0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092036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370618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92036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370618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8811491" y="499632"/>
            <a:ext cx="1634835" cy="14374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3532908" y="398142"/>
            <a:ext cx="1634835" cy="14374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3532908" y="3086452"/>
            <a:ext cx="1634835" cy="14374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6567052" y="1706984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تصنيف </a:t>
            </a:r>
            <a:endParaRPr lang="ar-SA" sz="48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955963" y="1712852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smtClean="0"/>
              <a:t>نمط</a:t>
            </a:r>
            <a:endParaRPr lang="ar-SA" sz="4800"/>
          </a:p>
        </p:txBody>
      </p:sp>
      <p:sp>
        <p:nvSpPr>
          <p:cNvPr id="12" name="مربع نص 11"/>
          <p:cNvSpPr txBox="1"/>
          <p:nvPr/>
        </p:nvSpPr>
        <p:spPr>
          <a:xfrm>
            <a:off x="1094510" y="4423728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smtClean="0"/>
              <a:t>نمط</a:t>
            </a:r>
            <a:endParaRPr lang="ar-SA" sz="4800"/>
          </a:p>
        </p:txBody>
      </p:sp>
      <p:sp>
        <p:nvSpPr>
          <p:cNvPr id="13" name="مربع نص 12"/>
          <p:cNvSpPr txBox="1"/>
          <p:nvPr/>
        </p:nvSpPr>
        <p:spPr>
          <a:xfrm>
            <a:off x="7370618" y="3598047"/>
            <a:ext cx="371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smtClean="0"/>
              <a:t>دفتر الاكتشافات</a:t>
            </a:r>
            <a:endParaRPr lang="ar-SA" sz="4800"/>
          </a:p>
        </p:txBody>
      </p:sp>
    </p:spTree>
    <p:extLst>
      <p:ext uri="{BB962C8B-B14F-4D97-AF65-F5344CB8AC3E}">
        <p14:creationId xmlns:p14="http://schemas.microsoft.com/office/powerpoint/2010/main" val="48588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092036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370618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92036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370618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8811491" y="600076"/>
            <a:ext cx="1634835" cy="14374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3532908" y="645540"/>
            <a:ext cx="1634835" cy="14374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3532908" y="3274003"/>
            <a:ext cx="1634835" cy="14374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/>
          <p:cNvSpPr/>
          <p:nvPr/>
        </p:nvSpPr>
        <p:spPr>
          <a:xfrm>
            <a:off x="8811491" y="3313836"/>
            <a:ext cx="1634835" cy="14374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7692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092036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370618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92036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370618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8811491" y="600076"/>
            <a:ext cx="1634835" cy="14374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3532908" y="645540"/>
            <a:ext cx="1634835" cy="14374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3532908" y="3274003"/>
            <a:ext cx="1634835" cy="14374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/>
          <p:cNvSpPr/>
          <p:nvPr/>
        </p:nvSpPr>
        <p:spPr>
          <a:xfrm>
            <a:off x="8811491" y="3313836"/>
            <a:ext cx="1634835" cy="14374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976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092036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370618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92036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370618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8811491" y="600076"/>
            <a:ext cx="1634835" cy="14374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3532908" y="645540"/>
            <a:ext cx="1634835" cy="14374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3532908" y="3274003"/>
            <a:ext cx="1634835" cy="14374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/>
          <p:cNvSpPr/>
          <p:nvPr/>
        </p:nvSpPr>
        <p:spPr>
          <a:xfrm>
            <a:off x="8811491" y="3313836"/>
            <a:ext cx="1634835" cy="14374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8391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092036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370618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92036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370618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8811491" y="600076"/>
            <a:ext cx="1634835" cy="14374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3532908" y="645540"/>
            <a:ext cx="1634835" cy="143740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3532908" y="3274003"/>
            <a:ext cx="1634835" cy="143740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/>
          <p:cNvSpPr/>
          <p:nvPr/>
        </p:nvSpPr>
        <p:spPr>
          <a:xfrm>
            <a:off x="8811491" y="3313836"/>
            <a:ext cx="1634835" cy="14374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137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092036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370618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92036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370618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8811491" y="600076"/>
            <a:ext cx="1634835" cy="14374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3532908" y="645540"/>
            <a:ext cx="1634835" cy="143740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3532908" y="3274003"/>
            <a:ext cx="1634835" cy="143740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/>
          <p:cNvSpPr/>
          <p:nvPr/>
        </p:nvSpPr>
        <p:spPr>
          <a:xfrm>
            <a:off x="8811491" y="3313836"/>
            <a:ext cx="1634835" cy="14374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640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092036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370618" y="2956214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92036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370618" y="282287"/>
            <a:ext cx="4516582" cy="2072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8811491" y="600076"/>
            <a:ext cx="1634835" cy="14374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3532908" y="645540"/>
            <a:ext cx="1634835" cy="143740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3532908" y="3274003"/>
            <a:ext cx="1634835" cy="143740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/>
          <p:cNvSpPr/>
          <p:nvPr/>
        </p:nvSpPr>
        <p:spPr>
          <a:xfrm>
            <a:off x="8811491" y="3313836"/>
            <a:ext cx="1634835" cy="14374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167501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107</Words>
  <Application>Microsoft Macintosh PowerPoint</Application>
  <PresentationFormat>ملء الشاشة</PresentationFormat>
  <Paragraphs>94</Paragraphs>
  <Slides>29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4" baseType="lpstr">
      <vt:lpstr>Calibri</vt:lpstr>
      <vt:lpstr>Calibri Light</vt:lpstr>
      <vt:lpstr>Times New Roman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منيرة عبدالالة</dc:creator>
  <cp:lastModifiedBy>منيرة عبدالالة</cp:lastModifiedBy>
  <cp:revision>7</cp:revision>
  <cp:lastPrinted>2018-12-16T17:58:15Z</cp:lastPrinted>
  <dcterms:created xsi:type="dcterms:W3CDTF">2018-07-20T22:04:32Z</dcterms:created>
  <dcterms:modified xsi:type="dcterms:W3CDTF">2018-12-16T18:00:08Z</dcterms:modified>
</cp:coreProperties>
</file>