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512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1pPr>
    <a:lvl2pPr marL="0" marR="0" indent="228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2pPr>
    <a:lvl3pPr marL="0" marR="0" indent="457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3pPr>
    <a:lvl4pPr marL="0" marR="0" indent="685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4pPr>
    <a:lvl5pPr marL="0" marR="0" indent="914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5pPr>
    <a:lvl6pPr marL="0" marR="0" indent="11430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6pPr>
    <a:lvl7pPr marL="0" marR="0" indent="1371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7pPr>
    <a:lvl8pPr marL="0" marR="0" indent="1600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8pPr>
    <a:lvl9pPr marL="0" marR="0" indent="1828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solidFill>
                <a:srgbClr val="2D85BA"/>
              </a:solidFill>
              <a:prstDash val="solid"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CDFE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solidFill>
                <a:srgbClr val="2D85BA"/>
              </a:solidFill>
              <a:prstDash val="solid"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0B4EB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rtl="1" latinLnBrk="0">
      <a:defRPr sz="2200">
        <a:latin typeface="Lucida Grande"/>
        <a:ea typeface="Lucida Grande"/>
        <a:cs typeface="Lucida Grande"/>
        <a:sym typeface="Lucida Grande"/>
      </a:defRPr>
    </a:lvl1pPr>
    <a:lvl2pPr indent="457200" defTabSz="457200" rtl="1" latinLnBrk="0">
      <a:defRPr sz="2200">
        <a:latin typeface="Lucida Grande"/>
        <a:ea typeface="Lucida Grande"/>
        <a:cs typeface="Lucida Grande"/>
        <a:sym typeface="Lucida Grande"/>
      </a:defRPr>
    </a:lvl2pPr>
    <a:lvl3pPr indent="914400" defTabSz="457200" rtl="1" latinLnBrk="0">
      <a:defRPr sz="2200">
        <a:latin typeface="Lucida Grande"/>
        <a:ea typeface="Lucida Grande"/>
        <a:cs typeface="Lucida Grande"/>
        <a:sym typeface="Lucida Grande"/>
      </a:defRPr>
    </a:lvl3pPr>
    <a:lvl4pPr indent="1371600" defTabSz="457200" rtl="1" latinLnBrk="0">
      <a:defRPr sz="2200">
        <a:latin typeface="Lucida Grande"/>
        <a:ea typeface="Lucida Grande"/>
        <a:cs typeface="Lucida Grande"/>
        <a:sym typeface="Lucida Grande"/>
      </a:defRPr>
    </a:lvl4pPr>
    <a:lvl5pPr indent="1828800" defTabSz="457200" rtl="1" latinLnBrk="0">
      <a:defRPr sz="2200">
        <a:latin typeface="Lucida Grande"/>
        <a:ea typeface="Lucida Grande"/>
        <a:cs typeface="Lucida Grande"/>
        <a:sym typeface="Lucida Grande"/>
      </a:defRPr>
    </a:lvl5pPr>
    <a:lvl6pPr indent="2286000" defTabSz="457200" rtl="1" latinLnBrk="0">
      <a:defRPr sz="2200">
        <a:latin typeface="Lucida Grande"/>
        <a:ea typeface="Lucida Grande"/>
        <a:cs typeface="Lucida Grande"/>
        <a:sym typeface="Lucida Grande"/>
      </a:defRPr>
    </a:lvl6pPr>
    <a:lvl7pPr indent="2743200" defTabSz="457200" rtl="1" latinLnBrk="0">
      <a:defRPr sz="2200">
        <a:latin typeface="Lucida Grande"/>
        <a:ea typeface="Lucida Grande"/>
        <a:cs typeface="Lucida Grande"/>
        <a:sym typeface="Lucida Grande"/>
      </a:defRPr>
    </a:lvl7pPr>
    <a:lvl8pPr indent="3200400" defTabSz="457200" rtl="1" latinLnBrk="0">
      <a:defRPr sz="2200">
        <a:latin typeface="Lucida Grande"/>
        <a:ea typeface="Lucida Grande"/>
        <a:cs typeface="Lucida Grande"/>
        <a:sym typeface="Lucida Grande"/>
      </a:defRPr>
    </a:lvl8pPr>
    <a:lvl9pPr indent="3657600" defTabSz="457200" rtl="1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18812" y="9251950"/>
            <a:ext cx="354476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titleStyle>
    <p:bodyStyle>
      <a:lvl1pPr marL="444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889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1333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1778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2222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2667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3111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3556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4000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g_0001.pdf" descr="pg_000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5612" y="328143"/>
            <a:ext cx="13061153" cy="942545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اسم المعلم /ة……………………"/>
          <p:cNvSpPr txBox="1"/>
          <p:nvPr/>
        </p:nvSpPr>
        <p:spPr>
          <a:xfrm>
            <a:off x="8236770" y="9047427"/>
            <a:ext cx="6042764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المعلم /ة……………………</a:t>
            </a:r>
          </a:p>
        </p:txBody>
      </p:sp>
      <p:sp>
        <p:nvSpPr>
          <p:cNvPr id="22" name="اسم المديرة /ة……………………"/>
          <p:cNvSpPr txBox="1"/>
          <p:nvPr/>
        </p:nvSpPr>
        <p:spPr>
          <a:xfrm>
            <a:off x="601379" y="9047427"/>
            <a:ext cx="6042765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المديرة /ة……………………</a:t>
            </a:r>
          </a:p>
        </p:txBody>
      </p:sp>
      <p:sp>
        <p:nvSpPr>
          <p:cNvPr id="23" name="المملكة العربية السعودية…"/>
          <p:cNvSpPr txBox="1"/>
          <p:nvPr/>
        </p:nvSpPr>
        <p:spPr>
          <a:xfrm>
            <a:off x="9172669" y="0"/>
            <a:ext cx="6042765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المملكة العربية السعودية </a:t>
            </a:r>
          </a:p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وزارة التعليم </a:t>
            </a:r>
          </a:p>
        </p:txBody>
      </p:sp>
      <p:sp>
        <p:nvSpPr>
          <p:cNvPr id="24" name="إدارة تعليم …………………"/>
          <p:cNvSpPr txBox="1"/>
          <p:nvPr/>
        </p:nvSpPr>
        <p:spPr>
          <a:xfrm>
            <a:off x="1443424" y="-1"/>
            <a:ext cx="6042765" cy="113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إدارة تعليم ………………</a:t>
            </a:r>
          </a:p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مدرسة ……………………</a:t>
            </a:r>
          </a:p>
        </p:txBody>
      </p:sp>
      <p:pic>
        <p:nvPicPr>
          <p:cNvPr id="25" name="IMG_6051.png" descr="IMG_605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82467" y="97139"/>
            <a:ext cx="750583" cy="5677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" name="IMG_5358.jpeg"/>
          <p:cNvGrpSpPr/>
          <p:nvPr/>
        </p:nvGrpSpPr>
        <p:grpSpPr>
          <a:xfrm>
            <a:off x="0" y="254748"/>
            <a:ext cx="1340933" cy="1766384"/>
            <a:chOff x="0" y="0"/>
            <a:chExt cx="1340932" cy="1766382"/>
          </a:xfrm>
        </p:grpSpPr>
        <p:pic>
          <p:nvPicPr>
            <p:cNvPr id="27" name="IMG_5358.jpeg" descr="IMG_535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215900" y="641350"/>
              <a:ext cx="909133" cy="90913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" name="IMG_5358.jpeg" descr="IMG_5358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340933" cy="1766383"/>
            </a:xfrm>
            <a:prstGeom prst="rect">
              <a:avLst/>
            </a:prstGeom>
            <a:effectLst/>
          </p:spPr>
        </p:pic>
      </p:grpSp>
      <p:sp>
        <p:nvSpPr>
          <p:cNvPr id="29" name="أ/العنود القرعاوي"/>
          <p:cNvSpPr txBox="1"/>
          <p:nvPr/>
        </p:nvSpPr>
        <p:spPr>
          <a:xfrm rot="16200000">
            <a:off x="830340" y="967792"/>
            <a:ext cx="1021185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355600">
              <a:defRPr sz="1400" u="sng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أ/العنود القرعاوي </a:t>
            </a:r>
          </a:p>
        </p:txBody>
      </p:sp>
      <p:pic>
        <p:nvPicPr>
          <p:cNvPr id="30" name="IMG_5358.jpeg" descr="IMG_5358.jpeg"/>
          <p:cNvPicPr>
            <a:picLocks noChangeAspect="0"/>
          </p:cNvPicPr>
          <p:nvPr/>
        </p:nvPicPr>
        <p:blipFill>
          <a:blip r:embed="rId6">
            <a:alphaModFix amt="7762"/>
            <a:extLst/>
          </a:blip>
          <a:stretch>
            <a:fillRect/>
          </a:stretch>
        </p:blipFill>
        <p:spPr>
          <a:xfrm>
            <a:off x="4464806" y="568969"/>
            <a:ext cx="6609041" cy="659634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