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8823"/>
    <a:srgbClr val="78C273"/>
    <a:srgbClr val="96C7EB"/>
    <a:srgbClr val="971115"/>
    <a:srgbClr val="F37D31"/>
    <a:srgbClr val="4DB145"/>
    <a:srgbClr val="E84F8A"/>
    <a:srgbClr val="E56F23"/>
    <a:srgbClr val="AA3821"/>
    <a:srgbClr val="5F0B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8549-2C22-4480-AEB0-C5E5E696360C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24C3-565C-41C5-98ED-B7560E96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12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8549-2C22-4480-AEB0-C5E5E696360C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24C3-565C-41C5-98ED-B7560E96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34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8549-2C22-4480-AEB0-C5E5E696360C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24C3-565C-41C5-98ED-B7560E96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4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8549-2C22-4480-AEB0-C5E5E696360C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24C3-565C-41C5-98ED-B7560E96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98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8549-2C22-4480-AEB0-C5E5E696360C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24C3-565C-41C5-98ED-B7560E96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0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8549-2C22-4480-AEB0-C5E5E696360C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24C3-565C-41C5-98ED-B7560E96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90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8549-2C22-4480-AEB0-C5E5E696360C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24C3-565C-41C5-98ED-B7560E96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18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8549-2C22-4480-AEB0-C5E5E696360C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24C3-565C-41C5-98ED-B7560E96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83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8549-2C22-4480-AEB0-C5E5E696360C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24C3-565C-41C5-98ED-B7560E96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81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8549-2C22-4480-AEB0-C5E5E696360C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24C3-565C-41C5-98ED-B7560E96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84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8549-2C22-4480-AEB0-C5E5E696360C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24C3-565C-41C5-98ED-B7560E96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62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48549-2C22-4480-AEB0-C5E5E696360C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624C3-565C-41C5-98ED-B7560E96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57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AD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AD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BC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BC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A3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A3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Am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Am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Am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Aa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8.png"/><Relationship Id="rId18" Type="http://schemas.openxmlformats.org/officeDocument/2006/relationships/slide" Target="slide28.xml"/><Relationship Id="rId26" Type="http://schemas.openxmlformats.org/officeDocument/2006/relationships/slide" Target="slide5.xml"/><Relationship Id="rId3" Type="http://schemas.openxmlformats.org/officeDocument/2006/relationships/image" Target="../media/image3.png"/><Relationship Id="rId21" Type="http://schemas.openxmlformats.org/officeDocument/2006/relationships/image" Target="../media/image12.png"/><Relationship Id="rId34" Type="http://schemas.openxmlformats.org/officeDocument/2006/relationships/slide" Target="slide26.xml"/><Relationship Id="rId7" Type="http://schemas.openxmlformats.org/officeDocument/2006/relationships/image" Target="../media/image5.png"/><Relationship Id="rId12" Type="http://schemas.openxmlformats.org/officeDocument/2006/relationships/slide" Target="slide14.xml"/><Relationship Id="rId17" Type="http://schemas.openxmlformats.org/officeDocument/2006/relationships/image" Target="../media/image10.png"/><Relationship Id="rId25" Type="http://schemas.openxmlformats.org/officeDocument/2006/relationships/slide" Target="slide3.xml"/><Relationship Id="rId33" Type="http://schemas.openxmlformats.org/officeDocument/2006/relationships/slide" Target="slide15.xml"/><Relationship Id="rId38" Type="http://schemas.openxmlformats.org/officeDocument/2006/relationships/slide" Target="slide17.xml"/><Relationship Id="rId2" Type="http://schemas.openxmlformats.org/officeDocument/2006/relationships/slide" Target="slide11.xml"/><Relationship Id="rId16" Type="http://schemas.openxmlformats.org/officeDocument/2006/relationships/slide" Target="slide13.xml"/><Relationship Id="rId20" Type="http://schemas.openxmlformats.org/officeDocument/2006/relationships/slide" Target="slide25.xml"/><Relationship Id="rId29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7.png"/><Relationship Id="rId24" Type="http://schemas.openxmlformats.org/officeDocument/2006/relationships/image" Target="../media/image13.png"/><Relationship Id="rId32" Type="http://schemas.openxmlformats.org/officeDocument/2006/relationships/slide" Target="slide18.xml"/><Relationship Id="rId37" Type="http://schemas.openxmlformats.org/officeDocument/2006/relationships/slide" Target="slide23.xml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slide" Target="slide6.xml"/><Relationship Id="rId28" Type="http://schemas.openxmlformats.org/officeDocument/2006/relationships/slide" Target="slide8.xml"/><Relationship Id="rId36" Type="http://schemas.openxmlformats.org/officeDocument/2006/relationships/slide" Target="slide21.xml"/><Relationship Id="rId10" Type="http://schemas.openxmlformats.org/officeDocument/2006/relationships/slide" Target="slide27.xml"/><Relationship Id="rId19" Type="http://schemas.openxmlformats.org/officeDocument/2006/relationships/image" Target="../media/image11.png"/><Relationship Id="rId31" Type="http://schemas.openxmlformats.org/officeDocument/2006/relationships/slide" Target="slide12.xml"/><Relationship Id="rId4" Type="http://schemas.openxmlformats.org/officeDocument/2006/relationships/slide" Target="slide19.xml"/><Relationship Id="rId9" Type="http://schemas.openxmlformats.org/officeDocument/2006/relationships/image" Target="../media/image6.png"/><Relationship Id="rId14" Type="http://schemas.openxmlformats.org/officeDocument/2006/relationships/slide" Target="slide22.xml"/><Relationship Id="rId22" Type="http://schemas.openxmlformats.org/officeDocument/2006/relationships/slide" Target="slide24.xml"/><Relationship Id="rId27" Type="http://schemas.openxmlformats.org/officeDocument/2006/relationships/slide" Target="slide7.xml"/><Relationship Id="rId30" Type="http://schemas.openxmlformats.org/officeDocument/2006/relationships/slide" Target="slide9.xml"/><Relationship Id="rId35" Type="http://schemas.openxmlformats.org/officeDocument/2006/relationships/slide" Target="slide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Aa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Aa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A8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A8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BT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BT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Ax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Ax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BN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t.me/joinchat/AAAAAEhunMg7L7FnnGhcLw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Ag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Ag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Ag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%3A%2F%2Fwww.telegraph.co.uk%2Fchristmas%2F2018%2F12%2F26%2Fvotes-12-quality-street-chocolates-ranked-worst-best%2F&amp;psig=AOvVaw3cYJBqtXPHU4uUaIjz3XnT&amp;ust=1588268068817000&amp;source=images&amp;cd=vfe&amp;ved=0CAIQjRxqFwoTCPDb3u-VjukCFQAAAAAdAAAAABAK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%3A%2F%2Fwww.telegraph.co.uk%2Fchristmas%2F2018%2F12%2F26%2Fvotes-12-quality-street-chocolates-ranked-worst-best%2F&amp;psig=AOvVaw3cYJBqtXPHU4uUaIjz3XnT&amp;ust=1588268068817000&amp;source=images&amp;cd=vfe&amp;ved=0CAIQjRxqFwoTCPDb3u-VjukCFQAAAAAdAAAAABAK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%3A%2F%2Fwww.telegraph.co.uk%2Fchristmas%2F2018%2F12%2F26%2Fvotes-12-quality-street-chocolates-ranked-worst-best%2F&amp;psig=AOvVaw3cYJBqtXPHU4uUaIjz3XnT&amp;ust=1588268068817000&amp;source=images&amp;cd=vfe&amp;ved=0CAIQjRxqFwoTCPDb3u-VjukCFQAAAAAdAAAAABAK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AD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091D639-7037-463F-AB1E-8ECE04AA33D6}"/>
              </a:ext>
            </a:extLst>
          </p:cNvPr>
          <p:cNvSpPr txBox="1"/>
          <p:nvPr/>
        </p:nvSpPr>
        <p:spPr>
          <a:xfrm>
            <a:off x="-503582" y="6334780"/>
            <a:ext cx="2968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400" b="1" dirty="0">
                <a:solidFill>
                  <a:schemeClr val="bg1"/>
                </a:solidFill>
              </a:rPr>
              <a:t>معاً نتعلم لأجل الإمارات</a:t>
            </a:r>
          </a:p>
          <a:p>
            <a:pPr algn="ctr"/>
            <a:r>
              <a:rPr lang="ar-AE" sz="1400" b="1" dirty="0">
                <a:solidFill>
                  <a:schemeClr val="bg1"/>
                </a:solidFill>
              </a:rPr>
              <a:t>تصميم المعلمة: عفراء الخاطري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1E1D638-33BA-4E91-B24B-B4DCB5DE6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08" r="1266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DE3AA2F0-ECCC-4C47-B2C4-8BB51FB1748C}"/>
              </a:ext>
            </a:extLst>
          </p:cNvPr>
          <p:cNvSpPr/>
          <p:nvPr/>
        </p:nvSpPr>
        <p:spPr>
          <a:xfrm>
            <a:off x="1249379" y="3830041"/>
            <a:ext cx="2431050" cy="717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242C43"/>
                </a:solidFill>
              </a:rPr>
              <a:t>ابدأ</a:t>
            </a:r>
            <a:endParaRPr lang="en-US" sz="4400" b="1" dirty="0">
              <a:solidFill>
                <a:srgbClr val="242C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16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84983A-BA9A-4E4A-B3F4-70E3FA5F6A1A}"/>
              </a:ext>
            </a:extLst>
          </p:cNvPr>
          <p:cNvSpPr txBox="1"/>
          <p:nvPr/>
        </p:nvSpPr>
        <p:spPr>
          <a:xfrm>
            <a:off x="1683026" y="1205946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</a:rPr>
              <a:t>اكتب السؤال هُنا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687417" y="2978643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الإجابة</a:t>
            </a:r>
            <a:endParaRPr lang="en-US" sz="3200" b="1" dirty="0">
              <a:solidFill>
                <a:srgbClr val="5F0B6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1AB21-C70C-484F-92DE-9637C3427563}"/>
              </a:ext>
            </a:extLst>
          </p:cNvPr>
          <p:cNvSpPr/>
          <p:nvPr/>
        </p:nvSpPr>
        <p:spPr>
          <a:xfrm>
            <a:off x="3008243" y="3242474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rgbClr val="E56F23"/>
                </a:solidFill>
              </a:rPr>
              <a:t>اكتب الإجابة هنا</a:t>
            </a:r>
            <a:endParaRPr lang="en-US" sz="4000" b="1" dirty="0">
              <a:solidFill>
                <a:srgbClr val="E56F23"/>
              </a:solidFill>
            </a:endParaRPr>
          </a:p>
        </p:txBody>
      </p:sp>
      <p:pic>
        <p:nvPicPr>
          <p:cNvPr id="8" name="Picture 2" descr="The votes are in! All 12 Quality Street chocolates ranked from ...">
            <a:hlinkClick r:id="rId3"/>
            <a:extLst>
              <a:ext uri="{FF2B5EF4-FFF2-40B4-BE49-F238E27FC236}">
                <a16:creationId xmlns:a16="http://schemas.microsoft.com/office/drawing/2014/main" id="{66343CC2-3270-4A18-83F7-D86BD3385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9216">
            <a:off x="4261625" y="4288872"/>
            <a:ext cx="4947583" cy="249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165E601E-C260-4F7E-81CF-B1BD8876EC62}"/>
              </a:ext>
            </a:extLst>
          </p:cNvPr>
          <p:cNvSpPr/>
          <p:nvPr/>
        </p:nvSpPr>
        <p:spPr>
          <a:xfrm>
            <a:off x="336857" y="6165578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406304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84983A-BA9A-4E4A-B3F4-70E3FA5F6A1A}"/>
              </a:ext>
            </a:extLst>
          </p:cNvPr>
          <p:cNvSpPr txBox="1"/>
          <p:nvPr/>
        </p:nvSpPr>
        <p:spPr>
          <a:xfrm>
            <a:off x="1683026" y="1205946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</a:rPr>
              <a:t>اكتب السؤال هُنا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687417" y="2978643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الإجابة</a:t>
            </a:r>
            <a:endParaRPr lang="en-US" sz="3200" b="1" dirty="0">
              <a:solidFill>
                <a:srgbClr val="5F0B6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1AB21-C70C-484F-92DE-9637C3427563}"/>
              </a:ext>
            </a:extLst>
          </p:cNvPr>
          <p:cNvSpPr/>
          <p:nvPr/>
        </p:nvSpPr>
        <p:spPr>
          <a:xfrm>
            <a:off x="3008243" y="3242474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rgbClr val="E56F23"/>
                </a:solidFill>
              </a:rPr>
              <a:t>اكتب الإجابة هنا</a:t>
            </a:r>
            <a:endParaRPr lang="en-US" sz="4000" b="1" dirty="0">
              <a:solidFill>
                <a:srgbClr val="E56F23"/>
              </a:solidFill>
            </a:endParaRPr>
          </a:p>
        </p:txBody>
      </p:sp>
      <p:pic>
        <p:nvPicPr>
          <p:cNvPr id="8" name="Picture 2" descr="The votes are in! All 12 Quality Street chocolates ranked from ...">
            <a:hlinkClick r:id="rId3"/>
            <a:extLst>
              <a:ext uri="{FF2B5EF4-FFF2-40B4-BE49-F238E27FC236}">
                <a16:creationId xmlns:a16="http://schemas.microsoft.com/office/drawing/2014/main" id="{66343CC2-3270-4A18-83F7-D86BD3385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9216">
            <a:off x="4261625" y="4288872"/>
            <a:ext cx="4947583" cy="249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5DA7417E-FAF1-4894-8102-848D74CFA30B}"/>
              </a:ext>
            </a:extLst>
          </p:cNvPr>
          <p:cNvSpPr/>
          <p:nvPr/>
        </p:nvSpPr>
        <p:spPr>
          <a:xfrm>
            <a:off x="336857" y="6165578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14323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84983A-BA9A-4E4A-B3F4-70E3FA5F6A1A}"/>
              </a:ext>
            </a:extLst>
          </p:cNvPr>
          <p:cNvSpPr txBox="1"/>
          <p:nvPr/>
        </p:nvSpPr>
        <p:spPr>
          <a:xfrm>
            <a:off x="1683026" y="1205946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</a:rPr>
              <a:t>اكتب السؤال هُنا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687417" y="2978643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الإجابة</a:t>
            </a:r>
            <a:endParaRPr lang="en-US" sz="3200" b="1" dirty="0">
              <a:solidFill>
                <a:srgbClr val="5F0B6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1AB21-C70C-484F-92DE-9637C3427563}"/>
              </a:ext>
            </a:extLst>
          </p:cNvPr>
          <p:cNvSpPr/>
          <p:nvPr/>
        </p:nvSpPr>
        <p:spPr>
          <a:xfrm>
            <a:off x="3008243" y="3242474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rgbClr val="E56F23"/>
                </a:solidFill>
              </a:rPr>
              <a:t>اكتب الإجابة هنا</a:t>
            </a:r>
            <a:endParaRPr lang="en-US" sz="4000" b="1" dirty="0">
              <a:solidFill>
                <a:srgbClr val="E56F23"/>
              </a:solidFill>
            </a:endParaRPr>
          </a:p>
        </p:txBody>
      </p:sp>
      <p:pic>
        <p:nvPicPr>
          <p:cNvPr id="7" name="Picture 16" descr="The votes are in! All 12 Quality Street chocolates ranked from ...">
            <a:hlinkClick r:id="rId3"/>
            <a:extLst>
              <a:ext uri="{FF2B5EF4-FFF2-40B4-BE49-F238E27FC236}">
                <a16:creationId xmlns:a16="http://schemas.microsoft.com/office/drawing/2014/main" id="{4DE9A707-963A-45C9-A24D-CE0880A493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2" t="1977" r="22548" b="20760"/>
          <a:stretch/>
        </p:blipFill>
        <p:spPr bwMode="auto">
          <a:xfrm>
            <a:off x="3180521" y="4473698"/>
            <a:ext cx="2782957" cy="259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DE11E092-0CBA-41F9-9B9C-380C166C429A}"/>
              </a:ext>
            </a:extLst>
          </p:cNvPr>
          <p:cNvSpPr/>
          <p:nvPr/>
        </p:nvSpPr>
        <p:spPr>
          <a:xfrm>
            <a:off x="336857" y="6165578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98500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84983A-BA9A-4E4A-B3F4-70E3FA5F6A1A}"/>
              </a:ext>
            </a:extLst>
          </p:cNvPr>
          <p:cNvSpPr txBox="1"/>
          <p:nvPr/>
        </p:nvSpPr>
        <p:spPr>
          <a:xfrm>
            <a:off x="1683026" y="1205946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</a:rPr>
              <a:t>اكتب السؤال هُنا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687417" y="2978643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الإجابة</a:t>
            </a:r>
            <a:endParaRPr lang="en-US" sz="3200" b="1" dirty="0">
              <a:solidFill>
                <a:srgbClr val="5F0B6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1AB21-C70C-484F-92DE-9637C3427563}"/>
              </a:ext>
            </a:extLst>
          </p:cNvPr>
          <p:cNvSpPr/>
          <p:nvPr/>
        </p:nvSpPr>
        <p:spPr>
          <a:xfrm>
            <a:off x="3008243" y="3242474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rgbClr val="E56F23"/>
                </a:solidFill>
              </a:rPr>
              <a:t>اكتب الإجابة هنا</a:t>
            </a:r>
            <a:endParaRPr lang="en-US" sz="4000" b="1" dirty="0">
              <a:solidFill>
                <a:srgbClr val="E56F23"/>
              </a:solidFill>
            </a:endParaRPr>
          </a:p>
        </p:txBody>
      </p:sp>
      <p:pic>
        <p:nvPicPr>
          <p:cNvPr id="7" name="Picture 16" descr="The votes are in! All 12 Quality Street chocolates ranked from ...">
            <a:hlinkClick r:id="rId3"/>
            <a:extLst>
              <a:ext uri="{FF2B5EF4-FFF2-40B4-BE49-F238E27FC236}">
                <a16:creationId xmlns:a16="http://schemas.microsoft.com/office/drawing/2014/main" id="{4DE9A707-963A-45C9-A24D-CE0880A493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2" t="1977" r="22548" b="20760"/>
          <a:stretch/>
        </p:blipFill>
        <p:spPr bwMode="auto">
          <a:xfrm>
            <a:off x="3180521" y="4473698"/>
            <a:ext cx="2782957" cy="259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82835EA7-60DC-4E3F-A3E0-382749D5C795}"/>
              </a:ext>
            </a:extLst>
          </p:cNvPr>
          <p:cNvSpPr/>
          <p:nvPr/>
        </p:nvSpPr>
        <p:spPr>
          <a:xfrm>
            <a:off x="336857" y="6165578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68663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84983A-BA9A-4E4A-B3F4-70E3FA5F6A1A}"/>
              </a:ext>
            </a:extLst>
          </p:cNvPr>
          <p:cNvSpPr txBox="1"/>
          <p:nvPr/>
        </p:nvSpPr>
        <p:spPr>
          <a:xfrm>
            <a:off x="1683026" y="1205946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</a:rPr>
              <a:t>اكتب السؤال هُنا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687417" y="2978643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الإجابة</a:t>
            </a:r>
            <a:endParaRPr lang="en-US" sz="3200" b="1" dirty="0">
              <a:solidFill>
                <a:srgbClr val="5F0B6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1AB21-C70C-484F-92DE-9637C3427563}"/>
              </a:ext>
            </a:extLst>
          </p:cNvPr>
          <p:cNvSpPr/>
          <p:nvPr/>
        </p:nvSpPr>
        <p:spPr>
          <a:xfrm>
            <a:off x="3008243" y="3242474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rgbClr val="E84F8A"/>
                </a:solidFill>
              </a:rPr>
              <a:t>اكتب الإجابة هنا</a:t>
            </a:r>
            <a:endParaRPr lang="en-US" sz="4000" b="1" dirty="0">
              <a:solidFill>
                <a:srgbClr val="E84F8A"/>
              </a:solidFill>
            </a:endParaRPr>
          </a:p>
        </p:txBody>
      </p:sp>
      <p:pic>
        <p:nvPicPr>
          <p:cNvPr id="8" name="Picture 12" descr="The votes are in! All 12 Quality Street chocolates ranked from ...">
            <a:hlinkClick r:id="rId3"/>
            <a:extLst>
              <a:ext uri="{FF2B5EF4-FFF2-40B4-BE49-F238E27FC236}">
                <a16:creationId xmlns:a16="http://schemas.microsoft.com/office/drawing/2014/main" id="{1845DC57-B1EF-4945-88D4-AEB1B54BB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9" b="21104"/>
          <a:stretch/>
        </p:blipFill>
        <p:spPr bwMode="auto">
          <a:xfrm rot="20702120">
            <a:off x="3142437" y="4904507"/>
            <a:ext cx="5579417" cy="177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372D9E4B-563E-4A1E-9037-A5BAC1E98AE0}"/>
              </a:ext>
            </a:extLst>
          </p:cNvPr>
          <p:cNvSpPr/>
          <p:nvPr/>
        </p:nvSpPr>
        <p:spPr>
          <a:xfrm>
            <a:off x="336857" y="6165578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26010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84983A-BA9A-4E4A-B3F4-70E3FA5F6A1A}"/>
              </a:ext>
            </a:extLst>
          </p:cNvPr>
          <p:cNvSpPr txBox="1"/>
          <p:nvPr/>
        </p:nvSpPr>
        <p:spPr>
          <a:xfrm>
            <a:off x="1683026" y="1205946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</a:rPr>
              <a:t>اكتب السؤال هُنا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687417" y="2978643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الإجابة</a:t>
            </a:r>
            <a:endParaRPr lang="en-US" sz="3200" b="1" dirty="0">
              <a:solidFill>
                <a:srgbClr val="5F0B6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1AB21-C70C-484F-92DE-9637C3427563}"/>
              </a:ext>
            </a:extLst>
          </p:cNvPr>
          <p:cNvSpPr/>
          <p:nvPr/>
        </p:nvSpPr>
        <p:spPr>
          <a:xfrm>
            <a:off x="3008243" y="3242474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rgbClr val="E84F8A"/>
                </a:solidFill>
              </a:rPr>
              <a:t>اكتب الإجابة هنا</a:t>
            </a:r>
            <a:endParaRPr lang="en-US" sz="4000" b="1" dirty="0">
              <a:solidFill>
                <a:srgbClr val="E84F8A"/>
              </a:solidFill>
            </a:endParaRPr>
          </a:p>
        </p:txBody>
      </p:sp>
      <p:pic>
        <p:nvPicPr>
          <p:cNvPr id="8" name="Picture 12" descr="The votes are in! All 12 Quality Street chocolates ranked from ...">
            <a:hlinkClick r:id="rId3"/>
            <a:extLst>
              <a:ext uri="{FF2B5EF4-FFF2-40B4-BE49-F238E27FC236}">
                <a16:creationId xmlns:a16="http://schemas.microsoft.com/office/drawing/2014/main" id="{1845DC57-B1EF-4945-88D4-AEB1B54BB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9" b="21104"/>
          <a:stretch/>
        </p:blipFill>
        <p:spPr bwMode="auto">
          <a:xfrm rot="20702120">
            <a:off x="3142437" y="4904507"/>
            <a:ext cx="5579417" cy="177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2476092D-C652-4E10-B213-DC3D7C2E515D}"/>
              </a:ext>
            </a:extLst>
          </p:cNvPr>
          <p:cNvSpPr/>
          <p:nvPr/>
        </p:nvSpPr>
        <p:spPr>
          <a:xfrm>
            <a:off x="336857" y="6165578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71586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84983A-BA9A-4E4A-B3F4-70E3FA5F6A1A}"/>
              </a:ext>
            </a:extLst>
          </p:cNvPr>
          <p:cNvSpPr txBox="1"/>
          <p:nvPr/>
        </p:nvSpPr>
        <p:spPr>
          <a:xfrm>
            <a:off x="1683026" y="1205946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</a:rPr>
              <a:t>اكتب السؤال هُنا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687417" y="2978643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الإجابة</a:t>
            </a:r>
            <a:endParaRPr lang="en-US" sz="3200" b="1" dirty="0">
              <a:solidFill>
                <a:srgbClr val="5F0B6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1AB21-C70C-484F-92DE-9637C3427563}"/>
              </a:ext>
            </a:extLst>
          </p:cNvPr>
          <p:cNvSpPr/>
          <p:nvPr/>
        </p:nvSpPr>
        <p:spPr>
          <a:xfrm>
            <a:off x="3008243" y="3242474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rgbClr val="4DB145"/>
                </a:solidFill>
              </a:rPr>
              <a:t>اكتب الإجابة هنا</a:t>
            </a:r>
            <a:endParaRPr lang="en-US" sz="4000" b="1" dirty="0">
              <a:solidFill>
                <a:srgbClr val="4DB145"/>
              </a:solidFill>
            </a:endParaRPr>
          </a:p>
        </p:txBody>
      </p:sp>
      <p:pic>
        <p:nvPicPr>
          <p:cNvPr id="7" name="Picture 8" descr="The votes are in! All 12 Quality Street chocolates ranked from ...">
            <a:hlinkClick r:id="rId3"/>
            <a:extLst>
              <a:ext uri="{FF2B5EF4-FFF2-40B4-BE49-F238E27FC236}">
                <a16:creationId xmlns:a16="http://schemas.microsoft.com/office/drawing/2014/main" id="{73D78E2A-CBF9-4337-A75C-6D8B3DCFF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026" y="4728725"/>
            <a:ext cx="5336643" cy="268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44DBCF05-9284-433D-8CE5-7774B4946A90}"/>
              </a:ext>
            </a:extLst>
          </p:cNvPr>
          <p:cNvSpPr/>
          <p:nvPr/>
        </p:nvSpPr>
        <p:spPr>
          <a:xfrm>
            <a:off x="7460974" y="5874442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419838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84983A-BA9A-4E4A-B3F4-70E3FA5F6A1A}"/>
              </a:ext>
            </a:extLst>
          </p:cNvPr>
          <p:cNvSpPr txBox="1"/>
          <p:nvPr/>
        </p:nvSpPr>
        <p:spPr>
          <a:xfrm>
            <a:off x="1683026" y="1205946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</a:rPr>
              <a:t>اكتب السؤال هُنا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687417" y="2978643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الإجابة</a:t>
            </a:r>
            <a:endParaRPr lang="en-US" sz="3200" b="1" dirty="0">
              <a:solidFill>
                <a:srgbClr val="5F0B6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1AB21-C70C-484F-92DE-9637C3427563}"/>
              </a:ext>
            </a:extLst>
          </p:cNvPr>
          <p:cNvSpPr/>
          <p:nvPr/>
        </p:nvSpPr>
        <p:spPr>
          <a:xfrm>
            <a:off x="3008243" y="3242474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rgbClr val="4DB145"/>
                </a:solidFill>
              </a:rPr>
              <a:t>اكتب الإجابة هنا</a:t>
            </a:r>
            <a:endParaRPr lang="en-US" sz="4000" b="1" dirty="0">
              <a:solidFill>
                <a:srgbClr val="4DB145"/>
              </a:solidFill>
            </a:endParaRPr>
          </a:p>
        </p:txBody>
      </p:sp>
      <p:pic>
        <p:nvPicPr>
          <p:cNvPr id="7" name="Picture 8" descr="The votes are in! All 12 Quality Street chocolates ranked from ...">
            <a:hlinkClick r:id="rId3"/>
            <a:extLst>
              <a:ext uri="{FF2B5EF4-FFF2-40B4-BE49-F238E27FC236}">
                <a16:creationId xmlns:a16="http://schemas.microsoft.com/office/drawing/2014/main" id="{73D78E2A-CBF9-4337-A75C-6D8B3DCFF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026" y="4728725"/>
            <a:ext cx="5336643" cy="268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94DEFD96-BB81-443E-8A34-F1AB28CFC4B5}"/>
              </a:ext>
            </a:extLst>
          </p:cNvPr>
          <p:cNvSpPr/>
          <p:nvPr/>
        </p:nvSpPr>
        <p:spPr>
          <a:xfrm>
            <a:off x="7460974" y="5874442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70102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84983A-BA9A-4E4A-B3F4-70E3FA5F6A1A}"/>
              </a:ext>
            </a:extLst>
          </p:cNvPr>
          <p:cNvSpPr txBox="1"/>
          <p:nvPr/>
        </p:nvSpPr>
        <p:spPr>
          <a:xfrm>
            <a:off x="1683026" y="1205946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</a:rPr>
              <a:t>اكتب السؤال هُنا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687417" y="2978643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الإجابة</a:t>
            </a:r>
            <a:endParaRPr lang="en-US" sz="3200" b="1" dirty="0">
              <a:solidFill>
                <a:srgbClr val="5F0B6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1AB21-C70C-484F-92DE-9637C3427563}"/>
              </a:ext>
            </a:extLst>
          </p:cNvPr>
          <p:cNvSpPr/>
          <p:nvPr/>
        </p:nvSpPr>
        <p:spPr>
          <a:xfrm>
            <a:off x="3008243" y="3242474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rgbClr val="4DB145"/>
                </a:solidFill>
              </a:rPr>
              <a:t>اكتب الإجابة هنا</a:t>
            </a:r>
            <a:endParaRPr lang="en-US" sz="4000" b="1" dirty="0">
              <a:solidFill>
                <a:srgbClr val="4DB145"/>
              </a:solidFill>
            </a:endParaRPr>
          </a:p>
        </p:txBody>
      </p:sp>
      <p:pic>
        <p:nvPicPr>
          <p:cNvPr id="7" name="Picture 8" descr="The votes are in! All 12 Quality Street chocolates ranked from ...">
            <a:hlinkClick r:id="rId3"/>
            <a:extLst>
              <a:ext uri="{FF2B5EF4-FFF2-40B4-BE49-F238E27FC236}">
                <a16:creationId xmlns:a16="http://schemas.microsoft.com/office/drawing/2014/main" id="{73D78E2A-CBF9-4337-A75C-6D8B3DCFF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026" y="4728725"/>
            <a:ext cx="5336643" cy="268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21B27F36-DF6A-4884-8718-F37880772D95}"/>
              </a:ext>
            </a:extLst>
          </p:cNvPr>
          <p:cNvSpPr/>
          <p:nvPr/>
        </p:nvSpPr>
        <p:spPr>
          <a:xfrm>
            <a:off x="7460974" y="5874442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66996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84983A-BA9A-4E4A-B3F4-70E3FA5F6A1A}"/>
              </a:ext>
            </a:extLst>
          </p:cNvPr>
          <p:cNvSpPr txBox="1"/>
          <p:nvPr/>
        </p:nvSpPr>
        <p:spPr>
          <a:xfrm>
            <a:off x="1683026" y="1205946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</a:rPr>
              <a:t>اكتب السؤال هُنا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687417" y="2978643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الإجابة</a:t>
            </a:r>
            <a:endParaRPr lang="en-US" sz="3200" b="1" dirty="0">
              <a:solidFill>
                <a:srgbClr val="5F0B6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1AB21-C70C-484F-92DE-9637C3427563}"/>
              </a:ext>
            </a:extLst>
          </p:cNvPr>
          <p:cNvSpPr/>
          <p:nvPr/>
        </p:nvSpPr>
        <p:spPr>
          <a:xfrm>
            <a:off x="3008243" y="3242474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rgbClr val="F37D31"/>
                </a:solidFill>
              </a:rPr>
              <a:t>اكتب الإجابة هنا</a:t>
            </a:r>
            <a:endParaRPr lang="en-US" sz="4000" b="1" dirty="0">
              <a:solidFill>
                <a:srgbClr val="F37D31"/>
              </a:solidFill>
            </a:endParaRPr>
          </a:p>
        </p:txBody>
      </p:sp>
      <p:pic>
        <p:nvPicPr>
          <p:cNvPr id="8" name="Picture 4" descr="The votes are in! All 12 Quality Street chocolates ranked from ...">
            <a:hlinkClick r:id="rId3"/>
            <a:extLst>
              <a:ext uri="{FF2B5EF4-FFF2-40B4-BE49-F238E27FC236}">
                <a16:creationId xmlns:a16="http://schemas.microsoft.com/office/drawing/2014/main" id="{DA549A00-AF97-487B-B963-22A8EECA3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039" y="3631096"/>
            <a:ext cx="5512992" cy="344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E7FD5E5C-3C84-4DD7-905E-0966A216FE92}"/>
              </a:ext>
            </a:extLst>
          </p:cNvPr>
          <p:cNvSpPr/>
          <p:nvPr/>
        </p:nvSpPr>
        <p:spPr>
          <a:xfrm>
            <a:off x="7460974" y="5874442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88121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e votes are in! All 12 Quality Street chocolates ranked from ...">
            <a:hlinkClick r:id="rId2" action="ppaction://hlinksldjump"/>
            <a:extLst>
              <a:ext uri="{FF2B5EF4-FFF2-40B4-BE49-F238E27FC236}">
                <a16:creationId xmlns:a16="http://schemas.microsoft.com/office/drawing/2014/main" id="{1327FFEA-DDAB-4530-A253-972949161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5936" r="4051" b="10061"/>
          <a:stretch/>
        </p:blipFill>
        <p:spPr bwMode="auto">
          <a:xfrm rot="402399">
            <a:off x="4466308" y="5483410"/>
            <a:ext cx="2235524" cy="110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he votes are in! All 12 Quality Street chocolates ranked from ...">
            <a:hlinkClick r:id="rId4" action="ppaction://hlinksldjump"/>
            <a:extLst>
              <a:ext uri="{FF2B5EF4-FFF2-40B4-BE49-F238E27FC236}">
                <a16:creationId xmlns:a16="http://schemas.microsoft.com/office/drawing/2014/main" id="{9E51F69D-B743-4C23-8A20-184CEB4493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9" r="20683"/>
          <a:stretch/>
        </p:blipFill>
        <p:spPr bwMode="auto">
          <a:xfrm>
            <a:off x="5536839" y="631247"/>
            <a:ext cx="974533" cy="103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votes are in! All 12 Quality Street chocolates ranked from ...">
            <a:hlinkClick r:id="rId6" action="ppaction://hlinksldjump"/>
            <a:extLst>
              <a:ext uri="{FF2B5EF4-FFF2-40B4-BE49-F238E27FC236}">
                <a16:creationId xmlns:a16="http://schemas.microsoft.com/office/drawing/2014/main" id="{3E60C012-5E04-43F6-9D82-3528296ADC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2179" r="-796" b="23753"/>
          <a:stretch/>
        </p:blipFill>
        <p:spPr bwMode="auto">
          <a:xfrm>
            <a:off x="2072756" y="961674"/>
            <a:ext cx="2909517" cy="64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votes are in! All 12 Quality Street chocolates ranked from ...">
            <a:hlinkClick r:id="rId8" action="ppaction://hlinksldjump"/>
            <a:extLst>
              <a:ext uri="{FF2B5EF4-FFF2-40B4-BE49-F238E27FC236}">
                <a16:creationId xmlns:a16="http://schemas.microsoft.com/office/drawing/2014/main" id="{FB72AC81-1F81-4A24-9849-722CAC69E1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0" b="22061"/>
          <a:stretch/>
        </p:blipFill>
        <p:spPr bwMode="auto">
          <a:xfrm>
            <a:off x="3742530" y="1235412"/>
            <a:ext cx="2060122" cy="62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The votes are in! All 12 Quality Street chocolates ranked from ...">
            <a:hlinkClick r:id="rId10" action="ppaction://hlinksldjump"/>
            <a:extLst>
              <a:ext uri="{FF2B5EF4-FFF2-40B4-BE49-F238E27FC236}">
                <a16:creationId xmlns:a16="http://schemas.microsoft.com/office/drawing/2014/main" id="{B182A180-2CF6-4070-85ED-1B1E1C833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4" r="21452"/>
          <a:stretch/>
        </p:blipFill>
        <p:spPr bwMode="auto">
          <a:xfrm rot="1318906">
            <a:off x="1280404" y="2505763"/>
            <a:ext cx="1310856" cy="129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The votes are in! All 12 Quality Street chocolates ranked from ...">
            <a:hlinkClick r:id="rId12" action="ppaction://hlinksldjump"/>
            <a:extLst>
              <a:ext uri="{FF2B5EF4-FFF2-40B4-BE49-F238E27FC236}">
                <a16:creationId xmlns:a16="http://schemas.microsoft.com/office/drawing/2014/main" id="{3E8E52D5-07B2-423C-B87B-7495DE640F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9" b="21104"/>
          <a:stretch/>
        </p:blipFill>
        <p:spPr bwMode="auto">
          <a:xfrm rot="20702120">
            <a:off x="2120534" y="1782626"/>
            <a:ext cx="2694093" cy="85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The votes are in! All 12 Quality Street chocolates ranked from ...">
            <a:hlinkClick r:id="rId14" action="ppaction://hlinksldjump"/>
            <a:extLst>
              <a:ext uri="{FF2B5EF4-FFF2-40B4-BE49-F238E27FC236}">
                <a16:creationId xmlns:a16="http://schemas.microsoft.com/office/drawing/2014/main" id="{687EDE87-F3FB-4A65-819E-9AA8BC233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2" r="5314" b="3635"/>
          <a:stretch/>
        </p:blipFill>
        <p:spPr bwMode="auto">
          <a:xfrm rot="18178391">
            <a:off x="3757811" y="3646245"/>
            <a:ext cx="1908733" cy="110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The votes are in! All 12 Quality Street chocolates ranked from ...">
            <a:hlinkClick r:id="rId16" action="ppaction://hlinksldjump"/>
            <a:extLst>
              <a:ext uri="{FF2B5EF4-FFF2-40B4-BE49-F238E27FC236}">
                <a16:creationId xmlns:a16="http://schemas.microsoft.com/office/drawing/2014/main" id="{C146B91C-407C-46AD-882B-CFEB228DD1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2" t="1977" r="22548" b="20760"/>
          <a:stretch/>
        </p:blipFill>
        <p:spPr bwMode="auto">
          <a:xfrm>
            <a:off x="6782094" y="2874428"/>
            <a:ext cx="974532" cy="90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he votes are in! All 12 Quality Street chocolates ranked from ...">
            <a:hlinkClick r:id="rId18" action="ppaction://hlinksldjump"/>
            <a:extLst>
              <a:ext uri="{FF2B5EF4-FFF2-40B4-BE49-F238E27FC236}">
                <a16:creationId xmlns:a16="http://schemas.microsoft.com/office/drawing/2014/main" id="{DA7F4DC0-D406-4D34-8F59-2310FE93D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94"/>
          <a:stretch/>
        </p:blipFill>
        <p:spPr bwMode="auto">
          <a:xfrm>
            <a:off x="3815664" y="1927183"/>
            <a:ext cx="2290026" cy="96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The votes are in! All 12 Quality Street chocolates ranked from ...">
            <a:hlinkClick r:id="rId20" action="ppaction://hlinksldjump"/>
            <a:extLst>
              <a:ext uri="{FF2B5EF4-FFF2-40B4-BE49-F238E27FC236}">
                <a16:creationId xmlns:a16="http://schemas.microsoft.com/office/drawing/2014/main" id="{49C2D462-6104-42D8-AB7F-939408335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69" y="4337261"/>
            <a:ext cx="2583469" cy="130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0" descr="The votes are in! All 12 Quality Street chocolates ranked from ...">
            <a:hlinkClick r:id="rId22" action="ppaction://hlinksldjump"/>
            <a:extLst>
              <a:ext uri="{FF2B5EF4-FFF2-40B4-BE49-F238E27FC236}">
                <a16:creationId xmlns:a16="http://schemas.microsoft.com/office/drawing/2014/main" id="{5328BC57-19D7-4632-A8C6-897760DD1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52" b="23421"/>
          <a:stretch/>
        </p:blipFill>
        <p:spPr bwMode="auto">
          <a:xfrm rot="3651407">
            <a:off x="591159" y="4157314"/>
            <a:ext cx="2583469" cy="60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2" descr="The votes are in! All 12 Quality Street chocolates ranked from ...">
            <a:hlinkClick r:id="rId23" action="ppaction://hlinksldjump"/>
            <a:extLst>
              <a:ext uri="{FF2B5EF4-FFF2-40B4-BE49-F238E27FC236}">
                <a16:creationId xmlns:a16="http://schemas.microsoft.com/office/drawing/2014/main" id="{0D0FDED0-4AC2-4A8A-8699-3A2006B8C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34">
            <a:off x="2880492" y="174237"/>
            <a:ext cx="1626014" cy="101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The votes are in! All 12 Quality Street chocolates ranked from ...">
            <a:hlinkClick r:id="rId25" action="ppaction://hlinksldjump"/>
            <a:extLst>
              <a:ext uri="{FF2B5EF4-FFF2-40B4-BE49-F238E27FC236}">
                <a16:creationId xmlns:a16="http://schemas.microsoft.com/office/drawing/2014/main" id="{9F917967-390F-4951-AA14-5B2EAE7ED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2179" r="-796" b="23753"/>
          <a:stretch/>
        </p:blipFill>
        <p:spPr bwMode="auto">
          <a:xfrm rot="16794264">
            <a:off x="1204216" y="3105112"/>
            <a:ext cx="2909517" cy="64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The votes are in! All 12 Quality Street chocolates ranked from ...">
            <a:hlinkClick r:id="rId26" action="ppaction://hlinksldjump"/>
            <a:extLst>
              <a:ext uri="{FF2B5EF4-FFF2-40B4-BE49-F238E27FC236}">
                <a16:creationId xmlns:a16="http://schemas.microsoft.com/office/drawing/2014/main" id="{4831177E-1CD3-4AA7-BECC-FCACCC501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2179" r="-796" b="23753"/>
          <a:stretch/>
        </p:blipFill>
        <p:spPr bwMode="auto">
          <a:xfrm rot="269412">
            <a:off x="4871244" y="3748741"/>
            <a:ext cx="2909517" cy="64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2" descr="The votes are in! All 12 Quality Street chocolates ranked from ...">
            <a:hlinkClick r:id="rId27" action="ppaction://hlinksldjump"/>
            <a:extLst>
              <a:ext uri="{FF2B5EF4-FFF2-40B4-BE49-F238E27FC236}">
                <a16:creationId xmlns:a16="http://schemas.microsoft.com/office/drawing/2014/main" id="{6E1619EB-6403-4593-8DC5-2FA4F650F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9162">
            <a:off x="2805488" y="3521648"/>
            <a:ext cx="1626014" cy="101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2" descr="The votes are in! All 12 Quality Street chocolates ranked from ...">
            <a:hlinkClick r:id="rId28" action="ppaction://hlinksldjump"/>
            <a:extLst>
              <a:ext uri="{FF2B5EF4-FFF2-40B4-BE49-F238E27FC236}">
                <a16:creationId xmlns:a16="http://schemas.microsoft.com/office/drawing/2014/main" id="{E2CE7B8E-0330-4303-AF1D-BFBF3CCC6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4176">
            <a:off x="5445185" y="2728004"/>
            <a:ext cx="1626014" cy="101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The votes are in! All 12 Quality Street chocolates ranked from ...">
            <a:hlinkClick r:id="rId29" action="ppaction://hlinksldjump"/>
            <a:extLst>
              <a:ext uri="{FF2B5EF4-FFF2-40B4-BE49-F238E27FC236}">
                <a16:creationId xmlns:a16="http://schemas.microsoft.com/office/drawing/2014/main" id="{7B07B733-814B-46FE-B9DA-6781BE189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5936" r="4051" b="10061"/>
          <a:stretch/>
        </p:blipFill>
        <p:spPr bwMode="auto">
          <a:xfrm rot="402399">
            <a:off x="3850920" y="2719937"/>
            <a:ext cx="2235524" cy="110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The votes are in! All 12 Quality Street chocolates ranked from ...">
            <a:hlinkClick r:id="rId30" action="ppaction://hlinksldjump"/>
            <a:extLst>
              <a:ext uri="{FF2B5EF4-FFF2-40B4-BE49-F238E27FC236}">
                <a16:creationId xmlns:a16="http://schemas.microsoft.com/office/drawing/2014/main" id="{26FECAC9-379C-4C8C-9BC9-0D49BE40D8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5936" r="4051" b="10061"/>
          <a:stretch/>
        </p:blipFill>
        <p:spPr bwMode="auto">
          <a:xfrm rot="19563651">
            <a:off x="995854" y="1465976"/>
            <a:ext cx="2235524" cy="110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6" descr="The votes are in! All 12 Quality Street chocolates ranked from ...">
            <a:hlinkClick r:id="rId31" action="ppaction://hlinksldjump"/>
            <a:extLst>
              <a:ext uri="{FF2B5EF4-FFF2-40B4-BE49-F238E27FC236}">
                <a16:creationId xmlns:a16="http://schemas.microsoft.com/office/drawing/2014/main" id="{54D89A18-31BE-4A41-AC25-A9DC25936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2" t="1977" r="22548" b="20760"/>
          <a:stretch/>
        </p:blipFill>
        <p:spPr bwMode="auto">
          <a:xfrm>
            <a:off x="4640443" y="229959"/>
            <a:ext cx="974532" cy="90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The votes are in! All 12 Quality Street chocolates ranked from ...">
            <a:hlinkClick r:id="rId32" action="ppaction://hlinksldjump"/>
            <a:extLst>
              <a:ext uri="{FF2B5EF4-FFF2-40B4-BE49-F238E27FC236}">
                <a16:creationId xmlns:a16="http://schemas.microsoft.com/office/drawing/2014/main" id="{251DD327-0EA9-48E7-9E7B-8F2EFE9EA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6" b="18111"/>
          <a:stretch/>
        </p:blipFill>
        <p:spPr bwMode="auto">
          <a:xfrm rot="19748245">
            <a:off x="2377060" y="4495930"/>
            <a:ext cx="2060122" cy="73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 descr="The votes are in! All 12 Quality Street chocolates ranked from ...">
            <a:hlinkClick r:id="rId33" action="ppaction://hlinksldjump"/>
            <a:extLst>
              <a:ext uri="{FF2B5EF4-FFF2-40B4-BE49-F238E27FC236}">
                <a16:creationId xmlns:a16="http://schemas.microsoft.com/office/drawing/2014/main" id="{E38BF0C0-AC22-4198-A4D1-2D49E3AB29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9" b="21104"/>
          <a:stretch/>
        </p:blipFill>
        <p:spPr bwMode="auto">
          <a:xfrm rot="19424357">
            <a:off x="5467610" y="4606234"/>
            <a:ext cx="2694093" cy="85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The votes are in! All 12 Quality Street chocolates ranked from ...">
            <a:hlinkClick r:id="rId34" action="ppaction://hlinksldjump"/>
            <a:extLst>
              <a:ext uri="{FF2B5EF4-FFF2-40B4-BE49-F238E27FC236}">
                <a16:creationId xmlns:a16="http://schemas.microsoft.com/office/drawing/2014/main" id="{61136354-9609-4F11-AD42-EE5950EEAF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4" r="21452"/>
          <a:stretch/>
        </p:blipFill>
        <p:spPr bwMode="auto">
          <a:xfrm rot="1318906">
            <a:off x="2692017" y="5226589"/>
            <a:ext cx="1310856" cy="129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The votes are in! All 12 Quality Street chocolates ranked from ...">
            <a:hlinkClick r:id="rId35" action="ppaction://hlinksldjump"/>
            <a:extLst>
              <a:ext uri="{FF2B5EF4-FFF2-40B4-BE49-F238E27FC236}">
                <a16:creationId xmlns:a16="http://schemas.microsoft.com/office/drawing/2014/main" id="{62A38968-B2C0-47CE-B3A6-E3876D919C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9" r="20683"/>
          <a:stretch/>
        </p:blipFill>
        <p:spPr bwMode="auto">
          <a:xfrm>
            <a:off x="2958190" y="2736486"/>
            <a:ext cx="974533" cy="103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The votes are in! All 12 Quality Street chocolates ranked from ...">
            <a:hlinkClick r:id="rId36" action="ppaction://hlinksldjump"/>
            <a:extLst>
              <a:ext uri="{FF2B5EF4-FFF2-40B4-BE49-F238E27FC236}">
                <a16:creationId xmlns:a16="http://schemas.microsoft.com/office/drawing/2014/main" id="{D3A2E1FB-5EFD-47A5-936D-842887ACF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9" r="20683"/>
          <a:stretch/>
        </p:blipFill>
        <p:spPr bwMode="auto">
          <a:xfrm>
            <a:off x="3655126" y="5318859"/>
            <a:ext cx="974533" cy="103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4" descr="The votes are in! All 12 Quality Street chocolates ranked from ...">
            <a:hlinkClick r:id="rId37" action="ppaction://hlinksldjump"/>
            <a:extLst>
              <a:ext uri="{FF2B5EF4-FFF2-40B4-BE49-F238E27FC236}">
                <a16:creationId xmlns:a16="http://schemas.microsoft.com/office/drawing/2014/main" id="{61FA0096-788D-4CBB-8CE3-807512041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2" r="5314" b="3635"/>
          <a:stretch/>
        </p:blipFill>
        <p:spPr bwMode="auto">
          <a:xfrm rot="2459332">
            <a:off x="5890800" y="1293783"/>
            <a:ext cx="1908733" cy="110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The votes are in! All 12 Quality Street chocolates ranked from ...">
            <a:hlinkClick r:id="rId38" action="ppaction://hlinksldjump"/>
            <a:extLst>
              <a:ext uri="{FF2B5EF4-FFF2-40B4-BE49-F238E27FC236}">
                <a16:creationId xmlns:a16="http://schemas.microsoft.com/office/drawing/2014/main" id="{275AAD93-8DEE-4BEE-AFC6-8F59B5F754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3" b="22905"/>
          <a:stretch/>
        </p:blipFill>
        <p:spPr bwMode="auto">
          <a:xfrm>
            <a:off x="5926610" y="2174160"/>
            <a:ext cx="2060122" cy="66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6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84983A-BA9A-4E4A-B3F4-70E3FA5F6A1A}"/>
              </a:ext>
            </a:extLst>
          </p:cNvPr>
          <p:cNvSpPr txBox="1"/>
          <p:nvPr/>
        </p:nvSpPr>
        <p:spPr>
          <a:xfrm>
            <a:off x="1683026" y="1205946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</a:rPr>
              <a:t>اكتب السؤال هُنا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687417" y="2978643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الإجابة</a:t>
            </a:r>
            <a:endParaRPr lang="en-US" sz="3200" b="1" dirty="0">
              <a:solidFill>
                <a:srgbClr val="5F0B6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1AB21-C70C-484F-92DE-9637C3427563}"/>
              </a:ext>
            </a:extLst>
          </p:cNvPr>
          <p:cNvSpPr/>
          <p:nvPr/>
        </p:nvSpPr>
        <p:spPr>
          <a:xfrm>
            <a:off x="3008243" y="3242474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rgbClr val="F37D31"/>
                </a:solidFill>
              </a:rPr>
              <a:t>اكتب الإجابة هنا</a:t>
            </a:r>
            <a:endParaRPr lang="en-US" sz="4000" b="1" dirty="0">
              <a:solidFill>
                <a:srgbClr val="F37D31"/>
              </a:solidFill>
            </a:endParaRPr>
          </a:p>
        </p:txBody>
      </p:sp>
      <p:pic>
        <p:nvPicPr>
          <p:cNvPr id="8" name="Picture 4" descr="The votes are in! All 12 Quality Street chocolates ranked from ...">
            <a:hlinkClick r:id="rId3"/>
            <a:extLst>
              <a:ext uri="{FF2B5EF4-FFF2-40B4-BE49-F238E27FC236}">
                <a16:creationId xmlns:a16="http://schemas.microsoft.com/office/drawing/2014/main" id="{DA549A00-AF97-487B-B963-22A8EECA3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039" y="3631096"/>
            <a:ext cx="5512992" cy="344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93F03012-3009-4212-B617-D0645BA52693}"/>
              </a:ext>
            </a:extLst>
          </p:cNvPr>
          <p:cNvSpPr/>
          <p:nvPr/>
        </p:nvSpPr>
        <p:spPr>
          <a:xfrm>
            <a:off x="7460974" y="5874442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78172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84983A-BA9A-4E4A-B3F4-70E3FA5F6A1A}"/>
              </a:ext>
            </a:extLst>
          </p:cNvPr>
          <p:cNvSpPr txBox="1"/>
          <p:nvPr/>
        </p:nvSpPr>
        <p:spPr>
          <a:xfrm>
            <a:off x="1683026" y="1205946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</a:rPr>
              <a:t>اكتب السؤال هُنا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687417" y="2978643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الإجابة</a:t>
            </a:r>
            <a:endParaRPr lang="en-US" sz="3200" b="1" dirty="0">
              <a:solidFill>
                <a:srgbClr val="5F0B6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1AB21-C70C-484F-92DE-9637C3427563}"/>
              </a:ext>
            </a:extLst>
          </p:cNvPr>
          <p:cNvSpPr/>
          <p:nvPr/>
        </p:nvSpPr>
        <p:spPr>
          <a:xfrm>
            <a:off x="3008243" y="3242474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rgbClr val="F37D31"/>
                </a:solidFill>
              </a:rPr>
              <a:t>اكتب الإجابة هنا</a:t>
            </a:r>
            <a:endParaRPr lang="en-US" sz="4000" b="1" dirty="0">
              <a:solidFill>
                <a:srgbClr val="F37D31"/>
              </a:solidFill>
            </a:endParaRPr>
          </a:p>
        </p:txBody>
      </p:sp>
      <p:pic>
        <p:nvPicPr>
          <p:cNvPr id="8" name="Picture 4" descr="The votes are in! All 12 Quality Street chocolates ranked from ...">
            <a:hlinkClick r:id="rId3"/>
            <a:extLst>
              <a:ext uri="{FF2B5EF4-FFF2-40B4-BE49-F238E27FC236}">
                <a16:creationId xmlns:a16="http://schemas.microsoft.com/office/drawing/2014/main" id="{DA549A00-AF97-487B-B963-22A8EECA3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039" y="3631096"/>
            <a:ext cx="5512992" cy="344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52FCC867-1B79-4CB7-90FC-3427E6273A98}"/>
              </a:ext>
            </a:extLst>
          </p:cNvPr>
          <p:cNvSpPr/>
          <p:nvPr/>
        </p:nvSpPr>
        <p:spPr>
          <a:xfrm>
            <a:off x="7460974" y="5874442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71488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84983A-BA9A-4E4A-B3F4-70E3FA5F6A1A}"/>
              </a:ext>
            </a:extLst>
          </p:cNvPr>
          <p:cNvSpPr txBox="1"/>
          <p:nvPr/>
        </p:nvSpPr>
        <p:spPr>
          <a:xfrm>
            <a:off x="1683026" y="1205946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</a:rPr>
              <a:t>اكتب السؤال هُنا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687417" y="2978643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الإجابة</a:t>
            </a:r>
            <a:endParaRPr lang="en-US" sz="3200" b="1" dirty="0">
              <a:solidFill>
                <a:srgbClr val="5F0B6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1AB21-C70C-484F-92DE-9637C3427563}"/>
              </a:ext>
            </a:extLst>
          </p:cNvPr>
          <p:cNvSpPr/>
          <p:nvPr/>
        </p:nvSpPr>
        <p:spPr>
          <a:xfrm>
            <a:off x="3008243" y="3242474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chemeClr val="bg1"/>
                </a:solidFill>
              </a:rPr>
              <a:t>اكتب الإجابة هنا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7" name="Picture 14" descr="The votes are in! All 12 Quality Street chocolates ranked from ...">
            <a:hlinkClick r:id="rId3"/>
            <a:extLst>
              <a:ext uri="{FF2B5EF4-FFF2-40B4-BE49-F238E27FC236}">
                <a16:creationId xmlns:a16="http://schemas.microsoft.com/office/drawing/2014/main" id="{D7F85D6A-98F2-4FDC-92A1-D0F53DF8B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" b="13965"/>
          <a:stretch/>
        </p:blipFill>
        <p:spPr bwMode="auto">
          <a:xfrm>
            <a:off x="2504145" y="4701577"/>
            <a:ext cx="4612272" cy="215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53DB728B-C35A-4B4D-BE7D-DEA88D730102}"/>
              </a:ext>
            </a:extLst>
          </p:cNvPr>
          <p:cNvSpPr/>
          <p:nvPr/>
        </p:nvSpPr>
        <p:spPr>
          <a:xfrm>
            <a:off x="7460974" y="5874442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425300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84983A-BA9A-4E4A-B3F4-70E3FA5F6A1A}"/>
              </a:ext>
            </a:extLst>
          </p:cNvPr>
          <p:cNvSpPr txBox="1"/>
          <p:nvPr/>
        </p:nvSpPr>
        <p:spPr>
          <a:xfrm>
            <a:off x="1683026" y="1205946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</a:rPr>
              <a:t>اكتب السؤال هُنا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687417" y="2978643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الإجابة</a:t>
            </a:r>
            <a:endParaRPr lang="en-US" sz="3200" b="1" dirty="0">
              <a:solidFill>
                <a:srgbClr val="5F0B6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1AB21-C70C-484F-92DE-9637C3427563}"/>
              </a:ext>
            </a:extLst>
          </p:cNvPr>
          <p:cNvSpPr/>
          <p:nvPr/>
        </p:nvSpPr>
        <p:spPr>
          <a:xfrm>
            <a:off x="3008243" y="3242474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chemeClr val="bg1"/>
                </a:solidFill>
              </a:rPr>
              <a:t>اكتب الإجابة هنا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7" name="Picture 14" descr="The votes are in! All 12 Quality Street chocolates ranked from ...">
            <a:hlinkClick r:id="rId3"/>
            <a:extLst>
              <a:ext uri="{FF2B5EF4-FFF2-40B4-BE49-F238E27FC236}">
                <a16:creationId xmlns:a16="http://schemas.microsoft.com/office/drawing/2014/main" id="{D7F85D6A-98F2-4FDC-92A1-D0F53DF8B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" b="13965"/>
          <a:stretch/>
        </p:blipFill>
        <p:spPr bwMode="auto">
          <a:xfrm>
            <a:off x="2504145" y="4701577"/>
            <a:ext cx="4612272" cy="215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065301AA-5FCF-45CF-BF93-D4A9AEEAD143}"/>
              </a:ext>
            </a:extLst>
          </p:cNvPr>
          <p:cNvSpPr/>
          <p:nvPr/>
        </p:nvSpPr>
        <p:spPr>
          <a:xfrm>
            <a:off x="7460974" y="5874442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38412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84983A-BA9A-4E4A-B3F4-70E3FA5F6A1A}"/>
              </a:ext>
            </a:extLst>
          </p:cNvPr>
          <p:cNvSpPr txBox="1"/>
          <p:nvPr/>
        </p:nvSpPr>
        <p:spPr>
          <a:xfrm>
            <a:off x="1683026" y="1205946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</a:rPr>
              <a:t>اكتب السؤال هُنا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687417" y="2978643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الإجابة</a:t>
            </a:r>
            <a:endParaRPr lang="en-US" sz="3200" b="1" dirty="0">
              <a:solidFill>
                <a:srgbClr val="5F0B6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1AB21-C70C-484F-92DE-9637C3427563}"/>
              </a:ext>
            </a:extLst>
          </p:cNvPr>
          <p:cNvSpPr/>
          <p:nvPr/>
        </p:nvSpPr>
        <p:spPr>
          <a:xfrm>
            <a:off x="3008243" y="3242474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rgbClr val="96C7EB"/>
                </a:solidFill>
              </a:rPr>
              <a:t>اكتب الإجابة هنا</a:t>
            </a:r>
            <a:endParaRPr lang="en-US" sz="4000" b="1" dirty="0">
              <a:solidFill>
                <a:srgbClr val="96C7EB"/>
              </a:solidFill>
            </a:endParaRPr>
          </a:p>
        </p:txBody>
      </p:sp>
      <p:pic>
        <p:nvPicPr>
          <p:cNvPr id="8" name="Picture 20" descr="The votes are in! All 12 Quality Street chocolates ranked from ...">
            <a:hlinkClick r:id="rId3"/>
            <a:extLst>
              <a:ext uri="{FF2B5EF4-FFF2-40B4-BE49-F238E27FC236}">
                <a16:creationId xmlns:a16="http://schemas.microsoft.com/office/drawing/2014/main" id="{FFDBAB3B-BCD3-401F-8F75-B0A892D14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24" y="4324009"/>
            <a:ext cx="6121351" cy="308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87A5D1E6-2841-42D9-B976-59DD93DC925A}"/>
              </a:ext>
            </a:extLst>
          </p:cNvPr>
          <p:cNvSpPr/>
          <p:nvPr/>
        </p:nvSpPr>
        <p:spPr>
          <a:xfrm>
            <a:off x="7460974" y="5874442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48016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84983A-BA9A-4E4A-B3F4-70E3FA5F6A1A}"/>
              </a:ext>
            </a:extLst>
          </p:cNvPr>
          <p:cNvSpPr txBox="1"/>
          <p:nvPr/>
        </p:nvSpPr>
        <p:spPr>
          <a:xfrm>
            <a:off x="1683026" y="1205946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</a:rPr>
              <a:t>اكتب السؤال هُنا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687417" y="2978643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الإجابة</a:t>
            </a:r>
            <a:endParaRPr lang="en-US" sz="3200" b="1" dirty="0">
              <a:solidFill>
                <a:srgbClr val="5F0B6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1AB21-C70C-484F-92DE-9637C3427563}"/>
              </a:ext>
            </a:extLst>
          </p:cNvPr>
          <p:cNvSpPr/>
          <p:nvPr/>
        </p:nvSpPr>
        <p:spPr>
          <a:xfrm>
            <a:off x="3008243" y="3242474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rgbClr val="96C7EB"/>
                </a:solidFill>
              </a:rPr>
              <a:t>اكتب الإجابة هنا</a:t>
            </a:r>
            <a:endParaRPr lang="en-US" sz="4000" b="1" dirty="0">
              <a:solidFill>
                <a:srgbClr val="96C7EB"/>
              </a:solidFill>
            </a:endParaRPr>
          </a:p>
        </p:txBody>
      </p:sp>
      <p:pic>
        <p:nvPicPr>
          <p:cNvPr id="8" name="Picture 20" descr="The votes are in! All 12 Quality Street chocolates ranked from ...">
            <a:hlinkClick r:id="rId3"/>
            <a:extLst>
              <a:ext uri="{FF2B5EF4-FFF2-40B4-BE49-F238E27FC236}">
                <a16:creationId xmlns:a16="http://schemas.microsoft.com/office/drawing/2014/main" id="{FFDBAB3B-BCD3-401F-8F75-B0A892D14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24" y="4324009"/>
            <a:ext cx="6121351" cy="308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EF922BCD-3F95-4746-8356-22A7DFD7E3D8}"/>
              </a:ext>
            </a:extLst>
          </p:cNvPr>
          <p:cNvSpPr/>
          <p:nvPr/>
        </p:nvSpPr>
        <p:spPr>
          <a:xfrm>
            <a:off x="7460974" y="5874442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35777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84983A-BA9A-4E4A-B3F4-70E3FA5F6A1A}"/>
              </a:ext>
            </a:extLst>
          </p:cNvPr>
          <p:cNvSpPr txBox="1"/>
          <p:nvPr/>
        </p:nvSpPr>
        <p:spPr>
          <a:xfrm>
            <a:off x="1683026" y="1205946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</a:rPr>
              <a:t>اكتب السؤال هُنا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687417" y="2978643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الإجابة</a:t>
            </a:r>
            <a:endParaRPr lang="en-US" sz="3200" b="1" dirty="0">
              <a:solidFill>
                <a:srgbClr val="5F0B6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1AB21-C70C-484F-92DE-9637C3427563}"/>
              </a:ext>
            </a:extLst>
          </p:cNvPr>
          <p:cNvSpPr/>
          <p:nvPr/>
        </p:nvSpPr>
        <p:spPr>
          <a:xfrm>
            <a:off x="3008243" y="3242474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rgbClr val="78C273"/>
                </a:solidFill>
              </a:rPr>
              <a:t>اكتب الإجابة هنا</a:t>
            </a:r>
            <a:endParaRPr lang="en-US" sz="4000" b="1" dirty="0">
              <a:solidFill>
                <a:srgbClr val="78C273"/>
              </a:solidFill>
            </a:endParaRPr>
          </a:p>
        </p:txBody>
      </p:sp>
      <p:pic>
        <p:nvPicPr>
          <p:cNvPr id="7" name="Picture 10" descr="The votes are in! All 12 Quality Street chocolates ranked from ...">
            <a:hlinkClick r:id="rId3"/>
            <a:extLst>
              <a:ext uri="{FF2B5EF4-FFF2-40B4-BE49-F238E27FC236}">
                <a16:creationId xmlns:a16="http://schemas.microsoft.com/office/drawing/2014/main" id="{9BCFF7A8-D4E2-47C6-B16B-C49D43C3D0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2" r="26739"/>
          <a:stretch/>
        </p:blipFill>
        <p:spPr bwMode="auto">
          <a:xfrm rot="1318906">
            <a:off x="257809" y="3357046"/>
            <a:ext cx="3413919" cy="383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4E7EF854-FB5F-4C02-9B4A-D4382509CE5D}"/>
              </a:ext>
            </a:extLst>
          </p:cNvPr>
          <p:cNvSpPr/>
          <p:nvPr/>
        </p:nvSpPr>
        <p:spPr>
          <a:xfrm>
            <a:off x="7460974" y="5874442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55678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84983A-BA9A-4E4A-B3F4-70E3FA5F6A1A}"/>
              </a:ext>
            </a:extLst>
          </p:cNvPr>
          <p:cNvSpPr txBox="1"/>
          <p:nvPr/>
        </p:nvSpPr>
        <p:spPr>
          <a:xfrm>
            <a:off x="1683026" y="1205946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</a:rPr>
              <a:t>اكتب السؤال هُنا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687417" y="2978643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الإجابة</a:t>
            </a:r>
            <a:endParaRPr lang="en-US" sz="3200" b="1" dirty="0">
              <a:solidFill>
                <a:srgbClr val="5F0B6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1AB21-C70C-484F-92DE-9637C3427563}"/>
              </a:ext>
            </a:extLst>
          </p:cNvPr>
          <p:cNvSpPr/>
          <p:nvPr/>
        </p:nvSpPr>
        <p:spPr>
          <a:xfrm>
            <a:off x="3008243" y="3242474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rgbClr val="78C273"/>
                </a:solidFill>
              </a:rPr>
              <a:t>اكتب الإجابة هنا</a:t>
            </a:r>
            <a:endParaRPr lang="en-US" sz="4000" b="1" dirty="0">
              <a:solidFill>
                <a:srgbClr val="78C273"/>
              </a:solidFill>
            </a:endParaRPr>
          </a:p>
        </p:txBody>
      </p:sp>
      <p:pic>
        <p:nvPicPr>
          <p:cNvPr id="7" name="Picture 10" descr="The votes are in! All 12 Quality Street chocolates ranked from ...">
            <a:hlinkClick r:id="rId3"/>
            <a:extLst>
              <a:ext uri="{FF2B5EF4-FFF2-40B4-BE49-F238E27FC236}">
                <a16:creationId xmlns:a16="http://schemas.microsoft.com/office/drawing/2014/main" id="{9BCFF7A8-D4E2-47C6-B16B-C49D43C3D0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2" r="26739"/>
          <a:stretch/>
        </p:blipFill>
        <p:spPr bwMode="auto">
          <a:xfrm rot="1318906">
            <a:off x="257809" y="3357046"/>
            <a:ext cx="3413919" cy="383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44C52AFB-92DA-46B2-8845-FDAD3A04E791}"/>
              </a:ext>
            </a:extLst>
          </p:cNvPr>
          <p:cNvSpPr/>
          <p:nvPr/>
        </p:nvSpPr>
        <p:spPr>
          <a:xfrm>
            <a:off x="7460974" y="5874442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59765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84983A-BA9A-4E4A-B3F4-70E3FA5F6A1A}"/>
              </a:ext>
            </a:extLst>
          </p:cNvPr>
          <p:cNvSpPr txBox="1"/>
          <p:nvPr/>
        </p:nvSpPr>
        <p:spPr>
          <a:xfrm>
            <a:off x="1683026" y="1205946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</a:rPr>
              <a:t>اكتب السؤال هُنا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687417" y="2978643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الإجابة</a:t>
            </a:r>
            <a:endParaRPr lang="en-US" sz="3200" b="1" dirty="0">
              <a:solidFill>
                <a:srgbClr val="5F0B6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1AB21-C70C-484F-92DE-9637C3427563}"/>
              </a:ext>
            </a:extLst>
          </p:cNvPr>
          <p:cNvSpPr/>
          <p:nvPr/>
        </p:nvSpPr>
        <p:spPr>
          <a:xfrm>
            <a:off x="3008243" y="3242474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rgbClr val="E68823"/>
                </a:solidFill>
              </a:rPr>
              <a:t>اكتب الإجابة هنا</a:t>
            </a:r>
            <a:endParaRPr lang="en-US" sz="4000" b="1" dirty="0">
              <a:solidFill>
                <a:srgbClr val="E68823"/>
              </a:solidFill>
            </a:endParaRPr>
          </a:p>
        </p:txBody>
      </p:sp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44C52AFB-92DA-46B2-8845-FDAD3A04E791}"/>
              </a:ext>
            </a:extLst>
          </p:cNvPr>
          <p:cNvSpPr/>
          <p:nvPr/>
        </p:nvSpPr>
        <p:spPr>
          <a:xfrm>
            <a:off x="7460974" y="5874442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pic>
        <p:nvPicPr>
          <p:cNvPr id="9" name="Picture 18" descr="The votes are in! All 12 Quality Street chocolates ranked from ...">
            <a:hlinkClick r:id="rId4"/>
            <a:extLst>
              <a:ext uri="{FF2B5EF4-FFF2-40B4-BE49-F238E27FC236}">
                <a16:creationId xmlns:a16="http://schemas.microsoft.com/office/drawing/2014/main" id="{3731CF77-808F-4886-973E-90DDA0BE22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94"/>
          <a:stretch/>
        </p:blipFill>
        <p:spPr bwMode="auto">
          <a:xfrm>
            <a:off x="301912" y="4478022"/>
            <a:ext cx="5412662" cy="228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67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11778E5-901A-4D27-A0A2-FF37B163363D}"/>
              </a:ext>
            </a:extLst>
          </p:cNvPr>
          <p:cNvSpPr txBox="1"/>
          <p:nvPr/>
        </p:nvSpPr>
        <p:spPr>
          <a:xfrm>
            <a:off x="530087" y="1582340"/>
            <a:ext cx="808382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chemeClr val="bg1"/>
                </a:solidFill>
              </a:rPr>
              <a:t>هذا العمـل </a:t>
            </a:r>
            <a:r>
              <a:rPr lang="ar-AE" sz="3600" b="1" u="sng" dirty="0">
                <a:solidFill>
                  <a:schemeClr val="bg1"/>
                </a:solidFill>
              </a:rPr>
              <a:t>مجـاني</a:t>
            </a:r>
            <a:r>
              <a:rPr lang="ar-AE" sz="3600" b="1" dirty="0">
                <a:solidFill>
                  <a:schemeClr val="bg1"/>
                </a:solidFill>
              </a:rPr>
              <a:t> ولا يُمكن بيعه</a:t>
            </a:r>
          </a:p>
          <a:p>
            <a:pPr algn="ctr"/>
            <a:endParaRPr lang="ar-AE" sz="3600" b="1" dirty="0">
              <a:solidFill>
                <a:schemeClr val="bg1"/>
              </a:solidFill>
            </a:endParaRPr>
          </a:p>
          <a:p>
            <a:pPr algn="ctr"/>
            <a:endParaRPr lang="ar-AE" sz="3600" b="1" dirty="0">
              <a:solidFill>
                <a:schemeClr val="bg1"/>
              </a:solidFill>
            </a:endParaRPr>
          </a:p>
          <a:p>
            <a:pPr algn="ctr"/>
            <a:r>
              <a:rPr lang="ar-AE" sz="3600" b="1" dirty="0">
                <a:solidFill>
                  <a:schemeClr val="bg1"/>
                </a:solidFill>
              </a:rPr>
              <a:t>للمزيد من الألعـاب </a:t>
            </a:r>
          </a:p>
          <a:p>
            <a:pPr algn="ctr"/>
            <a:r>
              <a:rPr lang="ar-AE" sz="2800" b="1" dirty="0">
                <a:solidFill>
                  <a:schemeClr val="bg1"/>
                </a:solidFill>
              </a:rPr>
              <a:t>اضغط علـى رابط قناة التلغرام</a:t>
            </a:r>
          </a:p>
          <a:p>
            <a:pPr algn="ctr"/>
            <a:r>
              <a:rPr lang="en-US" sz="2000" dirty="0">
                <a:hlinkClick r:id="rId2"/>
              </a:rPr>
              <a:t>https://t.me/joinchat/AAAAAEhunMg7L7FnnGhcLw</a:t>
            </a:r>
            <a:endParaRPr lang="ar-AE" sz="2000" b="1" dirty="0"/>
          </a:p>
          <a:p>
            <a:pPr algn="ctr"/>
            <a:endParaRPr lang="ar-AE" sz="3600" b="1" dirty="0"/>
          </a:p>
          <a:p>
            <a:pPr algn="ctr"/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1135058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votes are in! All 12 Quality Street chocolates ranked from ...">
            <a:hlinkClick r:id="rId3"/>
            <a:extLst>
              <a:ext uri="{FF2B5EF4-FFF2-40B4-BE49-F238E27FC236}">
                <a16:creationId xmlns:a16="http://schemas.microsoft.com/office/drawing/2014/main" id="{3A727BF5-9D90-4940-A440-D080987AB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5638">
            <a:off x="51613" y="4085347"/>
            <a:ext cx="5941366" cy="299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84983A-BA9A-4E4A-B3F4-70E3FA5F6A1A}"/>
              </a:ext>
            </a:extLst>
          </p:cNvPr>
          <p:cNvSpPr txBox="1"/>
          <p:nvPr/>
        </p:nvSpPr>
        <p:spPr>
          <a:xfrm>
            <a:off x="1683026" y="1205946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</a:rPr>
              <a:t>اكتب السؤال هُنا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687417" y="2978643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الإجابة</a:t>
            </a:r>
            <a:endParaRPr lang="en-US" sz="3200" b="1" dirty="0">
              <a:solidFill>
                <a:srgbClr val="5F0B6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1AB21-C70C-484F-92DE-9637C3427563}"/>
              </a:ext>
            </a:extLst>
          </p:cNvPr>
          <p:cNvSpPr/>
          <p:nvPr/>
        </p:nvSpPr>
        <p:spPr>
          <a:xfrm>
            <a:off x="3008243" y="3242474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rgbClr val="FFC000"/>
                </a:solidFill>
              </a:rPr>
              <a:t>اكتب الإجابة هنا</a:t>
            </a:r>
            <a:endParaRPr lang="en-US" sz="4000" b="1" dirty="0">
              <a:solidFill>
                <a:srgbClr val="FFC000"/>
              </a:solidFill>
            </a:endParaRPr>
          </a:p>
        </p:txBody>
      </p:sp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F06A78EF-4ABF-45F0-BAB2-A8AA9932597D}"/>
              </a:ext>
            </a:extLst>
          </p:cNvPr>
          <p:cNvSpPr/>
          <p:nvPr/>
        </p:nvSpPr>
        <p:spPr>
          <a:xfrm>
            <a:off x="7503505" y="5953543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41244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votes are in! All 12 Quality Street chocolates ranked from ...">
            <a:hlinkClick r:id="rId3"/>
            <a:extLst>
              <a:ext uri="{FF2B5EF4-FFF2-40B4-BE49-F238E27FC236}">
                <a16:creationId xmlns:a16="http://schemas.microsoft.com/office/drawing/2014/main" id="{3A727BF5-9D90-4940-A440-D080987AB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5638">
            <a:off x="51613" y="4085347"/>
            <a:ext cx="5941366" cy="299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84983A-BA9A-4E4A-B3F4-70E3FA5F6A1A}"/>
              </a:ext>
            </a:extLst>
          </p:cNvPr>
          <p:cNvSpPr txBox="1"/>
          <p:nvPr/>
        </p:nvSpPr>
        <p:spPr>
          <a:xfrm>
            <a:off x="1683026" y="1205946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</a:rPr>
              <a:t>اكتب السؤال هُنا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687417" y="2978643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الإجابة</a:t>
            </a:r>
            <a:endParaRPr lang="en-US" sz="3200" b="1" dirty="0">
              <a:solidFill>
                <a:srgbClr val="5F0B6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1AB21-C70C-484F-92DE-9637C3427563}"/>
              </a:ext>
            </a:extLst>
          </p:cNvPr>
          <p:cNvSpPr/>
          <p:nvPr/>
        </p:nvSpPr>
        <p:spPr>
          <a:xfrm>
            <a:off x="3008243" y="3242474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rgbClr val="FFC000"/>
                </a:solidFill>
              </a:rPr>
              <a:t>اكتب الإجابة هنا</a:t>
            </a:r>
            <a:endParaRPr lang="en-US" sz="4000" b="1" dirty="0">
              <a:solidFill>
                <a:srgbClr val="FFC000"/>
              </a:solidFill>
            </a:endParaRPr>
          </a:p>
        </p:txBody>
      </p:sp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490F0432-281B-4403-BF5E-501A8FA8407F}"/>
              </a:ext>
            </a:extLst>
          </p:cNvPr>
          <p:cNvSpPr/>
          <p:nvPr/>
        </p:nvSpPr>
        <p:spPr>
          <a:xfrm>
            <a:off x="7503505" y="5953543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22502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votes are in! All 12 Quality Street chocolates ranked from ...">
            <a:hlinkClick r:id="rId3"/>
            <a:extLst>
              <a:ext uri="{FF2B5EF4-FFF2-40B4-BE49-F238E27FC236}">
                <a16:creationId xmlns:a16="http://schemas.microsoft.com/office/drawing/2014/main" id="{3A727BF5-9D90-4940-A440-D080987AB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5638">
            <a:off x="51613" y="4085347"/>
            <a:ext cx="5941366" cy="299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84983A-BA9A-4E4A-B3F4-70E3FA5F6A1A}"/>
              </a:ext>
            </a:extLst>
          </p:cNvPr>
          <p:cNvSpPr txBox="1"/>
          <p:nvPr/>
        </p:nvSpPr>
        <p:spPr>
          <a:xfrm>
            <a:off x="1683026" y="1205946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</a:rPr>
              <a:t>اكتب السؤال هُنا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687417" y="2978643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الإجابة</a:t>
            </a:r>
            <a:endParaRPr lang="en-US" sz="3200" b="1" dirty="0">
              <a:solidFill>
                <a:srgbClr val="5F0B6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1AB21-C70C-484F-92DE-9637C3427563}"/>
              </a:ext>
            </a:extLst>
          </p:cNvPr>
          <p:cNvSpPr/>
          <p:nvPr/>
        </p:nvSpPr>
        <p:spPr>
          <a:xfrm>
            <a:off x="3008243" y="3242474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rgbClr val="FFC000"/>
                </a:solidFill>
              </a:rPr>
              <a:t>اكتب الإجابة هنا</a:t>
            </a:r>
            <a:endParaRPr lang="en-US" sz="4000" b="1" dirty="0">
              <a:solidFill>
                <a:srgbClr val="FFC000"/>
              </a:solidFill>
            </a:endParaRPr>
          </a:p>
        </p:txBody>
      </p:sp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5A0A6045-DAD2-4121-AF07-82145BC477F8}"/>
              </a:ext>
            </a:extLst>
          </p:cNvPr>
          <p:cNvSpPr/>
          <p:nvPr/>
        </p:nvSpPr>
        <p:spPr>
          <a:xfrm>
            <a:off x="7503505" y="5953543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24733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84983A-BA9A-4E4A-B3F4-70E3FA5F6A1A}"/>
              </a:ext>
            </a:extLst>
          </p:cNvPr>
          <p:cNvSpPr txBox="1"/>
          <p:nvPr/>
        </p:nvSpPr>
        <p:spPr>
          <a:xfrm>
            <a:off x="1683026" y="1205946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</a:rPr>
              <a:t>اكتب السؤال هُنا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687417" y="2978643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الإجابة</a:t>
            </a:r>
            <a:endParaRPr lang="en-US" sz="3200" b="1" dirty="0">
              <a:solidFill>
                <a:srgbClr val="5F0B6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1AB21-C70C-484F-92DE-9637C3427563}"/>
              </a:ext>
            </a:extLst>
          </p:cNvPr>
          <p:cNvSpPr/>
          <p:nvPr/>
        </p:nvSpPr>
        <p:spPr>
          <a:xfrm>
            <a:off x="3008243" y="3242474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chemeClr val="bg1"/>
                </a:solidFill>
              </a:rPr>
              <a:t>اكتب الإجابة هنا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7" name="Picture 22" descr="The votes are in! All 12 Quality Street chocolates ranked from ...">
            <a:hlinkClick r:id="rId3"/>
            <a:extLst>
              <a:ext uri="{FF2B5EF4-FFF2-40B4-BE49-F238E27FC236}">
                <a16:creationId xmlns:a16="http://schemas.microsoft.com/office/drawing/2014/main" id="{AF1428A0-CF09-4E4D-ABA9-FCB3F7A0A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34">
            <a:off x="2476749" y="4815792"/>
            <a:ext cx="4110985" cy="256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5B2B5261-1EC0-47B6-91C4-D46928F2577C}"/>
              </a:ext>
            </a:extLst>
          </p:cNvPr>
          <p:cNvSpPr/>
          <p:nvPr/>
        </p:nvSpPr>
        <p:spPr>
          <a:xfrm>
            <a:off x="7503505" y="5953543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6456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84983A-BA9A-4E4A-B3F4-70E3FA5F6A1A}"/>
              </a:ext>
            </a:extLst>
          </p:cNvPr>
          <p:cNvSpPr txBox="1"/>
          <p:nvPr/>
        </p:nvSpPr>
        <p:spPr>
          <a:xfrm>
            <a:off x="1683026" y="1205946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</a:rPr>
              <a:t>اكتب السؤال هُنا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687417" y="2978643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الإجابة</a:t>
            </a:r>
            <a:endParaRPr lang="en-US" sz="3200" b="1" dirty="0">
              <a:solidFill>
                <a:srgbClr val="5F0B6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1AB21-C70C-484F-92DE-9637C3427563}"/>
              </a:ext>
            </a:extLst>
          </p:cNvPr>
          <p:cNvSpPr/>
          <p:nvPr/>
        </p:nvSpPr>
        <p:spPr>
          <a:xfrm>
            <a:off x="3008243" y="3242474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chemeClr val="bg1"/>
                </a:solidFill>
              </a:rPr>
              <a:t>اكتب الإجابة هنا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7" name="Picture 22" descr="The votes are in! All 12 Quality Street chocolates ranked from ...">
            <a:hlinkClick r:id="rId3"/>
            <a:extLst>
              <a:ext uri="{FF2B5EF4-FFF2-40B4-BE49-F238E27FC236}">
                <a16:creationId xmlns:a16="http://schemas.microsoft.com/office/drawing/2014/main" id="{AF1428A0-CF09-4E4D-ABA9-FCB3F7A0A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34">
            <a:off x="2476749" y="4815792"/>
            <a:ext cx="4110985" cy="256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FC288690-6954-40F7-8AA0-EB016095C43F}"/>
              </a:ext>
            </a:extLst>
          </p:cNvPr>
          <p:cNvSpPr/>
          <p:nvPr/>
        </p:nvSpPr>
        <p:spPr>
          <a:xfrm>
            <a:off x="7503505" y="5953543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53659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84983A-BA9A-4E4A-B3F4-70E3FA5F6A1A}"/>
              </a:ext>
            </a:extLst>
          </p:cNvPr>
          <p:cNvSpPr txBox="1"/>
          <p:nvPr/>
        </p:nvSpPr>
        <p:spPr>
          <a:xfrm>
            <a:off x="1683026" y="1205946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</a:rPr>
              <a:t>اكتب السؤال هُنا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687417" y="2978643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الإجابة</a:t>
            </a:r>
            <a:endParaRPr lang="en-US" sz="3200" b="1" dirty="0">
              <a:solidFill>
                <a:srgbClr val="5F0B6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1AB21-C70C-484F-92DE-9637C3427563}"/>
              </a:ext>
            </a:extLst>
          </p:cNvPr>
          <p:cNvSpPr/>
          <p:nvPr/>
        </p:nvSpPr>
        <p:spPr>
          <a:xfrm>
            <a:off x="3008243" y="3242474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chemeClr val="bg1"/>
                </a:solidFill>
              </a:rPr>
              <a:t>اكتب الإجابة هنا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7" name="Picture 22" descr="The votes are in! All 12 Quality Street chocolates ranked from ...">
            <a:hlinkClick r:id="rId3"/>
            <a:extLst>
              <a:ext uri="{FF2B5EF4-FFF2-40B4-BE49-F238E27FC236}">
                <a16:creationId xmlns:a16="http://schemas.microsoft.com/office/drawing/2014/main" id="{AF1428A0-CF09-4E4D-ABA9-FCB3F7A0A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34">
            <a:off x="2476749" y="4815792"/>
            <a:ext cx="4110985" cy="256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932023CE-ECB8-480E-A5D2-957FEEF6E27B}"/>
              </a:ext>
            </a:extLst>
          </p:cNvPr>
          <p:cNvSpPr/>
          <p:nvPr/>
        </p:nvSpPr>
        <p:spPr>
          <a:xfrm>
            <a:off x="7503505" y="5953543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65841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84983A-BA9A-4E4A-B3F4-70E3FA5F6A1A}"/>
              </a:ext>
            </a:extLst>
          </p:cNvPr>
          <p:cNvSpPr txBox="1"/>
          <p:nvPr/>
        </p:nvSpPr>
        <p:spPr>
          <a:xfrm>
            <a:off x="1683026" y="1205946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</a:rPr>
              <a:t>اكتب السؤال هُنا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687417" y="2978643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الإجابة</a:t>
            </a:r>
            <a:endParaRPr lang="en-US" sz="3200" b="1" dirty="0">
              <a:solidFill>
                <a:srgbClr val="5F0B6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1AB21-C70C-484F-92DE-9637C3427563}"/>
              </a:ext>
            </a:extLst>
          </p:cNvPr>
          <p:cNvSpPr/>
          <p:nvPr/>
        </p:nvSpPr>
        <p:spPr>
          <a:xfrm>
            <a:off x="3008243" y="3242474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rgbClr val="E56F23"/>
                </a:solidFill>
              </a:rPr>
              <a:t>اكتب الإجابة هنا</a:t>
            </a:r>
            <a:endParaRPr lang="en-US" sz="4000" b="1" dirty="0">
              <a:solidFill>
                <a:srgbClr val="E56F23"/>
              </a:solidFill>
            </a:endParaRPr>
          </a:p>
        </p:txBody>
      </p:sp>
      <p:pic>
        <p:nvPicPr>
          <p:cNvPr id="8" name="Picture 2" descr="The votes are in! All 12 Quality Street chocolates ranked from ...">
            <a:hlinkClick r:id="rId3"/>
            <a:extLst>
              <a:ext uri="{FF2B5EF4-FFF2-40B4-BE49-F238E27FC236}">
                <a16:creationId xmlns:a16="http://schemas.microsoft.com/office/drawing/2014/main" id="{66343CC2-3270-4A18-83F7-D86BD3385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9216">
            <a:off x="4261625" y="4288872"/>
            <a:ext cx="4947583" cy="249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DB1CDBE3-487D-4931-B492-0619EC329CE5}"/>
              </a:ext>
            </a:extLst>
          </p:cNvPr>
          <p:cNvSpPr/>
          <p:nvPr/>
        </p:nvSpPr>
        <p:spPr>
          <a:xfrm>
            <a:off x="336857" y="6165578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36660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</TotalTime>
  <Words>241</Words>
  <Application>Microsoft Office PowerPoint</Application>
  <PresentationFormat>On-screen Show (4:3)</PresentationFormat>
  <Paragraphs>113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Afra Mohammed Salem Mohammed Alkhatri</dc:creator>
  <cp:lastModifiedBy>Afra Mohammed Salem Mohammed Alkhatri</cp:lastModifiedBy>
  <cp:revision>7</cp:revision>
  <dcterms:created xsi:type="dcterms:W3CDTF">2020-04-29T17:14:59Z</dcterms:created>
  <dcterms:modified xsi:type="dcterms:W3CDTF">2020-04-29T18:04:27Z</dcterms:modified>
</cp:coreProperties>
</file>