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032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2664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82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240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010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311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657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486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631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04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804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512C-D969-4BC4-A1A4-7915202FCD0C}" type="datetimeFigureOut">
              <a:rPr lang="ar-EG" smtClean="0"/>
              <a:t>10/07/1437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3A12-0738-4E6E-9863-6E57847A6E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431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657600" y="1143000"/>
            <a:ext cx="4800600" cy="396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EG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e_AlHor"/>
              </a:rPr>
              <a:t> قصة </a:t>
            </a:r>
          </a:p>
          <a:p>
            <a:pPr algn="ctr" rtl="1"/>
            <a:r>
              <a:rPr lang="ar-EG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e_AlHor"/>
              </a:rPr>
              <a:t>ما أحلى العمل</a:t>
            </a:r>
          </a:p>
          <a:p>
            <a:pPr algn="ctr" rtl="1"/>
            <a:endParaRPr lang="ar-EG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e_AlHor"/>
            </a:endParaRPr>
          </a:p>
        </p:txBody>
      </p:sp>
    </p:spTree>
    <p:extLst>
      <p:ext uri="{BB962C8B-B14F-4D97-AF65-F5344CB8AC3E}">
        <p14:creationId xmlns:p14="http://schemas.microsoft.com/office/powerpoint/2010/main" val="248906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6" r="7184"/>
          <a:stretch>
            <a:fillRect/>
          </a:stretch>
        </p:blipFill>
        <p:spPr bwMode="auto">
          <a:xfrm>
            <a:off x="3733800" y="233364"/>
            <a:ext cx="7086600" cy="662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1066801"/>
            <a:ext cx="17526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كانت العمة أسماء تطلب من التوأمتين روضة وريم أن تقضيا فترة من الوقت معها ولكن كان لدى التوأمتين أعذارا دائما .</a:t>
            </a:r>
          </a:p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قالت التوأمتين لأمهما : لا نرغب بالذهاب الى بيت العمة أسماء ، ليس هناك شئ نفعله في بيتها وسوف نشعر بالملل .</a:t>
            </a:r>
          </a:p>
        </p:txBody>
      </p:sp>
    </p:spTree>
    <p:extLst>
      <p:ext uri="{BB962C8B-B14F-4D97-AF65-F5344CB8AC3E}">
        <p14:creationId xmlns:p14="http://schemas.microsoft.com/office/powerpoint/2010/main" val="25029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85800"/>
            <a:ext cx="7239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0" y="533401"/>
            <a:ext cx="19812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وفي إحدى العطلات الإسبوعية عندما لم تجد روضة وريم أي عذر آخر ذهبتا الى بيت العمة أسماء لقضاء ليلة واحدة عندها . وعندما فتحت العمة أسماء الباب ، قالت للتوأمتين : أنني أخشى أنه ليس لدي العاب لكما لكن ستجدان الكثير من الأشياء في المطبخ ، فهمست ريم وقالت : أتمنى أن لا تدعنا نغسل الأطباق أو نطبخ .. فقالت روضة وهي تدخل المطبخ : إش إش أنها ستسمعك</a:t>
            </a:r>
          </a:p>
        </p:txBody>
      </p:sp>
    </p:spTree>
    <p:extLst>
      <p:ext uri="{BB962C8B-B14F-4D97-AF65-F5344CB8AC3E}">
        <p14:creationId xmlns:p14="http://schemas.microsoft.com/office/powerpoint/2010/main" val="34419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7315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1371601"/>
            <a:ext cx="1981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لقد كان مطبخ العمة أسماء كبيرا جدا ، وبه طاولة من الخشب وضعت عليها أشياء كثيرة متنوعة . صاحت ريم : ألوان للوجه ! صمغ ! أنظري هناك قص ولصق وصلصال وهناك أيضا ورق ومعجون . ضحكت العمة أسماء وقالت : ألعبا وأصنعا ما شئتما وأنا سوف ألعب معكما أيضا .</a:t>
            </a:r>
          </a:p>
        </p:txBody>
      </p:sp>
    </p:spTree>
    <p:extLst>
      <p:ext uri="{BB962C8B-B14F-4D97-AF65-F5344CB8AC3E}">
        <p14:creationId xmlns:p14="http://schemas.microsoft.com/office/powerpoint/2010/main" val="12858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7391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1371601"/>
            <a:ext cx="1981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وسرعان ما أكتشفت التوأمتان أن عمتهما كانت ماهرة في صنع النماذج والطائرات الورقية المصنوعة من الأوراق الملونة . مرت الساعات بسرعة كبيرة وحان موعد الذهاب الى النوم فقالت العمة أسماء وهي تعد العشاء : لا تهتما بتنظيف المكان الآن فإننا سوف نقوم بصنع أشياء كثيرة غدا .</a:t>
            </a:r>
          </a:p>
        </p:txBody>
      </p:sp>
    </p:spTree>
    <p:extLst>
      <p:ext uri="{BB962C8B-B14F-4D97-AF65-F5344CB8AC3E}">
        <p14:creationId xmlns:p14="http://schemas.microsoft.com/office/powerpoint/2010/main" val="41408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7315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914401"/>
            <a:ext cx="2209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وفي صباح اليوم التالي تناول الجميع وجبة الإفطار وعندما حان موعد الغذاء كانت الفتاتان قد تعلمتا طريقة صنع الطاولة من علب الصفيح ، فقالت العمة : لقد لعبتي المفضلة عندما في كنت في عمركما . كما قامتا بصنع مسرح العرائس من علب الكرتون و قاربا ورقيا . هل يمكنكما تصديق أن التوأمتان بقيتا عند العمة أسماء لمدة اسبوع كامل</a:t>
            </a:r>
          </a:p>
        </p:txBody>
      </p:sp>
    </p:spTree>
    <p:extLst>
      <p:ext uri="{BB962C8B-B14F-4D97-AF65-F5344CB8AC3E}">
        <p14:creationId xmlns:p14="http://schemas.microsoft.com/office/powerpoint/2010/main" val="19615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6" r="7184"/>
          <a:stretch>
            <a:fillRect/>
          </a:stretch>
        </p:blipFill>
        <p:spPr bwMode="auto">
          <a:xfrm>
            <a:off x="3886200" y="838200"/>
            <a:ext cx="69342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47800" y="1676401"/>
            <a:ext cx="25146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وعندما رجعتا الى البيت استغرق الأمر منهما فترة طويلة ليخبرا أمهما عن جميع الأشياء التي قامتا بصنعها ، وقالا في سعادة : ما أحلى العمل .فقالت الأم بإبتسامة عريضة : لقد كنت  أعرف ذلك فقد كنا نقوم بصنع جميع هذه الأشياء عندما كنا نلعب معا ونحن أطفال . </a:t>
            </a:r>
          </a:p>
        </p:txBody>
      </p:sp>
    </p:spTree>
    <p:extLst>
      <p:ext uri="{BB962C8B-B14F-4D97-AF65-F5344CB8AC3E}">
        <p14:creationId xmlns:p14="http://schemas.microsoft.com/office/powerpoint/2010/main" val="22998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16369" y="970672"/>
            <a:ext cx="8337452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مناقشة بعد سرد القصة :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ما المكان الذي لا ترغب التوأمتان في الذهاب إليه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ماذا وجدتا في مطبخ العمة أسماء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هل إستمتعا في بيت عمتهما ؟ ولماذا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ما الأشياء التي قاما بصنعها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لو كنت مكانهما ، ما الأشياء التي تود صناعتها ؟</a:t>
            </a:r>
          </a:p>
        </p:txBody>
      </p:sp>
    </p:spTree>
    <p:extLst>
      <p:ext uri="{BB962C8B-B14F-4D97-AF65-F5344CB8AC3E}">
        <p14:creationId xmlns:p14="http://schemas.microsoft.com/office/powerpoint/2010/main" val="4570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ae_AlHor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WORK</cp:lastModifiedBy>
  <cp:revision>2</cp:revision>
  <dcterms:created xsi:type="dcterms:W3CDTF">2016-04-17T10:34:30Z</dcterms:created>
  <dcterms:modified xsi:type="dcterms:W3CDTF">2016-04-17T10:35:40Z</dcterms:modified>
</cp:coreProperties>
</file>