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60329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22664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72825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3240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0101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1311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7657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84867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4631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480481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788048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4512C-D969-4BC4-A1A4-7915202FCD0C}" type="datetimeFigureOut">
              <a:rPr lang="ar-EG" smtClean="0"/>
              <a:t>10/07/1437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03A12-0738-4E6E-9863-6E57847A6ED7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74315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3657600" y="1143000"/>
            <a:ext cx="4800600" cy="39624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1"/>
            <a:r>
              <a:rPr lang="ar-EG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e_AlHor"/>
              </a:rPr>
              <a:t> قصة </a:t>
            </a:r>
          </a:p>
          <a:p>
            <a:pPr algn="ctr" rtl="1"/>
            <a:r>
              <a:rPr lang="ar-EG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e_AlHor"/>
              </a:rPr>
              <a:t>ما أحلى العمل</a:t>
            </a:r>
          </a:p>
          <a:p>
            <a:pPr algn="ctr" rtl="1"/>
            <a:endParaRPr lang="ar-EG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latin typeface="ae_AlHor"/>
            </a:endParaRPr>
          </a:p>
        </p:txBody>
      </p:sp>
    </p:spTree>
    <p:extLst>
      <p:ext uri="{BB962C8B-B14F-4D97-AF65-F5344CB8AC3E}">
        <p14:creationId xmlns:p14="http://schemas.microsoft.com/office/powerpoint/2010/main" val="248906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r="7184"/>
          <a:stretch>
            <a:fillRect/>
          </a:stretch>
        </p:blipFill>
        <p:spPr bwMode="auto">
          <a:xfrm>
            <a:off x="3733800" y="233364"/>
            <a:ext cx="7086600" cy="662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752600" y="1066801"/>
            <a:ext cx="1752600" cy="451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000" b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كانت العمة أسماء تطلب من التوأمتين روضة وريم أن تقضيا فترة من الوقت معها ولكن كان لدى التوأمتين أعذارا دائما .</a:t>
            </a:r>
          </a:p>
          <a:p>
            <a:pPr algn="ctr" rtl="1">
              <a:spcBef>
                <a:spcPct val="50000"/>
              </a:spcBef>
            </a:pPr>
            <a:r>
              <a:rPr lang="ar-AE" sz="2000" b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قالت التوأمتين لأمهما : لا نرغب بالذهاب الى بيت العمة أسماء ، ليس هناك شئ نفعله في بيتها وسوف نشعر بالملل .</a:t>
            </a:r>
          </a:p>
        </p:txBody>
      </p:sp>
    </p:spTree>
    <p:extLst>
      <p:ext uri="{BB962C8B-B14F-4D97-AF65-F5344CB8AC3E}">
        <p14:creationId xmlns:p14="http://schemas.microsoft.com/office/powerpoint/2010/main" val="250292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85800"/>
            <a:ext cx="7239000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524000" y="533401"/>
            <a:ext cx="1981200" cy="588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000" b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وفي إحدى العطلات الإسبوعية عندما لم تجد روضة وريم أي عذر آخر ذهبتا الى بيت العمة أسماء لقضاء ليلة واحدة عندها . وعندما فتحت العمة أسماء الباب ، قالت للتوأمتين : أنني أخشى أنه ليس لدي العاب لكما لكن ستجدان الكثير من الأشياء في المطبخ ، فهمست ريم وقالت : أتمنى أن لا تدعنا نغسل الأطباق أو نطبخ .. فقالت روضة وهي تدخل المطبخ : إش إش أنها ستسمعك</a:t>
            </a:r>
          </a:p>
        </p:txBody>
      </p:sp>
    </p:spTree>
    <p:extLst>
      <p:ext uri="{BB962C8B-B14F-4D97-AF65-F5344CB8AC3E}">
        <p14:creationId xmlns:p14="http://schemas.microsoft.com/office/powerpoint/2010/main" val="344193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990600"/>
            <a:ext cx="7315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198120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000" b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لقد كان مطبخ العمة أسماء كبيرا جدا ، وبه طاولة من الخشب وضعت عليها أشياء كثيرة متنوعة . صاحت ريم : ألوان للوجه ! صمغ ! أنظري هناك قص ولصق وصلصال وهناك أيضا ورق ومعجون . ضحكت العمة أسماء وقالت : ألعبا وأصنعا ما شئتما وأنا سوف ألعب معكما أيضا .</a:t>
            </a:r>
          </a:p>
        </p:txBody>
      </p:sp>
    </p:spTree>
    <p:extLst>
      <p:ext uri="{BB962C8B-B14F-4D97-AF65-F5344CB8AC3E}">
        <p14:creationId xmlns:p14="http://schemas.microsoft.com/office/powerpoint/2010/main" val="128581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990600"/>
            <a:ext cx="73914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524000" y="1371601"/>
            <a:ext cx="198120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000" b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وسرعان ما أكتشفت التوأمتان أن عمتهما كانت ماهرة في صنع النماذج والطائرات الورقية المصنوعة من الأوراق الملونة . مرت الساعات بسرعة كبيرة وحان موعد الذهاب الى النوم فقالت العمة أسماء وهي تعد العشاء : لا تهتما بتنظيف المكان الآن فإننا سوف نقوم بصنع أشياء كثيرة غدا .</a:t>
            </a:r>
          </a:p>
        </p:txBody>
      </p:sp>
    </p:spTree>
    <p:extLst>
      <p:ext uri="{BB962C8B-B14F-4D97-AF65-F5344CB8AC3E}">
        <p14:creationId xmlns:p14="http://schemas.microsoft.com/office/powerpoint/2010/main" val="41408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990600"/>
            <a:ext cx="7315200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24000" y="914401"/>
            <a:ext cx="2209800" cy="466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000" b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وفي صباح اليوم التالي تناول الجميع وجبة الإفطار وعندما حان موعد الغذاء كانت الفتاتان قد تعلمتا طريقة صنع الطاولة من علب الصفيح ، فقالت العمة : لقد لعبتي المفضلة عندما في كنت في عمركما . كما قامتا بصنع مسرح العرائس من علب الكرتون و قاربا ورقيا . هل يمكنكما تصديق أن التوأمتان بقيتا عند العمة أسماء لمدة اسبوع كامل</a:t>
            </a:r>
          </a:p>
        </p:txBody>
      </p:sp>
    </p:spTree>
    <p:extLst>
      <p:ext uri="{BB962C8B-B14F-4D97-AF65-F5344CB8AC3E}">
        <p14:creationId xmlns:p14="http://schemas.microsoft.com/office/powerpoint/2010/main" val="196153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r="7184"/>
          <a:stretch>
            <a:fillRect/>
          </a:stretch>
        </p:blipFill>
        <p:spPr bwMode="auto">
          <a:xfrm>
            <a:off x="3886200" y="838200"/>
            <a:ext cx="69342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447800" y="1676401"/>
            <a:ext cx="25146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2000" b="1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وعندما رجعتا الى البيت استغرق الأمر منهما فترة طويلة ليخبرا أمهما عن جميع الأشياء التي قامتا بصنعها ، وقالا في سعادة : ما أحلى العمل .فقالت الأم بإبتسامة عريضة : لقد كنت  أعرف ذلك فقد كنا نقوم بصنع جميع هذه الأشياء عندما كنا نلعب معا ونحن أطفال . </a:t>
            </a:r>
          </a:p>
        </p:txBody>
      </p:sp>
    </p:spTree>
    <p:extLst>
      <p:ext uri="{BB962C8B-B14F-4D97-AF65-F5344CB8AC3E}">
        <p14:creationId xmlns:p14="http://schemas.microsoft.com/office/powerpoint/2010/main" val="229988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016369" y="970672"/>
            <a:ext cx="8337452" cy="480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rtl="1">
              <a:spcBef>
                <a:spcPct val="50000"/>
              </a:spcBef>
            </a:pPr>
            <a:r>
              <a:rPr lang="ar-AE" sz="36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مناقشة بعد سرد القصة :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36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ما المكان الذي لا ترغب التوأمتان في الذهاب إليه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36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ماذا وجدتا في مطبخ العمة أسماء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36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هل إستمتعا في بيت عمتهما ؟ ولماذا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36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ما الأشياء التي قاما بصنعها ؟</a:t>
            </a:r>
          </a:p>
          <a:p>
            <a:pPr algn="ctr" rtl="1">
              <a:spcBef>
                <a:spcPct val="50000"/>
              </a:spcBef>
              <a:buFontTx/>
              <a:buChar char="-"/>
            </a:pPr>
            <a:r>
              <a:rPr lang="ar-AE" sz="3600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لو كنت مكانهما ، ما الأشياء التي تود صناعتها ؟</a:t>
            </a:r>
          </a:p>
        </p:txBody>
      </p:sp>
    </p:spTree>
    <p:extLst>
      <p:ext uri="{BB962C8B-B14F-4D97-AF65-F5344CB8AC3E}">
        <p14:creationId xmlns:p14="http://schemas.microsoft.com/office/powerpoint/2010/main" val="45702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374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ae_AlHor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WORK</dc:creator>
  <cp:lastModifiedBy>WORK</cp:lastModifiedBy>
  <cp:revision>2</cp:revision>
  <dcterms:created xsi:type="dcterms:W3CDTF">2016-04-17T10:34:30Z</dcterms:created>
  <dcterms:modified xsi:type="dcterms:W3CDTF">2016-04-17T10:35:40Z</dcterms:modified>
</cp:coreProperties>
</file>