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3" r:id="rId8"/>
    <p:sldId id="274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151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86F105B-3628-4ECB-9A53-E7F3771977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ar-S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24AF42-12F4-463D-AEE1-9D6A352B2E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ar-SA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DA8550-732E-424F-98DC-FF213C3C35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ar-SA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1FBAFBA-72D7-4DAC-8348-81DC3ECB1A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963252D-6076-42CC-B1D9-9167953E3E9A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34D7C6-B872-416C-84F5-1B93F8E04B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ar-SA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F2B590B-2DBB-4B8E-9C66-0E264E3306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ar-SA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8B852B3-D287-443A-B8AE-52B8B42B4E0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62FE3DE-8BF9-47B3-BD85-38149B3F2D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34F765C-E980-4CFE-8BB8-05E08918CA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ar-SA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9FA588-A9BC-4F2F-AED2-CA8BFCC40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D2FA3A66-D0BA-4C09-ACEE-E129C28E7096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C8DA3B-3413-4C33-BB5A-23A9C04BA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E9915-BAB7-43A8-98A8-C0791DEB2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060C13-351C-41EB-8401-CCF94F4C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DA21CE-482D-4316-B06A-CF814930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784C14-5F46-4D7D-BF39-F1694E9F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F9D3-5168-4780-87F9-10CF191D07CA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8051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AA4DAA-02D9-42C9-936E-715A434F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3C6C35-D6D6-4ECF-914B-D46B680E2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42D125-502D-4974-AD82-3D6C6DAD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28A24A-0C84-43B3-B46D-68B3983D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888184-C725-4EE8-993C-3D8835BA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4DDC-BFD9-4D1B-B3AD-4CA9BDF269BF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4529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9323C40-A755-426A-B35B-602888812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14AC5F-BA7B-4E99-9882-213EEF53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2CFD3C-9BC4-448F-88E7-F7D57E96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9B438A-20F6-4444-9814-E13F048C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991F28-6D32-4877-9B23-82FD20FE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0258-3814-4291-9E16-F0A0D0709EC1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716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BC4EC5-F3A5-4AE9-BAFD-77D35449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2A1F37-3CC5-4D57-9ACC-CD3C17AB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F2619A-8BF9-4A9B-84E3-AA2285C7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C06020-76E9-482C-BD75-0D0EA6FC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0CCD8F-2C2A-489E-8FBF-312F5DE6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2430E-21B6-4AAC-81BF-F5149CBF23FE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43983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2C8F78-26FA-4C0D-A252-871996B7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36FB93-F296-4DB8-AA02-64731629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14A202-750C-40E8-9470-5EC09B1A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560A67-E505-4122-88E4-D1517D51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272E9B-D829-4A4F-A578-B2A89AD0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7F53-524A-4F40-9A0B-BB89503D3C80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6439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13C1BA-95B2-4229-A302-2D866D88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3A3BD4-D893-4255-A227-1A68EA259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A41033-E928-4816-9814-04E41FF00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7557D1-DB7E-4A2A-A5BD-76970345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1CAEAA-5E13-4992-A53D-0995918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2A692F-8055-4AB8-B85F-C145A0C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17944-B25D-4ADE-8661-4F7793D6932E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6065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6AF08A-0F41-4607-86F6-21B28FEE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A2EDA0-2DA0-4D56-8F81-8B59C25E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A66EC0-2654-4264-8946-B2B4709B8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EB46A8-1D9C-4A35-B666-C3B57FA21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B10A72D-E46B-400B-836A-E4C79D352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EAF2FA-CABB-49F3-AB6D-08753CAD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5A19C93-6AC7-40D8-9BC9-E1774231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91C9F0C-F25C-4C8E-A15F-F47B4465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660F-68D5-4DCA-8498-3BB522F66531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2845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D4423D-14C8-4411-92DB-47F463B4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7BC068D-E291-4D2D-B14D-ACF612EA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AD8FEF-1277-4229-8456-1BD9451C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E565BDF-E3CA-4924-92AE-042F67EA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8A7F-DA68-4511-BE71-7F72C9F4D76D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4256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9A14C8-1A5B-4BD8-8EDF-17E62125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A5779C-01EB-4FE9-BA71-7CF06DC7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0A1BAC-077D-4563-B2C8-9DBE5BE9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F5E5A-DC1F-4BF0-A5FE-DB9C75980FD5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89664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1F7605-793F-4C01-BD90-BE3A8FFB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D1F7F2-EF66-4CA1-AF66-B0C9188C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0E3937-CDCF-4E37-A367-0612AD7B0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A0AC5D-9EAD-4623-B977-1322F72B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52A5E9-FA11-4CB2-85D7-7F28C97A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56E3BF-D987-437C-90F7-EC65BA9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5D4BF-7F3B-4215-A621-1AE540CEC538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14238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668992-4B91-4D5B-96BC-3B1D80DB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2F9ACCD-C72A-42A4-A774-ECCF1A173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6774A0-7410-4D87-A43E-9440A23E6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588F88-0D0C-419C-85DC-1D423DCE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57E5F9-79E6-49BB-80C5-CFEEBFC0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4FACA0-521F-4921-9FBD-DC2677D4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6AB9-B843-43C9-93B6-E3E0FEA93229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2846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0C2418-FEC6-4E34-B712-CDF9F91EE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66B0C-20EB-4798-8425-1B88EB125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B54B3B-093C-4BAA-91A3-8907EE689B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GB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75C4E-A60A-4E07-8F38-6961BA91D1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GB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698F8-9123-4C43-8B96-F53D8030F8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F69C5FB0-531E-4D3F-B550-905CEFA19F71}" type="slidenum">
              <a:rPr lang="ar-SA" altLang="ar-SA"/>
              <a:pPr/>
              <a:t>‹#›</a:t>
            </a:fld>
            <a:endParaRPr lang="en-GB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6DAEE75-E28B-41A7-8C38-A683E184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6B032BA7-B0CF-454B-BFD7-075A0B39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2149475" cy="12239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9EC5C2BE-9F1F-4E50-A496-F4E18347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5254625" cy="11144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94332F1C-EB0D-4353-BAB6-44F57400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49388"/>
            <a:ext cx="8178800" cy="47164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72BA281-50D1-4F71-8288-A755B3EF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26735C04-DB92-47D9-854E-479DFCAB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516187" cy="11366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89A3C62-6481-494A-943B-0AB6B9DA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916113"/>
            <a:ext cx="556895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0126B179-6E4F-42EA-B34E-4FF579B5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56515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3B8448F7-B655-417A-BFAD-3CB0E659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970088"/>
            <a:ext cx="27336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7217ABC-11F3-415E-88F6-05E4294A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594D91F9-DD29-4CBA-8AAB-40583EEA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448675" cy="17319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9B4EF38A-7BC4-448D-BC91-B32CBE33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349500"/>
            <a:ext cx="8448675" cy="1765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19722209-B71E-4A72-8CB4-594148E1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86263"/>
            <a:ext cx="8448675" cy="2282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99218D3-8782-4DFF-96C0-5FB32E60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B281BD92-FEE9-4C87-84C5-DB4D4CFB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554287" cy="56165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3603015-E5AF-4AAA-BAB3-4CFDA87D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5648325" cy="31956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E585015-418C-4C42-9757-FAC271D7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1094EEB0-58E0-4BC0-B6F8-E19DD81D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83613" cy="24415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F89E2768-B2CA-4FE1-B048-50903E18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141663"/>
            <a:ext cx="8223250" cy="34131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97A1BB3-88CE-4F20-8769-13AB3591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A2A87CA7-262B-4AD7-9498-B82AB86F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39163" cy="6264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C131550B-BBDD-42B0-9BC9-F93FBBD3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827713"/>
            <a:ext cx="792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1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BE09679-6F29-4626-8EDD-0AA88478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99150"/>
            <a:ext cx="792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2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274BDEEE-63D6-430F-B4F5-52097BDD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284538"/>
            <a:ext cx="792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3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07588047-C74C-47F1-8140-F1AF7A2B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827713"/>
            <a:ext cx="792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4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0B8EE109-8BF1-47D0-8AB6-A1E762A9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284538"/>
            <a:ext cx="7921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5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CB43EDF0-2B89-430F-8760-2FE7A9CA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306763"/>
            <a:ext cx="7921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5400" b="1">
                <a:solidFill>
                  <a:srgbClr val="FF3399"/>
                </a:solidFill>
              </a:rPr>
              <a:t>6</a:t>
            </a:r>
            <a:endParaRPr lang="en-GB" altLang="ar-SA" sz="54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0" grpId="0"/>
      <p:bldP spid="266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03661C0B-1C4B-4227-9458-4F8A42A3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34118A25-A435-4EC7-AA43-8A355959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70862" cy="56880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Oval 4">
            <a:extLst>
              <a:ext uri="{FF2B5EF4-FFF2-40B4-BE49-F238E27FC236}">
                <a16:creationId xmlns:a16="http://schemas.microsoft.com/office/drawing/2014/main" id="{2F7D6313-F301-4E8A-B425-95060727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33825"/>
            <a:ext cx="576263" cy="647700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1490EDEB-9048-4974-A123-C357A4F1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437063"/>
            <a:ext cx="576262" cy="647700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4CC15934-E91F-42F7-A67C-0D074E13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300663"/>
            <a:ext cx="1728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4800" b="1">
                <a:solidFill>
                  <a:srgbClr val="FF3399"/>
                </a:solidFill>
              </a:rPr>
              <a:t>الكعب</a:t>
            </a:r>
            <a:r>
              <a:rPr lang="ar-SA" altLang="ar-SA"/>
              <a:t>  </a:t>
            </a:r>
            <a:endParaRPr lang="en-GB" altLang="ar-SA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B93AF64-9707-4CCD-A6D5-D72C87F5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268913"/>
            <a:ext cx="1728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4800" b="1">
                <a:solidFill>
                  <a:srgbClr val="FF3399"/>
                </a:solidFill>
              </a:rPr>
              <a:t>المرفق</a:t>
            </a:r>
            <a:endParaRPr lang="en-GB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0F881871-6C7D-491D-A02F-0580FEB1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0F7E6B8F-9F39-4F47-8F8F-7511611D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6250"/>
            <a:ext cx="7999413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8</Words>
  <Application>Microsoft Office PowerPoint</Application>
  <PresentationFormat>عرض على الشاشة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4</cp:revision>
  <cp:lastPrinted>1601-01-01T00:00:00Z</cp:lastPrinted>
  <dcterms:created xsi:type="dcterms:W3CDTF">1601-01-01T00:00:00Z</dcterms:created>
  <dcterms:modified xsi:type="dcterms:W3CDTF">2020-03-12T00:36:00Z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