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media4.mp4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E2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dirty="0"/>
            <a:t>نقاط فنية وتعليمية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dirty="0"/>
            <a:t>فيديو تعليمي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dirty="0"/>
            <a:t>تقييم ذاتي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D1232A7-7C4B-4E19-BFD0-27E34664DC35}" type="presOf" srcId="{084ADB5C-F302-4F38-9CD3-EF38457053FC}" destId="{D8CBA6BB-E49D-4714-801A-49546D2345D7}" srcOrd="0" destOrd="0" presId="urn:microsoft.com/office/officeart/2009/layout/CircleArrowProcess"/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15F39CEA-2FBA-4333-B67E-B8701D02E221}" type="presOf" srcId="{729F3B20-48D7-4D2D-824A-21AFC52B186C}" destId="{4691D0AA-56A2-451E-8217-0ED678FAA2BE}" srcOrd="0" destOrd="0" presId="urn:microsoft.com/office/officeart/2009/layout/CircleArrowProcess"/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8E409D23-0B75-4FD3-9F80-E9F315211E34}" type="presOf" srcId="{9AC257C7-8F7E-4761-AE53-D5C78E2F2338}" destId="{A4F35536-276F-4986-B6D1-D35FC6B710CB}" srcOrd="0" destOrd="0" presId="urn:microsoft.com/office/officeart/2009/layout/CircleArrowProcess"/>
    <dgm:cxn modelId="{FCF7DB08-2661-4488-B5FA-8009FB3C77DA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F84ACB8C-9CAA-4BCF-99FA-F123BD297ACC}" type="presParOf" srcId="{4691D0AA-56A2-451E-8217-0ED678FAA2BE}" destId="{2D7D06C6-D129-4896-87E8-555816851082}" srcOrd="0" destOrd="0" presId="urn:microsoft.com/office/officeart/2009/layout/CircleArrowProcess"/>
    <dgm:cxn modelId="{7BB2339C-EEC2-4FF9-8283-D40947EAB5B7}" type="presParOf" srcId="{2D7D06C6-D129-4896-87E8-555816851082}" destId="{BC0708A9-AD5F-4F4D-B4BB-9962099E9F3A}" srcOrd="0" destOrd="0" presId="urn:microsoft.com/office/officeart/2009/layout/CircleArrowProcess"/>
    <dgm:cxn modelId="{3DF07F7A-377E-4379-B7ED-216EC44F7B24}" type="presParOf" srcId="{4691D0AA-56A2-451E-8217-0ED678FAA2BE}" destId="{A4F35536-276F-4986-B6D1-D35FC6B710CB}" srcOrd="1" destOrd="0" presId="urn:microsoft.com/office/officeart/2009/layout/CircleArrowProcess"/>
    <dgm:cxn modelId="{E1E2EA04-2D67-4B6D-A377-2BFDC7023682}" type="presParOf" srcId="{4691D0AA-56A2-451E-8217-0ED678FAA2BE}" destId="{37862842-662E-4980-B326-F28EC6AEAD57}" srcOrd="2" destOrd="0" presId="urn:microsoft.com/office/officeart/2009/layout/CircleArrowProcess"/>
    <dgm:cxn modelId="{0899AE5E-C192-4B73-A966-646CD3D04691}" type="presParOf" srcId="{37862842-662E-4980-B326-F28EC6AEAD57}" destId="{09651805-0E4F-4713-9F73-1925FD8A7DBD}" srcOrd="0" destOrd="0" presId="urn:microsoft.com/office/officeart/2009/layout/CircleArrowProcess"/>
    <dgm:cxn modelId="{8275D428-0595-4ED0-B2A9-A4E092C03051}" type="presParOf" srcId="{4691D0AA-56A2-451E-8217-0ED678FAA2BE}" destId="{D8CBA6BB-E49D-4714-801A-49546D2345D7}" srcOrd="3" destOrd="0" presId="urn:microsoft.com/office/officeart/2009/layout/CircleArrowProcess"/>
    <dgm:cxn modelId="{37C8C3CD-E1F4-4B2D-ADA1-6E9EE100F496}" type="presParOf" srcId="{4691D0AA-56A2-451E-8217-0ED678FAA2BE}" destId="{4F0CAF4E-2AEA-4A47-850F-C736851F3FDD}" srcOrd="4" destOrd="0" presId="urn:microsoft.com/office/officeart/2009/layout/CircleArrowProcess"/>
    <dgm:cxn modelId="{2C71EC41-EEA6-461F-B539-34D947163AAB}" type="presParOf" srcId="{4F0CAF4E-2AEA-4A47-850F-C736851F3FDD}" destId="{E0B9D4DC-9C9B-469D-AB98-41A8D40404A2}" srcOrd="0" destOrd="0" presId="urn:microsoft.com/office/officeart/2009/layout/CircleArrowProcess"/>
    <dgm:cxn modelId="{305658B1-47B2-4422-A769-4F0D1AD06C16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12" Type="http://schemas.microsoft.com/office/2007/relationships/hdphoto" Target="../media/hdphoto4.wdp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43048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الأول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="" xmlns:a16="http://schemas.microsoft.com/office/drawing/2014/main" id="{C6DBC401-AEAE-408C-B0A9-951F26A9D9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2557" y="56442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43048"/>
            <a:ext cx="12192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cs typeface="+mj-cs"/>
              </a:rPr>
              <a:t>العاب الصغيرة المرتبطة بكرة اليد</a:t>
            </a:r>
          </a:p>
          <a:p>
            <a:pPr algn="ctr"/>
            <a:r>
              <a:rPr lang="ar-BH" sz="6600" b="1" dirty="0">
                <a:solidFill>
                  <a:srgbClr val="002060"/>
                </a:solidFill>
                <a:cs typeface="+mj-cs"/>
              </a:rPr>
              <a:t>التصويب</a:t>
            </a:r>
            <a:endParaRPr lang="en-US" sz="66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="" xmlns:a16="http://schemas.microsoft.com/office/drawing/2014/main" id="{40765BE6-D058-4702-9A2E-65F93FD732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4197" y="55850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80560" cy="19855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4101522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143" y="3258577"/>
            <a:ext cx="47548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/>
              <a:t>العاب صغيرة مرتبطة بكرة اليد</a:t>
            </a:r>
          </a:p>
          <a:p>
            <a:pPr algn="ctr"/>
            <a:r>
              <a:rPr lang="ar-BH" sz="4400" b="1" dirty="0">
                <a:solidFill>
                  <a:srgbClr val="002060"/>
                </a:solidFill>
              </a:rPr>
              <a:t>التصويب</a:t>
            </a:r>
            <a:endParaRPr lang="en-US" sz="4400" b="1" dirty="0">
              <a:solidFill>
                <a:srgbClr val="002060"/>
              </a:solidFill>
            </a:endParaRPr>
          </a:p>
          <a:p>
            <a:pPr algn="ctr"/>
            <a:endParaRPr lang="en-US" sz="11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="" xmlns:a16="http://schemas.microsoft.com/office/drawing/2014/main" id="{82D9ACA1-7D2C-4075-87EB-C68B23015C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3223" y="55925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270845" y="5777412"/>
            <a:ext cx="819402" cy="79910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TextBox 1"/>
          <p:cNvSpPr txBox="1"/>
          <p:nvPr/>
        </p:nvSpPr>
        <p:spPr>
          <a:xfrm>
            <a:off x="6080034" y="2234206"/>
            <a:ext cx="4911635" cy="2546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dirty="0">
                <a:cs typeface="+mj-cs"/>
              </a:rPr>
              <a:t>يكون التصويب بيد واحده.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dirty="0">
                <a:cs typeface="+mj-cs"/>
              </a:rPr>
              <a:t>التصويب نحو الحائط.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dirty="0">
                <a:cs typeface="+mj-cs"/>
              </a:rPr>
              <a:t>التصويب على الهدف المحدد امامك.</a:t>
            </a: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="" xmlns:a16="http://schemas.microsoft.com/office/drawing/2014/main" id="{49FD1D41-BB6A-46C3-879D-0BCE81E12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7863" y="5625012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86" t="39569" r="46074" b="28389"/>
          <a:stretch/>
        </p:blipFill>
        <p:spPr>
          <a:xfrm>
            <a:off x="875763" y="1825242"/>
            <a:ext cx="4713668" cy="33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-4-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301"/>
          <a:stretch/>
        </p:blipFill>
        <p:spPr>
          <a:xfrm>
            <a:off x="68745" y="-1"/>
            <a:ext cx="12123255" cy="6830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225092" y="120988"/>
            <a:ext cx="819402" cy="79910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031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 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009" y="683185"/>
            <a:ext cx="2413044" cy="16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nd glass 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80932" y="1232869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5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 معي...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205" y="2439854"/>
            <a:ext cx="94339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6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الأداة المستخدمة بالتمرين السابق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3557" y="5372329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5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الكرة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7702" y="5372329"/>
            <a:ext cx="3006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5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الطوق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0919" y="5297447"/>
            <a:ext cx="3006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5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الحبل</a:t>
            </a:r>
          </a:p>
        </p:txBody>
      </p:sp>
      <p:sp>
        <p:nvSpPr>
          <p:cNvPr id="12" name="Action Button: Home 11">
            <a:hlinkClick r:id="rId8" action="ppaction://hlinksldjump" highlightClick="1"/>
          </p:cNvPr>
          <p:cNvSpPr/>
          <p:nvPr/>
        </p:nvSpPr>
        <p:spPr>
          <a:xfrm>
            <a:off x="341517" y="5889663"/>
            <a:ext cx="819402" cy="79910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026" name="Picture 2" descr="Image result for طوق رياضي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09" y="3479090"/>
            <a:ext cx="1395046" cy="18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كرتون حبال الوثب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3" y="3734212"/>
            <a:ext cx="1548852" cy="14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كرة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36" y="3820335"/>
            <a:ext cx="1187176" cy="11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="" xmlns:a16="http://schemas.microsoft.com/office/drawing/2014/main" id="{D16C2EA9-7278-4E3A-8FC5-814055C3A5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7349" y="2550991"/>
            <a:ext cx="1580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أحسنت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948" y="2259524"/>
            <a:ext cx="3272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التصويب بالكرة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03273" y="5759112"/>
            <a:ext cx="819402" cy="79910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Rectangle 9"/>
          <p:cNvSpPr/>
          <p:nvPr/>
        </p:nvSpPr>
        <p:spPr>
          <a:xfrm>
            <a:off x="7394863" y="5034871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5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الكرة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6" descr="Image result for كرة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11" y="3469108"/>
            <a:ext cx="1187176" cy="11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متحركة نجو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0000" l="781" r="99219">
                        <a14:foregroundMark x1="28906" y1="50625" x2="28906" y2="50625"/>
                        <a14:foregroundMark x1="72656" y1="45000" x2="72656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11" y="3469108"/>
            <a:ext cx="2036640" cy="20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7">
            <a:hlinkClick r:id="" action="ppaction://media"/>
            <a:extLst>
              <a:ext uri="{FF2B5EF4-FFF2-40B4-BE49-F238E27FC236}">
                <a16:creationId xmlns="" xmlns:a16="http://schemas.microsoft.com/office/drawing/2014/main" id="{83AE8DC3-9746-4E26-8F23-AD35633CAC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0999" y="57591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</TotalTime>
  <Words>51</Words>
  <Application>Microsoft Office PowerPoint</Application>
  <PresentationFormat>Widescreen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Hiba Saleh Ali Mohammed</cp:lastModifiedBy>
  <cp:revision>40</cp:revision>
  <dcterms:created xsi:type="dcterms:W3CDTF">2020-03-04T10:47:58Z</dcterms:created>
  <dcterms:modified xsi:type="dcterms:W3CDTF">2020-03-25T08:51:47Z</dcterms:modified>
</cp:coreProperties>
</file>