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media4.mp4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1" r:id="rId6"/>
    <p:sldId id="258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F3B20-48D7-4D2D-824A-21AFC52B186C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AC257C7-8F7E-4761-AE53-D5C78E2F2338}">
      <dgm:prSet phldrT="[Text]"/>
      <dgm:spPr/>
      <dgm:t>
        <a:bodyPr/>
        <a:lstStyle/>
        <a:p>
          <a:r>
            <a:rPr lang="ar-BH" dirty="0"/>
            <a:t>نقاط فنية وتعليمية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47454CB-AA36-428F-8297-ABB99A50A2A5}" type="parTrans" cxnId="{698829F6-58DA-4972-A0E0-42239BF4E326}">
      <dgm:prSet/>
      <dgm:spPr/>
      <dgm:t>
        <a:bodyPr/>
        <a:lstStyle/>
        <a:p>
          <a:endParaRPr lang="en-US"/>
        </a:p>
      </dgm:t>
    </dgm:pt>
    <dgm:pt modelId="{AC38CFAD-8324-41DF-9966-42C71C2354E1}" type="sibTrans" cxnId="{698829F6-58DA-4972-A0E0-42239BF4E326}">
      <dgm:prSet/>
      <dgm:spPr/>
      <dgm:t>
        <a:bodyPr/>
        <a:lstStyle/>
        <a:p>
          <a:endParaRPr lang="en-US"/>
        </a:p>
      </dgm:t>
    </dgm:pt>
    <dgm:pt modelId="{084ADB5C-F302-4F38-9CD3-EF38457053FC}">
      <dgm:prSet phldrT="[Text]"/>
      <dgm:spPr/>
      <dgm:t>
        <a:bodyPr/>
        <a:lstStyle/>
        <a:p>
          <a:r>
            <a:rPr lang="ar-BH" dirty="0"/>
            <a:t>فيديو تعليمي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BED309E0-7084-44BB-8694-C5269E97CA94}" type="parTrans" cxnId="{A86735C0-89B8-4C4D-96F1-5797AE6D7CD4}">
      <dgm:prSet/>
      <dgm:spPr/>
      <dgm:t>
        <a:bodyPr/>
        <a:lstStyle/>
        <a:p>
          <a:endParaRPr lang="en-US"/>
        </a:p>
      </dgm:t>
    </dgm:pt>
    <dgm:pt modelId="{CD09B5C5-B6C0-4079-BB63-0A031AF1D2E4}" type="sibTrans" cxnId="{A86735C0-89B8-4C4D-96F1-5797AE6D7CD4}">
      <dgm:prSet/>
      <dgm:spPr/>
      <dgm:t>
        <a:bodyPr/>
        <a:lstStyle/>
        <a:p>
          <a:endParaRPr lang="en-US"/>
        </a:p>
      </dgm:t>
    </dgm:pt>
    <dgm:pt modelId="{4F4A0151-E250-4BAC-88DD-CCD7642AC6A4}">
      <dgm:prSet phldrT="[Text]"/>
      <dgm:spPr/>
      <dgm:t>
        <a:bodyPr/>
        <a:lstStyle/>
        <a:p>
          <a:r>
            <a:rPr lang="ar-BH" dirty="0"/>
            <a:t>تقييم ذاتي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4BF9D8F1-1A38-4DCB-A5B5-53A8754DA3E1}" type="parTrans" cxnId="{0E9FC0E6-B162-4472-8D23-7BF1B74FCB27}">
      <dgm:prSet/>
      <dgm:spPr/>
      <dgm:t>
        <a:bodyPr/>
        <a:lstStyle/>
        <a:p>
          <a:endParaRPr lang="en-US"/>
        </a:p>
      </dgm:t>
    </dgm:pt>
    <dgm:pt modelId="{43BCA23C-78FD-46CC-A3D8-B9009A96425A}" type="sibTrans" cxnId="{0E9FC0E6-B162-4472-8D23-7BF1B74FCB27}">
      <dgm:prSet/>
      <dgm:spPr/>
      <dgm:t>
        <a:bodyPr/>
        <a:lstStyle/>
        <a:p>
          <a:endParaRPr lang="en-US"/>
        </a:p>
      </dgm:t>
    </dgm:pt>
    <dgm:pt modelId="{4691D0AA-56A2-451E-8217-0ED678FAA2BE}" type="pres">
      <dgm:prSet presAssocID="{729F3B20-48D7-4D2D-824A-21AFC52B186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2D7D06C6-D129-4896-87E8-555816851082}" type="pres">
      <dgm:prSet presAssocID="{9AC257C7-8F7E-4761-AE53-D5C78E2F2338}" presName="Accent1" presStyleCnt="0"/>
      <dgm:spPr/>
    </dgm:pt>
    <dgm:pt modelId="{BC0708A9-AD5F-4F4D-B4BB-9962099E9F3A}" type="pres">
      <dgm:prSet presAssocID="{9AC257C7-8F7E-4761-AE53-D5C78E2F2338}" presName="Accent" presStyleLbl="node1" presStyleIdx="0" presStyleCnt="3" custLinFactNeighborX="64109" custLinFactNeighborY="19030"/>
      <dgm:spPr/>
    </dgm:pt>
    <dgm:pt modelId="{A4F35536-276F-4986-B6D1-D35FC6B710CB}" type="pres">
      <dgm:prSet presAssocID="{9AC257C7-8F7E-4761-AE53-D5C78E2F2338}" presName="Parent1" presStyleLbl="revTx" presStyleIdx="0" presStyleCnt="3" custLinFactX="15672" custLinFactNeighborX="100000" custLinFactNeighborY="876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7862842-662E-4980-B326-F28EC6AEAD57}" type="pres">
      <dgm:prSet presAssocID="{084ADB5C-F302-4F38-9CD3-EF38457053FC}" presName="Accent2" presStyleCnt="0"/>
      <dgm:spPr/>
    </dgm:pt>
    <dgm:pt modelId="{09651805-0E4F-4713-9F73-1925FD8A7DBD}" type="pres">
      <dgm:prSet presAssocID="{084ADB5C-F302-4F38-9CD3-EF38457053FC}" presName="Accent" presStyleLbl="node1" presStyleIdx="1" presStyleCnt="3" custLinFactNeighborX="-27547" custLinFactNeighborY="-23036"/>
      <dgm:spPr/>
    </dgm:pt>
    <dgm:pt modelId="{D8CBA6BB-E49D-4714-801A-49546D2345D7}" type="pres">
      <dgm:prSet presAssocID="{084ADB5C-F302-4F38-9CD3-EF38457053FC}" presName="Parent2" presStyleLbl="revTx" presStyleIdx="1" presStyleCnt="3" custLinFactNeighborX="-45066" custLinFactNeighborY="-703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F0CAF4E-2AEA-4A47-850F-C736851F3FDD}" type="pres">
      <dgm:prSet presAssocID="{4F4A0151-E250-4BAC-88DD-CCD7642AC6A4}" presName="Accent3" presStyleCnt="0"/>
      <dgm:spPr/>
    </dgm:pt>
    <dgm:pt modelId="{E0B9D4DC-9C9B-469D-AB98-41A8D40404A2}" type="pres">
      <dgm:prSet presAssocID="{4F4A0151-E250-4BAC-88DD-CCD7642AC6A4}" presName="Accent" presStyleLbl="node1" presStyleIdx="2" presStyleCnt="3" custLinFactNeighborX="8161" custLinFactNeighborY="15151"/>
      <dgm:spPr/>
    </dgm:pt>
    <dgm:pt modelId="{02A7499D-9F3F-4C2B-B557-8F524C6270C8}" type="pres">
      <dgm:prSet presAssocID="{4F4A0151-E250-4BAC-88DD-CCD7642AC6A4}" presName="Parent3" presStyleLbl="revTx" presStyleIdx="2" presStyleCnt="3" custLinFactNeighborX="15322" custLinFactNeighborY="486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DD1232A7-7C4B-4E19-BFD0-27E34664DC35}" type="presOf" srcId="{084ADB5C-F302-4F38-9CD3-EF38457053FC}" destId="{D8CBA6BB-E49D-4714-801A-49546D2345D7}" srcOrd="0" destOrd="0" presId="urn:microsoft.com/office/officeart/2009/layout/CircleArrowProcess"/>
    <dgm:cxn modelId="{698829F6-58DA-4972-A0E0-42239BF4E326}" srcId="{729F3B20-48D7-4D2D-824A-21AFC52B186C}" destId="{9AC257C7-8F7E-4761-AE53-D5C78E2F2338}" srcOrd="0" destOrd="0" parTransId="{B47454CB-AA36-428F-8297-ABB99A50A2A5}" sibTransId="{AC38CFAD-8324-41DF-9966-42C71C2354E1}"/>
    <dgm:cxn modelId="{15F39CEA-2FBA-4333-B67E-B8701D02E221}" type="presOf" srcId="{729F3B20-48D7-4D2D-824A-21AFC52B186C}" destId="{4691D0AA-56A2-451E-8217-0ED678FAA2BE}" srcOrd="0" destOrd="0" presId="urn:microsoft.com/office/officeart/2009/layout/CircleArrowProcess"/>
    <dgm:cxn modelId="{A86735C0-89B8-4C4D-96F1-5797AE6D7CD4}" srcId="{729F3B20-48D7-4D2D-824A-21AFC52B186C}" destId="{084ADB5C-F302-4F38-9CD3-EF38457053FC}" srcOrd="1" destOrd="0" parTransId="{BED309E0-7084-44BB-8694-C5269E97CA94}" sibTransId="{CD09B5C5-B6C0-4079-BB63-0A031AF1D2E4}"/>
    <dgm:cxn modelId="{8E409D23-0B75-4FD3-9F80-E9F315211E34}" type="presOf" srcId="{9AC257C7-8F7E-4761-AE53-D5C78E2F2338}" destId="{A4F35536-276F-4986-B6D1-D35FC6B710CB}" srcOrd="0" destOrd="0" presId="urn:microsoft.com/office/officeart/2009/layout/CircleArrowProcess"/>
    <dgm:cxn modelId="{FCF7DB08-2661-4488-B5FA-8009FB3C77DA}" type="presOf" srcId="{4F4A0151-E250-4BAC-88DD-CCD7642AC6A4}" destId="{02A7499D-9F3F-4C2B-B557-8F524C6270C8}" srcOrd="0" destOrd="0" presId="urn:microsoft.com/office/officeart/2009/layout/CircleArrowProcess"/>
    <dgm:cxn modelId="{0E9FC0E6-B162-4472-8D23-7BF1B74FCB27}" srcId="{729F3B20-48D7-4D2D-824A-21AFC52B186C}" destId="{4F4A0151-E250-4BAC-88DD-CCD7642AC6A4}" srcOrd="2" destOrd="0" parTransId="{4BF9D8F1-1A38-4DCB-A5B5-53A8754DA3E1}" sibTransId="{43BCA23C-78FD-46CC-A3D8-B9009A96425A}"/>
    <dgm:cxn modelId="{F84ACB8C-9CAA-4BCF-99FA-F123BD297ACC}" type="presParOf" srcId="{4691D0AA-56A2-451E-8217-0ED678FAA2BE}" destId="{2D7D06C6-D129-4896-87E8-555816851082}" srcOrd="0" destOrd="0" presId="urn:microsoft.com/office/officeart/2009/layout/CircleArrowProcess"/>
    <dgm:cxn modelId="{7BB2339C-EEC2-4FF9-8283-D40947EAB5B7}" type="presParOf" srcId="{2D7D06C6-D129-4896-87E8-555816851082}" destId="{BC0708A9-AD5F-4F4D-B4BB-9962099E9F3A}" srcOrd="0" destOrd="0" presId="urn:microsoft.com/office/officeart/2009/layout/CircleArrowProcess"/>
    <dgm:cxn modelId="{3DF07F7A-377E-4379-B7ED-216EC44F7B24}" type="presParOf" srcId="{4691D0AA-56A2-451E-8217-0ED678FAA2BE}" destId="{A4F35536-276F-4986-B6D1-D35FC6B710CB}" srcOrd="1" destOrd="0" presId="urn:microsoft.com/office/officeart/2009/layout/CircleArrowProcess"/>
    <dgm:cxn modelId="{E1E2EA04-2D67-4B6D-A377-2BFDC7023682}" type="presParOf" srcId="{4691D0AA-56A2-451E-8217-0ED678FAA2BE}" destId="{37862842-662E-4980-B326-F28EC6AEAD57}" srcOrd="2" destOrd="0" presId="urn:microsoft.com/office/officeart/2009/layout/CircleArrowProcess"/>
    <dgm:cxn modelId="{0899AE5E-C192-4B73-A966-646CD3D04691}" type="presParOf" srcId="{37862842-662E-4980-B326-F28EC6AEAD57}" destId="{09651805-0E4F-4713-9F73-1925FD8A7DBD}" srcOrd="0" destOrd="0" presId="urn:microsoft.com/office/officeart/2009/layout/CircleArrowProcess"/>
    <dgm:cxn modelId="{8275D428-0595-4ED0-B2A9-A4E092C03051}" type="presParOf" srcId="{4691D0AA-56A2-451E-8217-0ED678FAA2BE}" destId="{D8CBA6BB-E49D-4714-801A-49546D2345D7}" srcOrd="3" destOrd="0" presId="urn:microsoft.com/office/officeart/2009/layout/CircleArrowProcess"/>
    <dgm:cxn modelId="{37C8C3CD-E1F4-4B2D-ADA1-6E9EE100F496}" type="presParOf" srcId="{4691D0AA-56A2-451E-8217-0ED678FAA2BE}" destId="{4F0CAF4E-2AEA-4A47-850F-C736851F3FDD}" srcOrd="4" destOrd="0" presId="urn:microsoft.com/office/officeart/2009/layout/CircleArrowProcess"/>
    <dgm:cxn modelId="{2C71EC41-EEA6-461F-B539-34D947163AAB}" type="presParOf" srcId="{4F0CAF4E-2AEA-4A47-850F-C736851F3FDD}" destId="{E0B9D4DC-9C9B-469D-AB98-41A8D40404A2}" srcOrd="0" destOrd="0" presId="urn:microsoft.com/office/officeart/2009/layout/CircleArrowProcess"/>
    <dgm:cxn modelId="{305658B1-47B2-4422-A769-4F0D1AD06C16}" type="presParOf" srcId="{4691D0AA-56A2-451E-8217-0ED678FAA2BE}" destId="{02A7499D-9F3F-4C2B-B557-8F524C6270C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gif"/><Relationship Id="rId12" Type="http://schemas.microsoft.com/office/2007/relationships/hdphoto" Target="../media/hdphoto4.wdp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6.gif"/><Relationship Id="rId11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843048"/>
            <a:ext cx="121920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الأول الابتدائي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1">
            <a:hlinkClick r:id="" action="ppaction://media"/>
            <a:extLst>
              <a:ext uri="{FF2B5EF4-FFF2-40B4-BE49-F238E27FC236}">
                <a16:creationId xmlns="" xmlns:a16="http://schemas.microsoft.com/office/drawing/2014/main" id="{C6DBC401-AEAE-408C-B0A9-951F26A9D9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2557" y="56442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843048"/>
            <a:ext cx="12192000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cs typeface="+mj-cs"/>
              </a:rPr>
              <a:t>العاب الصغيرة المرتبطة بكرة اليد</a:t>
            </a:r>
          </a:p>
          <a:p>
            <a:pPr algn="ctr"/>
            <a:r>
              <a:rPr lang="ar-BH" sz="6600" b="1" dirty="0">
                <a:solidFill>
                  <a:srgbClr val="002060"/>
                </a:solidFill>
                <a:cs typeface="+mj-cs"/>
              </a:rPr>
              <a:t>التصويب</a:t>
            </a:r>
            <a:endParaRPr lang="en-US" sz="6600" b="1" dirty="0">
              <a:solidFill>
                <a:srgbClr val="002060"/>
              </a:solidFill>
              <a:cs typeface="+mj-cs"/>
            </a:endParaRPr>
          </a:p>
        </p:txBody>
      </p:sp>
      <p:pic>
        <p:nvPicPr>
          <p:cNvPr id="2" name="2">
            <a:hlinkClick r:id="" action="ppaction://media"/>
            <a:extLst>
              <a:ext uri="{FF2B5EF4-FFF2-40B4-BE49-F238E27FC236}">
                <a16:creationId xmlns="" xmlns:a16="http://schemas.microsoft.com/office/drawing/2014/main" id="{40765BE6-D058-4702-9A2E-65F93FD732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44197" y="558508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5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822960" y="2834640"/>
            <a:ext cx="4480560" cy="198555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44101522"/>
              </p:ext>
            </p:extLst>
          </p:nvPr>
        </p:nvGraphicFramePr>
        <p:xfrm>
          <a:off x="3840480" y="444137"/>
          <a:ext cx="9219474" cy="5628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3143" y="3258577"/>
            <a:ext cx="475488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/>
              <a:t>العاب صغيرة مرتبطة بكرة اليد</a:t>
            </a:r>
          </a:p>
          <a:p>
            <a:pPr algn="ctr"/>
            <a:r>
              <a:rPr lang="ar-BH" sz="4400" b="1" dirty="0">
                <a:solidFill>
                  <a:srgbClr val="002060"/>
                </a:solidFill>
              </a:rPr>
              <a:t>التصويب</a:t>
            </a:r>
            <a:endParaRPr lang="en-US" sz="4400" b="1" dirty="0">
              <a:solidFill>
                <a:srgbClr val="002060"/>
              </a:solidFill>
            </a:endParaRPr>
          </a:p>
          <a:p>
            <a:pPr algn="ctr"/>
            <a:endParaRPr lang="en-US" sz="1100" b="1" dirty="0">
              <a:solidFill>
                <a:srgbClr val="002060"/>
              </a:solidFill>
              <a:cs typeface="+mj-cs"/>
            </a:endParaRPr>
          </a:p>
        </p:txBody>
      </p:sp>
      <p:pic>
        <p:nvPicPr>
          <p:cNvPr id="2" name="3">
            <a:hlinkClick r:id="" action="ppaction://media"/>
            <a:extLst>
              <a:ext uri="{FF2B5EF4-FFF2-40B4-BE49-F238E27FC236}">
                <a16:creationId xmlns="" xmlns:a16="http://schemas.microsoft.com/office/drawing/2014/main" id="{82D9ACA1-7D2C-4075-87EB-C68B23015C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103223" y="55925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92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tion Button: Home 3">
            <a:hlinkClick r:id="rId4" action="ppaction://hlinksldjump" highlightClick="1"/>
          </p:cNvPr>
          <p:cNvSpPr/>
          <p:nvPr/>
        </p:nvSpPr>
        <p:spPr>
          <a:xfrm>
            <a:off x="270845" y="5777412"/>
            <a:ext cx="819402" cy="799102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" name="TextBox 1"/>
          <p:cNvSpPr txBox="1"/>
          <p:nvPr/>
        </p:nvSpPr>
        <p:spPr>
          <a:xfrm>
            <a:off x="6080034" y="2234206"/>
            <a:ext cx="4911635" cy="25463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800" dirty="0">
                <a:cs typeface="+mj-cs"/>
              </a:rPr>
              <a:t>يكون التصويب بيد واحده.</a:t>
            </a:r>
          </a:p>
          <a:p>
            <a:pPr marL="457200" indent="-4572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800" dirty="0">
                <a:cs typeface="+mj-cs"/>
              </a:rPr>
              <a:t>التصويب نحو الحائط.</a:t>
            </a:r>
          </a:p>
          <a:p>
            <a:pPr marL="457200" indent="-4572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800" dirty="0">
                <a:cs typeface="+mj-cs"/>
              </a:rPr>
              <a:t>التصويب على الهدف المحدد امامك.</a:t>
            </a:r>
          </a:p>
        </p:txBody>
      </p:sp>
      <p:pic>
        <p:nvPicPr>
          <p:cNvPr id="3" name="4">
            <a:hlinkClick r:id="" action="ppaction://media"/>
            <a:extLst>
              <a:ext uri="{FF2B5EF4-FFF2-40B4-BE49-F238E27FC236}">
                <a16:creationId xmlns="" xmlns:a16="http://schemas.microsoft.com/office/drawing/2014/main" id="{49FD1D41-BB6A-46C3-879D-0BCE81E12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67863" y="5625012"/>
            <a:ext cx="304800" cy="30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8686" t="39569" r="46074" b="28389"/>
          <a:stretch/>
        </p:blipFill>
        <p:spPr>
          <a:xfrm>
            <a:off x="875763" y="1825242"/>
            <a:ext cx="4713668" cy="336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9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-4-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1301"/>
          <a:stretch/>
        </p:blipFill>
        <p:spPr>
          <a:xfrm>
            <a:off x="68745" y="-1"/>
            <a:ext cx="12123255" cy="6830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Action Button: Home 6">
            <a:hlinkClick r:id="rId5" action="ppaction://hlinksldjump" highlightClick="1"/>
          </p:cNvPr>
          <p:cNvSpPr/>
          <p:nvPr/>
        </p:nvSpPr>
        <p:spPr>
          <a:xfrm>
            <a:off x="225092" y="120988"/>
            <a:ext cx="819402" cy="799102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0319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question gif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83F3F7"/>
              </a:clrFrom>
              <a:clrTo>
                <a:srgbClr val="83F3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84009" y="683185"/>
            <a:ext cx="2413044" cy="160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sand glass 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658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780932" y="1232869"/>
            <a:ext cx="27029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54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 معي...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3205" y="2439854"/>
            <a:ext cx="94339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6000" dirty="0">
                <a:ln w="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ماهي الأداة المستخدمة بالتمرين السابق</a:t>
            </a:r>
            <a:endParaRPr lang="en-US" sz="6000" b="0" cap="none" spc="0" dirty="0">
              <a:ln w="0"/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63557" y="5372329"/>
            <a:ext cx="1468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54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الكرة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37702" y="5372329"/>
            <a:ext cx="30062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54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الطوق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60919" y="5297447"/>
            <a:ext cx="30062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54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الحبل</a:t>
            </a:r>
          </a:p>
        </p:txBody>
      </p:sp>
      <p:sp>
        <p:nvSpPr>
          <p:cNvPr id="12" name="Action Button: Home 11">
            <a:hlinkClick r:id="rId8" action="ppaction://hlinksldjump" highlightClick="1"/>
          </p:cNvPr>
          <p:cNvSpPr/>
          <p:nvPr/>
        </p:nvSpPr>
        <p:spPr>
          <a:xfrm>
            <a:off x="341517" y="5889663"/>
            <a:ext cx="819402" cy="799102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026" name="Picture 2" descr="Image result for طوق رياضي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309" y="3479090"/>
            <a:ext cx="1395046" cy="181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كرتون حبال الوثب"/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4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23" y="3734212"/>
            <a:ext cx="1548852" cy="149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كرة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836" y="3820335"/>
            <a:ext cx="1187176" cy="118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6">
            <a:hlinkClick r:id="" action="ppaction://media"/>
            <a:extLst>
              <a:ext uri="{FF2B5EF4-FFF2-40B4-BE49-F238E27FC236}">
                <a16:creationId xmlns="" xmlns:a16="http://schemas.microsoft.com/office/drawing/2014/main" id="{D16C2EA9-7278-4E3A-8FC5-814055C3A5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47349" y="2550991"/>
            <a:ext cx="15808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أحسنت</a:t>
            </a:r>
            <a:endParaRPr lang="en-US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98948" y="2259524"/>
            <a:ext cx="32720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التصويب بالكرة</a:t>
            </a:r>
            <a:endParaRPr lang="en-US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Action Button: Home 8">
            <a:hlinkClick r:id="rId4" action="ppaction://hlinksldjump" highlightClick="1"/>
          </p:cNvPr>
          <p:cNvSpPr/>
          <p:nvPr/>
        </p:nvSpPr>
        <p:spPr>
          <a:xfrm>
            <a:off x="403273" y="5759112"/>
            <a:ext cx="819402" cy="799102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Rectangle 9"/>
          <p:cNvSpPr/>
          <p:nvPr/>
        </p:nvSpPr>
        <p:spPr>
          <a:xfrm>
            <a:off x="7394863" y="5034871"/>
            <a:ext cx="1468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54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الكرة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6" descr="Image result for كرة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11" y="3469108"/>
            <a:ext cx="1187176" cy="118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متحركة نجوم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5" b="90000" l="781" r="99219">
                        <a14:foregroundMark x1="28906" y1="50625" x2="28906" y2="50625"/>
                        <a14:foregroundMark x1="72656" y1="45000" x2="72656" y2="4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911" y="3469108"/>
            <a:ext cx="2036640" cy="203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7">
            <a:hlinkClick r:id="" action="ppaction://media"/>
            <a:extLst>
              <a:ext uri="{FF2B5EF4-FFF2-40B4-BE49-F238E27FC236}">
                <a16:creationId xmlns="" xmlns:a16="http://schemas.microsoft.com/office/drawing/2014/main" id="{83AE8DC3-9746-4E26-8F23-AD35633CAC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70999" y="575911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0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9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</TotalTime>
  <Words>51</Words>
  <Application>Microsoft Office PowerPoint</Application>
  <PresentationFormat>Widescreen</PresentationFormat>
  <Paragraphs>19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Hiba Saleh Ali Mohammed</cp:lastModifiedBy>
  <cp:revision>40</cp:revision>
  <dcterms:created xsi:type="dcterms:W3CDTF">2020-03-04T10:47:58Z</dcterms:created>
  <dcterms:modified xsi:type="dcterms:W3CDTF">2020-03-25T08:51:47Z</dcterms:modified>
</cp:coreProperties>
</file>