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rtl="1" saveSubsetFonts="1" autoCompressPictures="0">
  <p:sldMasterIdLst>
    <p:sldMasterId id="2147483660" r:id="rId1"/>
  </p:sldMasterIdLst>
  <p:notesMasterIdLst>
    <p:notesMasterId r:id="rId7"/>
  </p:notesMasterIdLst>
  <p:sldIdLst>
    <p:sldId id="283" r:id="rId2"/>
    <p:sldId id="284" r:id="rId3"/>
    <p:sldId id="257" r:id="rId4"/>
    <p:sldId id="258" r:id="rId5"/>
    <p:sldId id="285" r:id="rId6"/>
  </p:sldIdLst>
  <p:sldSz cx="7099300" cy="99441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2C1C1"/>
    <a:srgbClr val="238CAB"/>
    <a:srgbClr val="10445A"/>
    <a:srgbClr val="61C1D2"/>
    <a:srgbClr val="12445A"/>
    <a:srgbClr val="003744"/>
    <a:srgbClr val="1673A3"/>
    <a:srgbClr val="1473A3"/>
    <a:srgbClr val="72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90"/>
    <p:restoredTop sz="94694"/>
  </p:normalViewPr>
  <p:slideViewPr>
    <p:cSldViewPr snapToGrid="0">
      <p:cViewPr varScale="1">
        <p:scale>
          <a:sx n="83" d="100"/>
          <a:sy n="83" d="100"/>
        </p:scale>
        <p:origin x="24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C7BD68-1768-444B-B89C-AC7C073FF7F5}" type="datetimeFigureOut">
              <a:rPr lang="ar-SA" smtClean="0"/>
              <a:t>13 جمادى الأولى، 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0F98C5-A106-9D49-9B70-016852CA3C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9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F630D35-6D27-4627-45FF-BFB3A15A9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752" t="44557" r="25756" b="45485"/>
          <a:stretch>
            <a:fillRect/>
          </a:stretch>
        </p:blipFill>
        <p:spPr>
          <a:xfrm>
            <a:off x="385593" y="9479659"/>
            <a:ext cx="1547232" cy="30706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66A8201-1F13-1C64-A463-46DDEFC9A7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383" y="265252"/>
            <a:ext cx="637326" cy="484368"/>
          </a:xfrm>
          <a:prstGeom prst="rect">
            <a:avLst/>
          </a:prstGeom>
        </p:spPr>
      </p:pic>
      <p:cxnSp>
        <p:nvCxnSpPr>
          <p:cNvPr id="23" name="موصل مستقيم 22">
            <a:extLst>
              <a:ext uri="{FF2B5EF4-FFF2-40B4-BE49-F238E27FC236}">
                <a16:creationId xmlns:a16="http://schemas.microsoft.com/office/drawing/2014/main" id="{9EB35518-E9E6-F637-FC9F-D1B2E2190851}"/>
              </a:ext>
            </a:extLst>
          </p:cNvPr>
          <p:cNvCxnSpPr>
            <a:cxnSpLocks/>
          </p:cNvCxnSpPr>
          <p:nvPr userDrawn="1"/>
        </p:nvCxnSpPr>
        <p:spPr>
          <a:xfrm>
            <a:off x="6018404" y="261910"/>
            <a:ext cx="0" cy="4910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نصر نائب لرقم الشريحة 26">
            <a:extLst>
              <a:ext uri="{FF2B5EF4-FFF2-40B4-BE49-F238E27FC236}">
                <a16:creationId xmlns:a16="http://schemas.microsoft.com/office/drawing/2014/main" id="{68DF4C19-59BD-09C5-052E-2C2D63693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593" y="91996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defRPr>
            </a:lvl1pPr>
          </a:lstStyle>
          <a:p>
            <a:fld id="{74B57E26-2E2A-D243-8E5C-CC143437907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88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F630D35-6D27-4627-45FF-BFB3A15A9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752" t="44557" r="25756" b="45485"/>
          <a:stretch>
            <a:fillRect/>
          </a:stretch>
        </p:blipFill>
        <p:spPr>
          <a:xfrm>
            <a:off x="385593" y="9479659"/>
            <a:ext cx="1547232" cy="30706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F62348-DC6A-4E27-2CB3-083441289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7520" y="4514431"/>
            <a:ext cx="1204260" cy="9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5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2D8FA014-C8F2-F858-8F90-9A8C5AA41EFE}"/>
              </a:ext>
            </a:extLst>
          </p:cNvPr>
          <p:cNvSpPr/>
          <p:nvPr userDrawn="1"/>
        </p:nvSpPr>
        <p:spPr>
          <a:xfrm>
            <a:off x="0" y="0"/>
            <a:ext cx="7099300" cy="99441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0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2D8FA014-C8F2-F858-8F90-9A8C5AA41EFE}"/>
              </a:ext>
            </a:extLst>
          </p:cNvPr>
          <p:cNvSpPr/>
          <p:nvPr userDrawn="1"/>
        </p:nvSpPr>
        <p:spPr>
          <a:xfrm>
            <a:off x="0" y="0"/>
            <a:ext cx="7099300" cy="99441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24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رقم الشريحة 26">
            <a:extLst>
              <a:ext uri="{FF2B5EF4-FFF2-40B4-BE49-F238E27FC236}">
                <a16:creationId xmlns:a16="http://schemas.microsoft.com/office/drawing/2014/main" id="{ABC2EF60-019D-6E5E-CF16-92813CB3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593" y="91996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defRPr>
            </a:lvl1pPr>
          </a:lstStyle>
          <a:p>
            <a:fld id="{74B57E26-2E2A-D243-8E5C-CC143437907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hf hdr="0" ftr="0" dt="0"/>
  <p:txStyles>
    <p:titleStyle>
      <a:lvl1pPr algn="l" defTabSz="709940" rtl="1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r" defTabSz="709940" rtl="1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r" defTabSz="709940" rtl="1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r" defTabSz="709940" rtl="1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>
            <a:extLst>
              <a:ext uri="{FF2B5EF4-FFF2-40B4-BE49-F238E27FC236}">
                <a16:creationId xmlns:a16="http://schemas.microsoft.com/office/drawing/2014/main" id="{093CC3F0-F368-8B6A-98B5-AAF79E8DEB95}"/>
              </a:ext>
            </a:extLst>
          </p:cNvPr>
          <p:cNvSpPr/>
          <p:nvPr/>
        </p:nvSpPr>
        <p:spPr>
          <a:xfrm>
            <a:off x="1929003" y="4044446"/>
            <a:ext cx="3241295" cy="30777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/>
            <a:r>
              <a:rPr lang="ar" sz="1600" dirty="0">
                <a:solidFill>
                  <a:srgbClr val="6ACEE2"/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اسم الجهة المقدمة</a:t>
            </a:r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5E467361-8DF8-CA07-75E2-1A87AB56CA14}"/>
              </a:ext>
            </a:extLst>
          </p:cNvPr>
          <p:cNvCxnSpPr>
            <a:cxnSpLocks/>
          </p:cNvCxnSpPr>
          <p:nvPr/>
        </p:nvCxnSpPr>
        <p:spPr>
          <a:xfrm>
            <a:off x="1899270" y="3903503"/>
            <a:ext cx="33007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ذو زوايا قطرية مستديرة 6">
            <a:extLst>
              <a:ext uri="{FF2B5EF4-FFF2-40B4-BE49-F238E27FC236}">
                <a16:creationId xmlns:a16="http://schemas.microsoft.com/office/drawing/2014/main" id="{40ED47E2-B842-996A-5EFE-D2733E9CD87C}"/>
              </a:ext>
            </a:extLst>
          </p:cNvPr>
          <p:cNvSpPr/>
          <p:nvPr/>
        </p:nvSpPr>
        <p:spPr>
          <a:xfrm>
            <a:off x="1176861" y="3217314"/>
            <a:ext cx="4745579" cy="54524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>
                <a:solidFill>
                  <a:srgbClr val="FFFFF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عنوان العرض</a:t>
            </a:r>
          </a:p>
        </p:txBody>
      </p:sp>
      <p:sp>
        <p:nvSpPr>
          <p:cNvPr id="8" name="مستطيل ذو زوايا قطرية مستديرة 7">
            <a:extLst>
              <a:ext uri="{FF2B5EF4-FFF2-40B4-BE49-F238E27FC236}">
                <a16:creationId xmlns:a16="http://schemas.microsoft.com/office/drawing/2014/main" id="{CD25AAAA-7DE4-F463-C090-58805AC26F36}"/>
              </a:ext>
            </a:extLst>
          </p:cNvPr>
          <p:cNvSpPr/>
          <p:nvPr/>
        </p:nvSpPr>
        <p:spPr>
          <a:xfrm>
            <a:off x="1929003" y="8662941"/>
            <a:ext cx="3241295" cy="30777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  <a:sym typeface="Arial"/>
              </a:rPr>
              <a:t>اليوم – الشهر - السنة</a:t>
            </a:r>
            <a:endParaRPr lang="ar-JO" dirty="0">
              <a:solidFill>
                <a:schemeClr val="bg1"/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  <a:sym typeface="Arial"/>
            </a:endParaRPr>
          </a:p>
        </p:txBody>
      </p:sp>
      <p:sp>
        <p:nvSpPr>
          <p:cNvPr id="2" name="GVCLASSIFICATIONHEADER885598626"/>
          <p:cNvSpPr txBox="1"/>
          <p:nvPr/>
        </p:nvSpPr>
        <p:spPr>
          <a:xfrm>
            <a:off x="0" y="0"/>
            <a:ext cx="7099300" cy="11541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">
                <a:solidFill>
                  <a:srgbClr val="FFFFFF"/>
                </a:solidFill>
                <a:latin typeface="Calibri" panose="020F0502020204030204" pitchFamily="34" charset="0"/>
                <a:cs typeface="Helvetica Neue W23 for SKY Reg" panose="020B0604020202020204" pitchFamily="34" charset="-78"/>
              </a:rPr>
              <a:t>FDC-Public</a:t>
            </a:r>
            <a:endParaRPr lang="ar-SA" sz="100" dirty="0">
              <a:solidFill>
                <a:srgbClr val="FFFFFF"/>
              </a:solidFill>
              <a:latin typeface="Calibri" panose="020F0502020204030204" pitchFamily="34" charset="0"/>
              <a:cs typeface="Helvetica Neue W23 for SKY Reg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50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7EB8-B9F1-32BF-758A-8D2C9050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FDF83B4-DF8A-628B-5CE9-6DD6D73E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83" y="265252"/>
            <a:ext cx="637326" cy="484368"/>
          </a:xfrm>
          <a:prstGeom prst="rect">
            <a:avLst/>
          </a:prstGeom>
        </p:spPr>
      </p:pic>
      <p:cxnSp>
        <p:nvCxnSpPr>
          <p:cNvPr id="6" name="موصل مستقيم 5">
            <a:extLst>
              <a:ext uri="{FF2B5EF4-FFF2-40B4-BE49-F238E27FC236}">
                <a16:creationId xmlns:a16="http://schemas.microsoft.com/office/drawing/2014/main" id="{AD56B94E-5208-DA34-E975-D1FCB925BD08}"/>
              </a:ext>
            </a:extLst>
          </p:cNvPr>
          <p:cNvCxnSpPr>
            <a:cxnSpLocks/>
          </p:cNvCxnSpPr>
          <p:nvPr/>
        </p:nvCxnSpPr>
        <p:spPr>
          <a:xfrm>
            <a:off x="6018404" y="261910"/>
            <a:ext cx="0" cy="4910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D1ABA7C0-091E-DE77-D75B-A2472FBDC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593" y="9199603"/>
            <a:ext cx="2743200" cy="365125"/>
          </a:xfrm>
        </p:spPr>
        <p:txBody>
          <a:bodyPr/>
          <a:lstStyle/>
          <a:p>
            <a:fld id="{74B57E26-2E2A-D243-8E5C-CC1434379077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683A62-A784-E3F2-5671-E682995AFCD8}"/>
              </a:ext>
            </a:extLst>
          </p:cNvPr>
          <p:cNvSpPr txBox="1"/>
          <p:nvPr/>
        </p:nvSpPr>
        <p:spPr>
          <a:xfrm>
            <a:off x="2479043" y="381440"/>
            <a:ext cx="3539361" cy="25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1050"/>
              </a:lnSpc>
              <a:buNone/>
            </a:pP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عنوان العرض</a:t>
            </a:r>
            <a:endParaRPr lang="ar-SA" sz="1200" dirty="0">
              <a:solidFill>
                <a:schemeClr val="bg1">
                  <a:lumMod val="50000"/>
                </a:schemeClr>
              </a:solidFill>
              <a:effectLst/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A64696A-A7D9-8865-D140-3653C078B381}"/>
              </a:ext>
            </a:extLst>
          </p:cNvPr>
          <p:cNvSpPr/>
          <p:nvPr/>
        </p:nvSpPr>
        <p:spPr>
          <a:xfrm>
            <a:off x="2029057" y="2790177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1600" dirty="0">
                <a:solidFill>
                  <a:srgbClr val="7F7F7F"/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………………………………….</a:t>
            </a:r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CAAABBB-DDF5-A29C-A9B3-5789D898D6DC}"/>
              </a:ext>
            </a:extLst>
          </p:cNvPr>
          <p:cNvSpPr/>
          <p:nvPr/>
        </p:nvSpPr>
        <p:spPr>
          <a:xfrm>
            <a:off x="2029057" y="3432980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dirty="0">
                <a:solidFill>
                  <a:srgbClr val="7F7F7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…………………………………..</a:t>
            </a:r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BEAC00D-01C6-5D88-669A-485766164C03}"/>
              </a:ext>
            </a:extLst>
          </p:cNvPr>
          <p:cNvSpPr/>
          <p:nvPr/>
        </p:nvSpPr>
        <p:spPr>
          <a:xfrm>
            <a:off x="2029057" y="4075782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3A8EAE7-3B8E-66A9-AC31-FEF519065005}"/>
              </a:ext>
            </a:extLst>
          </p:cNvPr>
          <p:cNvSpPr/>
          <p:nvPr/>
        </p:nvSpPr>
        <p:spPr>
          <a:xfrm>
            <a:off x="2029057" y="4729299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35B47F9-2E58-7CA5-1D4D-6A5C9E04FA81}"/>
              </a:ext>
            </a:extLst>
          </p:cNvPr>
          <p:cNvSpPr/>
          <p:nvPr/>
        </p:nvSpPr>
        <p:spPr>
          <a:xfrm>
            <a:off x="2029057" y="5372103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13BCE77-C40F-C17D-D1F9-A45CD1945AAF}"/>
              </a:ext>
            </a:extLst>
          </p:cNvPr>
          <p:cNvSpPr/>
          <p:nvPr/>
        </p:nvSpPr>
        <p:spPr>
          <a:xfrm>
            <a:off x="2029057" y="6004193"/>
            <a:ext cx="3760236" cy="56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sz="1600" dirty="0">
              <a:solidFill>
                <a:srgbClr val="7F7F7F"/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C45BEF-03B5-5D08-B7D4-40918E9493D8}"/>
              </a:ext>
            </a:extLst>
          </p:cNvPr>
          <p:cNvSpPr txBox="1"/>
          <p:nvPr/>
        </p:nvSpPr>
        <p:spPr>
          <a:xfrm>
            <a:off x="5881076" y="2808374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1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E5A41F-703E-2B12-9A61-6632DBADCD94}"/>
              </a:ext>
            </a:extLst>
          </p:cNvPr>
          <p:cNvSpPr txBox="1"/>
          <p:nvPr/>
        </p:nvSpPr>
        <p:spPr>
          <a:xfrm>
            <a:off x="5881075" y="3468614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2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CA40DD4-CF80-0CE2-42F8-100CD7DAC0A4}"/>
              </a:ext>
            </a:extLst>
          </p:cNvPr>
          <p:cNvSpPr txBox="1"/>
          <p:nvPr/>
        </p:nvSpPr>
        <p:spPr>
          <a:xfrm>
            <a:off x="5881076" y="4129710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3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95F5849-0054-D202-B038-DE7F79EE60C2}"/>
              </a:ext>
            </a:extLst>
          </p:cNvPr>
          <p:cNvSpPr txBox="1"/>
          <p:nvPr/>
        </p:nvSpPr>
        <p:spPr>
          <a:xfrm>
            <a:off x="5881075" y="4745245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4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EEC3B76-2F18-9D81-66F7-8DEF585B08BF}"/>
              </a:ext>
            </a:extLst>
          </p:cNvPr>
          <p:cNvSpPr txBox="1"/>
          <p:nvPr/>
        </p:nvSpPr>
        <p:spPr>
          <a:xfrm>
            <a:off x="5881075" y="5393454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5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B8ED0AC-B9DE-13C8-A6CE-E8BC93F1F160}"/>
              </a:ext>
            </a:extLst>
          </p:cNvPr>
          <p:cNvSpPr txBox="1"/>
          <p:nvPr/>
        </p:nvSpPr>
        <p:spPr>
          <a:xfrm>
            <a:off x="5881075" y="6018454"/>
            <a:ext cx="32733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6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ea typeface="SF Arabic" pitchFamily="2" charset="-78"/>
              <a:cs typeface="Helvetica Neue W23 for SKY Reg" panose="020B0604020202020204" pitchFamily="34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3ABD984-A71F-EAD9-592E-1F354407E7AF}"/>
              </a:ext>
            </a:extLst>
          </p:cNvPr>
          <p:cNvGrpSpPr/>
          <p:nvPr/>
        </p:nvGrpSpPr>
        <p:grpSpPr>
          <a:xfrm>
            <a:off x="5787024" y="2864317"/>
            <a:ext cx="43983" cy="3648411"/>
            <a:chOff x="2817096" y="1495848"/>
            <a:chExt cx="1414464" cy="4029832"/>
          </a:xfrm>
          <a:gradFill>
            <a:gsLst>
              <a:gs pos="44000">
                <a:srgbClr val="1273A3"/>
              </a:gs>
              <a:gs pos="100000">
                <a:srgbClr val="69CEE3"/>
              </a:gs>
            </a:gsLst>
            <a:lin ang="5400000" scaled="1"/>
          </a:gradFill>
        </p:grpSpPr>
        <p:sp>
          <p:nvSpPr>
            <p:cNvPr id="18" name="مستطيل ذو زاويتين مستديرتين في نفس الجانب 37">
              <a:extLst>
                <a:ext uri="{FF2B5EF4-FFF2-40B4-BE49-F238E27FC236}">
                  <a16:creationId xmlns:a16="http://schemas.microsoft.com/office/drawing/2014/main" id="{CBB2F924-FBEF-37F4-8A48-0CB21DCB0569}"/>
                </a:ext>
              </a:extLst>
            </p:cNvPr>
            <p:cNvSpPr/>
            <p:nvPr/>
          </p:nvSpPr>
          <p:spPr>
            <a:xfrm rot="16200000" flipH="1">
              <a:off x="3284035" y="1028926"/>
              <a:ext cx="480604" cy="14144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  <p:sp>
          <p:nvSpPr>
            <p:cNvPr id="19" name="مستطيل ذو زاويتين مستديرتين في نفس الجانب 38">
              <a:extLst>
                <a:ext uri="{FF2B5EF4-FFF2-40B4-BE49-F238E27FC236}">
                  <a16:creationId xmlns:a16="http://schemas.microsoft.com/office/drawing/2014/main" id="{C682EF9A-C4D4-DDDD-8A69-01B5A05B9840}"/>
                </a:ext>
              </a:extLst>
            </p:cNvPr>
            <p:cNvSpPr/>
            <p:nvPr/>
          </p:nvSpPr>
          <p:spPr>
            <a:xfrm rot="16200000" flipH="1">
              <a:off x="3283950" y="1742135"/>
              <a:ext cx="480604" cy="1414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  <p:sp>
          <p:nvSpPr>
            <p:cNvPr id="20" name="مستطيل ذو زاويتين مستديرتين في نفس الجانب 39">
              <a:extLst>
                <a:ext uri="{FF2B5EF4-FFF2-40B4-BE49-F238E27FC236}">
                  <a16:creationId xmlns:a16="http://schemas.microsoft.com/office/drawing/2014/main" id="{4CC12ABD-0EE0-86F2-8CF3-39340D588CAF}"/>
                </a:ext>
              </a:extLst>
            </p:cNvPr>
            <p:cNvSpPr/>
            <p:nvPr/>
          </p:nvSpPr>
          <p:spPr>
            <a:xfrm rot="16200000" flipH="1">
              <a:off x="3283968" y="2463526"/>
              <a:ext cx="480604" cy="1414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  <p:sp>
          <p:nvSpPr>
            <p:cNvPr id="21" name="مستطيل ذو زاويتين مستديرتين في نفس الجانب 40">
              <a:extLst>
                <a:ext uri="{FF2B5EF4-FFF2-40B4-BE49-F238E27FC236}">
                  <a16:creationId xmlns:a16="http://schemas.microsoft.com/office/drawing/2014/main" id="{390CFF3B-DAAD-F756-9A18-4D9787F9D444}"/>
                </a:ext>
              </a:extLst>
            </p:cNvPr>
            <p:cNvSpPr/>
            <p:nvPr/>
          </p:nvSpPr>
          <p:spPr>
            <a:xfrm rot="16200000" flipH="1">
              <a:off x="3283968" y="3160180"/>
              <a:ext cx="480604" cy="1414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  <p:sp>
          <p:nvSpPr>
            <p:cNvPr id="22" name="مستطيل ذو زاويتين مستديرتين في نفس الجانب 41">
              <a:extLst>
                <a:ext uri="{FF2B5EF4-FFF2-40B4-BE49-F238E27FC236}">
                  <a16:creationId xmlns:a16="http://schemas.microsoft.com/office/drawing/2014/main" id="{8DDA60F4-B5F4-4AC9-27CF-62F153DE9BFE}"/>
                </a:ext>
              </a:extLst>
            </p:cNvPr>
            <p:cNvSpPr/>
            <p:nvPr/>
          </p:nvSpPr>
          <p:spPr>
            <a:xfrm rot="16200000" flipH="1">
              <a:off x="3283968" y="3889816"/>
              <a:ext cx="480604" cy="1414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  <p:sp>
          <p:nvSpPr>
            <p:cNvPr id="23" name="مستطيل ذو زاويتين مستديرتين في نفس الجانب 42">
              <a:extLst>
                <a:ext uri="{FF2B5EF4-FFF2-40B4-BE49-F238E27FC236}">
                  <a16:creationId xmlns:a16="http://schemas.microsoft.com/office/drawing/2014/main" id="{FE83416A-9968-7497-900D-0BB5558FE31E}"/>
                </a:ext>
              </a:extLst>
            </p:cNvPr>
            <p:cNvSpPr/>
            <p:nvPr/>
          </p:nvSpPr>
          <p:spPr>
            <a:xfrm rot="16200000" flipH="1">
              <a:off x="3283968" y="4578223"/>
              <a:ext cx="480604" cy="1414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endParaRPr lang="ar-SA" sz="2000" dirty="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43E3BB7-FCB2-DD86-49B7-F283305CC61D}"/>
              </a:ext>
            </a:extLst>
          </p:cNvPr>
          <p:cNvGrpSpPr/>
          <p:nvPr/>
        </p:nvGrpSpPr>
        <p:grpSpPr>
          <a:xfrm>
            <a:off x="1294134" y="2821504"/>
            <a:ext cx="730974" cy="3701254"/>
            <a:chOff x="2817093" y="1561800"/>
            <a:chExt cx="1414315" cy="3716548"/>
          </a:xfrm>
          <a:gradFill>
            <a:gsLst>
              <a:gs pos="44000">
                <a:srgbClr val="1273A3"/>
              </a:gs>
              <a:gs pos="100000">
                <a:srgbClr val="69CEE3"/>
              </a:gs>
            </a:gsLst>
            <a:lin ang="5400000" scaled="1"/>
          </a:gradFill>
        </p:grpSpPr>
        <p:sp>
          <p:nvSpPr>
            <p:cNvPr id="25" name="مستطيل ذو زاويتين مستديرتين في نفس الجانب 24">
              <a:extLst>
                <a:ext uri="{FF2B5EF4-FFF2-40B4-BE49-F238E27FC236}">
                  <a16:creationId xmlns:a16="http://schemas.microsoft.com/office/drawing/2014/main" id="{B98341BE-43C5-C653-5339-172A9C1CAC64}"/>
                </a:ext>
              </a:extLst>
            </p:cNvPr>
            <p:cNvSpPr/>
            <p:nvPr/>
          </p:nvSpPr>
          <p:spPr>
            <a:xfrm rot="16200000" flipH="1">
              <a:off x="3283948" y="1094945"/>
              <a:ext cx="480604" cy="1414313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  <p:sp>
          <p:nvSpPr>
            <p:cNvPr id="26" name="مستطيل ذو زاويتين مستديرتين في نفس الجانب 25">
              <a:extLst>
                <a:ext uri="{FF2B5EF4-FFF2-40B4-BE49-F238E27FC236}">
                  <a16:creationId xmlns:a16="http://schemas.microsoft.com/office/drawing/2014/main" id="{610D2EFD-5769-4CE3-E494-0F5D9D127416}"/>
                </a:ext>
              </a:extLst>
            </p:cNvPr>
            <p:cNvSpPr/>
            <p:nvPr/>
          </p:nvSpPr>
          <p:spPr>
            <a:xfrm rot="16200000" flipH="1">
              <a:off x="3283950" y="1742135"/>
              <a:ext cx="480604" cy="141431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  <p:sp>
          <p:nvSpPr>
            <p:cNvPr id="28" name="مستطيل ذو زاويتين مستديرتين في نفس الجانب 27">
              <a:extLst>
                <a:ext uri="{FF2B5EF4-FFF2-40B4-BE49-F238E27FC236}">
                  <a16:creationId xmlns:a16="http://schemas.microsoft.com/office/drawing/2014/main" id="{5F93C192-21F7-99A3-DC20-22B123975039}"/>
                </a:ext>
              </a:extLst>
            </p:cNvPr>
            <p:cNvSpPr/>
            <p:nvPr/>
          </p:nvSpPr>
          <p:spPr>
            <a:xfrm rot="16200000" flipH="1">
              <a:off x="3283949" y="2389324"/>
              <a:ext cx="480604" cy="141431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  <p:sp>
          <p:nvSpPr>
            <p:cNvPr id="29" name="مستطيل ذو زاويتين مستديرتين في نفس الجانب 28">
              <a:extLst>
                <a:ext uri="{FF2B5EF4-FFF2-40B4-BE49-F238E27FC236}">
                  <a16:creationId xmlns:a16="http://schemas.microsoft.com/office/drawing/2014/main" id="{83DAEB86-4DD0-4BDE-6EB4-FDCF275B480C}"/>
                </a:ext>
              </a:extLst>
            </p:cNvPr>
            <p:cNvSpPr/>
            <p:nvPr/>
          </p:nvSpPr>
          <p:spPr>
            <a:xfrm rot="16200000" flipH="1">
              <a:off x="3283949" y="3036512"/>
              <a:ext cx="480604" cy="141431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  <p:sp>
          <p:nvSpPr>
            <p:cNvPr id="30" name="مستطيل ذو زاويتين مستديرتين في نفس الجانب 29">
              <a:extLst>
                <a:ext uri="{FF2B5EF4-FFF2-40B4-BE49-F238E27FC236}">
                  <a16:creationId xmlns:a16="http://schemas.microsoft.com/office/drawing/2014/main" id="{44E1FA39-1A66-2044-1A27-0EBCA8A61E77}"/>
                </a:ext>
              </a:extLst>
            </p:cNvPr>
            <p:cNvSpPr/>
            <p:nvPr/>
          </p:nvSpPr>
          <p:spPr>
            <a:xfrm rot="16200000" flipH="1">
              <a:off x="3283949" y="3683702"/>
              <a:ext cx="480604" cy="141431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  <p:sp>
          <p:nvSpPr>
            <p:cNvPr id="50" name="مستطيل ذو زاويتين مستديرتين في نفس الجانب 49">
              <a:extLst>
                <a:ext uri="{FF2B5EF4-FFF2-40B4-BE49-F238E27FC236}">
                  <a16:creationId xmlns:a16="http://schemas.microsoft.com/office/drawing/2014/main" id="{1713F8BD-0D3D-EFC0-444E-9839FC3785F6}"/>
                </a:ext>
              </a:extLst>
            </p:cNvPr>
            <p:cNvSpPr/>
            <p:nvPr/>
          </p:nvSpPr>
          <p:spPr>
            <a:xfrm rot="16200000" flipH="1">
              <a:off x="3283950" y="4330890"/>
              <a:ext cx="480604" cy="141431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marL="0" algn="ctr" defTabSz="914400" rtl="0" eaLnBrk="1" latinLnBrk="0" hangingPunct="1"/>
              <a:r>
                <a:rPr lang="en-US" sz="1400" dirty="0">
                  <a:solidFill>
                    <a:schemeClr val="bg1"/>
                  </a:solidFill>
                  <a:latin typeface="Helvetica Neue W23 for SKY Reg" panose="020B0604020202020204" pitchFamily="34" charset="-78"/>
                  <a:cs typeface="Helvetica Neue W23 for SKY Reg" panose="020B0604020202020204" pitchFamily="34" charset="-78"/>
                </a:rPr>
                <a:t>0</a:t>
              </a:r>
              <a:endParaRPr lang="ar-SA" sz="1400" dirty="0">
                <a:solidFill>
                  <a:schemeClr val="bg1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endParaRPr>
            </a:p>
          </p:txBody>
        </p:sp>
      </p:grpSp>
      <p:sp>
        <p:nvSpPr>
          <p:cNvPr id="54" name="مستطيل ذو زاوية واحدة مستديرة 2">
            <a:extLst>
              <a:ext uri="{FF2B5EF4-FFF2-40B4-BE49-F238E27FC236}">
                <a16:creationId xmlns:a16="http://schemas.microsoft.com/office/drawing/2014/main" id="{3A8FB5BF-9945-3323-02C0-0A5EDF8EB130}"/>
              </a:ext>
            </a:extLst>
          </p:cNvPr>
          <p:cNvSpPr/>
          <p:nvPr/>
        </p:nvSpPr>
        <p:spPr>
          <a:xfrm flipH="1">
            <a:off x="4054397" y="1517595"/>
            <a:ext cx="3044903" cy="48641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351375"/>
                </a:solidFill>
                <a:latin typeface="Helvetica Neue W23 for SKY Reg" panose="020B0604020202020204" pitchFamily="34" charset="-78"/>
                <a:ea typeface="SF Arabic" pitchFamily="2" charset="-78"/>
                <a:cs typeface="Helvetica Neue W23 for SKY Reg" panose="020B0604020202020204" pitchFamily="34" charset="-78"/>
              </a:rPr>
              <a:t>المحتويات</a:t>
            </a:r>
          </a:p>
        </p:txBody>
      </p:sp>
      <p:cxnSp>
        <p:nvCxnSpPr>
          <p:cNvPr id="55" name="موصل مستقيم 30">
            <a:extLst>
              <a:ext uri="{FF2B5EF4-FFF2-40B4-BE49-F238E27FC236}">
                <a16:creationId xmlns:a16="http://schemas.microsoft.com/office/drawing/2014/main" id="{1CB4661C-51DB-5A4D-9D2A-50344AEA7236}"/>
              </a:ext>
            </a:extLst>
          </p:cNvPr>
          <p:cNvCxnSpPr>
            <a:cxnSpLocks/>
          </p:cNvCxnSpPr>
          <p:nvPr/>
        </p:nvCxnSpPr>
        <p:spPr>
          <a:xfrm flipH="1">
            <a:off x="4050823" y="2004005"/>
            <a:ext cx="3039148" cy="0"/>
          </a:xfrm>
          <a:prstGeom prst="line">
            <a:avLst/>
          </a:prstGeom>
          <a:ln w="19050">
            <a:solidFill>
              <a:srgbClr val="5BAE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VCLASSIFICATIONHEADER115070698"/>
          <p:cNvSpPr txBox="1"/>
          <p:nvPr/>
        </p:nvSpPr>
        <p:spPr>
          <a:xfrm>
            <a:off x="0" y="0"/>
            <a:ext cx="7099300" cy="11541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">
                <a:solidFill>
                  <a:srgbClr val="FFFFFF"/>
                </a:solidFill>
                <a:latin typeface="Calibri" panose="020F0502020204030204" pitchFamily="34" charset="0"/>
                <a:cs typeface="Helvetica Neue W23 for SKY Reg" panose="020B0604020202020204" pitchFamily="34" charset="-78"/>
              </a:rPr>
              <a:t>FDC-Public</a:t>
            </a:r>
            <a:endParaRPr lang="ar-SA" sz="100" dirty="0">
              <a:solidFill>
                <a:srgbClr val="FFFFFF"/>
              </a:solidFill>
              <a:latin typeface="Calibri" panose="020F0502020204030204" pitchFamily="34" charset="0"/>
              <a:cs typeface="Helvetica Neue W23 for SKY Reg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224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DB48B2-9576-933F-D731-FDEC528A5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B57E26-2E2A-D243-8E5C-CC1434379077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E8BDBC-2C85-D253-3458-6BD0D935F379}"/>
              </a:ext>
            </a:extLst>
          </p:cNvPr>
          <p:cNvSpPr txBox="1"/>
          <p:nvPr/>
        </p:nvSpPr>
        <p:spPr>
          <a:xfrm>
            <a:off x="834491" y="2539695"/>
            <a:ext cx="5430318" cy="3620222"/>
          </a:xfrm>
          <a:prstGeom prst="rect">
            <a:avLst/>
          </a:prstGeom>
          <a:solidFill>
            <a:schemeClr val="bg1">
              <a:lumMod val="90000"/>
              <a:alpha val="29000"/>
            </a:schemeClr>
          </a:solidFill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14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......................................................................................................</a:t>
            </a: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>
              <a:lnSpc>
                <a:spcPct val="150000"/>
              </a:lnSpc>
            </a:pPr>
            <a:endParaRPr lang="ar-SA" sz="14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5" name="مستطيل ذو زاويتين مستديرتين في نفس الجانب 4">
            <a:extLst>
              <a:ext uri="{FF2B5EF4-FFF2-40B4-BE49-F238E27FC236}">
                <a16:creationId xmlns:a16="http://schemas.microsoft.com/office/drawing/2014/main" id="{C15EA69D-49F4-8567-B121-E76D1257A674}"/>
              </a:ext>
            </a:extLst>
          </p:cNvPr>
          <p:cNvSpPr/>
          <p:nvPr/>
        </p:nvSpPr>
        <p:spPr>
          <a:xfrm>
            <a:off x="834489" y="2034889"/>
            <a:ext cx="5430319" cy="365125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b="1" dirty="0"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العنوان</a:t>
            </a:r>
            <a:endParaRPr lang="ar-SA" dirty="0"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723DEFA-C265-7EB3-9C5F-4C193B4D738E}"/>
              </a:ext>
            </a:extLst>
          </p:cNvPr>
          <p:cNvSpPr txBox="1"/>
          <p:nvPr/>
        </p:nvSpPr>
        <p:spPr>
          <a:xfrm>
            <a:off x="2479043" y="381440"/>
            <a:ext cx="3539361" cy="25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1050"/>
              </a:lnSpc>
              <a:buNone/>
            </a:pP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عنوان العرض</a:t>
            </a:r>
            <a:endParaRPr lang="ar-SA" sz="1200" dirty="0">
              <a:solidFill>
                <a:schemeClr val="bg1">
                  <a:lumMod val="50000"/>
                </a:schemeClr>
              </a:solidFill>
              <a:effectLst/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3" name="GVCLASSIFICATIONHEADER115070698"/>
          <p:cNvSpPr txBox="1"/>
          <p:nvPr/>
        </p:nvSpPr>
        <p:spPr>
          <a:xfrm>
            <a:off x="0" y="0"/>
            <a:ext cx="7099300" cy="11541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">
                <a:solidFill>
                  <a:srgbClr val="FFFFFF"/>
                </a:solidFill>
                <a:latin typeface="Calibri" panose="020F0502020204030204" pitchFamily="34" charset="0"/>
                <a:cs typeface="Helvetica Neue W23 for SKY Reg" panose="020B0604020202020204" pitchFamily="34" charset="-78"/>
              </a:rPr>
              <a:t>FDC-Public</a:t>
            </a:r>
            <a:endParaRPr lang="ar-SA" sz="100" dirty="0">
              <a:solidFill>
                <a:srgbClr val="FFFFFF"/>
              </a:solidFill>
              <a:latin typeface="Calibri" panose="020F0502020204030204" pitchFamily="34" charset="0"/>
              <a:cs typeface="Helvetica Neue W23 for SKY Reg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8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ذو زاويتين مستديرتين في نفس الجانب 13">
            <a:extLst>
              <a:ext uri="{FF2B5EF4-FFF2-40B4-BE49-F238E27FC236}">
                <a16:creationId xmlns:a16="http://schemas.microsoft.com/office/drawing/2014/main" id="{8700B9B2-B987-BD87-6710-F2B20161509F}"/>
              </a:ext>
            </a:extLst>
          </p:cNvPr>
          <p:cNvSpPr/>
          <p:nvPr/>
        </p:nvSpPr>
        <p:spPr>
          <a:xfrm flipV="1">
            <a:off x="0" y="1922164"/>
            <a:ext cx="7099300" cy="1737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407256-6F74-B512-2CCD-506F4C68C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B57E26-2E2A-D243-8E5C-CC1434379077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4" name="مستطيل ذو زاوية واحدة مستديرة 3">
            <a:extLst>
              <a:ext uri="{FF2B5EF4-FFF2-40B4-BE49-F238E27FC236}">
                <a16:creationId xmlns:a16="http://schemas.microsoft.com/office/drawing/2014/main" id="{A13D7095-D944-2294-DC0A-FA8CE78864FD}"/>
              </a:ext>
            </a:extLst>
          </p:cNvPr>
          <p:cNvSpPr/>
          <p:nvPr/>
        </p:nvSpPr>
        <p:spPr>
          <a:xfrm flipH="1">
            <a:off x="4644248" y="1386735"/>
            <a:ext cx="2459988" cy="350725"/>
          </a:xfrm>
          <a:prstGeom prst="round1Rect">
            <a:avLst/>
          </a:prstGeom>
          <a:solidFill>
            <a:srgbClr val="167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FFFFF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الموضوع</a:t>
            </a:r>
            <a:endParaRPr lang="ar-SA" dirty="0">
              <a:solidFill>
                <a:srgbClr val="FFFFFF"/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C214EBC-6210-CC6D-ED4A-969AC3A4E72F}"/>
              </a:ext>
            </a:extLst>
          </p:cNvPr>
          <p:cNvSpPr txBox="1"/>
          <p:nvPr/>
        </p:nvSpPr>
        <p:spPr>
          <a:xfrm>
            <a:off x="385593" y="2014580"/>
            <a:ext cx="6459708" cy="1408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1200" b="1" dirty="0"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العنوان الفرعي:</a:t>
            </a:r>
            <a:endParaRPr lang="en-US" sz="1200" b="1" dirty="0"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/>
            <a:endParaRPr lang="ar-SA" sz="12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</p:txBody>
      </p:sp>
      <p:sp>
        <p:nvSpPr>
          <p:cNvPr id="3" name="مستطيل ذو زاويتين مستديرتين في نفس الجانب 2">
            <a:extLst>
              <a:ext uri="{FF2B5EF4-FFF2-40B4-BE49-F238E27FC236}">
                <a16:creationId xmlns:a16="http://schemas.microsoft.com/office/drawing/2014/main" id="{CCBA28D2-9372-8342-1C1F-8003FADADA0C}"/>
              </a:ext>
            </a:extLst>
          </p:cNvPr>
          <p:cNvSpPr/>
          <p:nvPr/>
        </p:nvSpPr>
        <p:spPr>
          <a:xfrm flipV="1">
            <a:off x="0" y="4448388"/>
            <a:ext cx="7099300" cy="1737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  <p:sp>
        <p:nvSpPr>
          <p:cNvPr id="6" name="مستطيل ذو زاوية واحدة مستديرة 5">
            <a:extLst>
              <a:ext uri="{FF2B5EF4-FFF2-40B4-BE49-F238E27FC236}">
                <a16:creationId xmlns:a16="http://schemas.microsoft.com/office/drawing/2014/main" id="{D62EB479-0693-3DC3-E1A0-BD80A4FA8B7D}"/>
              </a:ext>
            </a:extLst>
          </p:cNvPr>
          <p:cNvSpPr/>
          <p:nvPr/>
        </p:nvSpPr>
        <p:spPr>
          <a:xfrm flipH="1">
            <a:off x="4644248" y="3912959"/>
            <a:ext cx="2459988" cy="350725"/>
          </a:xfrm>
          <a:prstGeom prst="round1Rect">
            <a:avLst/>
          </a:prstGeom>
          <a:solidFill>
            <a:srgbClr val="1673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solidFill>
                  <a:srgbClr val="FFFFF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الموضوع</a:t>
            </a:r>
            <a:endParaRPr lang="ar-SA" dirty="0">
              <a:solidFill>
                <a:srgbClr val="FFFFFF"/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EF8D0C-B1D9-4FAE-A247-04C5A4908825}"/>
              </a:ext>
            </a:extLst>
          </p:cNvPr>
          <p:cNvSpPr txBox="1"/>
          <p:nvPr/>
        </p:nvSpPr>
        <p:spPr>
          <a:xfrm>
            <a:off x="385593" y="4540804"/>
            <a:ext cx="6459708" cy="1408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1200" b="1" dirty="0"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العنوان الفرعي:</a:t>
            </a:r>
            <a:endParaRPr lang="en-US" sz="1200" b="1" dirty="0"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justLow" rtl="1"/>
            <a:endParaRPr lang="ar-SA" sz="1200" dirty="0">
              <a:solidFill>
                <a:schemeClr val="bg1">
                  <a:lumMod val="50000"/>
                </a:schemeClr>
              </a:solidFill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  <a:p>
            <a:pPr marL="342900" indent="-342900" algn="justLow" rtl="1">
              <a:lnSpc>
                <a:spcPct val="130000"/>
              </a:lnSpc>
              <a:buClr>
                <a:srgbClr val="1673A3"/>
              </a:buClr>
              <a:buFont typeface="+mj-lt"/>
              <a:buAutoNum type="arabicPeriod"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..................................................................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CE6548A-FA58-70D3-0DA7-8644DDD4A0F0}"/>
              </a:ext>
            </a:extLst>
          </p:cNvPr>
          <p:cNvSpPr txBox="1"/>
          <p:nvPr/>
        </p:nvSpPr>
        <p:spPr>
          <a:xfrm>
            <a:off x="2479043" y="381440"/>
            <a:ext cx="3539361" cy="25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1050"/>
              </a:lnSpc>
              <a:buNone/>
            </a:pP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عنوان العرض</a:t>
            </a:r>
            <a:endParaRPr lang="ar-SA" sz="1200" dirty="0">
              <a:solidFill>
                <a:schemeClr val="bg1">
                  <a:lumMod val="50000"/>
                </a:schemeClr>
              </a:solidFill>
              <a:effectLst/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</p:txBody>
      </p:sp>
      <p:sp>
        <p:nvSpPr>
          <p:cNvPr id="9" name="GVCLASSIFICATIONHEADER115070698"/>
          <p:cNvSpPr txBox="1"/>
          <p:nvPr/>
        </p:nvSpPr>
        <p:spPr>
          <a:xfrm>
            <a:off x="0" y="0"/>
            <a:ext cx="7099300" cy="115416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">
                <a:solidFill>
                  <a:srgbClr val="FFFFFF"/>
                </a:solidFill>
                <a:latin typeface="Calibri" panose="020F0502020204030204" pitchFamily="34" charset="0"/>
                <a:cs typeface="Helvetica Neue W23 for SKY Reg" panose="020B0604020202020204" pitchFamily="34" charset="-78"/>
              </a:rPr>
              <a:t>FDC-Public</a:t>
            </a:r>
            <a:endParaRPr lang="ar-SA" sz="100" dirty="0">
              <a:solidFill>
                <a:srgbClr val="FFFFFF"/>
              </a:solidFill>
              <a:latin typeface="Calibri" panose="020F0502020204030204" pitchFamily="34" charset="0"/>
              <a:cs typeface="Helvetica Neue W23 for SKY Reg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5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206AF2F-B5B1-9BE4-F1C5-AAA1A3F48CA1}"/>
              </a:ext>
            </a:extLst>
          </p:cNvPr>
          <p:cNvSpPr txBox="1"/>
          <p:nvPr/>
        </p:nvSpPr>
        <p:spPr>
          <a:xfrm>
            <a:off x="2642190" y="4545010"/>
            <a:ext cx="1814920" cy="85408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ctr" defTabSz="457200" rtl="1" eaLnBrk="1" latinLnBrk="0" hangingPunct="1">
              <a:lnSpc>
                <a:spcPct val="150000"/>
              </a:lnSpc>
            </a:pPr>
            <a:r>
              <a:rPr lang="ar-SA" sz="3600" dirty="0">
                <a:solidFill>
                  <a:srgbClr val="FFFFF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204854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OCID" val="de2c7021-5fe9-4eb0-b1d9-aae7e3b64b16"/>
  <p:tag name="DLPTAGID01" val="21f1a95851b2-عام - Public"/>
  <p:tag name="DLPTAGID02" val="FDC-عام - Public"/>
  <p:tag name="DLPTAGID03" val="FDC-Public"/>
  <p:tag name="CLASSIFICATIONTAGSETID" val="e16409a7-1700-4153-9090-3955bc2f0ae8"/>
  <p:tag name="CLASSIFICATION" val="عام - Public"/>
  <p:tag name="COMPLIANCETAGSETID" val="f14fc1f1-8950-40d5-8a29-45909da947d6"/>
  <p:tag name="FILEID" val="de2c7021-5fe9-4eb0-b1d9-aae7e3b64b16"/>
  <p:tag name="USERID" val="Hanan Abdullah Z. Al-Sultan"/>
  <p:tag name="TAGDATETIME" val="1447-05-11T10:45:54Z"/>
  <p:tag name="GVDATA" val="eyJPUyI6IldpbmRvd3MiLCJkb2NJRCI6ImRlMmM3MDIxLTVmZTktNGViMC1iMWQ5LWFhZTdlM2I2NGIxNiIsImRvY1N0YXRlIjoie1wiQ3VycmVudFN0YXRlXCI6XCJ7XFxcIkZpcnN0UGFnZURpZmZlcmVudFxcXCI6ZmFsc2UsXFxcIkRpZmZlcmVudE9kZEFuZEV2"/>
  <p:tag name="GVDATA0" val="ZW5QYWdlc1xcXCI6ZmFsc2UsXFxcIlBhZ2VDb3VudFxcXCI6NSxcXFwiSGVhZGVyTWV0YWRhdGFcXFwiOlxcXCI8c3BhbiBzdHlsZT1cXFxcXFxcImNvbG9yOndoaXRlO1xcXFxcXFwiPjxzcGFuIHN0eWxlPVxcXFxcXFwiZm9udC1zaXplOjFweFxcXFxcXFwiPjxz"/>
  <p:tag name="GVDATA1" val="cGFuIHN0eWxlPVxcXFxcXFwidGV4dC1hbGlnbjpyaWdodDtcXFxcXFxcIj48c3Bhbj5GREMtUHVibGljPC9zcGFuPjwvc3Bhbj48L3NwYW4+PC9zcGFuPlxcXCIsXFxcIlRoaXJkUGFydHlIZWFkZXJNZXRhZGF0YVxcXCI6XFxcIlxcXCIsXFxcIkdWSGVhZGVyRXhp"/>
  <p:tag name="GVDATA2" val="c3RzXFxcIjpmYWxzZSxcXFwiTm9uR1ZIZWFkZXJFeGlzdHNcXFwiOmZhbHNlLFxcXCJGbG9hdGluZ0hlYWRlckV4aXN0c1xcXCI6dHJ1ZSxcXFwiTm9uR1ZIZWFkZXJTaGFwZUV4aXN0c1xcXCI6ZmFsc2UsXFxcIlRoaXJkUGFydHlIZWFkZXJzXFxcIjpbXSxcXFwi"/>
  <p:tag name="GVDATA3" val="Rm9vdGVyTWV0YWRhdGFcXFwiOlxcXCI8c3BhbiBzdHlsZT1cXFxcXFxcImNvbG9yOiMyRkFFODA7XFxcXFxcXCI+PHNwYW4gc3R5bGU9XFxcXFxcXCJmb250LXNpemU6MTBweFxcXFxcXFwiPjxzcGFuIHN0eWxlPVxcXFxcXFwidGV4dC1hbGlnbjpsZWZ0O1xcXFxc"/>
  <p:tag name="GVDATA4" val="XFwiPjxzcGFuPlB1YmxpYyAtINi52KfZhTwvc3Bhbj48L3NwYW4+PC9zcGFuPjwvc3Bhbj5cXFxcblxcXCIsXFxcIlRoaXJkUGFydHlGb290ZXJNZXRhZGF0YVxcXCI6XFxcIlxcXCIsXFxcIkdWRm9vdGVyRXhpc3RzXFxcIjpmYWxzZSxcXFwiTm9uR1ZGb290ZXJF"/>
  <p:tag name="GVDATA5" val="eGlzdHNcXFwiOmZhbHNlLFxcXCJGbG9hdGluZ0Zvb3RlckV4aXN0c1xcXCI6ZmFsc2UsXFxcIk5vbkdWRm9vdGVyU2hhcGVFeGlzdHNcXFwiOmZhbHNlLFxcXCJUaGlyZFBhcnR5Rm9vdGVyc1xcXCI6W10sXFxcIldhdGVybWFya01ldGFkYXRhXFxcIjpudWxsLFxc"/>
  <p:tag name="GVDATA6" val="XCJXYXRlcm1hcmtFeGlzdHNcXFwiOmZhbHNlLFxcXCJQb3dlcnBvaW50VGl0bGVNZXRhZGF0YVxcXCI6XFxcIlxcXCIsXFxcIlBvd2VycG9pbnRTdWJ0aXRsZU1ldGFkYXRhXFxcIjpcXFwiXFxcIixcXFwiVGhpcmRQYXJ0eU1ldGFkYXRhRm91bmRcXFwiOmZhbHNl"/>
  <p:tag name="GVDATA7" val="fVwiLFwiSGVhZGVyXCI6XCI8c3BhbiBzdHlsZT1cXFwiY29sb3I6d2hpdGU7XFxcIj48c3BhbiBzdHlsZT1cXFwiZm9udC1zaXplOjFweFxcXCI+PHNwYW4gc3R5bGU9XFxcInRleHQtYWxpZ246cmlnaHQ7XFxcIj48c3Bhbj5GREMtUHVibGljPC9zcGFuPjwvc3Bh"/>
  <p:tag name="GVDATA8" val="bj48L3NwYW4+PC9zcGFuPlwiLFwiRm9vdGVyXCI6XCI8c3BhbiBzdHlsZT1cXFwiY29sb3I6IzJGQUU4MDtcXFwiPjxzcGFuIHN0eWxlPVxcXCJmb250LXNpemU6MTBweFxcXCI+PHNwYW4gc3R5bGU9XFxcInRleHQtYWxpZ246bGVmdDtcXFwiPjxzcGFuPlB1Ymxp"/>
  <p:tag name="GVDATA9" val="YyAtINi52KfZhTwvc3Bhbj48L3NwYW4+PC9zcGFuPjwvc3Bhbj5cXG5cIixcIk9wdGlvbnNcIjpcIntcXFwiUG9wdXBDb25maWd1cmF0aW9uXFxcIjp7XFxcIkFsd2F5c1Nob3dQb3B1cFxcXCI6ZmFsc2UsXFxcIkVuZm9yY2VIZWFkZXJGb290ZXJUeXBlXFxcIjpm"/>
  <p:tag name="GVDATA10" val="YWxzZSxcXFwiSGVhZGVyUGxhY2VtZW50VHlwZVxcXCI6MCxcXFwiRm9vdGVyUGxhY2VtZW50VHlwZVxcXCI6MCxcXFwiRW5mb3JjZUxheW91dE9wdGlvblxcXCI6ZmFsc2UsXFxcIkxheW91dE9wdGlvblxcXCI6MCxcXFwiVHJpZ2dlck51bWJlclxcXCI6MCxcXFwi"/>
  <p:tag name="GVDATA11" val="RnJvbUluZGV4XFxcIjowLFxcXCJUb0luZGV4XFxcIjowLFxcXCJFbmZvcmNlT3ZlcndyaXRlT3B0aW9uXFxcIjpmYWxzZSxcXFwiT3ZlcndyaXRlT3B0aW9uXFxcIjpcXFwib3ZlcndyaXRlXFxcIn0sXFxcIkhlYWRlckVuYWJsZWRcXFwiOnRydWUsXFxcIkhlYWRl"/>
  <p:tag name="GVDATA12" val="clxcXCI6XFxcIjxzcGFuIHN0eWxlPVxcXFxcXFwiY29sb3I6d2hpdGU7XFxcXFxcXCI+PHNwYW4gc3R5bGU9XFxcXFxcXCJmb250LXNpemU6MXB4XFxcXFxcXCI+PHNwYW4gc3R5bGU9XFxcXFxcXCJ0ZXh0LWFsaWduOnJpZ2h0O1xcXFxcXFwiPjxzcGFuPkZEQy1Q"/>
  <p:tag name="GVDATA13" val="dWJsaWM8L3NwYW4+PC9zcGFuPjwvc3Bhbj48L3NwYW4+XFxcIixcXFwiSGVhZGVyc1xcXCI6W1xcXCI8c3BhbiBzdHlsZT1cXFxcXFxcImNvbG9yOndoaXRlO1xcXFxcXFwiPjxzcGFuIHN0eWxlPVxcXFxcXFwiZm9udC1zaXplOjFweFxcXFxcXFwiPjxzcGFuIHN0"/>
  <p:tag name="GVDATA14" val="eWxlPVxcXFxcXFwidGV4dC1hbGlnbjpyaWdodDtcXFxcXFxcIj48c3Bhbj5GREMtUHVibGljPC9zcGFuPjwvc3Bhbj48L3NwYW4+PC9zcGFuPlxcXCJdLFxcXCJIZWFkZXJUeXBlXFxcIjoxLFxcXCJIZWFkZXJUeXBlc0FsbG93ZWRcXFwiOlswLDFdLFxcXCJIZWFk"/>
  <p:tag name="GVDATA15" val="ZXJVcGRhdGVUeXBlXFxcIjoxLFxcXCJGb290ZXJFbmFibGVkXFxcIjp0cnVlLFxcXCJGb290ZXJcXFwiOlxcXCI8c3BhbiBzdHlsZT1cXFxcXFxcImNvbG9yOiMyRkFFODA7XFxcXFxcXCI+PHNwYW4gc3R5bGU9XFxcXFxcXCJmb250LXNpemU6MTBweFxcXFxcXFwi"/>
  <p:tag name="GVDATA16" val="PjxzcGFuIHN0eWxlPVxcXFxcXFwidGV4dC1hbGlnbjpsZWZ0O1xcXFxcXFwiPjxzcGFuPlB1YmxpYyAtINi52KfZhTwvc3Bhbj48L3NwYW4+PC9zcGFuPjwvc3Bhbj5cXFxcblxcXCIsXFxcIkZvb3RlcnNcXFwiOltcXFwiPHNwYW4gc3R5bGU9XFxcXFxcXCJjb2xv"/>
  <p:tag name="GVDATA17" val="cjojMkZBRTgwO1xcXFxcXFwiPjxzcGFuIHN0eWxlPVxcXFxcXFwiZm9udC1zaXplOjEwcHhcXFxcXFxcIj48c3BhbiBzdHlsZT1cXFxcXFxcInRleHQtYWxpZ246bGVmdDtcXFxcXFxcIj48c3Bhbj5QdWJsaWMgLSDYudin2YU8L3NwYW4+PC9zcGFuPjwvc3Bhbj48"/>
  <p:tag name="GVDATA18" val="L3NwYW4+XFxcXG5cXFwiXSxcXFwiRm9vdGVyVHlwZVxcXCI6MCxcXFwiRm9vdGVyVHlwZXNBbGxvd2VkXFxcIjpbMCwxXSxcXFwiRm9vdGVyVXBkYXRlVHlwZVxcXCI6MSxcXFwiV2F0ZXJtYXJrXFxcIjpudWxsLFxcXCJXYXRlcm1hcmtFbmFibGVkXFxcIjpmYWxz"/>
  <p:tag name="GVDATA19" val="ZSxcXFwiU2hvdWxkV3JpdGVXYXRlcm1hcmtcXFwiOmZhbHNlLFxcXCJXYXRlcm1hcmtVcGRhdGVUeXBlXFxcIjowLFxcXCJQb3dlcnBvaW50VGl0bGVcXFwiOlxcXCJcXFwiLFxcXCJQb3dlcnBvaW50U3ViaXRsZVxcXCI6XFxcIlxcXCJ9XCIsXCJTdGF0ZVwiOlwi"/>
  <p:tag name="GVDATA20" val="e1xcXCJGaXJzdFBhZ2VEaWZmZXJlbnRcXFwiOmZhbHNlLFxcXCJEaWZmZXJlbnRPZGRBbmRFdmVuUGFnZXNcXFwiOmZhbHNlLFxcXCJQYWdlQ291bnRcXFwiOjUsXFxcIkhlYWRlck1ldGFkYXRhXFxcIjpcXFwiPHNwYW4gc3R5bGU9XFxcXFxcXCJjb2xvcjp3aGl0"/>
  <p:tag name="GVDATA21" val="ZTtcXFxcXFxcIj48c3BhbiBzdHlsZT1cXFxcXFxcImZvbnQtc2l6ZToxcHhcXFxcXFxcIj48c3BhbiBzdHlsZT1cXFxcXFxcInRleHQtYWxpZ246cmlnaHQ7XFxcXFxcXCI+PHNwYW4+RkRDLVB1YmxpYzwvc3Bhbj48L3NwYW4+PC9zcGFuPjwvc3Bhbj5cXFwiLFxc"/>
  <p:tag name="GVDATA22" val="XCJUaGlyZFBhcnR5SGVhZGVyTWV0YWRhdGFcXFwiOlxcXCJcXFwiLFxcXCJHVkhlYWRlckV4aXN0c1xcXCI6ZmFsc2UsXFxcIk5vbkdWSGVhZGVyRXhpc3RzXFxcIjpmYWxzZSxcXFwiRmxvYXRpbmdIZWFkZXJFeGlzdHNcXFwiOnRydWUsXFxcIk5vbkdWSGVhZGVy"/>
  <p:tag name="GVDATA23" val="U2hhcGVFeGlzdHNcXFwiOmZhbHNlLFxcXCJUaGlyZFBhcnR5SGVhZGVyc1xcXCI6W10sXFxcIkZvb3Rlck1ldGFkYXRhXFxcIjpcXFwiPHNwYW4gc3R5bGU9XFxcXFxcXCJjb2xvcjojMkZBRTgwO1xcXFxcXFwiPjxzcGFuIHN0eWxlPVxcXFxcXFwiZm9udC1zaXpl"/>
  <p:tag name="GVDATA24" val="OjEwcHhcXFxcXFxcIj48c3BhbiBzdHlsZT1cXFxcXFxcInRleHQtYWxpZ246bGVmdDtcXFxcXFxcIj48c3Bhbj5QdWJsaWMgLSDYudin2YU8L3NwYW4+PC9zcGFuPjwvc3Bhbj48L3NwYW4+XFxcXG5cXFwiLFxcXCJUaGlyZFBhcnR5Rm9vdGVyTWV0YWRhdGFcXFwi"/>
  <p:tag name="GVDATA25" val="OlxcXCJcXFwiLFxcXCJHVkZvb3RlckV4aXN0c1xcXCI6ZmFsc2UsXFxcIk5vbkdWRm9vdGVyRXhpc3RzXFxcIjpmYWxzZSxcXFwiRmxvYXRpbmdGb290ZXJFeGlzdHNcXFwiOmZhbHNlLFxcXCJOb25HVkZvb3RlclNoYXBlRXhpc3RzXFxcIjpmYWxzZSxcXFwiVGhp"/>
  <p:tag name="GVDATA26" val="cmRQYXJ0eUZvb3RlcnNcXFwiOltdLFxcXCJXYXRlcm1hcmtNZXRhZGF0YVxcXCI6bnVsbCxcXFwiV2F0ZXJtYXJrRXhpc3RzXFxcIjpmYWxzZSxcXFwiUG93ZXJwb2ludFRpdGxlTWV0YWRhdGFcXFwiOlxcXCJcXFwiLFxcXCJQb3dlcnBvaW50U3VidGl0bGVNZXRh"/>
  <p:tag name="GVDATA27" val="ZGF0YVxcXCI6XFxcIlxcXCIsXFxcIlRoaXJkUGFydHlNZXRhZGF0YUZvdW5kXFxcIjpmYWxzZX1cIn0iLCJwYXJlbnRMaW5lSWRzIjoiW1wiY2YzODAyYmUtNjBlMy00YmQ1LTlkMGItZjE0ZWY2ZDMyNTViXCIsXCIxMmIyNjUxOC00NDI4LTRiMGMtODg0Zi01YWI1"/>
  <p:tag name="GVDATA28" val="OTA0OWJjOWJcIl0iLCJ3cml0dGVuS2V5cyI6IltcImd2ZG9jaWRcIixcIkRMUFRhZ0lkMDFcIixcIkRMUFRhZ0lkMDJcIixcIkRMUFRhZ0lkMDNcIixcIkNsYXNzaWZpY2F0aW9uVGFnU2V0SWRcIixcIkNsYXNzaWZpY2F0aW9uXCIsXCJDb21wbGlhbmNlVGFnU2V0"/>
  <p:tag name="GVDATA29" val="SWRcIixcIkZpbGVJZFwiLFwiVXNlcklkXCIsXCJUYWdEYXRlVGltZVwiXSIsIm5vT2ZHdkRhdGFFbnRyaWVzIjoiMjciLCJsaW5lSWQiOiI2YzU5M2U1Yy1iZjZmLTQzYWItOGM2ZC00ZmFiMTk0MmE4MWMiLCJ0YWdzZXRfZTE2NDA5YTdfMTcwMF80MTUzXzkwOTBf"/>
  <p:tag name="GVDATA30" val="Mzk1NWJjMmYwYWU4X2NsYXNzaWZpY2F0aW9uIjoiUHVibGljIn0="/>
  <p:tag name="GVDATA31" val="(end)"/>
</p:tagLst>
</file>

<file path=ppt/theme/theme1.xml><?xml version="1.0" encoding="utf-8"?>
<a:theme xmlns:a="http://schemas.openxmlformats.org/drawingml/2006/main" name="نسق Office">
  <a:themeElements>
    <a:clrScheme name="مخصص 1">
      <a:dk1>
        <a:srgbClr val="003845"/>
      </a:dk1>
      <a:lt1>
        <a:srgbClr val="F2F2F2"/>
      </a:lt1>
      <a:dk2>
        <a:srgbClr val="5FDDA9"/>
      </a:dk2>
      <a:lt2>
        <a:srgbClr val="D5D5D5"/>
      </a:lt2>
      <a:accent1>
        <a:srgbClr val="13A09F"/>
      </a:accent1>
      <a:accent2>
        <a:srgbClr val="9238FE"/>
      </a:accent2>
      <a:accent3>
        <a:srgbClr val="7F7F7F"/>
      </a:accent3>
      <a:accent4>
        <a:srgbClr val="268CAB"/>
      </a:accent4>
      <a:accent5>
        <a:srgbClr val="62C1D1"/>
      </a:accent5>
      <a:accent6>
        <a:srgbClr val="7258A3"/>
      </a:accent6>
      <a:hlink>
        <a:srgbClr val="5E81C8"/>
      </a:hlink>
      <a:folHlink>
        <a:srgbClr val="31126C"/>
      </a:folHlink>
    </a:clrScheme>
    <a:fontScheme name="مخصص 1">
      <a:majorFont>
        <a:latin typeface="Helvetica Neue W23 for SKY Reg"/>
        <a:ea typeface=""/>
        <a:cs typeface="Helvetica Neue W23 for SKY Reg"/>
      </a:majorFont>
      <a:minorFont>
        <a:latin typeface="Helvetica Neue W23 for SKY Reg"/>
        <a:ea typeface=""/>
        <a:cs typeface="Helvetica Neue W23 for SKY Reg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marL="285750" indent="-285750" algn="r" rtl="1">
          <a:lnSpc>
            <a:spcPct val="150000"/>
          </a:lnSpc>
          <a:buFont typeface="Arial" panose="020B0604020202020204" pitchFamily="34" charset="0"/>
          <a:buChar char="•"/>
          <a:defRPr sz="1300" dirty="0">
            <a:latin typeface="Helvetica Neue W23 for SKY Reg" panose="020B0604020202020204" pitchFamily="34" charset="-78"/>
            <a:cs typeface="Helvetica Neue W23 for SKY Reg" panose="020B0604020202020204" pitchFamily="34" charset="-7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8991</TotalTime>
  <Words>58</Words>
  <Application>Microsoft Office PowerPoint</Application>
  <PresentationFormat>مخصص</PresentationFormat>
  <Paragraphs>53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KHOLOUD MOHAMMED</dc:creator>
  <cp:lastModifiedBy>Awatif Hameed B. Al-sulami</cp:lastModifiedBy>
  <cp:revision>17</cp:revision>
  <dcterms:created xsi:type="dcterms:W3CDTF">2025-10-07T09:32:54Z</dcterms:created>
  <dcterms:modified xsi:type="dcterms:W3CDTF">2025-11-03T17:14:33Z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ocid">
    <vt:lpwstr>de2c7021-5fe9-4eb0-b1d9-aae7e3b64b16</vt:lpwstr>
  </property>
  <property fmtid="{D5CDD505-2E9C-101B-9397-08002B2CF9AE}" pid="3" name="DLPTagId01">
    <vt:lpwstr>21f1a95851b2-عام - Public</vt:lpwstr>
  </property>
  <property fmtid="{D5CDD505-2E9C-101B-9397-08002B2CF9AE}" pid="4" name="DLPTagId02">
    <vt:lpwstr>FDC-عام - Public</vt:lpwstr>
  </property>
  <property fmtid="{D5CDD505-2E9C-101B-9397-08002B2CF9AE}" pid="5" name="DLPTagId03">
    <vt:lpwstr>FDC-Public</vt:lpwstr>
  </property>
  <property fmtid="{D5CDD505-2E9C-101B-9397-08002B2CF9AE}" pid="6" name="ClassificationTagSetId">
    <vt:lpwstr>e16409a7-1700-4153-9090-3955bc2f0ae8</vt:lpwstr>
  </property>
  <property fmtid="{D5CDD505-2E9C-101B-9397-08002B2CF9AE}" pid="7" name="ComplianceTagSetId">
    <vt:lpwstr>f14fc1f1-8950-40d5-8a29-45909da947d6</vt:lpwstr>
  </property>
  <property fmtid="{D5CDD505-2E9C-101B-9397-08002B2CF9AE}" pid="8" name="FileId">
    <vt:lpwstr>de2c7021-5fe9-4eb0-b1d9-aae7e3b64b16</vt:lpwstr>
  </property>
  <property fmtid="{D5CDD505-2E9C-101B-9397-08002B2CF9AE}" pid="9" name="UserId">
    <vt:lpwstr>Hanan Abdullah Z. Al-Sultan</vt:lpwstr>
  </property>
  <property fmtid="{D5CDD505-2E9C-101B-9397-08002B2CF9AE}" pid="10" name="TagDateTime">
    <vt:lpwstr>1447-05-11T10:45:54Z</vt:lpwstr>
  </property>
  <property fmtid="{D5CDD505-2E9C-101B-9397-08002B2CF9AE}" pid="11" name="GVData">
    <vt:lpwstr>eyJPUyI6IldpbmRvd3MiLCJkb2NJRCI6ImRlMmM3MDIxLTVmZTktNGViMC1iMWQ5LWFhZTdlM2I2NGIxNiIsImRvY1N0YXRlIjoie1wiQ3VycmVudFN0YXRlXCI6XCJ7XFxcIkZpcnN0UGFnZURpZmZlcmVudFxcXCI6ZmFsc2UsXFxcIkRpZmZlcmVudE9kZEFuZEV2</vt:lpwstr>
  </property>
  <property fmtid="{D5CDD505-2E9C-101B-9397-08002B2CF9AE}" pid="12" name="GVData0">
    <vt:lpwstr>ZW5QYWdlc1xcXCI6ZmFsc2UsXFxcIlBhZ2VDb3VudFxcXCI6NSxcXFwiSGVhZGVyTWV0YWRhdGFcXFwiOlxcXCI8c3BhbiBzdHlsZT1cXFxcXFxcImNvbG9yOndoaXRlO1xcXFxcXFwiPjxzcGFuIHN0eWxlPVxcXFxcXFwiZm9udC1zaXplOjFweFxcXFxcXFwiPjxz</vt:lpwstr>
  </property>
  <property fmtid="{D5CDD505-2E9C-101B-9397-08002B2CF9AE}" pid="13" name="GVData1">
    <vt:lpwstr>cGFuIHN0eWxlPVxcXFxcXFwidGV4dC1hbGlnbjpyaWdodDtcXFxcXFxcIj48c3Bhbj5GREMtUHVibGljPC9zcGFuPjwvc3Bhbj48L3NwYW4+PC9zcGFuPlxcXCIsXFxcIlRoaXJkUGFydHlIZWFkZXJNZXRhZGF0YVxcXCI6XFxcIlxcXCIsXFxcIkdWSGVhZGVyRXhp</vt:lpwstr>
  </property>
  <property fmtid="{D5CDD505-2E9C-101B-9397-08002B2CF9AE}" pid="14" name="GVData2">
    <vt:lpwstr>c3RzXFxcIjpmYWxzZSxcXFwiTm9uR1ZIZWFkZXJFeGlzdHNcXFwiOmZhbHNlLFxcXCJGbG9hdGluZ0hlYWRlckV4aXN0c1xcXCI6dHJ1ZSxcXFwiTm9uR1ZIZWFkZXJTaGFwZUV4aXN0c1xcXCI6ZmFsc2UsXFxcIlRoaXJkUGFydHlIZWFkZXJzXFxcIjpbXSxcXFwi</vt:lpwstr>
  </property>
  <property fmtid="{D5CDD505-2E9C-101B-9397-08002B2CF9AE}" pid="15" name="GVData3">
    <vt:lpwstr>Rm9vdGVyTWV0YWRhdGFcXFwiOlxcXCI8c3BhbiBzdHlsZT1cXFxcXFxcImNvbG9yOiMyRkFFODA7XFxcXFxcXCI+PHNwYW4gc3R5bGU9XFxcXFxcXCJmb250LXNpemU6MTBweFxcXFxcXFwiPjxzcGFuIHN0eWxlPVxcXFxcXFwidGV4dC1hbGlnbjpsZWZ0O1xcXFxc</vt:lpwstr>
  </property>
  <property fmtid="{D5CDD505-2E9C-101B-9397-08002B2CF9AE}" pid="16" name="GVData4">
    <vt:lpwstr>XFwiPjxzcGFuPlB1YmxpYyAtINi52KfZhTwvc3Bhbj48L3NwYW4+PC9zcGFuPjwvc3Bhbj5cXFxcblxcXCIsXFxcIlRoaXJkUGFydHlGb290ZXJNZXRhZGF0YVxcXCI6XFxcIlxcXCIsXFxcIkdWRm9vdGVyRXhpc3RzXFxcIjpmYWxzZSxcXFwiTm9uR1ZGb290ZXJF</vt:lpwstr>
  </property>
  <property fmtid="{D5CDD505-2E9C-101B-9397-08002B2CF9AE}" pid="17" name="GVData5">
    <vt:lpwstr>eGlzdHNcXFwiOmZhbHNlLFxcXCJGbG9hdGluZ0Zvb3RlckV4aXN0c1xcXCI6ZmFsc2UsXFxcIk5vbkdWRm9vdGVyU2hhcGVFeGlzdHNcXFwiOmZhbHNlLFxcXCJUaGlyZFBhcnR5Rm9vdGVyc1xcXCI6W10sXFxcIldhdGVybWFya01ldGFkYXRhXFxcIjpudWxsLFxc</vt:lpwstr>
  </property>
  <property fmtid="{D5CDD505-2E9C-101B-9397-08002B2CF9AE}" pid="18" name="GVData6">
    <vt:lpwstr>XCJXYXRlcm1hcmtFeGlzdHNcXFwiOmZhbHNlLFxcXCJQb3dlcnBvaW50VGl0bGVNZXRhZGF0YVxcXCI6XFxcIlxcXCIsXFxcIlBvd2VycG9pbnRTdWJ0aXRsZU1ldGFkYXRhXFxcIjpcXFwiXFxcIixcXFwiVGhpcmRQYXJ0eU1ldGFkYXRhRm91bmRcXFwiOmZhbHNl</vt:lpwstr>
  </property>
  <property fmtid="{D5CDD505-2E9C-101B-9397-08002B2CF9AE}" pid="19" name="GVData7">
    <vt:lpwstr>fVwiLFwiSGVhZGVyXCI6XCI8c3BhbiBzdHlsZT1cXFwiY29sb3I6d2hpdGU7XFxcIj48c3BhbiBzdHlsZT1cXFwiZm9udC1zaXplOjFweFxcXCI+PHNwYW4gc3R5bGU9XFxcInRleHQtYWxpZ246cmlnaHQ7XFxcIj48c3Bhbj5GREMtUHVibGljPC9zcGFuPjwvc3Bh</vt:lpwstr>
  </property>
  <property fmtid="{D5CDD505-2E9C-101B-9397-08002B2CF9AE}" pid="20" name="Classification">
    <vt:lpwstr>عام - Public</vt:lpwstr>
  </property>
  <property fmtid="{D5CDD505-2E9C-101B-9397-08002B2CF9AE}" pid="21" name="GVData8">
    <vt:lpwstr>bj48L3NwYW4+PC9zcGFuPlwiLFwiRm9vdGVyXCI6XCI8c3BhbiBzdHlsZT1cXFwiY29sb3I6IzJGQUU4MDtcXFwiPjxzcGFuIHN0eWxlPVxcXCJmb250LXNpemU6MTBweFxcXCI+PHNwYW4gc3R5bGU9XFxcInRleHQtYWxpZ246bGVmdDtcXFwiPjxzcGFuPlB1Ymxp</vt:lpwstr>
  </property>
  <property fmtid="{D5CDD505-2E9C-101B-9397-08002B2CF9AE}" pid="22" name="GVData9">
    <vt:lpwstr>YyAtINi52KfZhTwvc3Bhbj48L3NwYW4+PC9zcGFuPjwvc3Bhbj5cXG5cIixcIk9wdGlvbnNcIjpcIntcXFwiUG9wdXBDb25maWd1cmF0aW9uXFxcIjp7XFxcIkFsd2F5c1Nob3dQb3B1cFxcXCI6ZmFsc2UsXFxcIkVuZm9yY2VIZWFkZXJGb290ZXJUeXBlXFxcIjpm</vt:lpwstr>
  </property>
  <property fmtid="{D5CDD505-2E9C-101B-9397-08002B2CF9AE}" pid="23" name="GVData10">
    <vt:lpwstr>YWxzZSxcXFwiSGVhZGVyUGxhY2VtZW50VHlwZVxcXCI6MCxcXFwiRm9vdGVyUGxhY2VtZW50VHlwZVxcXCI6MCxcXFwiRW5mb3JjZUxheW91dE9wdGlvblxcXCI6ZmFsc2UsXFxcIkxheW91dE9wdGlvblxcXCI6MCxcXFwiVHJpZ2dlck51bWJlclxcXCI6MCxcXFwi</vt:lpwstr>
  </property>
  <property fmtid="{D5CDD505-2E9C-101B-9397-08002B2CF9AE}" pid="24" name="GVData11">
    <vt:lpwstr>RnJvbUluZGV4XFxcIjowLFxcXCJUb0luZGV4XFxcIjowLFxcXCJFbmZvcmNlT3ZlcndyaXRlT3B0aW9uXFxcIjpmYWxzZSxcXFwiT3ZlcndyaXRlT3B0aW9uXFxcIjpcXFwib3ZlcndyaXRlXFxcIn0sXFxcIkhlYWRlckVuYWJsZWRcXFwiOnRydWUsXFxcIkhlYWRl</vt:lpwstr>
  </property>
  <property fmtid="{D5CDD505-2E9C-101B-9397-08002B2CF9AE}" pid="25" name="GVData12">
    <vt:lpwstr>clxcXCI6XFxcIjxzcGFuIHN0eWxlPVxcXFxcXFwiY29sb3I6d2hpdGU7XFxcXFxcXCI+PHNwYW4gc3R5bGU9XFxcXFxcXCJmb250LXNpemU6MXB4XFxcXFxcXCI+PHNwYW4gc3R5bGU9XFxcXFxcXCJ0ZXh0LWFsaWduOnJpZ2h0O1xcXFxcXFwiPjxzcGFuPkZEQy1Q</vt:lpwstr>
  </property>
  <property fmtid="{D5CDD505-2E9C-101B-9397-08002B2CF9AE}" pid="26" name="GVData13">
    <vt:lpwstr>dWJsaWM8L3NwYW4+PC9zcGFuPjwvc3Bhbj48L3NwYW4+XFxcIixcXFwiSGVhZGVyc1xcXCI6W1xcXCI8c3BhbiBzdHlsZT1cXFxcXFxcImNvbG9yOndoaXRlO1xcXFxcXFwiPjxzcGFuIHN0eWxlPVxcXFxcXFwiZm9udC1zaXplOjFweFxcXFxcXFwiPjxzcGFuIHN0</vt:lpwstr>
  </property>
  <property fmtid="{D5CDD505-2E9C-101B-9397-08002B2CF9AE}" pid="27" name="GVData14">
    <vt:lpwstr>eWxlPVxcXFxcXFwidGV4dC1hbGlnbjpyaWdodDtcXFxcXFxcIj48c3Bhbj5GREMtUHVibGljPC9zcGFuPjwvc3Bhbj48L3NwYW4+PC9zcGFuPlxcXCJdLFxcXCJIZWFkZXJUeXBlXFxcIjoxLFxcXCJIZWFkZXJUeXBlc0FsbG93ZWRcXFwiOlswLDFdLFxcXCJIZWFk</vt:lpwstr>
  </property>
  <property fmtid="{D5CDD505-2E9C-101B-9397-08002B2CF9AE}" pid="28" name="GVData15">
    <vt:lpwstr>ZXJVcGRhdGVUeXBlXFxcIjoxLFxcXCJGb290ZXJFbmFibGVkXFxcIjp0cnVlLFxcXCJGb290ZXJcXFwiOlxcXCI8c3BhbiBzdHlsZT1cXFxcXFxcImNvbG9yOiMyRkFFODA7XFxcXFxcXCI+PHNwYW4gc3R5bGU9XFxcXFxcXCJmb250LXNpemU6MTBweFxcXFxcXFwi</vt:lpwstr>
  </property>
  <property fmtid="{D5CDD505-2E9C-101B-9397-08002B2CF9AE}" pid="29" name="GVData16">
    <vt:lpwstr>PjxzcGFuIHN0eWxlPVxcXFxcXFwidGV4dC1hbGlnbjpsZWZ0O1xcXFxcXFwiPjxzcGFuPlB1YmxpYyAtINi52KfZhTwvc3Bhbj48L3NwYW4+PC9zcGFuPjwvc3Bhbj5cXFxcblxcXCIsXFxcIkZvb3RlcnNcXFwiOltcXFwiPHNwYW4gc3R5bGU9XFxcXFxcXCJjb2xv</vt:lpwstr>
  </property>
  <property fmtid="{D5CDD505-2E9C-101B-9397-08002B2CF9AE}" pid="30" name="GVData17">
    <vt:lpwstr>cjojMkZBRTgwO1xcXFxcXFwiPjxzcGFuIHN0eWxlPVxcXFxcXFwiZm9udC1zaXplOjEwcHhcXFxcXFxcIj48c3BhbiBzdHlsZT1cXFxcXFxcInRleHQtYWxpZ246bGVmdDtcXFxcXFxcIj48c3Bhbj5QdWJsaWMgLSDYudin2YU8L3NwYW4+PC9zcGFuPjwvc3Bhbj48</vt:lpwstr>
  </property>
  <property fmtid="{D5CDD505-2E9C-101B-9397-08002B2CF9AE}" pid="31" name="GVData18">
    <vt:lpwstr>L3NwYW4+XFxcXG5cXFwiXSxcXFwiRm9vdGVyVHlwZVxcXCI6MCxcXFwiRm9vdGVyVHlwZXNBbGxvd2VkXFxcIjpbMCwxXSxcXFwiRm9vdGVyVXBkYXRlVHlwZVxcXCI6MSxcXFwiV2F0ZXJtYXJrXFxcIjpudWxsLFxcXCJXYXRlcm1hcmtFbmFibGVkXFxcIjpmYWxz</vt:lpwstr>
  </property>
  <property fmtid="{D5CDD505-2E9C-101B-9397-08002B2CF9AE}" pid="32" name="GVData19">
    <vt:lpwstr>ZSxcXFwiU2hvdWxkV3JpdGVXYXRlcm1hcmtcXFwiOmZhbHNlLFxcXCJXYXRlcm1hcmtVcGRhdGVUeXBlXFxcIjowLFxcXCJQb3dlcnBvaW50VGl0bGVcXFwiOlxcXCJcXFwiLFxcXCJQb3dlcnBvaW50U3ViaXRsZVxcXCI6XFxcIlxcXCJ9XCIsXCJTdGF0ZVwiOlwi</vt:lpwstr>
  </property>
  <property fmtid="{D5CDD505-2E9C-101B-9397-08002B2CF9AE}" pid="33" name="GVData20">
    <vt:lpwstr>e1xcXCJGaXJzdFBhZ2VEaWZmZXJlbnRcXFwiOmZhbHNlLFxcXCJEaWZmZXJlbnRPZGRBbmRFdmVuUGFnZXNcXFwiOmZhbHNlLFxcXCJQYWdlQ291bnRcXFwiOjUsXFxcIkhlYWRlck1ldGFkYXRhXFxcIjpcXFwiPHNwYW4gc3R5bGU9XFxcXFxcXCJjb2xvcjp3aGl0</vt:lpwstr>
  </property>
  <property fmtid="{D5CDD505-2E9C-101B-9397-08002B2CF9AE}" pid="34" name="GVData21">
    <vt:lpwstr>ZTtcXFxcXFxcIj48c3BhbiBzdHlsZT1cXFxcXFxcImZvbnQtc2l6ZToxcHhcXFxcXFxcIj48c3BhbiBzdHlsZT1cXFxcXFxcInRleHQtYWxpZ246cmlnaHQ7XFxcXFxcXCI+PHNwYW4+RkRDLVB1YmxpYzwvc3Bhbj48L3NwYW4+PC9zcGFuPjwvc3Bhbj5cXFwiLFxc</vt:lpwstr>
  </property>
  <property fmtid="{D5CDD505-2E9C-101B-9397-08002B2CF9AE}" pid="35" name="GVData22">
    <vt:lpwstr>XCJUaGlyZFBhcnR5SGVhZGVyTWV0YWRhdGFcXFwiOlxcXCJcXFwiLFxcXCJHVkhlYWRlckV4aXN0c1xcXCI6ZmFsc2UsXFxcIk5vbkdWSGVhZGVyRXhpc3RzXFxcIjpmYWxzZSxcXFwiRmxvYXRpbmdIZWFkZXJFeGlzdHNcXFwiOnRydWUsXFxcIk5vbkdWSGVhZGVy</vt:lpwstr>
  </property>
  <property fmtid="{D5CDD505-2E9C-101B-9397-08002B2CF9AE}" pid="36" name="GVData23">
    <vt:lpwstr>U2hhcGVFeGlzdHNcXFwiOmZhbHNlLFxcXCJUaGlyZFBhcnR5SGVhZGVyc1xcXCI6W10sXFxcIkZvb3Rlck1ldGFkYXRhXFxcIjpcXFwiPHNwYW4gc3R5bGU9XFxcXFxcXCJjb2xvcjojMkZBRTgwO1xcXFxcXFwiPjxzcGFuIHN0eWxlPVxcXFxcXFwiZm9udC1zaXpl</vt:lpwstr>
  </property>
  <property fmtid="{D5CDD505-2E9C-101B-9397-08002B2CF9AE}" pid="37" name="GVData24">
    <vt:lpwstr>OjEwcHhcXFxcXFxcIj48c3BhbiBzdHlsZT1cXFxcXFxcInRleHQtYWxpZ246bGVmdDtcXFxcXFxcIj48c3Bhbj5QdWJsaWMgLSDYudin2YU8L3NwYW4+PC9zcGFuPjwvc3Bhbj48L3NwYW4+XFxcXG5cXFwiLFxcXCJUaGlyZFBhcnR5Rm9vdGVyTWV0YWRhdGFcXFwi</vt:lpwstr>
  </property>
  <property fmtid="{D5CDD505-2E9C-101B-9397-08002B2CF9AE}" pid="38" name="GVData25">
    <vt:lpwstr>OlxcXCJcXFwiLFxcXCJHVkZvb3RlckV4aXN0c1xcXCI6ZmFsc2UsXFxcIk5vbkdWRm9vdGVyRXhpc3RzXFxcIjpmYWxzZSxcXFwiRmxvYXRpbmdGb290ZXJFeGlzdHNcXFwiOmZhbHNlLFxcXCJOb25HVkZvb3RlclNoYXBlRXhpc3RzXFxcIjpmYWxzZSxcXFwiVGhp</vt:lpwstr>
  </property>
  <property fmtid="{D5CDD505-2E9C-101B-9397-08002B2CF9AE}" pid="39" name="GVData26">
    <vt:lpwstr>cmRQYXJ0eUZvb3RlcnNcXFwiOltdLFxcXCJXYXRlcm1hcmtNZXRhZGF0YVxcXCI6bnVsbCxcXFwiV2F0ZXJtYXJrRXhpc3RzXFxcIjpmYWxzZSxcXFwiUG93ZXJwb2ludFRpdGxlTWV0YWRhdGFcXFwiOlxcXCJcXFwiLFxcXCJQb3dlcnBvaW50U3VidGl0bGVNZXRh</vt:lpwstr>
  </property>
  <property fmtid="{D5CDD505-2E9C-101B-9397-08002B2CF9AE}" pid="40" name="GVData27">
    <vt:lpwstr>ZGF0YVxcXCI6XFxcIlxcXCIsXFxcIlRoaXJkUGFydHlNZXRhZGF0YUZvdW5kXFxcIjpmYWxzZX1cIn0iLCJwYXJlbnRMaW5lSWRzIjoiW1wiY2YzODAyYmUtNjBlMy00YmQ1LTlkMGItZjE0ZWY2ZDMyNTViXCIsXCIxMmIyNjUxOC00NDI4LTRiMGMtODg0Zi01YWI1</vt:lpwstr>
  </property>
  <property fmtid="{D5CDD505-2E9C-101B-9397-08002B2CF9AE}" pid="41" name="GVData28">
    <vt:lpwstr>OTA0OWJjOWJcIl0iLCJ3cml0dGVuS2V5cyI6IltcImd2ZG9jaWRcIixcIkRMUFRhZ0lkMDFcIixcIkRMUFRhZ0lkMDJcIixcIkRMUFRhZ0lkMDNcIixcIkNsYXNzaWZpY2F0aW9uVGFnU2V0SWRcIixcIkNsYXNzaWZpY2F0aW9uXCIsXCJDb21wbGlhbmNlVGFnU2V0</vt:lpwstr>
  </property>
  <property fmtid="{D5CDD505-2E9C-101B-9397-08002B2CF9AE}" pid="42" name="GVData29">
    <vt:lpwstr>SWRcIixcIkZpbGVJZFwiLFwiVXNlcklkXCIsXCJUYWdEYXRlVGltZVwiXSIsIm5vT2ZHdkRhdGFFbnRyaWVzIjoiMjciLCJsaW5lSWQiOiI2YzU5M2U1Yy1iZjZmLTQzYWItOGM2ZC00ZmFiMTk0MmE4MWMiLCJ0YWdzZXRfZTE2NDA5YTdfMTcwMF80MTUzXzkwOTBf</vt:lpwstr>
  </property>
  <property fmtid="{D5CDD505-2E9C-101B-9397-08002B2CF9AE}" pid="43" name="GVData30">
    <vt:lpwstr>Mzk1NWJjMmYwYWU4X2NsYXNzaWZpY2F0aW9uIjoiUHVibGljIn0=</vt:lpwstr>
  </property>
  <property fmtid="{D5CDD505-2E9C-101B-9397-08002B2CF9AE}" pid="44" name="GVData31">
    <vt:lpwstr>(end)</vt:lpwstr>
  </property>
</Properties>
</file>