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81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AD5F94-96E2-429D-B9FB-23A1F925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2F939-3FEF-4637-97ED-02733FFC27B4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CBF1E9-DB22-44E9-8BBF-92A2AB3BD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51B6BA-6650-4462-BA0E-4FFDA20D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A79B7-11FB-4A45-A2D3-4EEAEAF7F69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739464000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6F2981-B500-4258-868B-D6C9135C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26927-F7D2-4DAA-825F-8391107D94D3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6DA708-B361-4CAA-AF50-4FDC04EC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9B28EA-3E17-45DC-88FE-43210700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DE072-358F-4CF8-AD66-940641A630E0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575622496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1C8879-893D-4381-80DF-10DF42A6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6C115-7A4B-425A-9B7E-56EAF69EC81F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374528-9B14-42C7-AD1B-47390958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8E7CB6-3CED-4FC8-B2F6-1A2B5BA2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D09B6-07AE-4F5A-AF16-78E7A12E9A9A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890997025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199A36-54F3-4B64-888F-54CFD8BA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53CF0-73DD-4B62-8179-52A54A4A5529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8A78F9-50AF-420C-9220-5E466185B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0DA052-7671-4CDC-825C-4F9B3BB3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F07D9-405B-45E4-AFF3-3F12C796E132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746970577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85C018-AA7B-4156-A601-96200D31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BB527-AFD5-464E-88E2-30D433C2B7B3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EE6944-52A0-4F34-A393-259D667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0B76A1-5893-4693-A699-EBEA4ABF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8EC8E-62BF-4F24-8F02-7559AB16FF81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040687405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7F6BEE3-31D1-42DB-B09F-E6EDE2DD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3235-2AA5-41EE-9394-40B438E8C498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3904F615-C748-4BA3-AA1B-BF171457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54BC777-E809-4259-A54F-22B62A6B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C9922-45C7-4969-8B05-1696224ACB41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47285248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846E9E11-CF6A-49CF-8B9E-75D421FD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6240-E62C-4C98-806F-26D5760E2BCE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B5C7F3C6-0FD1-4DA1-8F71-52F03BD2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4F9EB6A8-3CB4-49D7-BD18-6DF72B11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882AC-1D0A-4934-836A-70322C081933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7846017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2F9C8AA4-510B-4E70-B3D8-361FD0FB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7AF-53EF-4052-A3DB-6242A3C4255F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5C6A876-453D-496E-B1D1-3E0BCEC4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4D98823-CF7F-46B5-A489-65EF0B5F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68F53-BFF9-4F35-A0B9-431CB67F53E7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88247009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0AAC3D96-DC19-4198-9859-50ABECC2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8F38-AE15-4000-A50D-EF191436B296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1F3F9BD7-1281-41B6-A87C-C82CCBD3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1886BF92-646E-4787-B75F-6DB3BDF4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FB5A7-AF59-4018-8E69-191E628F7DB6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706978154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4A6B3ED-A59A-45CC-932B-685B66B9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7E9A-BD90-455D-9E48-C972FB7770A0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A3FBD4A-0DA5-4BD0-9DC0-F6BB1A7B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2946A31-2C6D-473B-A832-7E0ACD62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9FBBB-D6AA-4159-B467-D2B4A1539D95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194226308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76E85AD-C6CA-4FB9-87C5-38328774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5E65-81BD-4F02-A779-D50559A287E3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9F31A0B-2688-4C9B-82D1-5E17738D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82A4F7B-BE76-455B-9D4D-88B480F1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5559A-7594-45FE-AF51-37ADE08E9A98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033601645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7F9CB9B5-6C99-48E3-ACE2-CCEF899388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176EFCB7-A665-4275-A09C-172AB56705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DD32EF-76C2-49B6-8389-F8D95483A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EFC65A-9A36-418E-BB38-67C32B0CE7EF}" type="datetimeFigureOut">
              <a:rPr lang="ar-SA"/>
              <a:pPr>
                <a:defRPr/>
              </a:pPr>
              <a:t>16/07/41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01AA3D-5CAB-4698-8928-7805EBF79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3C2626-1DC7-40B7-8DC8-163AF02BD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45E716A-6186-4CF8-9A24-0B8F7D6D15D8}" type="slidenum">
              <a:rPr lang="ar-SA" altLang="ar-SA"/>
              <a:pPr/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79606CD-A556-43EA-A74A-995CF1B3AE28}"/>
              </a:ext>
            </a:extLst>
          </p:cNvPr>
          <p:cNvPicPr/>
          <p:nvPr/>
        </p:nvPicPr>
        <p:blipFill>
          <a:blip r:embed="rId2"/>
          <a:srcRect l="19803" t="6580" r="18679" b="17385"/>
          <a:stretch>
            <a:fillRect/>
          </a:stretch>
        </p:blipFill>
        <p:spPr bwMode="auto">
          <a:xfrm>
            <a:off x="755650" y="1989138"/>
            <a:ext cx="7848600" cy="431958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8506148-A9F3-4522-8E7B-50E087F89B13}"/>
              </a:ext>
            </a:extLst>
          </p:cNvPr>
          <p:cNvSpPr/>
          <p:nvPr/>
        </p:nvSpPr>
        <p:spPr>
          <a:xfrm>
            <a:off x="2195736" y="620688"/>
            <a:ext cx="468052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 الصــــــــــوف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صورة 3" descr="13626_1234969575[1].jpg">
            <a:extLst>
              <a:ext uri="{FF2B5EF4-FFF2-40B4-BE49-F238E27FC236}">
                <a16:creationId xmlns:a16="http://schemas.microsoft.com/office/drawing/2014/main" id="{5FFCB8F0-AEC9-430E-8E25-C4000E285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9A185DA5-D7CD-4781-BE1A-B2BB58A6EF19}"/>
              </a:ext>
            </a:extLst>
          </p:cNvPr>
          <p:cNvSpPr/>
          <p:nvPr/>
        </p:nvSpPr>
        <p:spPr>
          <a:xfrm>
            <a:off x="2411760" y="692696"/>
            <a:ext cx="36166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أو لصنع سجاد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Documents and Settings\user\سطح المكتب\وحدة الملبس\انواع الملابس\انواع الصوف\6497-4[1].jpg">
            <a:extLst>
              <a:ext uri="{FF2B5EF4-FFF2-40B4-BE49-F238E27FC236}">
                <a16:creationId xmlns:a16="http://schemas.microsoft.com/office/drawing/2014/main" id="{5ECCBBFB-7F44-42D6-AD46-19ADB25EC4F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7777163" cy="504031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63F55E41-E3B3-4315-A80E-E3BE3E0A0E72}"/>
              </a:ext>
            </a:extLst>
          </p:cNvPr>
          <p:cNvSpPr/>
          <p:nvPr/>
        </p:nvSpPr>
        <p:spPr>
          <a:xfrm>
            <a:off x="1907704" y="404664"/>
            <a:ext cx="51395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spc="300" dirty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يجز صوف الخروف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1EF2371-A86A-4873-9196-A416B8975D4F}"/>
              </a:ext>
            </a:extLst>
          </p:cNvPr>
          <p:cNvPicPr/>
          <p:nvPr/>
        </p:nvPicPr>
        <p:blipFill>
          <a:blip r:embed="rId2"/>
          <a:srcRect l="52436" t="4380" r="3738" b="47744"/>
          <a:stretch>
            <a:fillRect/>
          </a:stretch>
        </p:blipFill>
        <p:spPr bwMode="auto">
          <a:xfrm>
            <a:off x="755650" y="1628775"/>
            <a:ext cx="7704138" cy="460851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E877918-7E19-427C-AB0F-708FEF9BDEA2}"/>
              </a:ext>
            </a:extLst>
          </p:cNvPr>
          <p:cNvSpPr/>
          <p:nvPr/>
        </p:nvSpPr>
        <p:spPr>
          <a:xfrm>
            <a:off x="1979712" y="404664"/>
            <a:ext cx="4764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و يجز </a:t>
            </a:r>
            <a:r>
              <a:rPr lang="ar-SA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بهذة</a:t>
            </a:r>
            <a:r>
              <a:rPr lang="ar-S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الطريقة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FCE6A13-DC80-4764-82BB-B87BECB7A6E3}"/>
              </a:ext>
            </a:extLst>
          </p:cNvPr>
          <p:cNvPicPr/>
          <p:nvPr/>
        </p:nvPicPr>
        <p:blipFill>
          <a:blip r:embed="rId2"/>
          <a:srcRect l="4227" t="42169" r="48302" b="10219"/>
          <a:stretch>
            <a:fillRect/>
          </a:stretch>
        </p:blipFill>
        <p:spPr bwMode="auto">
          <a:xfrm>
            <a:off x="684213" y="1844675"/>
            <a:ext cx="7488237" cy="432117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539BE6E0-2E7B-4B8D-8159-63491EAC8AA9}"/>
              </a:ext>
            </a:extLst>
          </p:cNvPr>
          <p:cNvSpPr/>
          <p:nvPr/>
        </p:nvSpPr>
        <p:spPr>
          <a:xfrm>
            <a:off x="2934290" y="836712"/>
            <a:ext cx="26789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ويجـــــمـع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A7B4D85-A6B4-4329-B6A1-ADCD6A37B116}"/>
              </a:ext>
            </a:extLst>
          </p:cNvPr>
          <p:cNvPicPr/>
          <p:nvPr/>
        </p:nvPicPr>
        <p:blipFill>
          <a:blip r:embed="rId2"/>
          <a:srcRect l="15881" t="7343" r="16103" b="26224"/>
          <a:stretch>
            <a:fillRect/>
          </a:stretch>
        </p:blipFill>
        <p:spPr bwMode="auto">
          <a:xfrm>
            <a:off x="611188" y="1484313"/>
            <a:ext cx="7993062" cy="504031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2F1F2D0-BBBB-45A7-A7EE-7698822CF8B3}"/>
              </a:ext>
            </a:extLst>
          </p:cNvPr>
          <p:cNvSpPr/>
          <p:nvPr/>
        </p:nvSpPr>
        <p:spPr>
          <a:xfrm>
            <a:off x="2934291" y="548680"/>
            <a:ext cx="27751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ويمشــــــط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2F885A2-0D8A-42FD-949C-6A5FD665AC6A}"/>
              </a:ext>
            </a:extLst>
          </p:cNvPr>
          <p:cNvPicPr/>
          <p:nvPr/>
        </p:nvPicPr>
        <p:blipFill>
          <a:blip r:embed="rId2"/>
          <a:srcRect l="9567" t="4969" r="10481" b="22607"/>
          <a:stretch>
            <a:fillRect/>
          </a:stretch>
        </p:blipFill>
        <p:spPr bwMode="auto">
          <a:xfrm>
            <a:off x="611188" y="1700213"/>
            <a:ext cx="7848600" cy="475297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01BBAFC5-9CB9-49AB-B7FA-3D96552FE896}"/>
              </a:ext>
            </a:extLst>
          </p:cNvPr>
          <p:cNvSpPr/>
          <p:nvPr/>
        </p:nvSpPr>
        <p:spPr>
          <a:xfrm>
            <a:off x="1259632" y="548680"/>
            <a:ext cx="62456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 يغزل الصوف ليشكل خيوط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6417D64-6EC8-463B-8E9D-1FF62DC0B526}"/>
              </a:ext>
            </a:extLst>
          </p:cNvPr>
          <p:cNvPicPr/>
          <p:nvPr/>
        </p:nvPicPr>
        <p:blipFill>
          <a:blip r:embed="rId2"/>
          <a:srcRect t="8028" b="43333"/>
          <a:stretch>
            <a:fillRect/>
          </a:stretch>
        </p:blipFill>
        <p:spPr bwMode="auto">
          <a:xfrm>
            <a:off x="684213" y="2060575"/>
            <a:ext cx="7920037" cy="432117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453C86DB-9A52-450B-9E92-25CB1890052A}"/>
              </a:ext>
            </a:extLst>
          </p:cNvPr>
          <p:cNvSpPr/>
          <p:nvPr/>
        </p:nvSpPr>
        <p:spPr>
          <a:xfrm>
            <a:off x="2925053" y="908720"/>
            <a:ext cx="26548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ثـم </a:t>
            </a:r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يصبــغ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F93DE09-4424-48E9-9545-4A35BF0CF76E}"/>
              </a:ext>
            </a:extLst>
          </p:cNvPr>
          <p:cNvPicPr/>
          <p:nvPr/>
        </p:nvPicPr>
        <p:blipFill>
          <a:blip r:embed="rId2"/>
          <a:srcRect l="6233" t="3776" r="9307" b="35235"/>
          <a:stretch>
            <a:fillRect/>
          </a:stretch>
        </p:blipFill>
        <p:spPr bwMode="auto">
          <a:xfrm>
            <a:off x="539750" y="1773238"/>
            <a:ext cx="8064500" cy="467995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4CA6561-E690-4A4C-B2BA-7CEB9C869235}"/>
              </a:ext>
            </a:extLst>
          </p:cNvPr>
          <p:cNvSpPr/>
          <p:nvPr/>
        </p:nvSpPr>
        <p:spPr>
          <a:xfrm>
            <a:off x="4383487" y="2967335"/>
            <a:ext cx="3770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7989CA5-0F99-48D0-B1FF-69BF15C2C11A}"/>
              </a:ext>
            </a:extLst>
          </p:cNvPr>
          <p:cNvSpPr/>
          <p:nvPr/>
        </p:nvSpPr>
        <p:spPr>
          <a:xfrm>
            <a:off x="2424076" y="620688"/>
            <a:ext cx="37192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ويتــرك ليجــف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533DF5F-FCB4-4075-A7B5-006CBE8037C2}"/>
              </a:ext>
            </a:extLst>
          </p:cNvPr>
          <p:cNvPicPr/>
          <p:nvPr/>
        </p:nvPicPr>
        <p:blipFill>
          <a:blip r:embed="rId2"/>
          <a:srcRect t="7033" b="24976"/>
          <a:stretch>
            <a:fillRect/>
          </a:stretch>
        </p:blipFill>
        <p:spPr bwMode="auto">
          <a:xfrm>
            <a:off x="395288" y="1484313"/>
            <a:ext cx="8424862" cy="475456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827CCBC-3431-4407-83F4-265765C33624}"/>
              </a:ext>
            </a:extLst>
          </p:cNvPr>
          <p:cNvSpPr/>
          <p:nvPr/>
        </p:nvSpPr>
        <p:spPr>
          <a:xfrm>
            <a:off x="4380281" y="2967335"/>
            <a:ext cx="38343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7ADB61F-5DB8-49E0-A42A-4DBB0C7920FE}"/>
              </a:ext>
            </a:extLst>
          </p:cNvPr>
          <p:cNvSpPr/>
          <p:nvPr/>
        </p:nvSpPr>
        <p:spPr>
          <a:xfrm>
            <a:off x="755576" y="548680"/>
            <a:ext cx="763284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ثم يستخدم لصنع ملابس صوفية </a:t>
            </a:r>
          </a:p>
        </p:txBody>
      </p:sp>
      <p:pic>
        <p:nvPicPr>
          <p:cNvPr id="5" name="صورة 4" descr="untitled.bmp">
            <a:extLst>
              <a:ext uri="{FF2B5EF4-FFF2-40B4-BE49-F238E27FC236}">
                <a16:creationId xmlns:a16="http://schemas.microsoft.com/office/drawing/2014/main" id="{53621A2A-269F-426D-AC2E-602FA913C8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1512168" cy="1607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 descr="10e0xm8[1].gif">
            <a:extLst>
              <a:ext uri="{FF2B5EF4-FFF2-40B4-BE49-F238E27FC236}">
                <a16:creationId xmlns:a16="http://schemas.microsoft.com/office/drawing/2014/main" id="{DD5B4C86-8746-48AB-A53B-0545E7954D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896597">
            <a:off x="3526010" y="3736797"/>
            <a:ext cx="1512168" cy="30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36</Words>
  <Application>Microsoft Office PowerPoint</Application>
  <PresentationFormat>عرض على الشاشة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ن</cp:lastModifiedBy>
  <cp:revision>12</cp:revision>
  <dcterms:created xsi:type="dcterms:W3CDTF">2011-02-02T19:08:44Z</dcterms:created>
  <dcterms:modified xsi:type="dcterms:W3CDTF">2020-03-10T17:05:53Z</dcterms:modified>
</cp:coreProperties>
</file>