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1" r:id="rId7"/>
    <p:sldId id="261" r:id="rId8"/>
    <p:sldId id="262" r:id="rId9"/>
    <p:sldId id="263" r:id="rId10"/>
    <p:sldId id="264" r:id="rId11"/>
    <p:sldId id="273" r:id="rId12"/>
    <p:sldId id="265" r:id="rId13"/>
    <p:sldId id="266" r:id="rId14"/>
    <p:sldId id="267" r:id="rId15"/>
    <p:sldId id="274" r:id="rId16"/>
    <p:sldId id="275" r:id="rId17"/>
    <p:sldId id="268" r:id="rId18"/>
    <p:sldId id="269" r:id="rId19"/>
    <p:sldId id="270" r:id="rId20"/>
    <p:sldId id="276" r:id="rId21"/>
    <p:sldId id="277" r:id="rId22"/>
    <p:sldId id="271" r:id="rId23"/>
    <p:sldId id="278" r:id="rId24"/>
    <p:sldId id="282" r:id="rId25"/>
    <p:sldId id="283" r:id="rId26"/>
    <p:sldId id="279" r:id="rId27"/>
    <p:sldId id="280" r:id="rId28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نادية القحطاني" initials="نادية" lastIdx="2" clrIdx="0">
    <p:extLst>
      <p:ext uri="{19B8F6BF-5375-455C-9EA6-DF929625EA0E}">
        <p15:presenceInfo xmlns:p15="http://schemas.microsoft.com/office/powerpoint/2012/main" userId="b032970f829f3d9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3-17T19:32:56.355" idx="2">
    <p:pos x="735" y="1108"/>
    <p:text/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3-10T10:24:37.418" idx="1">
    <p:pos x="394" y="2043"/>
    <p:text/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3-10T10:24:37.418" idx="1">
    <p:pos x="394" y="2043"/>
    <p:text/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3-10T10:24:37.418" idx="1">
    <p:pos x="394" y="2043"/>
    <p:text/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3-10T10:24:37.418" idx="1">
    <p:pos x="394" y="2043"/>
    <p:text/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3-10T10:24:37.418" idx="1">
    <p:pos x="394" y="2043"/>
    <p:text/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017436C5-F38C-1448-9295-78E7171851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78AEBD24-3F40-2B45-899C-DBD6C77488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80DC3F1-7EF0-8F4B-8044-77D50E465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9E9EC-C7F5-2A4E-AC0B-B0955C8C5781}" type="datetimeFigureOut">
              <a:rPr lang="ar-SA" smtClean="0"/>
              <a:t>1 رجب، 1439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8A56E59-F750-0C41-92B8-52883E199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573E586-C25E-B04B-9857-51005F0B6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480C-8E4C-A942-8B94-72F1D78582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57058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39FCF68E-BF3B-1844-8633-29A865D0C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العمودي 2">
            <a:extLst>
              <a:ext uri="{FF2B5EF4-FFF2-40B4-BE49-F238E27FC236}">
                <a16:creationId xmlns:a16="http://schemas.microsoft.com/office/drawing/2014/main" id="{695CD82E-FAAA-8E4E-B133-98337BFF09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3AFAA9B-745B-C240-9A5B-524C01C7F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9E9EC-C7F5-2A4E-AC0B-B0955C8C5781}" type="datetimeFigureOut">
              <a:rPr lang="ar-SA" smtClean="0"/>
              <a:t>1 رجب، 1439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6969843-C7EC-854F-8BA5-17907E1BA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314FB1F-A19A-064C-A6F5-E76FA9629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480C-8E4C-A942-8B94-72F1D78582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5431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العمودي 1">
            <a:extLst>
              <a:ext uri="{FF2B5EF4-FFF2-40B4-BE49-F238E27FC236}">
                <a16:creationId xmlns:a16="http://schemas.microsoft.com/office/drawing/2014/main" id="{89307831-A157-2E4B-A44C-5FC7037B37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العمودي 2">
            <a:extLst>
              <a:ext uri="{FF2B5EF4-FFF2-40B4-BE49-F238E27FC236}">
                <a16:creationId xmlns:a16="http://schemas.microsoft.com/office/drawing/2014/main" id="{6A107A4B-9403-C141-8D61-DB46FB3AEA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8C9DECE-AEA9-CF45-BBEE-862E33561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9E9EC-C7F5-2A4E-AC0B-B0955C8C5781}" type="datetimeFigureOut">
              <a:rPr lang="ar-SA" smtClean="0"/>
              <a:t>1 رجب، 1439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2501D9F-7137-894E-81B6-AE73FED83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C5B9EB2-23CE-3644-9D55-D68C0388C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480C-8E4C-A942-8B94-72F1D78582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2794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C0521C2A-1D96-CF47-9B6C-91DF25C94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FC627F3-414A-374B-9364-E8E15091A6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912DAAA-7159-F44B-AF95-2B476BA06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9E9EC-C7F5-2A4E-AC0B-B0955C8C5781}" type="datetimeFigureOut">
              <a:rPr lang="ar-SA" smtClean="0"/>
              <a:t>1 رجب، 1439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0E52F6C-215F-F849-BAF4-07D41792B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A5C092C-FE8C-FB49-A253-61C39B28A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480C-8E4C-A942-8B94-72F1D78582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97184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E1761DF3-CCCC-0B40-A6C6-B192408C8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5EF6A7B-6939-F74B-8029-5C5DD2520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315AB30-686B-774F-92F1-016BFC81A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9E9EC-C7F5-2A4E-AC0B-B0955C8C5781}" type="datetimeFigureOut">
              <a:rPr lang="ar-SA" smtClean="0"/>
              <a:t>1 رجب، 1439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77DA61B-D96E-9A4F-86A0-847B5AA76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BEBC456-BD7D-0345-A421-29DD022DE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480C-8E4C-A942-8B94-72F1D78582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98348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عنصرا 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D34DC142-7C23-FE48-940D-874C6BC6E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33081B0-0498-9D46-9D52-0B155B321A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1F07E23-4537-6C4F-A7B7-9F497BF39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AD1016D-D4C6-F741-8C45-28CF346E9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9E9EC-C7F5-2A4E-AC0B-B0955C8C5781}" type="datetimeFigureOut">
              <a:rPr lang="ar-SA" smtClean="0"/>
              <a:t>1 رجب، 1439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8A36495-1F33-E643-9E10-F1C471B82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D024BDD-AC93-CD4E-8636-63A6C1D3E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480C-8E4C-A942-8B94-72F1D78582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59714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ال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B56AEBD4-1289-5D42-A1F9-A36CB10C4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9D58E19-4DAC-C047-8460-3A85A4A30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E3D2121-A8A7-734F-A8D4-9C969E12EF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C6761E96-70A1-C041-9B6B-A26A01581E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A000E92-A10B-2042-9ECD-9C6F09067B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00675922-AAE3-994A-A638-7FA908A86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9E9EC-C7F5-2A4E-AC0B-B0955C8C5781}" type="datetimeFigureOut">
              <a:rPr lang="ar-SA" smtClean="0"/>
              <a:t>1 رجب، 1439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1273CCD2-0569-FF4B-A21A-F291F22B3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26CC6705-76E3-264C-9225-0E0CEA98B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480C-8E4C-A942-8B94-72F1D78582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56942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0DE9AD10-8E95-734A-ACB0-4E5196AC4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65EAAE0-A6B4-1F47-BD82-ED856DA49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9E9EC-C7F5-2A4E-AC0B-B0955C8C5781}" type="datetimeFigureOut">
              <a:rPr lang="ar-SA" smtClean="0"/>
              <a:t>1 رجب، 1439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46844FA-F740-724D-9BDE-714D734F3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F24C9BA0-46AB-3842-9A3D-835150562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480C-8E4C-A942-8B94-72F1D78582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282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57C44D89-E6EC-E849-A99B-C19977307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9E9EC-C7F5-2A4E-AC0B-B0955C8C5781}" type="datetimeFigureOut">
              <a:rPr lang="ar-SA" smtClean="0"/>
              <a:t>1 رجب، 1439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23E8A2F-B2C7-9B41-86E2-8711DCC6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8744C268-21F8-A040-A6A3-5BC1A3CCA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480C-8E4C-A942-8B94-72F1D78582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280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55F8F519-03CB-3142-9D20-975506FB0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E736720-738E-3D4A-8B0E-B06E1B0BF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FC7188C-6CF6-6C48-AF9D-BDA989A7F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A13F018-EC5D-C947-B405-2C344DECC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9E9EC-C7F5-2A4E-AC0B-B0955C8C5781}" type="datetimeFigureOut">
              <a:rPr lang="ar-SA" smtClean="0"/>
              <a:t>1 رجب، 1439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6A9A9C4-429B-BB4B-A2EB-02D8507D0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343F8D3-6C80-DC4F-9501-27E2C7209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480C-8E4C-A942-8B94-72F1D78582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4133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44AF710C-263F-9A44-AA3B-A522DD9DD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صورة 2">
            <a:extLst>
              <a:ext uri="{FF2B5EF4-FFF2-40B4-BE49-F238E27FC236}">
                <a16:creationId xmlns:a16="http://schemas.microsoft.com/office/drawing/2014/main" id="{41592197-9B97-2342-93FD-ED6D7FFDA7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D939921-BA78-054A-89DC-0894E7AD6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6B61E92-F492-864B-9F31-4BD0CD91B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9E9EC-C7F5-2A4E-AC0B-B0955C8C5781}" type="datetimeFigureOut">
              <a:rPr lang="ar-SA" smtClean="0"/>
              <a:t>1 رجب، 1439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BC9676F-EB36-1943-A13E-C2A799F9F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162F6D9-908A-9542-AA90-5FC7F60E2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480C-8E4C-A942-8B94-72F1D78582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80542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5E2F4F9-5712-0440-8B74-7E6DEF31F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B93D7FC-31D7-934B-B1F9-0086348D2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2A0F5D3-057F-E14B-B6C5-4B127AF822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9E9EC-C7F5-2A4E-AC0B-B0955C8C5781}" type="datetimeFigureOut">
              <a:rPr lang="ar-SA" smtClean="0"/>
              <a:t>1 رجب، 1439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C06F48C-17CE-4E46-A1DA-53D38D4E6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A21E491-E092-EE44-B78D-D8D564175E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D480C-8E4C-A942-8B94-72F1D78582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61397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OV"/><Relationship Id="rId1" Type="http://schemas.microsoft.com/office/2007/relationships/media" Target="../media/media7.MOV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OV"/><Relationship Id="rId1" Type="http://schemas.microsoft.com/office/2007/relationships/media" Target="../media/media8.MOV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OV"/><Relationship Id="rId1" Type="http://schemas.microsoft.com/office/2007/relationships/media" Target="../media/media9.MOV"/><Relationship Id="rId6" Type="http://schemas.openxmlformats.org/officeDocument/2006/relationships/comments" Target="../comments/comment3.xml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65251DB-949C-1247-A8D3-9910062BCD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EA5F46FD-0DF4-CA49-B78D-B3D767089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03" y="555359"/>
            <a:ext cx="11567297" cy="5705935"/>
          </a:xfrm>
          <a:prstGeom prst="rect">
            <a:avLst/>
          </a:prstGeom>
        </p:spPr>
      </p:pic>
      <p:sp>
        <p:nvSpPr>
          <p:cNvPr id="9" name="العنوان 1">
            <a:extLst>
              <a:ext uri="{FF2B5EF4-FFF2-40B4-BE49-F238E27FC236}">
                <a16:creationId xmlns:a16="http://schemas.microsoft.com/office/drawing/2014/main" id="{16D77383-5D59-DD49-826F-DC468F88DF90}"/>
              </a:ext>
            </a:extLst>
          </p:cNvPr>
          <p:cNvSpPr txBox="1">
            <a:spLocks/>
          </p:cNvSpPr>
          <p:nvPr/>
        </p:nvSpPr>
        <p:spPr>
          <a:xfrm>
            <a:off x="1524000" y="3408327"/>
            <a:ext cx="9144000" cy="882214"/>
          </a:xfrm>
          <a:prstGeom prst="rect">
            <a:avLst/>
          </a:prstGeom>
        </p:spPr>
        <p:txBody>
          <a:bodyPr vert="horz" lIns="91440" tIns="45720" rIns="91440" bIns="45720" rtlCol="1" anchor="b">
            <a:normAutofit lnSpcReduction="10000"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/>
              <a:t>بسم الله الرحمن الرحيم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466086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371E756B-736A-4E46-8236-CC673796CD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65251DB-949C-1247-A8D3-9910062BCD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EA5F46FD-0DF4-CA49-B78D-B3D767089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9" y="308919"/>
            <a:ext cx="11567297" cy="570593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6C24097-2714-F143-962A-EF2D58307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54" y="843146"/>
            <a:ext cx="10091351" cy="4892491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AE8452D2-0BED-4F45-ABC3-9E4284A53269}"/>
              </a:ext>
            </a:extLst>
          </p:cNvPr>
          <p:cNvSpPr/>
          <p:nvPr/>
        </p:nvSpPr>
        <p:spPr>
          <a:xfrm flipV="1">
            <a:off x="1524000" y="4936400"/>
            <a:ext cx="1452833" cy="47783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39089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371E756B-736A-4E46-8236-CC673796CD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65251DB-949C-1247-A8D3-9910062BCD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EA5F46FD-0DF4-CA49-B78D-B3D767089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9" y="308919"/>
            <a:ext cx="11567297" cy="570593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FCBDAD1-5652-B148-9444-4A6354474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54" y="549189"/>
            <a:ext cx="10091351" cy="5465665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7A5A0D35-0360-3B4E-84A4-A2B8BA5FF894}"/>
              </a:ext>
            </a:extLst>
          </p:cNvPr>
          <p:cNvSpPr/>
          <p:nvPr/>
        </p:nvSpPr>
        <p:spPr>
          <a:xfrm flipV="1">
            <a:off x="1524000" y="4936400"/>
            <a:ext cx="1452833" cy="47783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E7C7815F-EFB2-6242-A8B0-A62F8AB51E56}"/>
              </a:ext>
            </a:extLst>
          </p:cNvPr>
          <p:cNvSpPr/>
          <p:nvPr/>
        </p:nvSpPr>
        <p:spPr>
          <a:xfrm>
            <a:off x="1523999" y="3282021"/>
            <a:ext cx="5746045" cy="10537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62841B38-3127-4C41-9474-2CAA03C1BDDA}"/>
              </a:ext>
            </a:extLst>
          </p:cNvPr>
          <p:cNvSpPr/>
          <p:nvPr/>
        </p:nvSpPr>
        <p:spPr>
          <a:xfrm>
            <a:off x="3436779" y="4703203"/>
            <a:ext cx="4510500" cy="8271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775163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371E756B-736A-4E46-8236-CC673796CD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65251DB-949C-1247-A8D3-9910062BCD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EA5F46FD-0DF4-CA49-B78D-B3D7670896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9" y="308919"/>
            <a:ext cx="11567297" cy="5705935"/>
          </a:xfrm>
          <a:prstGeom prst="rect">
            <a:avLst/>
          </a:prstGeom>
        </p:spPr>
      </p:pic>
      <p:pic>
        <p:nvPicPr>
          <p:cNvPr id="6" name="4459D08A-3AF2-40C3-A8FA-10C4C9BC379F.MOV">
            <a:hlinkClick r:id="" action="ppaction://media"/>
            <a:extLst>
              <a:ext uri="{FF2B5EF4-FFF2-40B4-BE49-F238E27FC236}">
                <a16:creationId xmlns:a16="http://schemas.microsoft.com/office/drawing/2014/main" id="{3669DAD8-1F21-2D46-AA84-1B2200C751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1080" y="512804"/>
            <a:ext cx="10262973" cy="487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7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371E756B-736A-4E46-8236-CC673796CD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65251DB-949C-1247-A8D3-9910062BCD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EA5F46FD-0DF4-CA49-B78D-B3D767089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9" y="308919"/>
            <a:ext cx="11567297" cy="5705935"/>
          </a:xfrm>
          <a:prstGeom prst="rect">
            <a:avLst/>
          </a:prstGeom>
        </p:spPr>
      </p:pic>
      <p:pic>
        <p:nvPicPr>
          <p:cNvPr id="6" name="صورة 6">
            <a:extLst>
              <a:ext uri="{FF2B5EF4-FFF2-40B4-BE49-F238E27FC236}">
                <a16:creationId xmlns:a16="http://schemas.microsoft.com/office/drawing/2014/main" id="{21C6E479-DD79-A34E-AAC0-93FBABE97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027" y="1759410"/>
            <a:ext cx="9727664" cy="2908969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94425EE1-3457-F046-BC67-6951CA77DD76}"/>
              </a:ext>
            </a:extLst>
          </p:cNvPr>
          <p:cNvSpPr/>
          <p:nvPr/>
        </p:nvSpPr>
        <p:spPr>
          <a:xfrm>
            <a:off x="3499862" y="1941459"/>
            <a:ext cx="7525111" cy="62355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75248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371E756B-736A-4E46-8236-CC673796CD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65251DB-949C-1247-A8D3-9910062BCD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EA5F46FD-0DF4-CA49-B78D-B3D7670896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9" y="308919"/>
            <a:ext cx="11567297" cy="5705935"/>
          </a:xfrm>
          <a:prstGeom prst="rect">
            <a:avLst/>
          </a:prstGeom>
        </p:spPr>
      </p:pic>
      <p:pic>
        <p:nvPicPr>
          <p:cNvPr id="6" name="0002EA1B-EA2B-43CA-9428-C4BDCC4F858B.MOV">
            <a:hlinkClick r:id="" action="ppaction://media"/>
            <a:extLst>
              <a:ext uri="{FF2B5EF4-FFF2-40B4-BE49-F238E27FC236}">
                <a16:creationId xmlns:a16="http://schemas.microsoft.com/office/drawing/2014/main" id="{362AE3A1-DBEE-C94F-A5BE-A492DF129D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22363"/>
            <a:ext cx="914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371E756B-736A-4E46-8236-CC673796CD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65251DB-949C-1247-A8D3-9910062BCD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EA5F46FD-0DF4-CA49-B78D-B3D767089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9" y="308919"/>
            <a:ext cx="11567297" cy="570593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9645486-2FC1-5F4C-8D39-202997B59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027" y="843146"/>
            <a:ext cx="9727664" cy="4892491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56E499F6-503D-E849-AB64-12741DD7280D}"/>
              </a:ext>
            </a:extLst>
          </p:cNvPr>
          <p:cNvSpPr/>
          <p:nvPr/>
        </p:nvSpPr>
        <p:spPr>
          <a:xfrm>
            <a:off x="3499862" y="1030289"/>
            <a:ext cx="7525111" cy="120079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12192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371E756B-736A-4E46-8236-CC673796CD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65251DB-949C-1247-A8D3-9910062BCD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EA5F46FD-0DF4-CA49-B78D-B3D767089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9" y="308919"/>
            <a:ext cx="11567297" cy="570593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D1AEB6B-9A3A-B84A-A2A1-EB5FDAF0C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027" y="843145"/>
            <a:ext cx="9727664" cy="4892491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F5A165E-37BA-1E40-AE68-1864C0234DA1}"/>
              </a:ext>
            </a:extLst>
          </p:cNvPr>
          <p:cNvSpPr/>
          <p:nvPr/>
        </p:nvSpPr>
        <p:spPr>
          <a:xfrm flipV="1">
            <a:off x="3499862" y="1122363"/>
            <a:ext cx="7525111" cy="110871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25E01411-3BC3-F242-9788-9A4215C1B923}"/>
              </a:ext>
            </a:extLst>
          </p:cNvPr>
          <p:cNvSpPr/>
          <p:nvPr/>
        </p:nvSpPr>
        <p:spPr>
          <a:xfrm>
            <a:off x="6426853" y="2640163"/>
            <a:ext cx="3960084" cy="110871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3E7C7653-7D87-3F4C-80AA-7C455549BB14}"/>
              </a:ext>
            </a:extLst>
          </p:cNvPr>
          <p:cNvSpPr/>
          <p:nvPr/>
        </p:nvSpPr>
        <p:spPr>
          <a:xfrm>
            <a:off x="5420424" y="4669544"/>
            <a:ext cx="3709780" cy="6803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CAE43325-8C9B-7540-A049-F132A503ADED}"/>
              </a:ext>
            </a:extLst>
          </p:cNvPr>
          <p:cNvSpPr/>
          <p:nvPr/>
        </p:nvSpPr>
        <p:spPr>
          <a:xfrm>
            <a:off x="1167027" y="4540911"/>
            <a:ext cx="4510500" cy="8271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213471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371E756B-736A-4E46-8236-CC673796CD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65251DB-949C-1247-A8D3-9910062BCD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EA5F46FD-0DF4-CA49-B78D-B3D7670896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9" y="308919"/>
            <a:ext cx="11567297" cy="5705935"/>
          </a:xfrm>
          <a:prstGeom prst="rect">
            <a:avLst/>
          </a:prstGeom>
        </p:spPr>
      </p:pic>
      <p:pic>
        <p:nvPicPr>
          <p:cNvPr id="6" name="3849CCE6-E55E-4835-88C1-27582C043618.MOV">
            <a:hlinkClick r:id="" action="ppaction://media"/>
            <a:extLst>
              <a:ext uri="{FF2B5EF4-FFF2-40B4-BE49-F238E27FC236}">
                <a16:creationId xmlns:a16="http://schemas.microsoft.com/office/drawing/2014/main" id="{29FE22D4-532C-1E45-B299-9087BCE071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135" y="308919"/>
            <a:ext cx="10606216" cy="542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0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371E756B-736A-4E46-8236-CC673796CD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65251DB-949C-1247-A8D3-9910062BCD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EA5F46FD-0DF4-CA49-B78D-B3D767089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9" y="308919"/>
            <a:ext cx="11567297" cy="5705935"/>
          </a:xfrm>
          <a:prstGeom prst="rect">
            <a:avLst/>
          </a:prstGeom>
        </p:spPr>
      </p:pic>
      <p:pic>
        <p:nvPicPr>
          <p:cNvPr id="5" name="صورة 6">
            <a:extLst>
              <a:ext uri="{FF2B5EF4-FFF2-40B4-BE49-F238E27FC236}">
                <a16:creationId xmlns:a16="http://schemas.microsoft.com/office/drawing/2014/main" id="{B76542F6-DECD-0744-BA87-4AA6015D7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233" y="843147"/>
            <a:ext cx="9796667" cy="489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6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371E756B-736A-4E46-8236-CC673796CD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65251DB-949C-1247-A8D3-9910062BCD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EA5F46FD-0DF4-CA49-B78D-B3D7670896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9" y="308919"/>
            <a:ext cx="11567297" cy="5705935"/>
          </a:xfrm>
          <a:prstGeom prst="rect">
            <a:avLst/>
          </a:prstGeom>
        </p:spPr>
      </p:pic>
      <p:pic>
        <p:nvPicPr>
          <p:cNvPr id="6" name="BFDCBDD8-78E8-4089-8F7E-85F35207FEF0.MOV">
            <a:hlinkClick r:id="" action="ppaction://media"/>
            <a:extLst>
              <a:ext uri="{FF2B5EF4-FFF2-40B4-BE49-F238E27FC236}">
                <a16:creationId xmlns:a16="http://schemas.microsoft.com/office/drawing/2014/main" id="{3527F2CF-F0CA-1940-BB95-17DDC155A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026" y="1086023"/>
            <a:ext cx="9500973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2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371E756B-736A-4E46-8236-CC673796C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6351" y="3602038"/>
            <a:ext cx="9144000" cy="2387600"/>
          </a:xfrm>
        </p:spPr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EA5F46FD-0DF4-CA49-B78D-B3D767089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22" y="0"/>
            <a:ext cx="11567297" cy="6617730"/>
          </a:xfrm>
          <a:prstGeom prst="rect">
            <a:avLst/>
          </a:prstGeom>
        </p:spPr>
      </p:pic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65251DB-949C-1247-A8D3-9910062BCD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4270" y="2235200"/>
            <a:ext cx="9144000" cy="2387600"/>
          </a:xfrm>
        </p:spPr>
        <p:txBody>
          <a:bodyPr>
            <a:normAutofit fontScale="92500" lnSpcReduction="20000"/>
          </a:bodyPr>
          <a:lstStyle/>
          <a:p>
            <a:r>
              <a:rPr lang="ar-SA" sz="69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الحمدلله رب العالمين والصلاة والسلام على اشرف الأنبياء والمرسلين سيدنا محمد وعلى آله وصحبه أجمعين.</a:t>
            </a:r>
          </a:p>
        </p:txBody>
      </p:sp>
    </p:spTree>
    <p:extLst>
      <p:ext uri="{BB962C8B-B14F-4D97-AF65-F5344CB8AC3E}">
        <p14:creationId xmlns:p14="http://schemas.microsoft.com/office/powerpoint/2010/main" val="4002598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371E756B-736A-4E46-8236-CC673796CD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65251DB-949C-1247-A8D3-9910062BCD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EA5F46FD-0DF4-CA49-B78D-B3D767089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9" y="308919"/>
            <a:ext cx="11567297" cy="5705935"/>
          </a:xfrm>
          <a:prstGeom prst="rect">
            <a:avLst/>
          </a:prstGeom>
        </p:spPr>
      </p:pic>
      <p:pic>
        <p:nvPicPr>
          <p:cNvPr id="5" name="صورة 6">
            <a:extLst>
              <a:ext uri="{FF2B5EF4-FFF2-40B4-BE49-F238E27FC236}">
                <a16:creationId xmlns:a16="http://schemas.microsoft.com/office/drawing/2014/main" id="{23266C1D-4637-914C-876E-9FE3F437D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57" y="1122363"/>
            <a:ext cx="10064143" cy="461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962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371E756B-736A-4E46-8236-CC673796CD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65251DB-949C-1247-A8D3-9910062BCD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EA5F46FD-0DF4-CA49-B78D-B3D767089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9" y="308919"/>
            <a:ext cx="11567297" cy="5705935"/>
          </a:xfrm>
          <a:prstGeom prst="rect">
            <a:avLst/>
          </a:prstGeom>
        </p:spPr>
      </p:pic>
      <p:pic>
        <p:nvPicPr>
          <p:cNvPr id="5" name="صورة 6">
            <a:extLst>
              <a:ext uri="{FF2B5EF4-FFF2-40B4-BE49-F238E27FC236}">
                <a16:creationId xmlns:a16="http://schemas.microsoft.com/office/drawing/2014/main" id="{541D30A8-F6C7-8A48-8DEC-683F3D56C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19" y="1199208"/>
            <a:ext cx="9995495" cy="4221890"/>
          </a:xfrm>
          <a:prstGeom prst="rect">
            <a:avLst/>
          </a:prstGeom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04C0A5F4-A05F-B34B-BC67-D2A1878C7E63}"/>
              </a:ext>
            </a:extLst>
          </p:cNvPr>
          <p:cNvSpPr/>
          <p:nvPr/>
        </p:nvSpPr>
        <p:spPr>
          <a:xfrm>
            <a:off x="7008995" y="1765706"/>
            <a:ext cx="4510500" cy="110091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5C91AE0D-BFBA-5840-B60C-BC120652EA82}"/>
              </a:ext>
            </a:extLst>
          </p:cNvPr>
          <p:cNvSpPr/>
          <p:nvPr/>
        </p:nvSpPr>
        <p:spPr>
          <a:xfrm>
            <a:off x="2283905" y="1902575"/>
            <a:ext cx="4510500" cy="8271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6A3D9ABC-BB3D-6349-955F-62A62B92880F}"/>
              </a:ext>
            </a:extLst>
          </p:cNvPr>
          <p:cNvSpPr/>
          <p:nvPr/>
        </p:nvSpPr>
        <p:spPr>
          <a:xfrm flipV="1">
            <a:off x="5594865" y="3365777"/>
            <a:ext cx="5495449" cy="1468192"/>
          </a:xfrm>
          <a:prstGeom prst="roundRect">
            <a:avLst>
              <a:gd name="adj" fmla="val 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648171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371E756B-736A-4E46-8236-CC673796CD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65251DB-949C-1247-A8D3-9910062BCD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EA5F46FD-0DF4-CA49-B78D-B3D7670896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9" y="308919"/>
            <a:ext cx="11567297" cy="5705935"/>
          </a:xfrm>
          <a:prstGeom prst="rect">
            <a:avLst/>
          </a:prstGeom>
        </p:spPr>
      </p:pic>
      <p:pic>
        <p:nvPicPr>
          <p:cNvPr id="5" name="4C2CD72F-F8AE-4169-A2C8-4ED028FA5B07.MOV">
            <a:hlinkClick r:id="" action="ppaction://media"/>
            <a:extLst>
              <a:ext uri="{FF2B5EF4-FFF2-40B4-BE49-F238E27FC236}">
                <a16:creationId xmlns:a16="http://schemas.microsoft.com/office/drawing/2014/main" id="{321C9ECA-EAB7-8F47-A433-129C0FD000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9731" y="809716"/>
            <a:ext cx="10057026" cy="489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4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65251DB-949C-1247-A8D3-9910062BCD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EA5F46FD-0DF4-CA49-B78D-B3D767089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51" y="593194"/>
            <a:ext cx="11567297" cy="5671611"/>
          </a:xfrm>
          <a:prstGeom prst="rect">
            <a:avLst/>
          </a:prstGeom>
        </p:spPr>
      </p:pic>
      <p:sp>
        <p:nvSpPr>
          <p:cNvPr id="6" name="العنوان 5">
            <a:extLst>
              <a:ext uri="{FF2B5EF4-FFF2-40B4-BE49-F238E27FC236}">
                <a16:creationId xmlns:a16="http://schemas.microsoft.com/office/drawing/2014/main" id="{06D7A403-67AD-8145-A440-C6387F5944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6">
            <a:extLst>
              <a:ext uri="{FF2B5EF4-FFF2-40B4-BE49-F238E27FC236}">
                <a16:creationId xmlns:a16="http://schemas.microsoft.com/office/drawing/2014/main" id="{C9365182-E1A2-6B4F-AE91-9482078E0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40" y="1600200"/>
            <a:ext cx="956475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92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65251DB-949C-1247-A8D3-9910062BCD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EA5F46FD-0DF4-CA49-B78D-B3D7670896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51" y="593194"/>
            <a:ext cx="11567297" cy="5671611"/>
          </a:xfrm>
          <a:prstGeom prst="rect">
            <a:avLst/>
          </a:prstGeom>
        </p:spPr>
      </p:pic>
      <p:sp>
        <p:nvSpPr>
          <p:cNvPr id="6" name="العنوان 5">
            <a:extLst>
              <a:ext uri="{FF2B5EF4-FFF2-40B4-BE49-F238E27FC236}">
                <a16:creationId xmlns:a16="http://schemas.microsoft.com/office/drawing/2014/main" id="{06D7A403-67AD-8145-A440-C6387F5944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" name="30A24549-0D40-4457-B6C8-5D62BE2286ED.MOV">
            <a:hlinkClick r:id="" action="ppaction://media"/>
            <a:extLst>
              <a:ext uri="{FF2B5EF4-FFF2-40B4-BE49-F238E27FC236}">
                <a16:creationId xmlns:a16="http://schemas.microsoft.com/office/drawing/2014/main" id="{31ADFEEA-A2DD-B24C-BAD8-D0D716FEE2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027" y="1193799"/>
            <a:ext cx="9885405" cy="454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2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65251DB-949C-1247-A8D3-9910062BCD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EA5F46FD-0DF4-CA49-B78D-B3D767089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51" y="593194"/>
            <a:ext cx="11567297" cy="5671611"/>
          </a:xfrm>
          <a:prstGeom prst="rect">
            <a:avLst/>
          </a:prstGeom>
        </p:spPr>
      </p:pic>
      <p:sp>
        <p:nvSpPr>
          <p:cNvPr id="6" name="العنوان 5">
            <a:extLst>
              <a:ext uri="{FF2B5EF4-FFF2-40B4-BE49-F238E27FC236}">
                <a16:creationId xmlns:a16="http://schemas.microsoft.com/office/drawing/2014/main" id="{06D7A403-67AD-8145-A440-C6387F5944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6">
            <a:extLst>
              <a:ext uri="{FF2B5EF4-FFF2-40B4-BE49-F238E27FC236}">
                <a16:creationId xmlns:a16="http://schemas.microsoft.com/office/drawing/2014/main" id="{B3BCA558-6C20-8841-9A56-E1937F109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40" y="1600200"/>
            <a:ext cx="956475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503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65251DB-949C-1247-A8D3-9910062BCD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EA5F46FD-0DF4-CA49-B78D-B3D767089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51" y="593194"/>
            <a:ext cx="11567297" cy="5671611"/>
          </a:xfrm>
          <a:prstGeom prst="rect">
            <a:avLst/>
          </a:prstGeom>
        </p:spPr>
      </p:pic>
      <p:sp>
        <p:nvSpPr>
          <p:cNvPr id="6" name="العنوان 5">
            <a:extLst>
              <a:ext uri="{FF2B5EF4-FFF2-40B4-BE49-F238E27FC236}">
                <a16:creationId xmlns:a16="http://schemas.microsoft.com/office/drawing/2014/main" id="{06D7A403-67AD-8145-A440-C6387F5944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6">
            <a:extLst>
              <a:ext uri="{FF2B5EF4-FFF2-40B4-BE49-F238E27FC236}">
                <a16:creationId xmlns:a16="http://schemas.microsoft.com/office/drawing/2014/main" id="{E56EE7B5-D7A3-B24F-BFDE-62998494E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40" y="1600200"/>
            <a:ext cx="9564759" cy="3657600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A6A6EF0-7A02-2543-A337-5ED02CD8F297}"/>
              </a:ext>
            </a:extLst>
          </p:cNvPr>
          <p:cNvSpPr/>
          <p:nvPr/>
        </p:nvSpPr>
        <p:spPr>
          <a:xfrm>
            <a:off x="6095999" y="1832331"/>
            <a:ext cx="4510500" cy="8271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3CC78CE0-28CB-BC41-BA2A-6FC92F9461E8}"/>
              </a:ext>
            </a:extLst>
          </p:cNvPr>
          <p:cNvSpPr/>
          <p:nvPr/>
        </p:nvSpPr>
        <p:spPr>
          <a:xfrm>
            <a:off x="1832919" y="1878368"/>
            <a:ext cx="4510500" cy="8271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48CA06EF-4E03-FA4C-854C-EA115AF0A7FB}"/>
              </a:ext>
            </a:extLst>
          </p:cNvPr>
          <p:cNvSpPr/>
          <p:nvPr/>
        </p:nvSpPr>
        <p:spPr>
          <a:xfrm>
            <a:off x="6095999" y="3987800"/>
            <a:ext cx="4510500" cy="8271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ADBB18B7-F567-324E-A860-C454C20959FF}"/>
              </a:ext>
            </a:extLst>
          </p:cNvPr>
          <p:cNvSpPr/>
          <p:nvPr/>
        </p:nvSpPr>
        <p:spPr>
          <a:xfrm>
            <a:off x="1523999" y="4103381"/>
            <a:ext cx="4510500" cy="8271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4188384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65251DB-949C-1247-A8D3-9910062BCD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EA5F46FD-0DF4-CA49-B78D-B3D767089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51" y="593194"/>
            <a:ext cx="11567297" cy="5671611"/>
          </a:xfrm>
          <a:prstGeom prst="rect">
            <a:avLst/>
          </a:prstGeom>
        </p:spPr>
      </p:pic>
      <p:sp>
        <p:nvSpPr>
          <p:cNvPr id="6" name="العنوان 5">
            <a:extLst>
              <a:ext uri="{FF2B5EF4-FFF2-40B4-BE49-F238E27FC236}">
                <a16:creationId xmlns:a16="http://schemas.microsoft.com/office/drawing/2014/main" id="{06D7A403-67AD-8145-A440-C6387F5944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595033"/>
            <a:ext cx="9144000" cy="2387600"/>
          </a:xfrm>
        </p:spPr>
        <p:txBody>
          <a:bodyPr/>
          <a:lstStyle/>
          <a:p>
            <a:r>
              <a:rPr lang="ar-SA" dirty="0"/>
              <a:t>سبحانك اللهم وبحمدك نستغفرك ونتوب إليك  </a:t>
            </a:r>
          </a:p>
        </p:txBody>
      </p:sp>
    </p:spTree>
    <p:extLst>
      <p:ext uri="{BB962C8B-B14F-4D97-AF65-F5344CB8AC3E}">
        <p14:creationId xmlns:p14="http://schemas.microsoft.com/office/powerpoint/2010/main" val="2528600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371E756B-736A-4E46-8236-CC673796CD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EA5F46FD-0DF4-CA49-B78D-B3D767089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9" y="308919"/>
            <a:ext cx="11567297" cy="5705935"/>
          </a:xfrm>
          <a:prstGeom prst="rect">
            <a:avLst/>
          </a:prstGeom>
        </p:spPr>
      </p:pic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65251DB-949C-1247-A8D3-9910062BCD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567" y="1854201"/>
            <a:ext cx="9144000" cy="1655762"/>
          </a:xfrm>
        </p:spPr>
        <p:txBody>
          <a:bodyPr>
            <a:noAutofit/>
          </a:bodyPr>
          <a:lstStyle/>
          <a:p>
            <a:r>
              <a:rPr lang="ar-SA" sz="4500" b="1" dirty="0">
                <a:solidFill>
                  <a:srgbClr val="7030A0"/>
                </a:solidFill>
              </a:rPr>
              <a:t>دعاء الصباح </a:t>
            </a:r>
          </a:p>
          <a:p>
            <a:r>
              <a:rPr lang="ar-SA" sz="4500" b="1" dirty="0">
                <a:solidFill>
                  <a:srgbClr val="7030A0"/>
                </a:solidFill>
              </a:rPr>
              <a:t>( اللهم اشرح لي صدري ويسر لي أمري واحلل عقدة من لساني يفقه قولي واغفر لي ولوالدي وللمسلمين أجمعين )</a:t>
            </a:r>
          </a:p>
          <a:p>
            <a:r>
              <a:rPr lang="ar-SA" sz="4500" b="1" dirty="0">
                <a:solidFill>
                  <a:srgbClr val="7030A0"/>
                </a:solidFill>
              </a:rPr>
              <a:t>آمين يارب العالمين </a:t>
            </a:r>
          </a:p>
        </p:txBody>
      </p:sp>
    </p:spTree>
    <p:extLst>
      <p:ext uri="{BB962C8B-B14F-4D97-AF65-F5344CB8AC3E}">
        <p14:creationId xmlns:p14="http://schemas.microsoft.com/office/powerpoint/2010/main" val="2128202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371E756B-736A-4E46-8236-CC673796CD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EA5F46FD-0DF4-CA49-B78D-B3D767089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9" y="308919"/>
            <a:ext cx="11567297" cy="5705935"/>
          </a:xfrm>
          <a:prstGeom prst="rect">
            <a:avLst/>
          </a:prstGeom>
        </p:spPr>
      </p:pic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65251DB-949C-1247-A8D3-9910062BCD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4270" y="1773238"/>
            <a:ext cx="9144000" cy="1655762"/>
          </a:xfrm>
        </p:spPr>
        <p:txBody>
          <a:bodyPr>
            <a:noAutofit/>
          </a:bodyPr>
          <a:lstStyle/>
          <a:p>
            <a:r>
              <a:rPr lang="ar-SA" sz="7100" b="1" dirty="0">
                <a:solidFill>
                  <a:srgbClr val="FF0000"/>
                </a:solidFill>
                <a:latin typeface="Brush Script MT" panose="020F0502020204030204" pitchFamily="34" charset="0"/>
              </a:rPr>
              <a:t>من تذكرنا بآداب تلاوة القران الكريم </a:t>
            </a:r>
          </a:p>
        </p:txBody>
      </p:sp>
    </p:spTree>
    <p:extLst>
      <p:ext uri="{BB962C8B-B14F-4D97-AF65-F5344CB8AC3E}">
        <p14:creationId xmlns:p14="http://schemas.microsoft.com/office/powerpoint/2010/main" val="1296437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371E756B-736A-4E46-8236-CC673796CD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65251DB-949C-1247-A8D3-9910062BCD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EA5F46FD-0DF4-CA49-B78D-B3D7670896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9" y="308919"/>
            <a:ext cx="11567297" cy="5705935"/>
          </a:xfrm>
          <a:prstGeom prst="rect">
            <a:avLst/>
          </a:prstGeom>
        </p:spPr>
      </p:pic>
      <p:pic>
        <p:nvPicPr>
          <p:cNvPr id="5" name="FDFA1995-F601-4FCC-A238-B9F87E45CDD7.MOV">
            <a:hlinkClick r:id="" action="ppaction://media"/>
            <a:extLst>
              <a:ext uri="{FF2B5EF4-FFF2-40B4-BE49-F238E27FC236}">
                <a16:creationId xmlns:a16="http://schemas.microsoft.com/office/drawing/2014/main" id="{6A9C198D-51D1-264B-96DA-C86C1A3E6F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2703" y="812984"/>
            <a:ext cx="10194324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1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371E756B-736A-4E46-8236-CC673796C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799799"/>
          </a:xfrm>
        </p:spPr>
        <p:txBody>
          <a:bodyPr>
            <a:normAutofit fontScale="90000"/>
          </a:bodyPr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EA5F46FD-0DF4-CA49-B78D-B3D767089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9" y="343243"/>
            <a:ext cx="11567297" cy="5671611"/>
          </a:xfrm>
          <a:prstGeom prst="rect">
            <a:avLst/>
          </a:prstGeom>
        </p:spPr>
      </p:pic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65251DB-949C-1247-A8D3-9910062BCD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4270" y="1773237"/>
            <a:ext cx="9144000" cy="3409735"/>
          </a:xfrm>
        </p:spPr>
        <p:txBody>
          <a:bodyPr>
            <a:normAutofit fontScale="77500" lnSpcReduction="20000"/>
          </a:bodyPr>
          <a:lstStyle/>
          <a:p>
            <a:r>
              <a:rPr lang="ar-SA" sz="8100" dirty="0">
                <a:solidFill>
                  <a:srgbClr val="C00000"/>
                </a:solidFill>
              </a:rPr>
              <a:t>اليوم سنتدارس معًا سورة الأعلى</a:t>
            </a:r>
          </a:p>
          <a:p>
            <a:r>
              <a:rPr lang="ar-SA" sz="8100" dirty="0">
                <a:solidFill>
                  <a:srgbClr val="0070C0"/>
                </a:solidFill>
              </a:rPr>
              <a:t>سورة الأعلى سورة مكية</a:t>
            </a:r>
          </a:p>
          <a:p>
            <a:r>
              <a:rPr lang="ar-SA" sz="8100" dirty="0">
                <a:solidFill>
                  <a:srgbClr val="0070C0"/>
                </a:solidFill>
              </a:rPr>
              <a:t>عدد آياتها (١٩)</a:t>
            </a:r>
          </a:p>
          <a:p>
            <a:r>
              <a:rPr lang="ar-SA" sz="8100" dirty="0">
                <a:solidFill>
                  <a:srgbClr val="0070C0"/>
                </a:solidFill>
              </a:rPr>
              <a:t>آيه</a:t>
            </a:r>
          </a:p>
          <a:p>
            <a:endParaRPr lang="ar-SA" sz="8100" dirty="0"/>
          </a:p>
        </p:txBody>
      </p:sp>
    </p:spTree>
    <p:extLst>
      <p:ext uri="{BB962C8B-B14F-4D97-AF65-F5344CB8AC3E}">
        <p14:creationId xmlns:p14="http://schemas.microsoft.com/office/powerpoint/2010/main" val="887962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371E756B-736A-4E46-8236-CC673796CD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65251DB-949C-1247-A8D3-9910062BCD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EA5F46FD-0DF4-CA49-B78D-B3D7670896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9" y="308919"/>
            <a:ext cx="11567297" cy="5705935"/>
          </a:xfrm>
          <a:prstGeom prst="rect">
            <a:avLst/>
          </a:prstGeom>
        </p:spPr>
      </p:pic>
      <p:pic>
        <p:nvPicPr>
          <p:cNvPr id="6" name="6B66A5B3-921E-40D5-A810-AEB291C2F643.MOV">
            <a:hlinkClick r:id="" action="ppaction://media"/>
            <a:extLst>
              <a:ext uri="{FF2B5EF4-FFF2-40B4-BE49-F238E27FC236}">
                <a16:creationId xmlns:a16="http://schemas.microsoft.com/office/drawing/2014/main" id="{FACC8E93-19A7-3E44-B51B-B23D65E632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540699"/>
            <a:ext cx="8841946" cy="524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6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371E756B-736A-4E46-8236-CC673796CD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65251DB-949C-1247-A8D3-9910062BCD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EA5F46FD-0DF4-CA49-B78D-B3D767089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03" y="576032"/>
            <a:ext cx="11567297" cy="5705935"/>
          </a:xfrm>
          <a:prstGeom prst="rect">
            <a:avLst/>
          </a:prstGeom>
        </p:spPr>
      </p:pic>
      <p:pic>
        <p:nvPicPr>
          <p:cNvPr id="6" name="صورة 6">
            <a:extLst>
              <a:ext uri="{FF2B5EF4-FFF2-40B4-BE49-F238E27FC236}">
                <a16:creationId xmlns:a16="http://schemas.microsoft.com/office/drawing/2014/main" id="{0867BA17-1A63-7843-8468-81A777992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96" y="1122364"/>
            <a:ext cx="10839620" cy="4846732"/>
          </a:xfrm>
          <a:prstGeom prst="rect">
            <a:avLst/>
          </a:prstGeom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FDF875B7-C7E3-EA4F-85C7-85F9041A5C7B}"/>
              </a:ext>
            </a:extLst>
          </p:cNvPr>
          <p:cNvSpPr/>
          <p:nvPr/>
        </p:nvSpPr>
        <p:spPr>
          <a:xfrm flipV="1">
            <a:off x="1524000" y="4936400"/>
            <a:ext cx="1452833" cy="47783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46991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371E756B-736A-4E46-8236-CC673796CD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65251DB-949C-1247-A8D3-9910062BCD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EA5F46FD-0DF4-CA49-B78D-B3D7670896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9" y="308919"/>
            <a:ext cx="11567297" cy="5705935"/>
          </a:xfrm>
          <a:prstGeom prst="rect">
            <a:avLst/>
          </a:prstGeom>
        </p:spPr>
      </p:pic>
      <p:pic>
        <p:nvPicPr>
          <p:cNvPr id="6" name="CD9863BE-A741-48CC-91EE-D40083F72C42.MOV">
            <a:hlinkClick r:id="" action="ppaction://media"/>
            <a:extLst>
              <a:ext uri="{FF2B5EF4-FFF2-40B4-BE49-F238E27FC236}">
                <a16:creationId xmlns:a16="http://schemas.microsoft.com/office/drawing/2014/main" id="{F3EC955D-CD8E-034F-BEDC-6BFA819913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3514" y="772481"/>
            <a:ext cx="7845853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3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ملء الشاشة</PresentationFormat>
  <Slides>27</Slides>
  <Notes>0</Notes>
  <HiddenSlides>0</HiddenSlide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27</vt:i4>
      </vt:variant>
    </vt:vector>
  </HeadingPairs>
  <TitlesOfParts>
    <vt:vector size="28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سبحانك اللهم وبحمدك نستغفرك ونتوب إليك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revision>4</cp:revision>
  <dcterms:modified xsi:type="dcterms:W3CDTF">2018-03-17T19:49:45Z</dcterms:modified>
</cp:coreProperties>
</file>