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7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444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8091-F3F9-4008-BA74-5E14E49B210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97370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40386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علم النفس وسيكولوجية التصميم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الفرقة : إعدادي 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 </a:t>
            </a:r>
          </a:p>
          <a:p>
            <a:pPr algn="ctr" rtl="1"/>
            <a:r>
              <a:rPr lang="ar-EG" sz="24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المحاضرة السادسة</a:t>
            </a:r>
            <a:endParaRPr lang="en-US" sz="24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4800" y="61061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د. مجدولين السيد حسانين</a:t>
            </a:r>
          </a:p>
        </p:txBody>
      </p:sp>
      <p:pic>
        <p:nvPicPr>
          <p:cNvPr id="11" name="~PP732.WAV">
            <a:hlinkClick r:id="" action="ppaction://media"/>
          </p:cNvPr>
          <p:cNvPicPr>
            <a:picLocks noRot="1" noChangeAspect="1"/>
          </p:cNvPicPr>
          <p:nvPr>
            <a:wavAudioFile r:embed="rId1" name="~PP732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19050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تأثير فون ريستورف </a:t>
            </a:r>
          </a:p>
          <a:p>
            <a:pPr algn="ctr" rtl="1"/>
            <a:r>
              <a:rPr lang="en-US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Effect the Von </a:t>
            </a:r>
            <a:r>
              <a:rPr lang="en-US" sz="3200" b="1" dirty="0" err="1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Restorff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13" name="Picture 12" descr="New Doc 2020-03-13 21.31.00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2971800"/>
            <a:ext cx="8991600" cy="3886200"/>
          </a:xfrm>
          <a:prstGeom prst="rect">
            <a:avLst/>
          </a:prstGeom>
        </p:spPr>
      </p:pic>
      <p:pic>
        <p:nvPicPr>
          <p:cNvPr id="9" name="~PP3007.WAV">
            <a:hlinkClick r:id="" action="ppaction://media"/>
          </p:cNvPr>
          <p:cNvPicPr>
            <a:picLocks noRot="1" noChangeAspect="1"/>
          </p:cNvPicPr>
          <p:nvPr>
            <a:wavAudioFile r:embed="rId1" name="~PP3007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3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11" name="Picture 10" descr="3.png"/>
          <p:cNvPicPr>
            <a:picLocks noChangeAspect="1"/>
          </p:cNvPicPr>
          <p:nvPr/>
        </p:nvPicPr>
        <p:blipFill>
          <a:blip r:embed="rId5">
            <a:lum contrast="10000"/>
          </a:blip>
          <a:stretch>
            <a:fillRect/>
          </a:stretch>
        </p:blipFill>
        <p:spPr>
          <a:xfrm>
            <a:off x="0" y="5228836"/>
            <a:ext cx="9144000" cy="17053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86200" y="19050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تأثير فون ريستورف </a:t>
            </a:r>
          </a:p>
          <a:p>
            <a:pPr algn="ctr" rtl="1"/>
            <a:r>
              <a:rPr lang="en-US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Effect the Von </a:t>
            </a:r>
            <a:r>
              <a:rPr lang="en-US" sz="3200" b="1" dirty="0" err="1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Restorff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15" name="Picture 14" descr="2.png"/>
          <p:cNvPicPr>
            <a:picLocks noChangeAspect="1"/>
          </p:cNvPicPr>
          <p:nvPr/>
        </p:nvPicPr>
        <p:blipFill>
          <a:blip r:embed="rId6">
            <a:lum bright="-10000" contrast="10000"/>
          </a:blip>
          <a:stretch>
            <a:fillRect/>
          </a:stretch>
        </p:blipFill>
        <p:spPr>
          <a:xfrm>
            <a:off x="2133600" y="2971800"/>
            <a:ext cx="4724400" cy="2202479"/>
          </a:xfrm>
          <a:prstGeom prst="rect">
            <a:avLst/>
          </a:prstGeom>
        </p:spPr>
      </p:pic>
      <p:pic>
        <p:nvPicPr>
          <p:cNvPr id="8" name="~PP345.WAV">
            <a:hlinkClick r:id="" action="ppaction://media"/>
          </p:cNvPr>
          <p:cNvPicPr>
            <a:picLocks noRot="1" noChangeAspect="1"/>
          </p:cNvPicPr>
          <p:nvPr>
            <a:wavAudioFile r:embed="rId1" name="~PP345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82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04800" y="30480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سيكولوجية الألوان </a:t>
            </a:r>
          </a:p>
          <a:p>
            <a:pPr algn="ctr" rtl="1"/>
            <a:r>
              <a:rPr lang="en-US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Psychology of Color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14" name="Picture 13" descr="Screenshot_2017-11-06-07-46-05.png"/>
          <p:cNvPicPr>
            <a:picLocks noChangeAspect="1"/>
          </p:cNvPicPr>
          <p:nvPr/>
        </p:nvPicPr>
        <p:blipFill>
          <a:blip r:embed="rId5">
            <a:lum contrast="10000"/>
          </a:blip>
          <a:stretch>
            <a:fillRect/>
          </a:stretch>
        </p:blipFill>
        <p:spPr>
          <a:xfrm>
            <a:off x="4420029" y="2133600"/>
            <a:ext cx="4266771" cy="4266771"/>
          </a:xfrm>
          <a:prstGeom prst="rect">
            <a:avLst/>
          </a:prstGeom>
        </p:spPr>
      </p:pic>
      <p:pic>
        <p:nvPicPr>
          <p:cNvPr id="8" name="~PP3699.WAV">
            <a:hlinkClick r:id="" action="ppaction://media"/>
          </p:cNvPr>
          <p:cNvPicPr>
            <a:picLocks noRot="1" noChangeAspect="1"/>
          </p:cNvPicPr>
          <p:nvPr>
            <a:wavAudioFile r:embed="rId1" name="~PP3699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7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46</Words>
  <Application>Microsoft Office PowerPoint</Application>
  <PresentationFormat>On-screen Show (4:3)</PresentationFormat>
  <Paragraphs>15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Magdoline</dc:creator>
  <cp:lastModifiedBy>SAMSUNG</cp:lastModifiedBy>
  <cp:revision>32</cp:revision>
  <dcterms:created xsi:type="dcterms:W3CDTF">2020-03-22T00:53:49Z</dcterms:created>
  <dcterms:modified xsi:type="dcterms:W3CDTF">2020-05-01T20:54:05Z</dcterms:modified>
</cp:coreProperties>
</file>