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57" r:id="rId4"/>
    <p:sldId id="276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444" autoAdjust="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tit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24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197370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8600" y="4038600"/>
            <a:ext cx="4876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علم النفس وسيكولوجية التصميم</a:t>
            </a: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الفرقة : إعدادي </a:t>
            </a: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 </a:t>
            </a:r>
          </a:p>
          <a:p>
            <a:pPr algn="ctr" rtl="1"/>
            <a:r>
              <a:rPr lang="ar-EG" sz="24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المحاضرة السادسة</a:t>
            </a:r>
            <a:endParaRPr lang="en-US" sz="2400" b="1" dirty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04800" y="610618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28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د. مجدولين السيد حسانين</a:t>
            </a:r>
          </a:p>
        </p:txBody>
      </p:sp>
      <p:pic>
        <p:nvPicPr>
          <p:cNvPr id="11" name="~PP732.WAV">
            <a:hlinkClick r:id="" action="ppaction://media"/>
          </p:cNvPr>
          <p:cNvPicPr>
            <a:picLocks noRot="1" noChangeAspect="1"/>
          </p:cNvPicPr>
          <p:nvPr>
            <a:wavAudioFile r:embed="rId1" name="~PP732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63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86200" y="1905000"/>
            <a:ext cx="487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تأثير فون ريستورف </a:t>
            </a:r>
          </a:p>
          <a:p>
            <a:pPr algn="ctr" rtl="1"/>
            <a:r>
              <a:rPr lang="en-US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Effect the Von </a:t>
            </a:r>
            <a:r>
              <a:rPr lang="en-US" sz="3200" b="1" dirty="0" err="1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Restorff</a:t>
            </a:r>
            <a:endParaRPr lang="ar-EG" sz="3200" b="1" dirty="0" smtClean="0">
              <a:solidFill>
                <a:srgbClr val="FF0000"/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13" name="Picture 12" descr="New Doc 2020-03-13 21.31.00_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" y="2971800"/>
            <a:ext cx="8991600" cy="3886200"/>
          </a:xfrm>
          <a:prstGeom prst="rect">
            <a:avLst/>
          </a:prstGeom>
        </p:spPr>
      </p:pic>
      <p:pic>
        <p:nvPicPr>
          <p:cNvPr id="9" name="~PP3007.WAV">
            <a:hlinkClick r:id="" action="ppaction://media"/>
          </p:cNvPr>
          <p:cNvPicPr>
            <a:picLocks noRot="1" noChangeAspect="1"/>
          </p:cNvPicPr>
          <p:nvPr>
            <a:wavAudioFile r:embed="rId1" name="~PP3007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36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11" name="Picture 10" descr="3.png"/>
          <p:cNvPicPr>
            <a:picLocks noChangeAspect="1"/>
          </p:cNvPicPr>
          <p:nvPr/>
        </p:nvPicPr>
        <p:blipFill>
          <a:blip r:embed="rId5">
            <a:lum contrast="10000"/>
          </a:blip>
          <a:stretch>
            <a:fillRect/>
          </a:stretch>
        </p:blipFill>
        <p:spPr>
          <a:xfrm>
            <a:off x="0" y="5228836"/>
            <a:ext cx="9144000" cy="170536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886200" y="1905000"/>
            <a:ext cx="487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تأثير فون ريستورف </a:t>
            </a:r>
          </a:p>
          <a:p>
            <a:pPr algn="ctr" rtl="1"/>
            <a:r>
              <a:rPr lang="en-US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Effect the Von </a:t>
            </a:r>
            <a:r>
              <a:rPr lang="en-US" sz="3200" b="1" dirty="0" err="1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Restorff</a:t>
            </a:r>
            <a:endParaRPr lang="ar-EG" sz="3200" b="1" dirty="0" smtClean="0">
              <a:solidFill>
                <a:srgbClr val="FF0000"/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15" name="Picture 14" descr="2.png"/>
          <p:cNvPicPr>
            <a:picLocks noChangeAspect="1"/>
          </p:cNvPicPr>
          <p:nvPr/>
        </p:nvPicPr>
        <p:blipFill>
          <a:blip r:embed="rId6">
            <a:lum bright="-10000" contrast="10000"/>
          </a:blip>
          <a:stretch>
            <a:fillRect/>
          </a:stretch>
        </p:blipFill>
        <p:spPr>
          <a:xfrm>
            <a:off x="2133600" y="2971800"/>
            <a:ext cx="4724400" cy="2202479"/>
          </a:xfrm>
          <a:prstGeom prst="rect">
            <a:avLst/>
          </a:prstGeom>
        </p:spPr>
      </p:pic>
      <p:pic>
        <p:nvPicPr>
          <p:cNvPr id="8" name="~PP345.WAV">
            <a:hlinkClick r:id="" action="ppaction://media"/>
          </p:cNvPr>
          <p:cNvPicPr>
            <a:picLocks noRot="1" noChangeAspect="1"/>
          </p:cNvPicPr>
          <p:nvPr>
            <a:wavAudioFile r:embed="rId1" name="~PP345.WAV"/>
          </p:nvPr>
        </p:nvPicPr>
        <p:blipFill>
          <a:blip r:embed="rId7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682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304800" y="3048000"/>
            <a:ext cx="487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سيكولوجية الألوان </a:t>
            </a:r>
          </a:p>
          <a:p>
            <a:pPr algn="ctr" rtl="1"/>
            <a:r>
              <a:rPr lang="en-US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Psychology of Color</a:t>
            </a:r>
            <a:endParaRPr lang="ar-EG" sz="3200" b="1" dirty="0" smtClean="0">
              <a:solidFill>
                <a:srgbClr val="FF0000"/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14" name="Picture 13" descr="Screenshot_2017-11-06-07-46-05.png"/>
          <p:cNvPicPr>
            <a:picLocks noChangeAspect="1"/>
          </p:cNvPicPr>
          <p:nvPr/>
        </p:nvPicPr>
        <p:blipFill>
          <a:blip r:embed="rId5">
            <a:lum contrast="10000"/>
          </a:blip>
          <a:stretch>
            <a:fillRect/>
          </a:stretch>
        </p:blipFill>
        <p:spPr>
          <a:xfrm>
            <a:off x="4420029" y="2133600"/>
            <a:ext cx="4266771" cy="4266771"/>
          </a:xfrm>
          <a:prstGeom prst="rect">
            <a:avLst/>
          </a:prstGeom>
        </p:spPr>
      </p:pic>
      <p:pic>
        <p:nvPicPr>
          <p:cNvPr id="8" name="~PP3699.WAV">
            <a:hlinkClick r:id="" action="ppaction://media"/>
          </p:cNvPr>
          <p:cNvPicPr>
            <a:picLocks noRot="1" noChangeAspect="1"/>
          </p:cNvPicPr>
          <p:nvPr>
            <a:wavAudioFile r:embed="rId1" name="~PP3699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2742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46</Words>
  <Application>Microsoft Office PowerPoint</Application>
  <PresentationFormat>On-screen Show (4:3)</PresentationFormat>
  <Paragraphs>15</Paragraphs>
  <Slides>4</Slides>
  <Notes>0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Magdoline</dc:creator>
  <cp:lastModifiedBy>SAMSUNG</cp:lastModifiedBy>
  <cp:revision>32</cp:revision>
  <dcterms:created xsi:type="dcterms:W3CDTF">2020-03-22T00:53:49Z</dcterms:created>
  <dcterms:modified xsi:type="dcterms:W3CDTF">2020-05-01T20:54:05Z</dcterms:modified>
</cp:coreProperties>
</file>