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67" r:id="rId2"/>
    <p:sldId id="268" r:id="rId3"/>
    <p:sldId id="269" r:id="rId4"/>
    <p:sldId id="262" r:id="rId5"/>
    <p:sldId id="264" r:id="rId6"/>
    <p:sldId id="265" r:id="rId7"/>
    <p:sldId id="258" r:id="rId8"/>
    <p:sldId id="263" r:id="rId9"/>
    <p:sldId id="259" r:id="rId1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792E"/>
    <a:srgbClr val="FF9E07"/>
    <a:srgbClr val="3771AC"/>
    <a:srgbClr val="123F78"/>
    <a:srgbClr val="4C4CFA"/>
    <a:srgbClr val="70A7E1"/>
    <a:srgbClr val="7AC8E5"/>
    <a:srgbClr val="043784"/>
    <a:srgbClr val="FE84B0"/>
    <a:srgbClr val="FDB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008" autoAdjust="0"/>
    <p:restoredTop sz="94660"/>
  </p:normalViewPr>
  <p:slideViewPr>
    <p:cSldViewPr snapToGrid="0">
      <p:cViewPr varScale="1">
        <p:scale>
          <a:sx n="88" d="100"/>
          <a:sy n="88" d="100"/>
        </p:scale>
        <p:origin x="28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2724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82CC5BC-2696-4FBC-A58B-E75F18DE0ED8}" type="datetimeFigureOut">
              <a:rPr lang="ar-SA" smtClean="0"/>
              <a:t>27/02/48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1AF2D30-E947-4C57-B8F4-B27AE0EF1EA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8282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F2D30-E947-4C57-B8F4-B27AE0EF1EA9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9973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AF2D30-E947-4C57-B8F4-B27AE0EF1EA9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57739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DFA0C3A-9981-53AB-D022-DF099CDE56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A08B8C-B62E-40DC-A67D-FEE61A205278}" type="datetimeFigureOut">
              <a:rPr lang="ar-SA" smtClean="0"/>
              <a:t>27/02/48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C8C8C8C-A164-336E-3567-6627FCF4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22056E0-D002-5A72-1C65-EB2F27A06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F2C40D-9098-4B7D-8A68-066B65685A4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167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25FAEF9-8D52-6855-18C7-75127793FF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1D64AFE-447E-6AA7-091E-0EEF0BE6D8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862" y="4492256"/>
            <a:ext cx="1009650" cy="100965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F5960D7-E434-92F9-F7AD-15E2C3080CC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13948" y="6446570"/>
            <a:ext cx="1663786" cy="33021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BC722D9E-4D97-51A1-3BB9-BC0DF31FDCC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07" y="975360"/>
            <a:ext cx="3688833" cy="4311623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200B88DD-E793-D74E-BE0D-BC6A887016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78" y="1765004"/>
            <a:ext cx="708039" cy="70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6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1drv.ms/f/s!AltlhF2MS3Pk7mhth8hZMtM-uQiC?e=K4oUQ6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35B5A-5546-A1FF-6D05-83D9EB7F5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5E9EBD24-A08E-4365-BBA8-8217DD26025B}"/>
              </a:ext>
            </a:extLst>
          </p:cNvPr>
          <p:cNvSpPr txBox="1"/>
          <p:nvPr/>
        </p:nvSpPr>
        <p:spPr>
          <a:xfrm>
            <a:off x="2473234" y="502473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ar-SA" dirty="0">
                <a:latin typeface="Comic Sans MS" panose="030F0702030302020204" pitchFamily="66" charset="0"/>
              </a:rPr>
              <a:t>Start the </a:t>
            </a:r>
            <a:r>
              <a:rPr lang="ar-SA" dirty="0" err="1">
                <a:latin typeface="Comic Sans MS" panose="030F0702030302020204" pitchFamily="66" charset="0"/>
              </a:rPr>
              <a:t>new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school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year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with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confidence</a:t>
            </a:r>
            <a:r>
              <a:rPr lang="ar-SA" dirty="0">
                <a:latin typeface="Comic Sans MS" panose="030F0702030302020204" pitchFamily="66" charset="0"/>
              </a:rPr>
              <a:t>!</a:t>
            </a:r>
            <a:br>
              <a:rPr lang="ar-SA" dirty="0">
                <a:latin typeface="Comic Sans MS" panose="030F0702030302020204" pitchFamily="66" charset="0"/>
              </a:rPr>
            </a:br>
            <a:r>
              <a:rPr lang="ar-SA" dirty="0" err="1">
                <a:latin typeface="Comic Sans MS" panose="030F0702030302020204" pitchFamily="66" charset="0"/>
              </a:rPr>
              <a:t>Join</a:t>
            </a:r>
            <a:r>
              <a:rPr lang="ar-SA" dirty="0">
                <a:latin typeface="Comic Sans MS" panose="030F0702030302020204" pitchFamily="66" charset="0"/>
              </a:rPr>
              <a:t>, </a:t>
            </a:r>
            <a:r>
              <a:rPr lang="ar-SA" dirty="0" err="1">
                <a:latin typeface="Comic Sans MS" panose="030F0702030302020204" pitchFamily="66" charset="0"/>
              </a:rPr>
              <a:t>create</a:t>
            </a:r>
            <a:r>
              <a:rPr lang="ar-SA" dirty="0">
                <a:latin typeface="Comic Sans MS" panose="030F0702030302020204" pitchFamily="66" charset="0"/>
              </a:rPr>
              <a:t>, and </a:t>
            </a:r>
            <a:r>
              <a:rPr lang="ar-SA" dirty="0" err="1">
                <a:latin typeface="Comic Sans MS" panose="030F0702030302020204" pitchFamily="66" charset="0"/>
              </a:rPr>
              <a:t>shine</a:t>
            </a:r>
            <a:r>
              <a:rPr lang="ar-SA" dirty="0">
                <a:latin typeface="Comic Sans MS" panose="030F0702030302020204" pitchFamily="66" charset="0"/>
              </a:rPr>
              <a:t>. </a:t>
            </a:r>
            <a:r>
              <a:rPr lang="ar-SA" dirty="0" err="1">
                <a:latin typeface="Comic Sans MS" panose="030F0702030302020204" pitchFamily="66" charset="0"/>
              </a:rPr>
              <a:t>This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competition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could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be</a:t>
            </a:r>
            <a:r>
              <a:rPr lang="ar-SA" dirty="0">
                <a:latin typeface="Comic Sans MS" panose="030F0702030302020204" pitchFamily="66" charset="0"/>
              </a:rPr>
              <a:t> your </a:t>
            </a:r>
            <a:r>
              <a:rPr lang="ar-SA" dirty="0" err="1">
                <a:latin typeface="Comic Sans MS" panose="030F0702030302020204" pitchFamily="66" charset="0"/>
              </a:rPr>
              <a:t>first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step</a:t>
            </a:r>
            <a:r>
              <a:rPr lang="ar-SA" dirty="0">
                <a:latin typeface="Comic Sans MS" panose="030F0702030302020204" pitchFamily="66" charset="0"/>
              </a:rPr>
              <a:t> to a </a:t>
            </a:r>
            <a:r>
              <a:rPr lang="ar-SA" dirty="0" err="1">
                <a:latin typeface="Comic Sans MS" panose="030F0702030302020204" pitchFamily="66" charset="0"/>
              </a:rPr>
              <a:t>great</a:t>
            </a:r>
            <a:r>
              <a:rPr lang="ar-SA" dirty="0">
                <a:latin typeface="Comic Sans MS" panose="030F0702030302020204" pitchFamily="66" charset="0"/>
              </a:rPr>
              <a:t> </a:t>
            </a:r>
            <a:r>
              <a:rPr lang="ar-SA" dirty="0" err="1">
                <a:latin typeface="Comic Sans MS" panose="030F0702030302020204" pitchFamily="66" charset="0"/>
              </a:rPr>
              <a:t>achievement</a:t>
            </a:r>
            <a:r>
              <a:rPr lang="ar-SA" dirty="0">
                <a:latin typeface="Comic Sans MS" panose="030F0702030302020204" pitchFamily="66" charset="0"/>
              </a:rPr>
              <a:t>! 🌟🏆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0CA6C3F-426F-D196-32F5-5B9C74962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846" y="731460"/>
            <a:ext cx="7501492" cy="4286567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CF34EF24-9317-6033-B401-17CF66AD0AF4}"/>
              </a:ext>
            </a:extLst>
          </p:cNvPr>
          <p:cNvSpPr txBox="1"/>
          <p:nvPr/>
        </p:nvSpPr>
        <p:spPr>
          <a:xfrm>
            <a:off x="2097551" y="2313841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ar-SA" sz="2400" b="1" dirty="0"/>
              <a:t>🏆⭐ ابدأ عامك الدراسي بروح التحدّي!</a:t>
            </a:r>
            <a:br>
              <a:rPr lang="ar-SA" sz="2400" b="1" dirty="0"/>
            </a:br>
            <a:r>
              <a:rPr lang="ar-SA" sz="2400" b="1" dirty="0"/>
              <a:t>شارك، أبدع، وتألق… </a:t>
            </a:r>
          </a:p>
          <a:p>
            <a:pPr>
              <a:buNone/>
            </a:pPr>
            <a:r>
              <a:rPr lang="ar-SA" sz="2400" b="1" dirty="0"/>
              <a:t>فقد تكون هذه المسابقة أول خطوة نحو </a:t>
            </a:r>
          </a:p>
          <a:p>
            <a:pPr>
              <a:buNone/>
            </a:pPr>
            <a:r>
              <a:rPr lang="ar-SA" sz="2400" b="1" dirty="0"/>
              <a:t>              إنجازٍ تفخر به طوال العام! 🏆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EEA2CE8-F2AD-1617-3766-985E6F0F1A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043" y="1828800"/>
            <a:ext cx="1675016" cy="1268819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928D45D5-0BBC-7A3C-CE66-43ED3720A4F7}"/>
              </a:ext>
            </a:extLst>
          </p:cNvPr>
          <p:cNvSpPr txBox="1"/>
          <p:nvPr/>
        </p:nvSpPr>
        <p:spPr>
          <a:xfrm>
            <a:off x="-829340" y="309770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تم الانتاج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١٠ اغسطس ٢٠٢٦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٢٧ صفر ١٤٤٨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اجازه الصيف</a:t>
            </a:r>
            <a:endParaRPr lang="ar-SA" dirty="0">
              <a:highlight>
                <a:srgbClr val="FFFF00"/>
              </a:highlight>
            </a:endParaRPr>
          </a:p>
        </p:txBody>
      </p:sp>
      <p:pic>
        <p:nvPicPr>
          <p:cNvPr id="7" name="صورة 6" descr="✒️">
            <a:extLst>
              <a:ext uri="{FF2B5EF4-FFF2-40B4-BE49-F238E27FC236}">
                <a16:creationId xmlns:a16="http://schemas.microsoft.com/office/drawing/2014/main" id="{5A8A2ACF-1F16-7248-F7EE-FBB6DDF4B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2084" y="7442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15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53961-3DE9-A767-EEA1-0A6104F27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FA80EB30-1040-7BF2-C666-1A8BD6C5E467}"/>
              </a:ext>
            </a:extLst>
          </p:cNvPr>
          <p:cNvSpPr/>
          <p:nvPr/>
        </p:nvSpPr>
        <p:spPr>
          <a:xfrm>
            <a:off x="4543646" y="802654"/>
            <a:ext cx="1413116" cy="2146915"/>
          </a:xfrm>
          <a:prstGeom prst="roundRect">
            <a:avLst/>
          </a:prstGeom>
          <a:solidFill>
            <a:srgbClr val="7AC8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 أول خطوة تساعدك على النجاح هذا العام؟</a:t>
            </a:r>
            <a:r>
              <a:rPr lang="ar-SA" sz="2400" dirty="0">
                <a:latin typeface="Comic Sans MS" panose="030F0702030302020204" pitchFamily="66" charset="0"/>
              </a:rPr>
              <a:t>⭐</a:t>
            </a:r>
            <a:endParaRPr lang="ar-SA" sz="4000" dirty="0">
              <a:latin typeface="Comic Sans MS" panose="030F0702030302020204" pitchFamily="66" charset="0"/>
            </a:endParaRP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80476954-9795-58D2-372C-EB4D65EDC86F}"/>
              </a:ext>
            </a:extLst>
          </p:cNvPr>
          <p:cNvSpPr/>
          <p:nvPr/>
        </p:nvSpPr>
        <p:spPr>
          <a:xfrm>
            <a:off x="4529821" y="802653"/>
            <a:ext cx="1469823" cy="2146915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 w="38100">
            <a:solidFill>
              <a:srgbClr val="7AC8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2" name="السؤال 1">
            <a:extLst>
              <a:ext uri="{FF2B5EF4-FFF2-40B4-BE49-F238E27FC236}">
                <a16:creationId xmlns:a16="http://schemas.microsoft.com/office/drawing/2014/main" id="{0AC8177E-BCD1-E303-FE70-19D9497EC836}"/>
              </a:ext>
            </a:extLst>
          </p:cNvPr>
          <p:cNvSpPr/>
          <p:nvPr/>
        </p:nvSpPr>
        <p:spPr>
          <a:xfrm>
            <a:off x="4473273" y="3198522"/>
            <a:ext cx="1476656" cy="2146915"/>
          </a:xfrm>
          <a:prstGeom prst="roundRect">
            <a:avLst/>
          </a:prstGeom>
          <a:solidFill>
            <a:srgbClr val="4C4C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كيف أجعل التقنية تساعدني في دراستي؟</a:t>
            </a:r>
            <a:r>
              <a:rPr lang="ar-SA" sz="2400" dirty="0">
                <a:latin typeface="Comic Sans MS" panose="030F0702030302020204" pitchFamily="66" charset="0"/>
              </a:rPr>
              <a:t>⭐</a:t>
            </a:r>
          </a:p>
        </p:txBody>
      </p:sp>
      <p:sp>
        <p:nvSpPr>
          <p:cNvPr id="4" name="غلاف1">
            <a:extLst>
              <a:ext uri="{FF2B5EF4-FFF2-40B4-BE49-F238E27FC236}">
                <a16:creationId xmlns:a16="http://schemas.microsoft.com/office/drawing/2014/main" id="{0EFF82BD-850F-5C7E-3716-7B8C54E01DAD}"/>
              </a:ext>
            </a:extLst>
          </p:cNvPr>
          <p:cNvSpPr/>
          <p:nvPr/>
        </p:nvSpPr>
        <p:spPr>
          <a:xfrm>
            <a:off x="4511876" y="3198521"/>
            <a:ext cx="1438053" cy="214691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 w="38100">
            <a:solidFill>
              <a:srgbClr val="4C4CF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5" name="السؤال 1">
            <a:extLst>
              <a:ext uri="{FF2B5EF4-FFF2-40B4-BE49-F238E27FC236}">
                <a16:creationId xmlns:a16="http://schemas.microsoft.com/office/drawing/2014/main" id="{0F65C5CB-A67E-A222-5DDA-B550CF236847}"/>
              </a:ext>
            </a:extLst>
          </p:cNvPr>
          <p:cNvSpPr/>
          <p:nvPr/>
        </p:nvSpPr>
        <p:spPr>
          <a:xfrm>
            <a:off x="7595190" y="1110998"/>
            <a:ext cx="1413116" cy="2146915"/>
          </a:xfrm>
          <a:prstGeom prst="roundRect">
            <a:avLst/>
          </a:prstGeom>
          <a:solidFill>
            <a:srgbClr val="70A7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ماذا أفعل إذا واجهت درسًا صعبًا؟</a:t>
            </a:r>
            <a:r>
              <a:rPr lang="ar-SA" sz="2400" dirty="0">
                <a:latin typeface="Comic Sans MS" panose="030F0702030302020204" pitchFamily="66" charset="0"/>
              </a:rPr>
              <a:t>⭐</a:t>
            </a:r>
            <a:endParaRPr lang="ar-SA" sz="4000" dirty="0">
              <a:latin typeface="Comic Sans MS" panose="030F0702030302020204" pitchFamily="66" charset="0"/>
            </a:endParaRPr>
          </a:p>
        </p:txBody>
      </p:sp>
      <p:sp>
        <p:nvSpPr>
          <p:cNvPr id="6" name="غلاف1">
            <a:extLst>
              <a:ext uri="{FF2B5EF4-FFF2-40B4-BE49-F238E27FC236}">
                <a16:creationId xmlns:a16="http://schemas.microsoft.com/office/drawing/2014/main" id="{F671C2F0-D555-E166-CE5B-B164DE6C58BB}"/>
              </a:ext>
            </a:extLst>
          </p:cNvPr>
          <p:cNvSpPr/>
          <p:nvPr/>
        </p:nvSpPr>
        <p:spPr>
          <a:xfrm>
            <a:off x="7566836" y="1110998"/>
            <a:ext cx="1469823" cy="2146915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 w="38100">
            <a:solidFill>
              <a:srgbClr val="70A7E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7" name="السؤال 1">
            <a:extLst>
              <a:ext uri="{FF2B5EF4-FFF2-40B4-BE49-F238E27FC236}">
                <a16:creationId xmlns:a16="http://schemas.microsoft.com/office/drawing/2014/main" id="{E959C1C7-9CFA-6471-687C-2A72740DAC11}"/>
              </a:ext>
            </a:extLst>
          </p:cNvPr>
          <p:cNvSpPr/>
          <p:nvPr/>
        </p:nvSpPr>
        <p:spPr>
          <a:xfrm>
            <a:off x="6984831" y="3542309"/>
            <a:ext cx="1413116" cy="2146915"/>
          </a:xfrm>
          <a:prstGeom prst="roundRect">
            <a:avLst/>
          </a:prstGeom>
          <a:solidFill>
            <a:srgbClr val="123F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من المسؤول عن نجاحي وتقدمي؟</a:t>
            </a:r>
            <a:r>
              <a:rPr lang="ar-SA" sz="2000" dirty="0">
                <a:latin typeface="Comic Sans MS" panose="030F0702030302020204" pitchFamily="66" charset="0"/>
              </a:rPr>
              <a:t>⭐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8" name="غلاف1">
            <a:extLst>
              <a:ext uri="{FF2B5EF4-FFF2-40B4-BE49-F238E27FC236}">
                <a16:creationId xmlns:a16="http://schemas.microsoft.com/office/drawing/2014/main" id="{0A4B318C-309C-8AC0-6335-566BE6FF670D}"/>
              </a:ext>
            </a:extLst>
          </p:cNvPr>
          <p:cNvSpPr/>
          <p:nvPr/>
        </p:nvSpPr>
        <p:spPr>
          <a:xfrm>
            <a:off x="6928124" y="3542308"/>
            <a:ext cx="1469823" cy="2146915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 w="38100">
            <a:solidFill>
              <a:srgbClr val="123F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6F59154D-BB13-223A-815D-C30154DDFF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013" y="1876110"/>
            <a:ext cx="2199611" cy="1666198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04543F0-7415-9FA1-2C58-C471382CC972}"/>
              </a:ext>
            </a:extLst>
          </p:cNvPr>
          <p:cNvSpPr txBox="1"/>
          <p:nvPr/>
        </p:nvSpPr>
        <p:spPr>
          <a:xfrm>
            <a:off x="1577165" y="226437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تم الانتاج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١٠ اغسطس ٢٠٢٦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٢٧ صفر ١٤٤٨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اجازه الصيف</a:t>
            </a:r>
            <a:endParaRPr lang="ar-SA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6080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  <p:bldP spid="2" grpId="0" animBg="1"/>
      <p:bldP spid="2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9CFC0-A8DC-2146-9C80-B9055DF80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97B708CD-A7AD-DD95-454F-F39D86487575}"/>
              </a:ext>
            </a:extLst>
          </p:cNvPr>
          <p:cNvSpPr/>
          <p:nvPr/>
        </p:nvSpPr>
        <p:spPr>
          <a:xfrm>
            <a:off x="4257583" y="3542309"/>
            <a:ext cx="1413116" cy="2146915"/>
          </a:xfrm>
          <a:prstGeom prst="roundRect">
            <a:avLst/>
          </a:prstGeom>
          <a:solidFill>
            <a:srgbClr val="FF9E0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 أجمل شيء فعلتِه في الإجازة؟</a:t>
            </a:r>
            <a:r>
              <a:rPr lang="ar-SA" sz="2400" dirty="0">
                <a:latin typeface="Comic Sans MS" panose="030F0702030302020204" pitchFamily="66" charset="0"/>
              </a:rPr>
              <a:t>⭐</a:t>
            </a:r>
            <a:endParaRPr lang="ar-SA" sz="4000" dirty="0">
              <a:latin typeface="Comic Sans MS" panose="030F0702030302020204" pitchFamily="66" charset="0"/>
            </a:endParaRP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8471F426-5991-810B-A4E3-351426653C5F}"/>
              </a:ext>
            </a:extLst>
          </p:cNvPr>
          <p:cNvSpPr/>
          <p:nvPr/>
        </p:nvSpPr>
        <p:spPr>
          <a:xfrm>
            <a:off x="4224524" y="3542307"/>
            <a:ext cx="1469823" cy="2146915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 w="38100">
            <a:solidFill>
              <a:srgbClr val="FF9E0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2" name="السؤال 1">
            <a:extLst>
              <a:ext uri="{FF2B5EF4-FFF2-40B4-BE49-F238E27FC236}">
                <a16:creationId xmlns:a16="http://schemas.microsoft.com/office/drawing/2014/main" id="{CCE44329-54CB-66FB-0A3A-1001DA0659BA}"/>
              </a:ext>
            </a:extLst>
          </p:cNvPr>
          <p:cNvSpPr/>
          <p:nvPr/>
        </p:nvSpPr>
        <p:spPr>
          <a:xfrm>
            <a:off x="7178766" y="1077264"/>
            <a:ext cx="1476656" cy="214691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 هدفكِ في هذا العام الدراسي؟</a:t>
            </a:r>
            <a:r>
              <a:rPr lang="ar-SA" sz="2400" dirty="0">
                <a:latin typeface="Comic Sans MS" panose="030F0702030302020204" pitchFamily="66" charset="0"/>
              </a:rPr>
              <a:t>⭐</a:t>
            </a:r>
          </a:p>
        </p:txBody>
      </p:sp>
      <p:sp>
        <p:nvSpPr>
          <p:cNvPr id="4" name="غلاف1">
            <a:extLst>
              <a:ext uri="{FF2B5EF4-FFF2-40B4-BE49-F238E27FC236}">
                <a16:creationId xmlns:a16="http://schemas.microsoft.com/office/drawing/2014/main" id="{5BCA10BF-DDC5-0C38-A289-52014FA655F5}"/>
              </a:ext>
            </a:extLst>
          </p:cNvPr>
          <p:cNvSpPr/>
          <p:nvPr/>
        </p:nvSpPr>
        <p:spPr>
          <a:xfrm>
            <a:off x="7198067" y="1077263"/>
            <a:ext cx="1438053" cy="214691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5" name="السؤال 1">
            <a:extLst>
              <a:ext uri="{FF2B5EF4-FFF2-40B4-BE49-F238E27FC236}">
                <a16:creationId xmlns:a16="http://schemas.microsoft.com/office/drawing/2014/main" id="{7DB03BF9-4448-2E7B-4223-80970466F856}"/>
              </a:ext>
            </a:extLst>
          </p:cNvPr>
          <p:cNvSpPr/>
          <p:nvPr/>
        </p:nvSpPr>
        <p:spPr>
          <a:xfrm>
            <a:off x="4285937" y="1051605"/>
            <a:ext cx="1413116" cy="214691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 أكثر شيء اشتقتِ إليه في المدرسة؟</a:t>
            </a:r>
            <a:r>
              <a:rPr lang="ar-SA" sz="2400" dirty="0">
                <a:latin typeface="Comic Sans MS" panose="030F0702030302020204" pitchFamily="66" charset="0"/>
              </a:rPr>
              <a:t>⭐</a:t>
            </a:r>
            <a:endParaRPr lang="ar-SA" sz="4000" dirty="0">
              <a:latin typeface="Comic Sans MS" panose="030F0702030302020204" pitchFamily="66" charset="0"/>
            </a:endParaRPr>
          </a:p>
        </p:txBody>
      </p:sp>
      <p:sp>
        <p:nvSpPr>
          <p:cNvPr id="6" name="غلاف1">
            <a:extLst>
              <a:ext uri="{FF2B5EF4-FFF2-40B4-BE49-F238E27FC236}">
                <a16:creationId xmlns:a16="http://schemas.microsoft.com/office/drawing/2014/main" id="{6208B617-FE6F-4482-7CEE-34D2F4AAC4D8}"/>
              </a:ext>
            </a:extLst>
          </p:cNvPr>
          <p:cNvSpPr/>
          <p:nvPr/>
        </p:nvSpPr>
        <p:spPr>
          <a:xfrm>
            <a:off x="4224525" y="1051604"/>
            <a:ext cx="1469823" cy="2146915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7" name="السؤال 1">
            <a:extLst>
              <a:ext uri="{FF2B5EF4-FFF2-40B4-BE49-F238E27FC236}">
                <a16:creationId xmlns:a16="http://schemas.microsoft.com/office/drawing/2014/main" id="{DE5335F7-4ADE-1C2B-0FB9-D4EF4B8D4B41}"/>
              </a:ext>
            </a:extLst>
          </p:cNvPr>
          <p:cNvSpPr/>
          <p:nvPr/>
        </p:nvSpPr>
        <p:spPr>
          <a:xfrm>
            <a:off x="6984831" y="3542309"/>
            <a:ext cx="1413116" cy="2146915"/>
          </a:xfrm>
          <a:prstGeom prst="roundRect">
            <a:avLst/>
          </a:prstGeom>
          <a:solidFill>
            <a:srgbClr val="B279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400" dirty="0"/>
              <a:t>ما مهارة جديدة تتمنين تعلمها هذا العام؟</a:t>
            </a:r>
            <a:r>
              <a:rPr lang="ar-SA" sz="2000" dirty="0">
                <a:latin typeface="Comic Sans MS" panose="030F0702030302020204" pitchFamily="66" charset="0"/>
              </a:rPr>
              <a:t>⭐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8" name="غلاف1">
            <a:extLst>
              <a:ext uri="{FF2B5EF4-FFF2-40B4-BE49-F238E27FC236}">
                <a16:creationId xmlns:a16="http://schemas.microsoft.com/office/drawing/2014/main" id="{3FA05969-9885-9FEF-AB80-24AE747165FB}"/>
              </a:ext>
            </a:extLst>
          </p:cNvPr>
          <p:cNvSpPr/>
          <p:nvPr/>
        </p:nvSpPr>
        <p:spPr>
          <a:xfrm>
            <a:off x="6928124" y="3542307"/>
            <a:ext cx="1469823" cy="2146915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  <a:ln w="38100">
            <a:solidFill>
              <a:srgbClr val="B279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0292E72-CE6D-79E5-7FAB-65086CE4A3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72" y="2037333"/>
            <a:ext cx="2226088" cy="168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9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  <p:bldP spid="2" grpId="0" animBg="1"/>
      <p:bldP spid="2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C1E59-578C-55C7-EB54-D13020758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BAB51E8A-1682-16AE-2D31-4C0A3B9CBBA6}"/>
              </a:ext>
            </a:extLst>
          </p:cNvPr>
          <p:cNvSpPr/>
          <p:nvPr/>
        </p:nvSpPr>
        <p:spPr>
          <a:xfrm>
            <a:off x="4902925" y="975360"/>
            <a:ext cx="2603863" cy="41278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sz="4000" dirty="0" err="1">
                <a:latin typeface="Comic Sans MS" panose="030F0702030302020204" pitchFamily="66" charset="0"/>
              </a:rPr>
              <a:t>How</a:t>
            </a:r>
            <a:r>
              <a:rPr lang="ar-SA" sz="4000" dirty="0">
                <a:latin typeface="Comic Sans MS" panose="030F0702030302020204" pitchFamily="66" charset="0"/>
              </a:rPr>
              <a:t> </a:t>
            </a:r>
            <a:r>
              <a:rPr lang="ar-SA" sz="4000" dirty="0" err="1">
                <a:latin typeface="Comic Sans MS" panose="030F0702030302020204" pitchFamily="66" charset="0"/>
              </a:rPr>
              <a:t>do</a:t>
            </a:r>
            <a:r>
              <a:rPr lang="ar-SA" sz="4000" dirty="0">
                <a:latin typeface="Comic Sans MS" panose="030F0702030302020204" pitchFamily="66" charset="0"/>
              </a:rPr>
              <a:t> </a:t>
            </a:r>
            <a:r>
              <a:rPr lang="ar-SA" sz="4000" dirty="0" err="1">
                <a:latin typeface="Comic Sans MS" panose="030F0702030302020204" pitchFamily="66" charset="0"/>
              </a:rPr>
              <a:t>you</a:t>
            </a:r>
            <a:r>
              <a:rPr lang="ar-SA" sz="4000" dirty="0">
                <a:latin typeface="Comic Sans MS" panose="030F0702030302020204" pitchFamily="66" charset="0"/>
              </a:rPr>
              <a:t> </a:t>
            </a:r>
            <a:r>
              <a:rPr lang="ar-SA" sz="4000" dirty="0" err="1">
                <a:latin typeface="Comic Sans MS" panose="030F0702030302020204" pitchFamily="66" charset="0"/>
              </a:rPr>
              <a:t>feel</a:t>
            </a:r>
            <a:r>
              <a:rPr lang="ar-SA" sz="4000" dirty="0">
                <a:latin typeface="Comic Sans MS" panose="030F0702030302020204" pitchFamily="66" charset="0"/>
              </a:rPr>
              <a:t> </a:t>
            </a:r>
            <a:r>
              <a:rPr lang="ar-SA" sz="4000" dirty="0" err="1">
                <a:latin typeface="Comic Sans MS" panose="030F0702030302020204" pitchFamily="66" charset="0"/>
              </a:rPr>
              <a:t>today</a:t>
            </a:r>
            <a:r>
              <a:rPr lang="en-US" sz="4000" b="1" dirty="0">
                <a:latin typeface="Comic Sans MS" panose="030F0702030302020204" pitchFamily="66" charset="0"/>
              </a:rPr>
              <a:t> ?</a:t>
            </a:r>
            <a:r>
              <a:rPr lang="ar-SA" sz="4000" dirty="0">
                <a:latin typeface="Comic Sans MS" panose="030F0702030302020204" pitchFamily="66" charset="0"/>
              </a:rPr>
              <a:t> 😊</a:t>
            </a: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DCD599CD-2E98-3E8A-F347-4012327FB6CB}"/>
              </a:ext>
            </a:extLst>
          </p:cNvPr>
          <p:cNvSpPr/>
          <p:nvPr/>
        </p:nvSpPr>
        <p:spPr>
          <a:xfrm>
            <a:off x="4902924" y="975360"/>
            <a:ext cx="2603864" cy="41278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75732B1-793E-4BDF-9A66-86873C47B2B5}"/>
              </a:ext>
            </a:extLst>
          </p:cNvPr>
          <p:cNvSpPr txBox="1"/>
          <p:nvPr/>
        </p:nvSpPr>
        <p:spPr>
          <a:xfrm>
            <a:off x="7286742" y="1924658"/>
            <a:ext cx="39972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ar-SA" sz="2400" b="1" dirty="0"/>
              <a:t>الانضباط | </a:t>
            </a:r>
            <a:r>
              <a:rPr lang="ar-SA" sz="2400" b="1" dirty="0" err="1"/>
              <a:t>Discipline</a:t>
            </a:r>
            <a:br>
              <a:rPr lang="ar-SA" sz="2400" b="1" dirty="0"/>
            </a:br>
            <a:r>
              <a:rPr lang="ar-SA" sz="2400" b="1" dirty="0"/>
              <a:t>عام جديد… انضباط يصنع النجاح.</a:t>
            </a:r>
            <a:br>
              <a:rPr lang="ar-SA" sz="2400" b="1" dirty="0"/>
            </a:br>
            <a:r>
              <a:rPr lang="ar-SA" sz="2400" b="1" dirty="0" err="1"/>
              <a:t>New</a:t>
            </a:r>
            <a:r>
              <a:rPr lang="ar-SA" sz="2400" b="1" dirty="0"/>
              <a:t> </a:t>
            </a:r>
            <a:r>
              <a:rPr lang="ar-SA" sz="2400" b="1" dirty="0" err="1"/>
              <a:t>year</a:t>
            </a:r>
            <a:r>
              <a:rPr lang="ar-SA" sz="2400" b="1" dirty="0"/>
              <a:t>, </a:t>
            </a:r>
            <a:r>
              <a:rPr lang="ar-SA" sz="2400" b="1" dirty="0" err="1"/>
              <a:t>new</a:t>
            </a:r>
            <a:r>
              <a:rPr lang="ar-SA" sz="2400" b="1" dirty="0"/>
              <a:t> </a:t>
            </a:r>
            <a:r>
              <a:rPr lang="ar-SA" sz="2400" b="1" dirty="0" err="1"/>
              <a:t>discipline</a:t>
            </a:r>
            <a:r>
              <a:rPr lang="ar-SA" sz="2400" b="1" dirty="0"/>
              <a:t>, </a:t>
            </a:r>
            <a:r>
              <a:rPr lang="ar-SA" sz="2400" b="1" dirty="0" err="1"/>
              <a:t>new</a:t>
            </a:r>
            <a:r>
              <a:rPr lang="ar-SA" sz="2400" b="1" dirty="0"/>
              <a:t> </a:t>
            </a:r>
            <a:r>
              <a:rPr lang="ar-SA" sz="2400" b="1" dirty="0" err="1"/>
              <a:t>success</a:t>
            </a:r>
            <a:r>
              <a:rPr lang="ar-SA" sz="2400" b="1" dirty="0"/>
              <a:t>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9947413-02AE-5A6B-343B-1176A9109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343" y="3331535"/>
            <a:ext cx="1675016" cy="126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6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8B21F-FBCA-877E-AE94-5034BAE04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9E608309-AB0F-B57F-716A-0E246D0438F2}"/>
              </a:ext>
            </a:extLst>
          </p:cNvPr>
          <p:cNvSpPr/>
          <p:nvPr/>
        </p:nvSpPr>
        <p:spPr>
          <a:xfrm>
            <a:off x="4328161" y="739317"/>
            <a:ext cx="2987040" cy="4916900"/>
          </a:xfrm>
          <a:prstGeom prst="roundRect">
            <a:avLst/>
          </a:prstGeom>
          <a:solidFill>
            <a:srgbClr val="FDBD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What did you enjoy during your vacation</a:t>
            </a:r>
            <a:r>
              <a:rPr lang="en-US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 ?</a:t>
            </a:r>
            <a:r>
              <a:rPr lang="ar-SA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🌴</a:t>
            </a: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D415AB12-B0FB-A530-ED57-2F55DB710465}"/>
              </a:ext>
            </a:extLst>
          </p:cNvPr>
          <p:cNvSpPr/>
          <p:nvPr/>
        </p:nvSpPr>
        <p:spPr>
          <a:xfrm>
            <a:off x="4328161" y="739317"/>
            <a:ext cx="2987040" cy="4999632"/>
          </a:xfrm>
          <a:prstGeom prst="roundRect">
            <a:avLst/>
          </a:prstGeom>
          <a:solidFill>
            <a:srgbClr val="FDBD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7C2DD0C-EE96-CBC8-41D8-1E3A88CAF35F}"/>
              </a:ext>
            </a:extLst>
          </p:cNvPr>
          <p:cNvSpPr txBox="1"/>
          <p:nvPr/>
        </p:nvSpPr>
        <p:spPr>
          <a:xfrm>
            <a:off x="7315200" y="2274437"/>
            <a:ext cx="38317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ar-SA" sz="2400" b="1" dirty="0">
                <a:latin typeface="Comic Sans MS" panose="030F0702030302020204" pitchFamily="66" charset="0"/>
              </a:rPr>
              <a:t>المثابرة | </a:t>
            </a:r>
            <a:r>
              <a:rPr lang="ar-SA" sz="2400" b="1" dirty="0" err="1">
                <a:latin typeface="Comic Sans MS" panose="030F0702030302020204" pitchFamily="66" charset="0"/>
              </a:rPr>
              <a:t>Perseverance</a:t>
            </a:r>
            <a:br>
              <a:rPr lang="ar-SA" sz="2400" b="1" dirty="0">
                <a:latin typeface="Comic Sans MS" panose="030F0702030302020204" pitchFamily="66" charset="0"/>
              </a:rPr>
            </a:br>
            <a:r>
              <a:rPr lang="ar-SA" sz="2400" b="1" dirty="0">
                <a:latin typeface="Comic Sans MS" panose="030F0702030302020204" pitchFamily="66" charset="0"/>
              </a:rPr>
              <a:t>ثابر اليوم… وتألق غدًا.</a:t>
            </a:r>
            <a:br>
              <a:rPr lang="ar-SA" sz="2400" b="1" dirty="0">
                <a:latin typeface="Comic Sans MS" panose="030F0702030302020204" pitchFamily="66" charset="0"/>
              </a:rPr>
            </a:br>
            <a:r>
              <a:rPr lang="ar-SA" sz="2400" b="1" dirty="0" err="1">
                <a:latin typeface="Comic Sans MS" panose="030F0702030302020204" pitchFamily="66" charset="0"/>
              </a:rPr>
              <a:t>Keep</a:t>
            </a:r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trying</a:t>
            </a:r>
            <a:r>
              <a:rPr lang="ar-SA" sz="2400" b="1" dirty="0">
                <a:latin typeface="Comic Sans MS" panose="030F0702030302020204" pitchFamily="66" charset="0"/>
              </a:rPr>
              <a:t> today.</a:t>
            </a:r>
          </a:p>
          <a:p>
            <a:pPr rtl="0"/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Shine</a:t>
            </a:r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tomorrow</a:t>
            </a:r>
            <a:r>
              <a:rPr lang="ar-SA" sz="2400" b="1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9BE9EB1C-6092-A533-A25A-8912A96E4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626" y="4717398"/>
            <a:ext cx="1383573" cy="13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72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F67BD-6E23-4AB2-6E9A-F63249AC0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E9A03996-2D78-0519-73AE-931B59EA04BB}"/>
              </a:ext>
            </a:extLst>
          </p:cNvPr>
          <p:cNvSpPr/>
          <p:nvPr/>
        </p:nvSpPr>
        <p:spPr>
          <a:xfrm>
            <a:off x="4328161" y="739317"/>
            <a:ext cx="2987040" cy="49169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sz="3200" b="1" dirty="0">
                <a:latin typeface="Comic Sans MS" panose="030F0702030302020204" pitchFamily="66" charset="0"/>
              </a:rPr>
              <a:t>What </a:t>
            </a:r>
            <a:r>
              <a:rPr lang="ar-SA" sz="3200" b="1" dirty="0" err="1">
                <a:latin typeface="Comic Sans MS" panose="030F0702030302020204" pitchFamily="66" charset="0"/>
              </a:rPr>
              <a:t>is</a:t>
            </a:r>
            <a:r>
              <a:rPr lang="ar-SA" sz="3200" b="1" dirty="0">
                <a:latin typeface="Comic Sans MS" panose="030F0702030302020204" pitchFamily="66" charset="0"/>
              </a:rPr>
              <a:t> your </a:t>
            </a:r>
            <a:r>
              <a:rPr lang="ar-SA" sz="3200" b="1" dirty="0" err="1">
                <a:latin typeface="Comic Sans MS" panose="030F0702030302020204" pitchFamily="66" charset="0"/>
              </a:rPr>
              <a:t>favorite</a:t>
            </a:r>
            <a:r>
              <a:rPr lang="ar-SA" sz="3200" b="1" dirty="0">
                <a:latin typeface="Comic Sans MS" panose="030F0702030302020204" pitchFamily="66" charset="0"/>
              </a:rPr>
              <a:t> </a:t>
            </a:r>
            <a:r>
              <a:rPr lang="ar-SA" sz="3200" b="1" dirty="0" err="1">
                <a:latin typeface="Comic Sans MS" panose="030F0702030302020204" pitchFamily="66" charset="0"/>
              </a:rPr>
              <a:t>school</a:t>
            </a:r>
            <a:r>
              <a:rPr lang="ar-SA" sz="3200" b="1" dirty="0">
                <a:latin typeface="Comic Sans MS" panose="030F0702030302020204" pitchFamily="66" charset="0"/>
              </a:rPr>
              <a:t> </a:t>
            </a:r>
            <a:r>
              <a:rPr lang="ar-SA" sz="3200" b="1" dirty="0" err="1">
                <a:latin typeface="Comic Sans MS" panose="030F0702030302020204" pitchFamily="66" charset="0"/>
              </a:rPr>
              <a:t>subject</a:t>
            </a:r>
            <a:r>
              <a:rPr lang="en-US" sz="3200" b="1" dirty="0">
                <a:latin typeface="Comic Sans MS" panose="030F0702030302020204" pitchFamily="66" charset="0"/>
              </a:rPr>
              <a:t> ?</a:t>
            </a:r>
            <a:r>
              <a:rPr lang="ar-SA" sz="3200" dirty="0">
                <a:latin typeface="Comic Sans MS" panose="030F0702030302020204" pitchFamily="66" charset="0"/>
              </a:rPr>
              <a:t> 📚</a:t>
            </a:r>
          </a:p>
          <a:p>
            <a:pPr algn="ctr" rtl="0"/>
            <a:r>
              <a:rPr lang="ar-SA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2F964451-3B3B-F67F-B71F-C5C26F116F1D}"/>
              </a:ext>
            </a:extLst>
          </p:cNvPr>
          <p:cNvSpPr/>
          <p:nvPr/>
        </p:nvSpPr>
        <p:spPr>
          <a:xfrm>
            <a:off x="4328161" y="767797"/>
            <a:ext cx="2987040" cy="4999632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E265352-7798-A6FA-1B6E-1C3D40DD2744}"/>
              </a:ext>
            </a:extLst>
          </p:cNvPr>
          <p:cNvSpPr txBox="1"/>
          <p:nvPr/>
        </p:nvSpPr>
        <p:spPr>
          <a:xfrm>
            <a:off x="7315201" y="2124215"/>
            <a:ext cx="363147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ar-SA" sz="2400" b="1" dirty="0">
                <a:latin typeface="Comic Sans MS" panose="030F0702030302020204" pitchFamily="66" charset="0"/>
              </a:rPr>
              <a:t>الإبداع | </a:t>
            </a:r>
            <a:r>
              <a:rPr lang="ar-SA" sz="2400" b="1" dirty="0" err="1">
                <a:latin typeface="Comic Sans MS" panose="030F0702030302020204" pitchFamily="66" charset="0"/>
              </a:rPr>
              <a:t>Creativity</a:t>
            </a:r>
            <a:br>
              <a:rPr lang="ar-SA" sz="2400" b="1" dirty="0">
                <a:latin typeface="Comic Sans MS" panose="030F0702030302020204" pitchFamily="66" charset="0"/>
              </a:rPr>
            </a:br>
            <a:r>
              <a:rPr lang="ar-SA" sz="2400" b="1" dirty="0">
                <a:latin typeface="Comic Sans MS" panose="030F0702030302020204" pitchFamily="66" charset="0"/>
              </a:rPr>
              <a:t>عام جديد… أطلق إبداعك.</a:t>
            </a:r>
            <a:br>
              <a:rPr lang="ar-SA" sz="2400" b="1" dirty="0">
                <a:latin typeface="Comic Sans MS" panose="030F0702030302020204" pitchFamily="66" charset="0"/>
              </a:rPr>
            </a:br>
            <a:r>
              <a:rPr lang="ar-SA" sz="2400" b="1" dirty="0" err="1">
                <a:latin typeface="Comic Sans MS" panose="030F0702030302020204" pitchFamily="66" charset="0"/>
              </a:rPr>
              <a:t>New</a:t>
            </a:r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year</a:t>
            </a:r>
            <a:r>
              <a:rPr lang="ar-SA" sz="2400" b="1" dirty="0">
                <a:latin typeface="Comic Sans MS" panose="030F0702030302020204" pitchFamily="66" charset="0"/>
              </a:rPr>
              <a:t>, </a:t>
            </a:r>
            <a:r>
              <a:rPr lang="ar-SA" sz="2400" b="1" dirty="0" err="1">
                <a:latin typeface="Comic Sans MS" panose="030F0702030302020204" pitchFamily="66" charset="0"/>
              </a:rPr>
              <a:t>new</a:t>
            </a:r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ideas</a:t>
            </a:r>
            <a:r>
              <a:rPr lang="ar-SA" sz="2400" b="1" dirty="0">
                <a:latin typeface="Comic Sans MS" panose="030F0702030302020204" pitchFamily="66" charset="0"/>
              </a:rPr>
              <a:t>.</a:t>
            </a:r>
          </a:p>
          <a:p>
            <a:pPr rtl="0"/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Be</a:t>
            </a:r>
            <a:r>
              <a:rPr lang="ar-SA" sz="2400" b="1" dirty="0">
                <a:latin typeface="Comic Sans MS" panose="030F0702030302020204" pitchFamily="66" charset="0"/>
              </a:rPr>
              <a:t> </a:t>
            </a:r>
            <a:r>
              <a:rPr lang="ar-SA" sz="2400" b="1" dirty="0" err="1">
                <a:latin typeface="Comic Sans MS" panose="030F0702030302020204" pitchFamily="66" charset="0"/>
              </a:rPr>
              <a:t>creative</a:t>
            </a:r>
            <a:r>
              <a:rPr lang="ar-SA" sz="2400" b="1" dirty="0">
                <a:latin typeface="Comic Sans MS" panose="030F0702030302020204" pitchFamily="66" charset="0"/>
              </a:rPr>
              <a:t>!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ACDA9788-C845-66A6-52CD-5F29D3ABD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025" y="4654922"/>
            <a:ext cx="1383573" cy="138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1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A43C6-27B4-A7AB-8A71-40EBD6527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سؤال 1">
            <a:extLst>
              <a:ext uri="{FF2B5EF4-FFF2-40B4-BE49-F238E27FC236}">
                <a16:creationId xmlns:a16="http://schemas.microsoft.com/office/drawing/2014/main" id="{F7A505F0-7864-ECAB-0A82-498DAA01F943}"/>
              </a:ext>
            </a:extLst>
          </p:cNvPr>
          <p:cNvSpPr/>
          <p:nvPr/>
        </p:nvSpPr>
        <p:spPr>
          <a:xfrm>
            <a:off x="4597824" y="1192517"/>
            <a:ext cx="2577130" cy="4059105"/>
          </a:xfrm>
          <a:prstGeom prst="roundRect">
            <a:avLst/>
          </a:prstGeom>
          <a:solidFill>
            <a:srgbClr val="7AC8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sz="3600" b="1" dirty="0">
                <a:latin typeface="Comic Sans MS" panose="030F0702030302020204" pitchFamily="66" charset="0"/>
              </a:rPr>
              <a:t>What </a:t>
            </a:r>
            <a:r>
              <a:rPr lang="ar-SA" sz="3600" b="1" dirty="0" err="1">
                <a:latin typeface="Comic Sans MS" panose="030F0702030302020204" pitchFamily="66" charset="0"/>
              </a:rPr>
              <a:t>is</a:t>
            </a:r>
            <a:r>
              <a:rPr lang="ar-SA" sz="3600" b="1" dirty="0">
                <a:latin typeface="Comic Sans MS" panose="030F0702030302020204" pitchFamily="66" charset="0"/>
              </a:rPr>
              <a:t> your </a:t>
            </a:r>
            <a:r>
              <a:rPr lang="ar-SA" sz="3600" b="1" dirty="0" err="1">
                <a:latin typeface="Comic Sans MS" panose="030F0702030302020204" pitchFamily="66" charset="0"/>
              </a:rPr>
              <a:t>goal</a:t>
            </a:r>
            <a:r>
              <a:rPr lang="ar-SA" sz="3600" b="1" dirty="0">
                <a:latin typeface="Comic Sans MS" panose="030F0702030302020204" pitchFamily="66" charset="0"/>
              </a:rPr>
              <a:t> </a:t>
            </a:r>
            <a:r>
              <a:rPr lang="ar-SA" sz="3600" b="1" dirty="0" err="1">
                <a:latin typeface="Comic Sans MS" panose="030F0702030302020204" pitchFamily="66" charset="0"/>
              </a:rPr>
              <a:t>for</a:t>
            </a:r>
            <a:r>
              <a:rPr lang="ar-SA" sz="3600" b="1" dirty="0">
                <a:latin typeface="Comic Sans MS" panose="030F0702030302020204" pitchFamily="66" charset="0"/>
              </a:rPr>
              <a:t> </a:t>
            </a:r>
            <a:r>
              <a:rPr lang="ar-SA" sz="3600" b="1" dirty="0" err="1">
                <a:latin typeface="Comic Sans MS" panose="030F0702030302020204" pitchFamily="66" charset="0"/>
              </a:rPr>
              <a:t>this</a:t>
            </a:r>
            <a:r>
              <a:rPr lang="ar-SA" sz="3600" b="1" dirty="0">
                <a:latin typeface="Comic Sans MS" panose="030F0702030302020204" pitchFamily="66" charset="0"/>
              </a:rPr>
              <a:t> </a:t>
            </a:r>
            <a:r>
              <a:rPr lang="ar-SA" sz="3600" b="1" dirty="0" err="1">
                <a:latin typeface="Comic Sans MS" panose="030F0702030302020204" pitchFamily="66" charset="0"/>
              </a:rPr>
              <a:t>school</a:t>
            </a:r>
            <a:r>
              <a:rPr lang="ar-SA" sz="3600" b="1" dirty="0">
                <a:latin typeface="Comic Sans MS" panose="030F0702030302020204" pitchFamily="66" charset="0"/>
              </a:rPr>
              <a:t> </a:t>
            </a:r>
            <a:r>
              <a:rPr lang="ar-SA" sz="3600" b="1" dirty="0" err="1">
                <a:latin typeface="Comic Sans MS" panose="030F0702030302020204" pitchFamily="66" charset="0"/>
              </a:rPr>
              <a:t>year</a:t>
            </a:r>
            <a:r>
              <a:rPr lang="en-US" sz="3600" b="1" dirty="0">
                <a:latin typeface="Comic Sans MS" panose="030F0702030302020204" pitchFamily="66" charset="0"/>
              </a:rPr>
              <a:t> ?</a:t>
            </a:r>
            <a:r>
              <a:rPr lang="ar-SA" sz="3600" dirty="0">
                <a:latin typeface="Comic Sans MS" panose="030F0702030302020204" pitchFamily="66" charset="0"/>
              </a:rPr>
              <a:t> ⭐</a:t>
            </a:r>
          </a:p>
        </p:txBody>
      </p:sp>
      <p:sp>
        <p:nvSpPr>
          <p:cNvPr id="3" name="غلاف1">
            <a:extLst>
              <a:ext uri="{FF2B5EF4-FFF2-40B4-BE49-F238E27FC236}">
                <a16:creationId xmlns:a16="http://schemas.microsoft.com/office/drawing/2014/main" id="{D84D5540-9F88-CB1A-EB52-8C7AAFEBFA08}"/>
              </a:ext>
            </a:extLst>
          </p:cNvPr>
          <p:cNvSpPr/>
          <p:nvPr/>
        </p:nvSpPr>
        <p:spPr>
          <a:xfrm>
            <a:off x="4597825" y="1192516"/>
            <a:ext cx="2577130" cy="4059105"/>
          </a:xfrm>
          <a:prstGeom prst="roundRect">
            <a:avLst/>
          </a:prstGeom>
          <a:solidFill>
            <a:srgbClr val="7AC8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dirty="0">
              <a:latin typeface="Comic Sans MS" panose="030F0702030302020204" pitchFamily="66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4A1794C0-EFEE-0F1C-6AEF-9A0CCF685AFF}"/>
              </a:ext>
            </a:extLst>
          </p:cNvPr>
          <p:cNvSpPr txBox="1"/>
          <p:nvPr/>
        </p:nvSpPr>
        <p:spPr>
          <a:xfrm>
            <a:off x="5020795" y="2212677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dirty="0">
                <a:latin typeface="Comic Sans MS" panose="030F0702030302020204" pitchFamily="66" charset="0"/>
              </a:rPr>
              <a:t>روح الفريق والتعاون | </a:t>
            </a:r>
            <a:r>
              <a:rPr lang="ar-SA" sz="2400" dirty="0" err="1">
                <a:latin typeface="Comic Sans MS" panose="030F0702030302020204" pitchFamily="66" charset="0"/>
              </a:rPr>
              <a:t>Teamwork</a:t>
            </a:r>
            <a:br>
              <a:rPr lang="ar-SA" sz="2400" dirty="0">
                <a:latin typeface="Comic Sans MS" panose="030F0702030302020204" pitchFamily="66" charset="0"/>
              </a:rPr>
            </a:br>
            <a:r>
              <a:rPr lang="ar-SA" sz="2400" dirty="0">
                <a:latin typeface="Comic Sans MS" panose="030F0702030302020204" pitchFamily="66" charset="0"/>
              </a:rPr>
              <a:t>معًا نتعلم… ومعًا ننجح.</a:t>
            </a:r>
            <a:br>
              <a:rPr lang="ar-SA" sz="2400" dirty="0">
                <a:latin typeface="Comic Sans MS" panose="030F0702030302020204" pitchFamily="66" charset="0"/>
              </a:rPr>
            </a:br>
            <a:r>
              <a:rPr lang="ar-SA" sz="2400" dirty="0" err="1">
                <a:latin typeface="Comic Sans MS" panose="030F0702030302020204" pitchFamily="66" charset="0"/>
              </a:rPr>
              <a:t>We</a:t>
            </a:r>
            <a:r>
              <a:rPr lang="ar-SA" sz="2400" dirty="0">
                <a:latin typeface="Comic Sans MS" panose="030F0702030302020204" pitchFamily="66" charset="0"/>
              </a:rPr>
              <a:t> </a:t>
            </a:r>
            <a:r>
              <a:rPr lang="ar-SA" sz="2400" dirty="0" err="1">
                <a:latin typeface="Comic Sans MS" panose="030F0702030302020204" pitchFamily="66" charset="0"/>
              </a:rPr>
              <a:t>learn</a:t>
            </a:r>
            <a:r>
              <a:rPr lang="ar-SA" sz="2400" dirty="0">
                <a:latin typeface="Comic Sans MS" panose="030F0702030302020204" pitchFamily="66" charset="0"/>
              </a:rPr>
              <a:t> </a:t>
            </a:r>
            <a:r>
              <a:rPr lang="ar-SA" sz="2400" dirty="0" err="1">
                <a:latin typeface="Comic Sans MS" panose="030F0702030302020204" pitchFamily="66" charset="0"/>
              </a:rPr>
              <a:t>together</a:t>
            </a:r>
            <a:r>
              <a:rPr lang="ar-SA" sz="2400" dirty="0">
                <a:latin typeface="Comic Sans MS" panose="030F0702030302020204" pitchFamily="66" charset="0"/>
              </a:rPr>
              <a:t>. </a:t>
            </a:r>
          </a:p>
          <a:p>
            <a:r>
              <a:rPr lang="ar-SA" sz="2400" dirty="0" err="1">
                <a:latin typeface="Comic Sans MS" panose="030F0702030302020204" pitchFamily="66" charset="0"/>
              </a:rPr>
              <a:t>We</a:t>
            </a:r>
            <a:r>
              <a:rPr lang="ar-SA" sz="2400" dirty="0">
                <a:latin typeface="Comic Sans MS" panose="030F0702030302020204" pitchFamily="66" charset="0"/>
              </a:rPr>
              <a:t> </a:t>
            </a:r>
            <a:r>
              <a:rPr lang="ar-SA" sz="2400" dirty="0" err="1">
                <a:latin typeface="Comic Sans MS" panose="030F0702030302020204" pitchFamily="66" charset="0"/>
              </a:rPr>
              <a:t>succeed</a:t>
            </a:r>
            <a:r>
              <a:rPr lang="ar-SA" sz="2400" dirty="0">
                <a:latin typeface="Comic Sans MS" panose="030F0702030302020204" pitchFamily="66" charset="0"/>
              </a:rPr>
              <a:t> </a:t>
            </a:r>
            <a:r>
              <a:rPr lang="ar-SA" sz="2400" dirty="0" err="1">
                <a:latin typeface="Comic Sans MS" panose="030F0702030302020204" pitchFamily="66" charset="0"/>
              </a:rPr>
              <a:t>together</a:t>
            </a:r>
            <a:r>
              <a:rPr lang="ar-SA" sz="2400" dirty="0"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887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  <p:bldP spid="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3F3E7-97B7-002F-D70F-19418DD2E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7C600AB6-8AA3-4C0D-8ECF-51F9DE6A95FD}"/>
              </a:ext>
            </a:extLst>
          </p:cNvPr>
          <p:cNvSpPr/>
          <p:nvPr/>
        </p:nvSpPr>
        <p:spPr>
          <a:xfrm>
            <a:off x="3445274" y="1046386"/>
            <a:ext cx="53014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rgbClr val="B279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بطاقات </a:t>
            </a:r>
            <a:r>
              <a:rPr lang="ar-SA" sz="5400" b="0" cap="none" spc="0" dirty="0">
                <a:ln w="0"/>
                <a:solidFill>
                  <a:srgbClr val="043784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الأسئلة</a:t>
            </a:r>
            <a:r>
              <a:rPr lang="ar-SA" sz="5400" b="0" cap="none" spc="0" dirty="0">
                <a:ln w="0"/>
                <a:solidFill>
                  <a:srgbClr val="B279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التفاعلية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951149DD-0358-8354-AB63-4D6483BF9F1E}"/>
              </a:ext>
            </a:extLst>
          </p:cNvPr>
          <p:cNvSpPr/>
          <p:nvPr/>
        </p:nvSpPr>
        <p:spPr>
          <a:xfrm>
            <a:off x="3680113" y="2352995"/>
            <a:ext cx="483177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جاهزة</a:t>
            </a:r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للنسخ </a:t>
            </a:r>
            <a:r>
              <a:rPr lang="ar-SA" sz="5400" b="0" cap="none" spc="0" dirty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بالحركة</a:t>
            </a:r>
          </a:p>
          <a:p>
            <a:pPr algn="ctr"/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فقط اكتب السؤال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B567CCC7-F819-6B9B-B9CA-7A1F9FB9D69A}"/>
              </a:ext>
            </a:extLst>
          </p:cNvPr>
          <p:cNvSpPr/>
          <p:nvPr/>
        </p:nvSpPr>
        <p:spPr>
          <a:xfrm>
            <a:off x="2929978" y="4418130"/>
            <a:ext cx="487184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وشكراً </a:t>
            </a:r>
          </a:p>
          <a:p>
            <a:pPr algn="ctr"/>
            <a:r>
              <a:rPr lang="ar-SA" sz="4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للأستاذة المبدعة سميه مقلد</a:t>
            </a:r>
            <a:endParaRPr lang="ar-SA" sz="4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8532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58E98-B9B9-7180-45D3-2E07F76F8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DCD8114B-4EAD-F3D5-186C-E922C9CCB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437" y="555256"/>
            <a:ext cx="2387600" cy="5435600"/>
          </a:xfrm>
          <a:prstGeom prst="rect">
            <a:avLst/>
          </a:prstGeom>
          <a:ln w="19050">
            <a:solidFill>
              <a:srgbClr val="B2792E"/>
            </a:solidFill>
          </a:ln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D15E39A3-BD47-B255-FB6E-349D8C4CE207}"/>
              </a:ext>
            </a:extLst>
          </p:cNvPr>
          <p:cNvSpPr txBox="1"/>
          <p:nvPr/>
        </p:nvSpPr>
        <p:spPr>
          <a:xfrm>
            <a:off x="7584559" y="2505670"/>
            <a:ext cx="36505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ar-SA" dirty="0">
                <a:hlinkClick r:id="rId3"/>
              </a:rPr>
              <a:t>https://1drv.ms/f/s!AltlhF2MS3Pk7mhth8hZMtM-uQiC?e=K4oUQ6</a:t>
            </a:r>
            <a:endParaRPr lang="en-US" dirty="0"/>
          </a:p>
          <a:p>
            <a:pPr algn="l" rtl="0"/>
            <a:endParaRPr lang="ar-SA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722B248-CFFE-E9CA-BEBF-029BB17E35DE}"/>
              </a:ext>
            </a:extLst>
          </p:cNvPr>
          <p:cNvSpPr txBox="1"/>
          <p:nvPr/>
        </p:nvSpPr>
        <p:spPr>
          <a:xfrm>
            <a:off x="7629317" y="2034362"/>
            <a:ext cx="3090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i="0" dirty="0">
                <a:solidFill>
                  <a:schemeClr val="accent5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ساند الحاميها | </a:t>
            </a:r>
            <a:r>
              <a:rPr lang="ar-SA" b="1" i="0" dirty="0">
                <a:solidFill>
                  <a:srgbClr val="4D8E44"/>
                </a:solidFill>
                <a:effectLst/>
                <a:latin typeface="Roboto" panose="02000000000000000000" pitchFamily="2" charset="0"/>
              </a:rPr>
              <a:t>مبادرة</a:t>
            </a:r>
            <a:r>
              <a:rPr lang="ar-SA" b="1" i="0" dirty="0">
                <a:solidFill>
                  <a:schemeClr val="accent5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ar-SA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برو</a:t>
            </a:r>
            <a:r>
              <a:rPr lang="ar-SA" b="1" i="0" dirty="0">
                <a:solidFill>
                  <a:schemeClr val="accent5">
                    <a:lumMod val="50000"/>
                  </a:schemeClr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ar-SA" b="1" i="0" dirty="0">
                <a:solidFill>
                  <a:srgbClr val="0000CC"/>
                </a:solidFill>
                <a:effectLst/>
                <a:latin typeface="Roboto" panose="02000000000000000000" pitchFamily="2" charset="0"/>
              </a:rPr>
              <a:t>التعليمية</a:t>
            </a:r>
            <a:endParaRPr lang="ar-SA" sz="2800" b="1" dirty="0">
              <a:solidFill>
                <a:srgbClr val="0000CC"/>
              </a:solidFill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44C1804-D5C8-A3CD-CCC4-AC716C24A57B}"/>
              </a:ext>
            </a:extLst>
          </p:cNvPr>
          <p:cNvSpPr txBox="1"/>
          <p:nvPr/>
        </p:nvSpPr>
        <p:spPr>
          <a:xfrm>
            <a:off x="4150244" y="3261242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تم الانتاج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١٠ اغسطس ٢٠٢٦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الاثنين ٢٧ صفر ١٤٤٨</a:t>
            </a:r>
            <a:br>
              <a:rPr lang="ar-SA" dirty="0"/>
            </a:br>
            <a:r>
              <a:rPr lang="ar-SA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اجازه الصيف</a:t>
            </a:r>
            <a:endParaRPr lang="ar-SA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2132147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324</Words>
  <Application>Microsoft Office PowerPoint</Application>
  <PresentationFormat>شاشة عريضة</PresentationFormat>
  <Paragraphs>36</Paragraphs>
  <Slides>9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4" baseType="lpstr">
      <vt:lpstr>Aptos</vt:lpstr>
      <vt:lpstr>Arial</vt:lpstr>
      <vt:lpstr>Comic Sans MS</vt:lpstr>
      <vt:lpstr>Roboto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moon ....</dc:creator>
  <cp:lastModifiedBy>moon ....</cp:lastModifiedBy>
  <cp:revision>41</cp:revision>
  <dcterms:created xsi:type="dcterms:W3CDTF">2026-08-09T19:21:01Z</dcterms:created>
  <dcterms:modified xsi:type="dcterms:W3CDTF">2026-08-11T09:14:56Z</dcterms:modified>
</cp:coreProperties>
</file>