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640" r:id="rId2"/>
    <p:sldId id="641" r:id="rId3"/>
    <p:sldId id="642" r:id="rId4"/>
    <p:sldId id="643" r:id="rId5"/>
    <p:sldId id="644" r:id="rId6"/>
    <p:sldId id="645" r:id="rId7"/>
    <p:sldId id="646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C034085-EE48-49AE-83CF-6C72941DAF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814E099-5736-4FB7-B656-17E6B0B7D1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23015A5-E30E-40EC-9CC2-D0301DC67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191B-DAA6-4C1D-ADB0-DC946E3731E1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042827E-8A0C-49BA-BB42-8A86D9062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E941CFE-AA04-4770-92D2-E26865E82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DE5F-4753-4DF9-82DB-8791FBF07F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8841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8747361-ACBA-429A-BB76-23CB91582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4B4414F-D2E2-4DDB-A207-0B581CD192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E659844-638D-4815-A19C-B6A93B723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191B-DAA6-4C1D-ADB0-DC946E3731E1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290EC02-6B5D-4AB7-97FD-69188E861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74C4EDD-1E35-4066-AACC-7EB7C2D0E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DE5F-4753-4DF9-82DB-8791FBF07F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49427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F4E0CC9B-FD53-4CCE-A64D-007997CA34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3E86465-CE18-47F0-9D74-B177AB1811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DD717AE-FD05-43EE-AF36-2C7E195CD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191B-DAA6-4C1D-ADB0-DC946E3731E1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D94BC32-66D2-42BD-9387-1220F2B25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F46A3E8-2DFF-4975-8C58-02A40358C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DE5F-4753-4DF9-82DB-8791FBF07F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01049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8773A1B-BF2D-4533-90C3-8CB408EE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9E7FED4-C24D-4ED1-B798-1D0596573B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0D49AC5-7B53-4203-BEB2-9FD938CA8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191B-DAA6-4C1D-ADB0-DC946E3731E1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935FD0F-5B6D-4B35-93B0-9531793A4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ABCBED5-0634-4DC9-B24C-9AD1701DB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DE5F-4753-4DF9-82DB-8791FBF07F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58924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36FE514-9837-44E6-80E2-8C1C22858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ED49098-94BF-48AF-812B-925B127683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72306A0-64B6-4B02-A644-2EDDF9122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191B-DAA6-4C1D-ADB0-DC946E3731E1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74CA669-A8E3-4F2F-B26D-ECFD8F449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25BE18B-CBCC-4EF1-B284-7D5AB0C6B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DE5F-4753-4DF9-82DB-8791FBF07F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4387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DD18436-769D-47DF-931E-477656E39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A88E0E6-858D-499F-A5AF-03A894038C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AFEEBE9-7E52-41D1-9D9D-7BCC03189F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570D583-C17A-4A9F-B523-A45E07E3A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191B-DAA6-4C1D-ADB0-DC946E3731E1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3F57843-F7C3-4DDC-A155-E1920082F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36A9430-5B9D-4B60-A96C-0875246DA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DE5F-4753-4DF9-82DB-8791FBF07F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2649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160C8AD-4B0E-4173-AEF6-067F09CD0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A111BD0-B472-413E-9663-7D78A234D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71EE995-E2D7-4B92-994D-33445A35DD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87F1DE3-8C90-4794-A15C-6E92AA7720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5784774C-4959-44DF-8DD7-EC584253E8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D0EF404-29E0-4F83-B436-FFF4AD811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191B-DAA6-4C1D-ADB0-DC946E3731E1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78AF04ED-C147-4000-9C30-07455ACAE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AC057B6-65BF-4B30-AEF4-B39D6B1E8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DE5F-4753-4DF9-82DB-8791FBF07F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8352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9AA3EA7-327C-4317-9840-0CC2E0D98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C9A401B-40AA-4BDD-9EE8-5FD14A212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191B-DAA6-4C1D-ADB0-DC946E3731E1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DF078C2-B35E-4312-B361-0E0147882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CADEC74-EEE2-4A0E-99EF-10909C416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DE5F-4753-4DF9-82DB-8791FBF07F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48628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C7C63C4-ACD9-4BBC-A611-A9E1078A8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191B-DAA6-4C1D-ADB0-DC946E3731E1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8D15C2B5-1056-4415-8518-D95F733C7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ABFD276-C33E-46A0-B9AC-D2883C68B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DE5F-4753-4DF9-82DB-8791FBF07F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2483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D60DB94-3E67-468F-9C8C-EDE3F877B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15FD69B-8F46-49A0-813E-8755BED55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A4E0F70-79B0-4B3F-9500-14E517FC8C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DE5B17E-2667-4F24-86CA-B9F9EFEDB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191B-DAA6-4C1D-ADB0-DC946E3731E1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1729A06-ED23-4DEF-B768-3B33FF96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2006326-D962-4C44-91F7-D0BB4C96A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DE5F-4753-4DF9-82DB-8791FBF07F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37540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9A2C8B1-F228-45B7-BF33-3DC1AB5D9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42D1BCF-4126-4C7A-854D-DA5F95BAA6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F402EA7-23EA-4083-969D-BE166DC46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8FE7B25-E04E-41B3-838A-19B0901ED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191B-DAA6-4C1D-ADB0-DC946E3731E1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2A54652-35D6-43E6-8D74-FEDD4BDC4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8A78D1F-B216-47BF-B0EE-F82689249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DE5F-4753-4DF9-82DB-8791FBF07F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41819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14857DDA-F5EE-4167-A50E-49CB8D910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90D3CE8-E127-426C-96BC-53FD4F11DA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96C17B9-8179-41F3-BE0E-65052CB63C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9191B-DAA6-4C1D-ADB0-DC946E3731E1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A0ECA64-8C5F-4073-AEE7-EA232BDE28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D8A3E96-B6A4-4DAF-ACCB-CCB3FBF019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5DE5F-4753-4DF9-82DB-8791FBF07F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3475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A8E7D3D-E421-4986-AF55-8204BD20D3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FA567ECD-9574-4977-B2A7-212952E070F4}"/>
              </a:ext>
            </a:extLst>
          </p:cNvPr>
          <p:cNvSpPr txBox="1"/>
          <p:nvPr/>
        </p:nvSpPr>
        <p:spPr>
          <a:xfrm>
            <a:off x="3929064" y="2351782"/>
            <a:ext cx="452199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66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  <a:endParaRPr lang="ar-SA" sz="4000" b="1" dirty="0">
              <a:ln w="0"/>
              <a:solidFill>
                <a:schemeClr val="accent4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95CA0E8A-4594-4185-AA7D-8067D4E43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1</a:t>
            </a:fld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EB03EA1-39B4-41E2-840B-A63C180F02DE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04484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2</a:t>
            </a:fld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7D2B1BDB-5F8C-4FC9-9867-9E5E59B8F6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8919" y="1847850"/>
            <a:ext cx="9103518" cy="3602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375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3</a:t>
            </a:fld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16A44886-3B88-45DA-AE68-128CDE7BBB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6075" y="1878806"/>
            <a:ext cx="8913019" cy="3586163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FE200852-1507-4872-BA97-3DB01EF8CD15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04705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4</a:t>
            </a:fld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77666575-B26C-4575-BD27-99ABFDC77024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729B9F2-7C14-49B3-9BAB-07E5FBC941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3625" y="1857375"/>
            <a:ext cx="9658350" cy="3257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629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5</a:t>
            </a:fld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FE841788-A406-45D0-8FD1-682FDA7E9C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6213" y="1750218"/>
            <a:ext cx="7786687" cy="408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769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6</a:t>
            </a:fld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77666575-B26C-4575-BD27-99ABFDC77024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00A19ACC-3D49-4401-B6C2-22E28985FC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0775" y="1957387"/>
            <a:ext cx="9410700" cy="294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378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7</a:t>
            </a:fld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77666575-B26C-4575-BD27-99ABFDC77024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CAE12B17-0538-4CD4-8214-8ECBE16805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9813" y="1669070"/>
            <a:ext cx="2062162" cy="709799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58DF9BDE-62A7-4CF3-B02B-9108C7466D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2250" y="2378869"/>
            <a:ext cx="9229725" cy="142875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1A9DBF51-67BC-454E-8FAE-FB7A96E9DA7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29388" y="4439046"/>
            <a:ext cx="4819650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91409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40</Words>
  <Application>Microsoft Office PowerPoint</Application>
  <PresentationFormat>شاشة عريضة</PresentationFormat>
  <Paragraphs>13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2022-03-29T07:21:48Z</dcterms:created>
  <dcterms:modified xsi:type="dcterms:W3CDTF">2022-03-29T07:27:50Z</dcterms:modified>
</cp:coreProperties>
</file>