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1"/>
  </p:sldMasterIdLst>
  <p:sldIdLst>
    <p:sldId id="261" r:id="rId12"/>
    <p:sldId id="263" r:id="rId13"/>
    <p:sldId id="295" r:id="rId14"/>
    <p:sldId id="267" r:id="rId15"/>
    <p:sldId id="277" r:id="rId16"/>
    <p:sldId id="275" r:id="rId17"/>
    <p:sldId id="293" r:id="rId18"/>
    <p:sldId id="281" r:id="rId19"/>
    <p:sldId id="297" r:id="rId20"/>
    <p:sldId id="292" r:id="rId21"/>
    <p:sldId id="299" r:id="rId22"/>
    <p:sldId id="300" r:id="rId23"/>
    <p:sldId id="302" r:id="rId24"/>
    <p:sldId id="303" r:id="rId25"/>
    <p:sldId id="259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087"/>
    <a:srgbClr val="F16583"/>
    <a:srgbClr val="C87E85"/>
    <a:srgbClr val="D3989E"/>
    <a:srgbClr val="FFFFFF"/>
    <a:srgbClr val="FB7B8A"/>
    <a:srgbClr val="DE0613"/>
    <a:srgbClr val="F7F7ED"/>
    <a:srgbClr val="EBEBD1"/>
    <a:srgbClr val="E55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65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9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customXml" Target="../../customXml/item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customXml" Target="../../customXml/item5.xml"/><Relationship Id="rId6" Type="http://schemas.openxmlformats.org/officeDocument/2006/relationships/tags" Target="../tags/tag12.xml"/><Relationship Id="rId11" Type="http://schemas.openxmlformats.org/officeDocument/2006/relationships/image" Target="../media/image3.png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customXml" Target="../../customXml/item7.xml"/><Relationship Id="rId6" Type="http://schemas.openxmlformats.org/officeDocument/2006/relationships/tags" Target="../tags/tag22.xml"/><Relationship Id="rId11" Type="http://schemas.openxmlformats.org/officeDocument/2006/relationships/image" Target="../media/image3.png"/><Relationship Id="rId5" Type="http://schemas.openxmlformats.org/officeDocument/2006/relationships/tags" Target="../tags/tag21.xml"/><Relationship Id="rId10" Type="http://schemas.openxmlformats.org/officeDocument/2006/relationships/image" Target="../media/image2.png"/><Relationship Id="rId4" Type="http://schemas.openxmlformats.org/officeDocument/2006/relationships/tags" Target="../tags/tag20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customXml" Target="../../customXml/item10.xml"/><Relationship Id="rId6" Type="http://schemas.openxmlformats.org/officeDocument/2006/relationships/tags" Target="../tags/tag36.xml"/><Relationship Id="rId11" Type="http://schemas.openxmlformats.org/officeDocument/2006/relationships/image" Target="../media/image3.png"/><Relationship Id="rId5" Type="http://schemas.openxmlformats.org/officeDocument/2006/relationships/tags" Target="../tags/tag35.xml"/><Relationship Id="rId10" Type="http://schemas.openxmlformats.org/officeDocument/2006/relationships/image" Target="../media/image2.png"/><Relationship Id="rId4" Type="http://schemas.openxmlformats.org/officeDocument/2006/relationships/tags" Target="../tags/tag34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9.xml"/><Relationship Id="rId7" Type="http://schemas.openxmlformats.org/officeDocument/2006/relationships/image" Target="../media/image1.png"/><Relationship Id="rId2" Type="http://schemas.openxmlformats.org/officeDocument/2006/relationships/tags" Target="../tags/tag38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34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3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44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8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8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8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852689"/>
            <a:ext cx="857250" cy="857250"/>
          </a:xfrm>
          <a:prstGeom prst="rect">
            <a:avLst/>
          </a:prstGeom>
        </p:spPr>
      </p:pic>
      <p:pic>
        <p:nvPicPr>
          <p:cNvPr id="11" name="صورة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6925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pic>
        <p:nvPicPr>
          <p:cNvPr id="7" name="صورة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3618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8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8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8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852689"/>
            <a:ext cx="857250" cy="857250"/>
          </a:xfrm>
          <a:prstGeom prst="rect">
            <a:avLst/>
          </a:prstGeom>
        </p:spPr>
      </p:pic>
      <p:pic>
        <p:nvPicPr>
          <p:cNvPr id="11" name="صورة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0056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8" y="1901722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8" y="3540784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4404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8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8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8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852689"/>
            <a:ext cx="857250" cy="857250"/>
          </a:xfrm>
          <a:prstGeom prst="rect">
            <a:avLst/>
          </a:prstGeom>
        </p:spPr>
      </p:pic>
      <p:pic>
        <p:nvPicPr>
          <p:cNvPr id="11" name="صورة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8508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8" y="1901722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8" y="3540784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9294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75339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نعم/لا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مربع نص 6"/>
          <p:cNvSpPr txBox="1"/>
          <p:nvPr userDrawn="1">
            <p:custDataLst>
              <p:tags r:id="rId2"/>
            </p:custDataLst>
          </p:nvPr>
        </p:nvSpPr>
        <p:spPr>
          <a:xfrm>
            <a:off x="384048" y="1901722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نعم</a:t>
            </a:r>
            <a:endParaRPr lang="ar-SA" sz="3200"/>
          </a:p>
        </p:txBody>
      </p:sp>
      <p:sp>
        <p:nvSpPr>
          <p:cNvPr id="8" name="مربع نص 7"/>
          <p:cNvSpPr txBox="1"/>
          <p:nvPr userDrawn="1">
            <p:custDataLst>
              <p:tags r:id="rId3"/>
            </p:custDataLst>
          </p:nvPr>
        </p:nvSpPr>
        <p:spPr>
          <a:xfrm>
            <a:off x="384048" y="3540784"/>
            <a:ext cx="7388352" cy="1522476"/>
          </a:xfrm>
          <a:prstGeom prst="rect">
            <a:avLst/>
          </a:prstGeom>
          <a:noFill/>
        </p:spPr>
        <p:txBody>
          <a:bodyPr vert="horz" rtlCol="1" anchor="ctr">
            <a:noAutofit/>
          </a:bodyPr>
          <a:lstStyle/>
          <a:p>
            <a:pPr marL="0" algn="r" defTabSz="914400" rtl="1" eaLnBrk="1" latinLnBrk="0" hangingPunct="1">
              <a:buNone/>
            </a:pPr>
            <a:r>
              <a:rPr lang="ar-SA" sz="3200" smtClean="0"/>
              <a:t>لا</a:t>
            </a:r>
            <a:endParaRPr lang="ar-SA" sz="3200"/>
          </a:p>
        </p:txBody>
      </p:sp>
      <p:pic>
        <p:nvPicPr>
          <p:cNvPr id="9" name="صورة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280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727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8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8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8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852689"/>
            <a:ext cx="857250" cy="857250"/>
          </a:xfrm>
          <a:prstGeom prst="rect">
            <a:avLst/>
          </a:prstGeom>
        </p:spPr>
      </p:pic>
      <p:pic>
        <p:nvPicPr>
          <p:cNvPr id="11" name="صورة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48586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8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8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9" name="صورة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3251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11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3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1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7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737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0CEF-E161-4916-BE58-E6265D2824CA}" type="datetimeFigureOut">
              <a:rPr lang="ar-SA" smtClean="0"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D7F8-558A-4162-96E2-712A713670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6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71" y="0"/>
            <a:ext cx="9192871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51520" y="4725144"/>
            <a:ext cx="7704856" cy="1826816"/>
          </a:xfrm>
          <a:prstGeom prst="roundRect">
            <a:avLst/>
          </a:prstGeom>
          <a:solidFill>
            <a:srgbClr val="F9ECDF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الاختبارات الشخصية عند التقدم للوظيفة</a:t>
            </a:r>
            <a:endParaRPr lang="ar-SA" sz="5400" dirty="0">
              <a:solidFill>
                <a:schemeClr val="tx1"/>
              </a:solidFill>
              <a:latin typeface="Sakkal Majalla" panose="02000000000000000000" pitchFamily="2" charset="-78"/>
              <a:cs typeface="Farsi Simple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98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نص 10"/>
          <p:cNvSpPr>
            <a:spLocks noGrp="1"/>
          </p:cNvSpPr>
          <p:nvPr>
            <p:ph type="body" idx="10"/>
          </p:nvPr>
        </p:nvSpPr>
        <p:spPr>
          <a:xfrm>
            <a:off x="107504" y="548680"/>
            <a:ext cx="8833104" cy="759181"/>
          </a:xfrm>
        </p:spPr>
        <p:txBody>
          <a:bodyPr/>
          <a:lstStyle/>
          <a:p>
            <a:r>
              <a:rPr lang="ar-SA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الاختبارات الشخصية تهدف إلى : </a:t>
            </a:r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جوانب متعددة في شخصيه المجتمع 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جوانب متعددة في جوانبك الإيجابية 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جوانب متعددة في شخصية الفرد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صورة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7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0"/>
          </p:nvPr>
        </p:nvSpPr>
        <p:spPr>
          <a:xfrm>
            <a:off x="155448" y="581587"/>
            <a:ext cx="8833104" cy="759181"/>
          </a:xfrm>
        </p:spPr>
        <p:txBody>
          <a:bodyPr/>
          <a:lstStyle/>
          <a:p>
            <a:r>
              <a:rPr lang="ar-SA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يساعد نموذج اختبار العقلانية على زياده معلوماتك عن 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نفسك ؟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0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0"/>
          </p:nvPr>
        </p:nvSpPr>
        <p:spPr>
          <a:xfrm>
            <a:off x="179512" y="476672"/>
            <a:ext cx="8833104" cy="759181"/>
          </a:xfrm>
        </p:spPr>
        <p:txBody>
          <a:bodyPr/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يساعد نموذج اختبار الإجهاد في تعرف المزيد عن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معلوماتك الشخصية</a:t>
            </a:r>
            <a:endParaRPr lang="ar-SA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إجهادك الشخصي </a:t>
            </a:r>
            <a:endParaRPr lang="ar-SA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معلوماتك العامة</a:t>
            </a:r>
            <a:endParaRPr lang="ar-SA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9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0"/>
          </p:nvPr>
        </p:nvSpPr>
        <p:spPr>
          <a:xfrm>
            <a:off x="107504" y="620688"/>
            <a:ext cx="8833104" cy="759181"/>
          </a:xfrm>
        </p:spPr>
        <p:txBody>
          <a:bodyPr/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للاختبارات الشخصية </a:t>
            </a:r>
            <a:r>
              <a:rPr lang="ar-SA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انماط 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متعددة </a:t>
            </a:r>
            <a:r>
              <a:rPr lang="ar-SA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</a:p>
        </p:txBody>
      </p:sp>
      <p:pic>
        <p:nvPicPr>
          <p:cNvPr id="9" name="صورة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67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6"/>
          <p:cNvSpPr>
            <a:spLocks noGrp="1"/>
          </p:cNvSpPr>
          <p:nvPr>
            <p:ph type="body" idx="10"/>
          </p:nvPr>
        </p:nvSpPr>
        <p:spPr>
          <a:xfrm>
            <a:off x="179512" y="836712"/>
            <a:ext cx="8833104" cy="759181"/>
          </a:xfrm>
        </p:spPr>
        <p:txBody>
          <a:bodyPr/>
          <a:lstStyle/>
          <a:p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الاختبارات الشخصية </a:t>
            </a:r>
            <a:r>
              <a:rPr lang="ar-SA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الذهاب بدون استعداد </a:t>
            </a:r>
            <a:endParaRPr lang="ar-SA" dirty="0">
              <a:solidFill>
                <a:schemeClr val="bg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عليها قبل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التقدم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 </a:t>
            </a:r>
          </a:p>
        </p:txBody>
      </p:sp>
      <p:pic>
        <p:nvPicPr>
          <p:cNvPr id="12" name="صورة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49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1915"/>
            <a:ext cx="38100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851920" y="764704"/>
            <a:ext cx="5292080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ما تحصل عليه من خلال تحقيق أهدافك ليس مهما بقدر ما تصبح من خلال تحقيق أهدافك</a:t>
            </a:r>
          </a:p>
          <a:p>
            <a:pPr algn="ctr"/>
            <a:endParaRPr lang="ar-SA" dirty="0">
              <a:solidFill>
                <a:schemeClr val="tx1"/>
              </a:solidFill>
            </a:endParaRPr>
          </a:p>
          <a:p>
            <a:pPr algn="ctr"/>
            <a:endParaRPr lang="ar-SA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what you get by achieving your goals is not as important as what you become by achieving your goals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4348651" y="1678789"/>
            <a:ext cx="3545232" cy="362241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: 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التعرف على أهم اختبارات الشخصية عند التقدم للوظيفة 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كسر حاجز الرهبة من التقدم لمثل هذه الاختبارات .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الوعي بأهمية هذه الاختبارات ودورها في الفوز بالوظيفة المتاحة .</a:t>
            </a:r>
            <a:endParaRPr lang="ar-SA" sz="24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7544" y="1617791"/>
            <a:ext cx="3527485" cy="36224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المفاهيم المتضمنة في الدرس : </a:t>
            </a:r>
          </a:p>
          <a:p>
            <a:pPr algn="ctr"/>
            <a:endParaRPr lang="ar-SA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مراحل الفوز بالوظيفة . </a:t>
            </a:r>
          </a:p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قياس الشخصية </a:t>
            </a:r>
          </a:p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الاختبار النفسي . </a:t>
            </a:r>
          </a:p>
        </p:txBody>
      </p:sp>
    </p:spTree>
    <p:extLst>
      <p:ext uri="{BB962C8B-B14F-4D97-AF65-F5344CB8AC3E}">
        <p14:creationId xmlns:p14="http://schemas.microsoft.com/office/powerpoint/2010/main" val="16747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3"/>
            <a:ext cx="9144992" cy="6870441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2699792" y="260648"/>
            <a:ext cx="33123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الاختبارات الشخصية</a:t>
            </a:r>
            <a:endParaRPr lang="ar-SA" sz="3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سهم منحني 5"/>
          <p:cNvSpPr/>
          <p:nvPr/>
        </p:nvSpPr>
        <p:spPr>
          <a:xfrm rot="16200000" flipH="1" flipV="1">
            <a:off x="6025658" y="679198"/>
            <a:ext cx="484063" cy="36704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648"/>
            </a:avLst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سهم منحني 6"/>
          <p:cNvSpPr/>
          <p:nvPr/>
        </p:nvSpPr>
        <p:spPr>
          <a:xfrm rot="5400000" flipV="1">
            <a:off x="2209840" y="661961"/>
            <a:ext cx="459216" cy="37667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648"/>
            </a:avLst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084168" y="1196752"/>
            <a:ext cx="57606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372200" y="1579104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مستدير الزوايا 9"/>
          <p:cNvSpPr/>
          <p:nvPr/>
        </p:nvSpPr>
        <p:spPr>
          <a:xfrm>
            <a:off x="5580112" y="1916832"/>
            <a:ext cx="165618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أنماط متعددة 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6372200" y="2492896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5868144" y="2852936"/>
            <a:ext cx="1080120" cy="396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تهدف إلى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6372200" y="3284984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5364088" y="3645024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جوانب متعددة في شخصية الفرد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6372200" y="4243400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مستدير الزوايا 15"/>
          <p:cNvSpPr/>
          <p:nvPr/>
        </p:nvSpPr>
        <p:spPr>
          <a:xfrm>
            <a:off x="5940152" y="4509120"/>
            <a:ext cx="825702" cy="3921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تقاس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283696" y="5229200"/>
            <a:ext cx="224063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خبراء مستشارون متخصصون في عالم العمل 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6372200" y="4941168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2331368" y="1556792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مستدير الزوايا 19"/>
          <p:cNvSpPr/>
          <p:nvPr/>
        </p:nvSpPr>
        <p:spPr>
          <a:xfrm>
            <a:off x="1251248" y="1916832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أهميه قصوى في الفوز في بالوظيفة المتاحة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2331368" y="2492896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مستدير الزوايا 21"/>
          <p:cNvSpPr/>
          <p:nvPr/>
        </p:nvSpPr>
        <p:spPr>
          <a:xfrm>
            <a:off x="1971328" y="2816933"/>
            <a:ext cx="664705" cy="396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</a:t>
            </a:r>
          </a:p>
        </p:txBody>
      </p:sp>
      <p:cxnSp>
        <p:nvCxnSpPr>
          <p:cNvPr id="23" name="رابط كسهم مستقيم 22"/>
          <p:cNvCxnSpPr/>
          <p:nvPr/>
        </p:nvCxnSpPr>
        <p:spPr>
          <a:xfrm>
            <a:off x="2331368" y="3307296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مستدير الزوايا 23"/>
          <p:cNvSpPr/>
          <p:nvPr/>
        </p:nvSpPr>
        <p:spPr>
          <a:xfrm>
            <a:off x="1467272" y="3645024"/>
            <a:ext cx="165618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 عليها قبل التقدم لها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2331368" y="4221088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مستدير الزوايا 25"/>
          <p:cNvSpPr/>
          <p:nvPr/>
        </p:nvSpPr>
        <p:spPr>
          <a:xfrm>
            <a:off x="2043336" y="1196752"/>
            <a:ext cx="576064" cy="3960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683296" y="4509120"/>
            <a:ext cx="1296143" cy="3921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تعتمد </a:t>
            </a:r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عليها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1179240" y="5229200"/>
            <a:ext cx="224063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عديد من المؤسسات في عالم العمل 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2331368" y="4941168"/>
            <a:ext cx="0" cy="265720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مستدير الزوايا 40"/>
          <p:cNvSpPr/>
          <p:nvPr/>
        </p:nvSpPr>
        <p:spPr>
          <a:xfrm>
            <a:off x="3059832" y="6165304"/>
            <a:ext cx="224063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مهاره من المهارات الوظيفية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2" name="رابط كسهم مستقيم 41"/>
          <p:cNvCxnSpPr/>
          <p:nvPr/>
        </p:nvCxnSpPr>
        <p:spPr>
          <a:xfrm flipH="1">
            <a:off x="5220072" y="5805264"/>
            <a:ext cx="216024" cy="288032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>
            <a:off x="3131840" y="5805264"/>
            <a:ext cx="216024" cy="288032"/>
          </a:xfrm>
          <a:prstGeom prst="straightConnector1">
            <a:avLst/>
          </a:prstGeom>
          <a:ln w="28575">
            <a:solidFill>
              <a:srgbClr val="F1658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51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731"/>
            <a:ext cx="6823653" cy="682365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5292193" y="4661282"/>
            <a:ext cx="3577570" cy="16744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DA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هل لاختبارات الشخصية تأثير على تعيين الفرد في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الوظيفه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؟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Farsi Simple Bold" panose="02010400000000000000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292080" y="2690607"/>
            <a:ext cx="3566006" cy="16744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8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هل اختبارات </a:t>
            </a:r>
            <a:r>
              <a:rPr lang="ar-S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الشخصيه</a:t>
            </a:r>
            <a:r>
              <a:rPr lang="ar-S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 هي نفسها المقابلة الشخصية ؟</a:t>
            </a:r>
            <a:endParaRPr lang="ar-SA" sz="30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Farsi Simple Bold" panose="02010400000000000000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292080" y="756781"/>
            <a:ext cx="3578133" cy="16744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Farsi Simple Bold" panose="02010400000000000000" pitchFamily="2" charset="-78"/>
              </a:rPr>
              <a:t>هل لديك أي خبرات حول اختبارات الشخصية ؟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Farsi Simple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25812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>
          <a:xfrm>
            <a:off x="-1" y="-27384"/>
            <a:ext cx="9144001" cy="6890161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344259" y="1092007"/>
            <a:ext cx="6455479" cy="46513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rgbClr val="C8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87E8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الاختبارات الشخصية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تمثل في الغالب جزء من اختبارات التعيين المرغوبة جداً من قبل المؤسسات والشركات عند اختيار المرشحين لشغل الوظائف المتاحة . 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وهناك أنماط عديدة من الاختبارات تقع تحت نطاق الاختبارات الشخصية مثل اختبار : </a:t>
            </a:r>
          </a:p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السمات الشخصية ، الدافعية ، الإجهاد في العمل ، الشخصية ... إلخ </a:t>
            </a:r>
          </a:p>
          <a:p>
            <a:pPr algn="ctr"/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وأنت عزيزي الطالب / الخريج ، يجب عليك الإلمام جيداً بهذه الاختبارات لأنها تمثل لك مفتاحاً رئيسياً في نطاق الحصول على الوظيفة المرغوبة . 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514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2145"/>
          <a:stretch/>
        </p:blipFill>
        <p:spPr>
          <a:xfrm>
            <a:off x="0" y="72819"/>
            <a:ext cx="9144000" cy="67413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3281"/>
          <a:stretch/>
        </p:blipFill>
        <p:spPr>
          <a:xfrm>
            <a:off x="-2" y="0"/>
            <a:ext cx="9193277" cy="68580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187624" y="1484784"/>
            <a:ext cx="6840760" cy="3888432"/>
          </a:xfrm>
          <a:prstGeom prst="round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تعد نفسك لاختبار الشخصية ؟ </a:t>
            </a:r>
          </a:p>
          <a:p>
            <a:pPr algn="ctr"/>
            <a:r>
              <a:rPr lang="ar-S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تخيل انك تقدمت بأوراقك بعد تخرجك من الثانوية العامة لإحدى المؤسسات لشغل إحدى الوظائف الشاغرة لديها ، وطلب منك بعد فحص أوراقك الاستعداد لإجراء اختبار الشخصية  مع غيرك من المتقدمين لشغل الوظيفة لاختيار الفرد المناسب . </a:t>
            </a:r>
          </a:p>
          <a:p>
            <a:pPr algn="ctr"/>
            <a:r>
              <a:rPr lang="ar-S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عندها فقط ، سوف يحدث لك توتر  واضطراب لأنك لا تدري ما هذا الاختبار  وما المحاور والأسئلة التي يدور حولها .</a:t>
            </a:r>
          </a:p>
        </p:txBody>
      </p:sp>
    </p:spTree>
    <p:extLst>
      <p:ext uri="{BB962C8B-B14F-4D97-AF65-F5344CB8AC3E}">
        <p14:creationId xmlns:p14="http://schemas.microsoft.com/office/powerpoint/2010/main" val="1790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868145" cy="6876256"/>
          </a:xfrm>
        </p:spPr>
      </p:pic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1758"/>
            <a:ext cx="5868145" cy="687625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827584" y="980728"/>
            <a:ext cx="6708441" cy="1080120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بعض النصائح التي سوف تساعد في إزالة التوتر لديك :</a:t>
            </a:r>
            <a:endParaRPr lang="ar-SA" sz="3200" dirty="0">
              <a:solidFill>
                <a:schemeClr val="accent3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" b="100000" l="17354" r="78742">
                        <a14:foregroundMark x1="54664" y1="51084" x2="54664" y2="51084"/>
                        <a14:foregroundMark x1="56399" y1="49226" x2="56399" y2="47988"/>
                        <a14:foregroundMark x1="56399" y1="46130" x2="55965" y2="44892"/>
                        <a14:foregroundMark x1="55315" y1="44892" x2="54013" y2="44892"/>
                        <a14:foregroundMark x1="52928" y1="44892" x2="52061" y2="47678"/>
                        <a14:foregroundMark x1="54013" y1="55108" x2="57701" y2="53870"/>
                        <a14:foregroundMark x1="57918" y1="53251" x2="58134" y2="51393"/>
                        <a14:foregroundMark x1="58134" y1="48916" x2="57701" y2="45201"/>
                        <a14:foregroundMark x1="56182" y1="44582" x2="53579" y2="43344"/>
                        <a14:foregroundMark x1="52495" y1="44892" x2="49458" y2="48916"/>
                        <a14:foregroundMark x1="48590" y1="56656" x2="48590" y2="65325"/>
                        <a14:foregroundMark x1="48590" y1="68421" x2="50759" y2="67183"/>
                        <a14:foregroundMark x1="50976" y1="66873" x2="46855" y2="67802"/>
                        <a14:foregroundMark x1="45553" y1="67183" x2="44685" y2="64087"/>
                        <a14:foregroundMark x1="44685" y1="64087" x2="42733" y2="63777"/>
                        <a14:foregroundMark x1="42733" y1="63777" x2="43818" y2="67492"/>
                        <a14:foregroundMark x1="44902" y1="69659" x2="46204" y2="69969"/>
                        <a14:foregroundMark x1="46855" y1="71207" x2="47939" y2="72755"/>
                        <a14:foregroundMark x1="47939" y1="72755" x2="48807" y2="73065"/>
                        <a14:foregroundMark x1="50108" y1="73684" x2="51410" y2="73684"/>
                        <a14:foregroundMark x1="51844" y1="73684" x2="52711" y2="73065"/>
                        <a14:foregroundMark x1="53796" y1="72136" x2="55098" y2="71207"/>
                        <a14:foregroundMark x1="55315" y1="70588" x2="55315" y2="70588"/>
                        <a14:foregroundMark x1="57267" y1="68731" x2="58351" y2="67183"/>
                        <a14:foregroundMark x1="58351" y1="65944" x2="58351" y2="65944"/>
                        <a14:foregroundMark x1="58785" y1="63158" x2="59436" y2="60991"/>
                        <a14:foregroundMark x1="59870" y1="60062" x2="59870" y2="60062"/>
                        <a14:foregroundMark x1="59870" y1="56966" x2="59002" y2="56656"/>
                        <a14:foregroundMark x1="59002" y1="56966" x2="60087" y2="59443"/>
                        <a14:foregroundMark x1="60954" y1="59752" x2="61605" y2="60062"/>
                        <a14:foregroundMark x1="62039" y1="60991" x2="62039" y2="62539"/>
                        <a14:foregroundMark x1="59870" y1="63777" x2="58351" y2="62539"/>
                        <a14:foregroundMark x1="57701" y1="60991" x2="56833" y2="59443"/>
                        <a14:foregroundMark x1="56833" y1="59443" x2="59219" y2="60062"/>
                        <a14:foregroundMark x1="60304" y1="60372" x2="60304" y2="60372"/>
                        <a14:foregroundMark x1="60304" y1="62229" x2="59870" y2="64706"/>
                        <a14:foregroundMark x1="59436" y1="65944" x2="59002" y2="67802"/>
                        <a14:foregroundMark x1="59002" y1="69040" x2="59002" y2="69040"/>
                        <a14:foregroundMark x1="58785" y1="71827" x2="59219" y2="73375"/>
                        <a14:foregroundMark x1="59870" y1="74303" x2="59870" y2="74303"/>
                        <a14:foregroundMark x1="60304" y1="74923" x2="60954" y2="76161"/>
                        <a14:foregroundMark x1="61605" y1="77709" x2="62256" y2="79257"/>
                        <a14:foregroundMark x1="62473" y1="80495" x2="62473" y2="80495"/>
                        <a14:foregroundMark x1="62690" y1="80805" x2="62690" y2="80805"/>
                        <a14:foregroundMark x1="63557" y1="83591" x2="64208" y2="85139"/>
                        <a14:foregroundMark x1="65076" y1="86378" x2="65076" y2="86378"/>
                        <a14:foregroundMark x1="64208" y1="86997" x2="62473" y2="83901"/>
                        <a14:foregroundMark x1="61605" y1="82353" x2="59870" y2="78638"/>
                        <a14:foregroundMark x1="59219" y1="77709" x2="57918" y2="75851"/>
                        <a14:foregroundMark x1="57918" y1="75232" x2="59436" y2="78638"/>
                        <a14:foregroundMark x1="62039" y1="81734" x2="62690" y2="83282"/>
                        <a14:foregroundMark x1="63341" y1="85139" x2="64425" y2="88235"/>
                        <a14:foregroundMark x1="65293" y1="89474" x2="65293" y2="89474"/>
                        <a14:foregroundMark x1="63557" y1="90093" x2="62039" y2="89474"/>
                        <a14:foregroundMark x1="61171" y1="88545" x2="60087" y2="87616"/>
                        <a14:foregroundMark x1="59436" y1="86378" x2="58351" y2="85449"/>
                        <a14:foregroundMark x1="58351" y1="85449" x2="58351" y2="85449"/>
                        <a14:foregroundMark x1="62473" y1="89164" x2="65076" y2="89164"/>
                        <a14:foregroundMark x1="65510" y1="89474" x2="65510" y2="89474"/>
                        <a14:foregroundMark x1="65727" y1="89783" x2="65727" y2="89783"/>
                        <a14:foregroundMark x1="66377" y1="89783" x2="66377" y2="89783"/>
                        <a14:foregroundMark x1="66594" y1="89783" x2="66594" y2="89783"/>
                        <a14:foregroundMark x1="68980" y1="90093" x2="68980" y2="90093"/>
                        <a14:foregroundMark x1="68980" y1="92570" x2="68980" y2="92570"/>
                        <a14:foregroundMark x1="68547" y1="93808" x2="68547" y2="93808"/>
                        <a14:foregroundMark x1="69631" y1="93808" x2="69631" y2="93808"/>
                        <a14:foregroundMark x1="70282" y1="92570" x2="70282" y2="92570"/>
                        <a14:foregroundMark x1="65510" y1="92260" x2="65510" y2="92260"/>
                        <a14:foregroundMark x1="66377" y1="92570" x2="63991" y2="91331"/>
                        <a14:foregroundMark x1="61171" y1="90093" x2="60087" y2="89164"/>
                        <a14:foregroundMark x1="58134" y1="86997" x2="58134" y2="86997"/>
                        <a14:foregroundMark x1="57701" y1="86687" x2="57701" y2="86687"/>
                        <a14:foregroundMark x1="56399" y1="86687" x2="56399" y2="86687"/>
                        <a14:foregroundMark x1="55965" y1="87926" x2="56833" y2="89164"/>
                        <a14:foregroundMark x1="58351" y1="90093" x2="58351" y2="90093"/>
                        <a14:foregroundMark x1="55315" y1="86997" x2="54230" y2="86997"/>
                        <a14:foregroundMark x1="52928" y1="87616" x2="52061" y2="87616"/>
                        <a14:foregroundMark x1="51844" y1="87926" x2="51844" y2="87926"/>
                        <a14:foregroundMark x1="50759" y1="88545" x2="47505" y2="90093"/>
                        <a14:foregroundMark x1="51627" y1="90093" x2="51627" y2="93808"/>
                        <a14:foregroundMark x1="53145" y1="90712" x2="53145" y2="90712"/>
                        <a14:foregroundMark x1="53145" y1="91022" x2="53145" y2="91022"/>
                        <a14:foregroundMark x1="52711" y1="92260" x2="52711" y2="92260"/>
                        <a14:foregroundMark x1="50759" y1="92879" x2="49024" y2="92879"/>
                        <a14:foregroundMark x1="48807" y1="92879" x2="48807" y2="92879"/>
                        <a14:foregroundMark x1="48373" y1="95975" x2="48373" y2="95975"/>
                        <a14:foregroundMark x1="49024" y1="97214" x2="49892" y2="95975"/>
                        <a14:foregroundMark x1="50759" y1="93808" x2="50759" y2="93808"/>
                        <a14:foregroundMark x1="50976" y1="92879" x2="50976" y2="94118"/>
                        <a14:foregroundMark x1="50542" y1="95975" x2="49024" y2="97214"/>
                        <a14:foregroundMark x1="47505" y1="97214" x2="46638" y2="97214"/>
                        <a14:foregroundMark x1="46638" y1="97214" x2="46638" y2="97214"/>
                        <a14:foregroundMark x1="46638" y1="97214" x2="46204" y2="95975"/>
                        <a14:foregroundMark x1="45553" y1="95666" x2="45553" y2="95666"/>
                        <a14:foregroundMark x1="44902" y1="93808" x2="44685" y2="92570"/>
                        <a14:foregroundMark x1="44469" y1="92260" x2="43601" y2="91331"/>
                        <a14:foregroundMark x1="43384" y1="90712" x2="43384" y2="89164"/>
                        <a14:foregroundMark x1="43384" y1="88235" x2="43384" y2="88235"/>
                        <a14:foregroundMark x1="43818" y1="85759" x2="45336" y2="85759"/>
                        <a14:foregroundMark x1="46421" y1="87616" x2="47505" y2="89783"/>
                        <a14:foregroundMark x1="47722" y1="92260" x2="47722" y2="93189"/>
                        <a14:foregroundMark x1="47939" y1="94118" x2="47939" y2="94118"/>
                        <a14:foregroundMark x1="46638" y1="90093" x2="45553" y2="86687"/>
                        <a14:foregroundMark x1="45553" y1="86378" x2="45770" y2="85139"/>
                        <a14:foregroundMark x1="46421" y1="83901" x2="46638" y2="80805"/>
                        <a14:foregroundMark x1="47289" y1="79567" x2="48590" y2="78947"/>
                        <a14:foregroundMark x1="49458" y1="78947" x2="49458" y2="78947"/>
                        <a14:foregroundMark x1="49675" y1="80805" x2="50108" y2="82043"/>
                        <a14:foregroundMark x1="50976" y1="83901" x2="50976" y2="83901"/>
                        <a14:foregroundMark x1="49458" y1="84211" x2="47722" y2="82663"/>
                        <a14:foregroundMark x1="47722" y1="82663" x2="47722" y2="86378"/>
                        <a14:foregroundMark x1="49892" y1="86687" x2="51627" y2="85759"/>
                        <a14:foregroundMark x1="52495" y1="84830" x2="53579" y2="83282"/>
                        <a14:foregroundMark x1="55098" y1="83282" x2="56182" y2="83282"/>
                        <a14:foregroundMark x1="57267" y1="83591" x2="57267" y2="83591"/>
                        <a14:foregroundMark x1="56399" y1="82663" x2="55315" y2="81734"/>
                        <a14:foregroundMark x1="54664" y1="80805" x2="53796" y2="80186"/>
                        <a14:foregroundMark x1="53145" y1="79567" x2="53145" y2="79567"/>
                        <a14:foregroundMark x1="51844" y1="79257" x2="50976" y2="79257"/>
                        <a14:foregroundMark x1="50759" y1="79257" x2="52711" y2="81734"/>
                        <a14:foregroundMark x1="56833" y1="84211" x2="58134" y2="85139"/>
                        <a14:foregroundMark x1="59436" y1="86378" x2="60521" y2="87616"/>
                        <a14:foregroundMark x1="61388" y1="87926" x2="61388" y2="87926"/>
                        <a14:foregroundMark x1="61605" y1="87926" x2="59436" y2="85139"/>
                        <a14:foregroundMark x1="55315" y1="82353" x2="52711" y2="81734"/>
                        <a14:foregroundMark x1="49892" y1="80495" x2="49024" y2="78638"/>
                        <a14:foregroundMark x1="49024" y1="74613" x2="49024" y2="69659"/>
                        <a14:foregroundMark x1="50759" y1="60991" x2="50759" y2="60991"/>
                        <a14:foregroundMark x1="50976" y1="60062" x2="50759" y2="53251"/>
                        <a14:foregroundMark x1="50542" y1="46749" x2="50759" y2="60991"/>
                        <a14:foregroundMark x1="50976" y1="60372" x2="53796" y2="56966"/>
                        <a14:foregroundMark x1="58134" y1="55728" x2="59219" y2="55728"/>
                        <a14:foregroundMark x1="56182" y1="59443" x2="52928" y2="61300"/>
                        <a14:foregroundMark x1="52711" y1="62229" x2="55098" y2="62229"/>
                        <a14:foregroundMark x1="56182" y1="62229" x2="54664" y2="65325"/>
                        <a14:foregroundMark x1="53145" y1="65635" x2="53145" y2="65635"/>
                        <a14:foregroundMark x1="54664" y1="67802" x2="55315" y2="67183"/>
                        <a14:foregroundMark x1="54013" y1="66254" x2="51844" y2="64396"/>
                        <a14:foregroundMark x1="51844" y1="62539" x2="51844" y2="58514"/>
                        <a14:foregroundMark x1="53796" y1="56966" x2="56182" y2="56656"/>
                        <a14:foregroundMark x1="56833" y1="55728" x2="54013" y2="54180"/>
                        <a14:foregroundMark x1="51627" y1="52322" x2="50759" y2="48297"/>
                        <a14:foregroundMark x1="47722" y1="45820" x2="45336" y2="46440"/>
                        <a14:foregroundMark x1="42733" y1="48916" x2="41649" y2="48916"/>
                        <a14:foregroundMark x1="40130" y1="46130" x2="39913" y2="43653"/>
                        <a14:foregroundMark x1="41649" y1="36842" x2="43384" y2="33127"/>
                        <a14:foregroundMark x1="44469" y1="31269" x2="46204" y2="30031"/>
                        <a14:foregroundMark x1="47722" y1="27864" x2="47722" y2="27864"/>
                        <a14:foregroundMark x1="52061" y1="18885" x2="34273" y2="26316"/>
                        <a14:foregroundMark x1="45336" y1="22910" x2="46638" y2="21362"/>
                        <a14:foregroundMark x1="47722" y1="20743" x2="47722" y2="20743"/>
                        <a14:foregroundMark x1="47505" y1="19195" x2="47505" y2="19195"/>
                        <a14:foregroundMark x1="45336" y1="19195" x2="43818" y2="19505"/>
                        <a14:foregroundMark x1="42516" y1="19814" x2="41215" y2="20433"/>
                        <a14:foregroundMark x1="39913" y1="20743" x2="38612" y2="20743"/>
                        <a14:foregroundMark x1="37310" y1="21053" x2="36443" y2="21981"/>
                        <a14:foregroundMark x1="35792" y1="22910" x2="35792" y2="22910"/>
                        <a14:foregroundMark x1="35358" y1="23529" x2="35358" y2="23529"/>
                        <a14:foregroundMark x1="33839" y1="25077" x2="33839" y2="25077"/>
                        <a14:foregroundMark x1="31887" y1="26625" x2="30152" y2="27864"/>
                        <a14:foregroundMark x1="29067" y1="28483" x2="27983" y2="29412"/>
                        <a14:foregroundMark x1="26898" y1="29721" x2="26030" y2="30341"/>
                        <a14:foregroundMark x1="25813" y1="31889" x2="26681" y2="35604"/>
                        <a14:foregroundMark x1="27766" y1="35913" x2="27766" y2="35913"/>
                        <a14:foregroundMark x1="28850" y1="35913" x2="28850" y2="35913"/>
                        <a14:foregroundMark x1="28416" y1="34365" x2="28416" y2="34365"/>
                        <a14:foregroundMark x1="28633" y1="35604" x2="29501" y2="37152"/>
                        <a14:foregroundMark x1="29718" y1="38390" x2="29718" y2="39938"/>
                        <a14:foregroundMark x1="29718" y1="40557" x2="29718" y2="42105"/>
                        <a14:foregroundMark x1="29718" y1="43653" x2="29718" y2="43653"/>
                        <a14:foregroundMark x1="29067" y1="44892" x2="29067" y2="44892"/>
                        <a14:foregroundMark x1="28416" y1="46130" x2="27549" y2="47678"/>
                        <a14:foregroundMark x1="26464" y1="49226" x2="26464" y2="49226"/>
                        <a14:foregroundMark x1="25813" y1="50464" x2="25813" y2="50464"/>
                        <a14:foregroundMark x1="24946" y1="51393" x2="23861" y2="52012"/>
                        <a14:foregroundMark x1="22777" y1="52012" x2="22126" y2="52012"/>
                        <a14:foregroundMark x1="20607" y1="51393" x2="20607" y2="51393"/>
                        <a14:foregroundMark x1="20390" y1="51084" x2="20390" y2="51084"/>
                        <a14:foregroundMark x1="19740" y1="49226" x2="19089" y2="48916"/>
                        <a14:foregroundMark x1="19523" y1="51393" x2="19523" y2="51393"/>
                        <a14:foregroundMark x1="19523" y1="51393" x2="19523" y2="51393"/>
                        <a14:foregroundMark x1="20174" y1="52322" x2="20174" y2="52322"/>
                        <a14:foregroundMark x1="21258" y1="53251" x2="21258" y2="53251"/>
                        <a14:foregroundMark x1="21475" y1="53560" x2="21475" y2="53560"/>
                        <a14:foregroundMark x1="21258" y1="53870" x2="21258" y2="53870"/>
                        <a14:foregroundMark x1="21041" y1="54180" x2="21041" y2="54180"/>
                        <a14:foregroundMark x1="20390" y1="55418" x2="20390" y2="55418"/>
                        <a14:foregroundMark x1="20390" y1="55728" x2="20390" y2="55728"/>
                        <a14:foregroundMark x1="20390" y1="57276" x2="20390" y2="57276"/>
                        <a14:foregroundMark x1="21258" y1="58514" x2="21258" y2="58514"/>
                        <a14:foregroundMark x1="22126" y1="59752" x2="22126" y2="59752"/>
                        <a14:foregroundMark x1="22560" y1="60062" x2="22560" y2="60062"/>
                        <a14:foregroundMark x1="23427" y1="60991" x2="23427" y2="60991"/>
                        <a14:foregroundMark x1="24295" y1="61610" x2="24295" y2="61610"/>
                        <a14:foregroundMark x1="24946" y1="62848" x2="24946" y2="62848"/>
                        <a14:foregroundMark x1="25813" y1="63158" x2="25813" y2="63158"/>
                        <a14:foregroundMark x1="25813" y1="63158" x2="25813" y2="63158"/>
                        <a14:foregroundMark x1="26681" y1="65635" x2="26681" y2="65635"/>
                        <a14:foregroundMark x1="27332" y1="67183" x2="27332" y2="67183"/>
                        <a14:foregroundMark x1="27549" y1="67802" x2="27549" y2="67802"/>
                        <a14:foregroundMark x1="26030" y1="68421" x2="25380" y2="68731"/>
                        <a14:foregroundMark x1="25380" y1="68731" x2="25380" y2="68731"/>
                        <a14:foregroundMark x1="25597" y1="69659" x2="26898" y2="70588"/>
                        <a14:foregroundMark x1="27766" y1="71207" x2="27766" y2="71207"/>
                        <a14:foregroundMark x1="28850" y1="71207" x2="28850" y2="71207"/>
                        <a14:foregroundMark x1="29718" y1="71207" x2="29718" y2="71207"/>
                        <a14:foregroundMark x1="29718" y1="71207" x2="29718" y2="71207"/>
                        <a14:foregroundMark x1="31236" y1="71207" x2="31236" y2="71207"/>
                        <a14:foregroundMark x1="31887" y1="71207" x2="31887" y2="71207"/>
                        <a14:foregroundMark x1="32972" y1="71207" x2="32972" y2="71207"/>
                        <a14:foregroundMark x1="34273" y1="70279" x2="34273" y2="70279"/>
                        <a14:foregroundMark x1="35141" y1="70279" x2="35141" y2="70279"/>
                        <a14:foregroundMark x1="36009" y1="70279" x2="36009" y2="70279"/>
                        <a14:foregroundMark x1="36876" y1="70279" x2="36876" y2="70279"/>
                        <a14:foregroundMark x1="37527" y1="70279" x2="38395" y2="70279"/>
                        <a14:foregroundMark x1="39046" y1="70279" x2="39046" y2="70279"/>
                        <a14:foregroundMark x1="39913" y1="69659" x2="39913" y2="69659"/>
                        <a14:foregroundMark x1="39913" y1="67492" x2="39913" y2="64396"/>
                        <a14:foregroundMark x1="39913" y1="63158" x2="39262" y2="61610"/>
                        <a14:foregroundMark x1="39046" y1="60372" x2="38395" y2="59443"/>
                        <a14:foregroundMark x1="37961" y1="58824" x2="37961" y2="58824"/>
                        <a14:foregroundMark x1="36009" y1="57895" x2="36009" y2="57895"/>
                        <a14:foregroundMark x1="35358" y1="58824" x2="35358" y2="60062"/>
                        <a14:foregroundMark x1="36009" y1="62229" x2="37093" y2="62848"/>
                        <a14:foregroundMark x1="38178" y1="63158" x2="38178" y2="63158"/>
                        <a14:foregroundMark x1="38395" y1="63158" x2="38395" y2="63158"/>
                        <a14:foregroundMark x1="37527" y1="58824" x2="37527" y2="58824"/>
                        <a14:foregroundMark x1="37527" y1="57895" x2="38395" y2="56347"/>
                        <a14:foregroundMark x1="38612" y1="56347" x2="38612" y2="56347"/>
                        <a14:foregroundMark x1="39913" y1="55728" x2="39913" y2="55728"/>
                        <a14:foregroundMark x1="40347" y1="57276" x2="40347" y2="58514"/>
                        <a14:foregroundMark x1="40347" y1="60062" x2="40347" y2="60062"/>
                        <a14:foregroundMark x1="40347" y1="62229" x2="40347" y2="63777"/>
                        <a14:foregroundMark x1="40347" y1="64706" x2="40347" y2="64706"/>
                        <a14:foregroundMark x1="40998" y1="65944" x2="40998" y2="65944"/>
                        <a14:foregroundMark x1="41215" y1="66873" x2="41215" y2="66873"/>
                        <a14:foregroundMark x1="41215" y1="67492" x2="40347" y2="69040"/>
                        <a14:foregroundMark x1="39913" y1="69969" x2="39913" y2="69969"/>
                        <a14:foregroundMark x1="38612" y1="71207" x2="38612" y2="71207"/>
                        <a14:foregroundMark x1="37527" y1="73065" x2="37527" y2="73065"/>
                        <a14:foregroundMark x1="37093" y1="74303" x2="37093" y2="74303"/>
                        <a14:foregroundMark x1="37093" y1="74303" x2="37093" y2="74303"/>
                        <a14:foregroundMark x1="36876" y1="75851" x2="36876" y2="75851"/>
                        <a14:foregroundMark x1="36226" y1="77709" x2="36226" y2="77709"/>
                        <a14:foregroundMark x1="36443" y1="76780" x2="36443" y2="76780"/>
                        <a14:foregroundMark x1="38178" y1="74923" x2="38178" y2="74923"/>
                        <a14:foregroundMark x1="39046" y1="73684" x2="39046" y2="73684"/>
                        <a14:foregroundMark x1="38395" y1="74303" x2="36009" y2="76780"/>
                        <a14:foregroundMark x1="35358" y1="78019" x2="35358" y2="78019"/>
                        <a14:foregroundMark x1="34707" y1="79257" x2="34056" y2="80495"/>
                        <a14:foregroundMark x1="33623" y1="81115" x2="33623" y2="81115"/>
                        <a14:foregroundMark x1="32755" y1="83591" x2="32755" y2="83591"/>
                        <a14:foregroundMark x1="31670" y1="85139" x2="31670" y2="85139"/>
                        <a14:foregroundMark x1="31020" y1="86378" x2="31020" y2="86378"/>
                        <a14:foregroundMark x1="29935" y1="87926" x2="29501" y2="89164"/>
                        <a14:foregroundMark x1="29501" y1="89783" x2="29501" y2="89783"/>
                        <a14:foregroundMark x1="31887" y1="89783" x2="32755" y2="89783"/>
                        <a14:foregroundMark x1="33623" y1="89783" x2="33623" y2="89783"/>
                        <a14:foregroundMark x1="34273" y1="89474" x2="34273" y2="89474"/>
                        <a14:foregroundMark x1="35358" y1="89164" x2="35358" y2="89164"/>
                        <a14:foregroundMark x1="36443" y1="88235" x2="36443" y2="88235"/>
                        <a14:foregroundMark x1="37093" y1="87926" x2="37093" y2="87926"/>
                        <a14:foregroundMark x1="38178" y1="86687" x2="38178" y2="86687"/>
                        <a14:foregroundMark x1="38178" y1="86687" x2="38178" y2="86687"/>
                        <a14:foregroundMark x1="37527" y1="88545" x2="37527" y2="88545"/>
                        <a14:foregroundMark x1="38178" y1="89474" x2="39046" y2="89474"/>
                        <a14:foregroundMark x1="39262" y1="89474" x2="39262" y2="89474"/>
                        <a14:foregroundMark x1="39479" y1="89474" x2="39479" y2="89474"/>
                        <a14:foregroundMark x1="37527" y1="89783" x2="37527" y2="89783"/>
                        <a14:foregroundMark x1="37527" y1="90712" x2="37527" y2="90712"/>
                        <a14:foregroundMark x1="37527" y1="89783" x2="38395" y2="86687"/>
                        <a14:foregroundMark x1="38395" y1="85759" x2="38395" y2="85759"/>
                        <a14:foregroundMark x1="37527" y1="83282" x2="37527" y2="83282"/>
                        <a14:foregroundMark x1="37527" y1="82663" x2="37527" y2="82663"/>
                        <a14:foregroundMark x1="38395" y1="82043" x2="39262" y2="82043"/>
                        <a14:foregroundMark x1="40130" y1="82043" x2="40130" y2="82043"/>
                        <a14:foregroundMark x1="40998" y1="81115" x2="40998" y2="81115"/>
                        <a14:foregroundMark x1="41649" y1="80805" x2="41649" y2="80805"/>
                        <a14:foregroundMark x1="42299" y1="80495" x2="42299" y2="80495"/>
                        <a14:foregroundMark x1="42733" y1="80495" x2="42733" y2="80495"/>
                        <a14:foregroundMark x1="44252" y1="80186" x2="44902" y2="80186"/>
                        <a14:foregroundMark x1="45336" y1="80186" x2="45336" y2="80186"/>
                        <a14:foregroundMark x1="45770" y1="80186" x2="45770" y2="80186"/>
                        <a14:foregroundMark x1="45770" y1="80495" x2="45336" y2="81734"/>
                        <a14:foregroundMark x1="44469" y1="82353" x2="43167" y2="82353"/>
                        <a14:foregroundMark x1="42516" y1="82353" x2="42516" y2="82353"/>
                        <a14:foregroundMark x1="41215" y1="84211" x2="40347" y2="85139"/>
                        <a14:foregroundMark x1="39479" y1="85759" x2="38612" y2="86378"/>
                        <a14:foregroundMark x1="38395" y1="86997" x2="38395" y2="86997"/>
                        <a14:foregroundMark x1="38395" y1="87926" x2="39262" y2="88235"/>
                        <a14:foregroundMark x1="40564" y1="88235" x2="40564" y2="88235"/>
                        <a14:foregroundMark x1="41432" y1="86997" x2="41432" y2="86997"/>
                        <a14:foregroundMark x1="42516" y1="85449" x2="42516" y2="85449"/>
                        <a14:foregroundMark x1="39046" y1="84830" x2="38178" y2="84830"/>
                        <a14:foregroundMark x1="37093" y1="84830" x2="35792" y2="84830"/>
                        <a14:foregroundMark x1="34707" y1="85449" x2="33623" y2="85449"/>
                        <a14:foregroundMark x1="33189" y1="85759" x2="32104" y2="85759"/>
                        <a14:foregroundMark x1="31236" y1="86378" x2="30152" y2="86997"/>
                        <a14:foregroundMark x1="26681" y1="90093" x2="26681" y2="90093"/>
                        <a14:foregroundMark x1="26464" y1="91022" x2="26464" y2="92260"/>
                        <a14:foregroundMark x1="27332" y1="93808" x2="27332" y2="93808"/>
                        <a14:foregroundMark x1="24295" y1="80805" x2="24295" y2="80805"/>
                        <a14:foregroundMark x1="24946" y1="80805" x2="24946" y2="80805"/>
                        <a14:foregroundMark x1="25597" y1="75232" x2="25597" y2="75232"/>
                        <a14:foregroundMark x1="23861" y1="75851" x2="23861" y2="75851"/>
                        <a14:foregroundMark x1="22777" y1="77399" x2="22777" y2="77399"/>
                        <a14:foregroundMark x1="22343" y1="44272" x2="22343" y2="44272"/>
                        <a14:foregroundMark x1="24295" y1="43653" x2="24295" y2="43653"/>
                        <a14:foregroundMark x1="22560" y1="38700" x2="22560" y2="37152"/>
                        <a14:foregroundMark x1="22560" y1="35913" x2="22560" y2="35913"/>
                        <a14:foregroundMark x1="24295" y1="38390" x2="24295" y2="38390"/>
                        <a14:foregroundMark x1="29718" y1="14551" x2="29718" y2="14551"/>
                        <a14:foregroundMark x1="31236" y1="17028" x2="31236" y2="17028"/>
                        <a14:foregroundMark x1="36876" y1="10836" x2="36876" y2="10836"/>
                        <a14:foregroundMark x1="38178" y1="13622" x2="38178" y2="13622"/>
                        <a14:foregroundMark x1="42299" y1="7121" x2="42299" y2="7121"/>
                        <a14:foregroundMark x1="42299" y1="7121" x2="42299" y2="7121"/>
                        <a14:foregroundMark x1="42733" y1="8978" x2="43384" y2="10217"/>
                        <a14:foregroundMark x1="44252" y1="11455" x2="44252" y2="11455"/>
                        <a14:foregroundMark x1="42733" y1="7740" x2="42733" y2="7740"/>
                        <a14:foregroundMark x1="57267" y1="4025" x2="57267" y2="4025"/>
                        <a14:foregroundMark x1="57267" y1="4025" x2="57267" y2="4025"/>
                        <a14:foregroundMark x1="55748" y1="4644" x2="54881" y2="5573"/>
                        <a14:foregroundMark x1="54664" y1="6192" x2="54664" y2="6192"/>
                        <a14:foregroundMark x1="54230" y1="7430" x2="54230" y2="7430"/>
                        <a14:foregroundMark x1="54230" y1="9288" x2="54230" y2="9288"/>
                        <a14:foregroundMark x1="24295" y1="42415" x2="24295" y2="42415"/>
                        <a14:foregroundMark x1="25597" y1="46130" x2="24729" y2="47678"/>
                        <a14:foregroundMark x1="23861" y1="49536" x2="23861" y2="49536"/>
                        <a14:foregroundMark x1="24946" y1="47368" x2="25813" y2="44582"/>
                        <a14:foregroundMark x1="26681" y1="41796" x2="26681" y2="41796"/>
                        <a14:foregroundMark x1="26898" y1="39938" x2="26898" y2="37461"/>
                        <a14:foregroundMark x1="26464" y1="36223" x2="26464" y2="36223"/>
                        <a14:foregroundMark x1="25597" y1="37771" x2="24512" y2="40867"/>
                        <a14:foregroundMark x1="24295" y1="43034" x2="23644" y2="46130"/>
                        <a14:foregroundMark x1="22777" y1="47988" x2="22777" y2="47988"/>
                        <a14:foregroundMark x1="21258" y1="49536" x2="19740" y2="51393"/>
                        <a14:foregroundMark x1="19740" y1="51393" x2="22126" y2="52012"/>
                        <a14:foregroundMark x1="24512" y1="52012" x2="26030" y2="52012"/>
                        <a14:foregroundMark x1="26681" y1="53251" x2="26464" y2="57276"/>
                        <a14:foregroundMark x1="26464" y1="57276" x2="26464" y2="57276"/>
                        <a14:foregroundMark x1="27549" y1="59443" x2="30803" y2="63158"/>
                        <a14:foregroundMark x1="25597" y1="53251" x2="31020" y2="65944"/>
                        <a14:foregroundMark x1="34707" y1="41486" x2="31236" y2="61610"/>
                        <a14:foregroundMark x1="36443" y1="42415" x2="29718" y2="70588"/>
                        <a14:foregroundMark x1="33623" y1="65635" x2="34924" y2="60062"/>
                        <a14:foregroundMark x1="35358" y1="58824" x2="37961" y2="54180"/>
                        <a14:foregroundMark x1="37961" y1="53870" x2="37961" y2="53870"/>
                        <a14:foregroundMark x1="38612" y1="45201" x2="39913" y2="42105"/>
                        <a14:foregroundMark x1="40998" y1="42105" x2="42733" y2="46130"/>
                        <a14:foregroundMark x1="42733" y1="50774" x2="42299" y2="57276"/>
                        <a14:foregroundMark x1="42733" y1="60991" x2="44902" y2="62539"/>
                        <a14:foregroundMark x1="46204" y1="61610" x2="47722" y2="48297"/>
                        <a14:foregroundMark x1="44902" y1="48297" x2="43818" y2="60062"/>
                        <a14:foregroundMark x1="44469" y1="65635" x2="48807" y2="58514"/>
                        <a14:foregroundMark x1="49024" y1="52012" x2="47505" y2="49226"/>
                        <a14:foregroundMark x1="45770" y1="53251" x2="45553" y2="58824"/>
                        <a14:foregroundMark x1="44902" y1="58824" x2="44902" y2="58824"/>
                        <a14:foregroundMark x1="45770" y1="52322" x2="47505" y2="45201"/>
                        <a14:foregroundMark x1="47939" y1="43034" x2="49892" y2="39938"/>
                        <a14:foregroundMark x1="53796" y1="39938" x2="57267" y2="40867"/>
                        <a14:foregroundMark x1="57701" y1="35294" x2="50976" y2="31889"/>
                        <a14:foregroundMark x1="47939" y1="31889" x2="33839" y2="41486"/>
                        <a14:foregroundMark x1="51627" y1="34675" x2="33623" y2="58204"/>
                        <a14:foregroundMark x1="35792" y1="30960" x2="27983" y2="60372"/>
                        <a14:foregroundMark x1="43601" y1="21981" x2="38612" y2="44582"/>
                        <a14:foregroundMark x1="48590" y1="27864" x2="43601" y2="50464"/>
                        <a14:foregroundMark x1="54230" y1="31889" x2="50976" y2="45201"/>
                        <a14:foregroundMark x1="59219" y1="21053" x2="52495" y2="41486"/>
                        <a14:foregroundMark x1="55748" y1="25077" x2="47505" y2="34675"/>
                        <a14:foregroundMark x1="52061" y1="24149" x2="43601" y2="33127"/>
                        <a14:foregroundMark x1="52928" y1="19814" x2="36226" y2="30960"/>
                        <a14:foregroundMark x1="36876" y1="28483" x2="26898" y2="59752"/>
                        <a14:foregroundMark x1="52928" y1="18885" x2="52928" y2="18885"/>
                        <a14:foregroundMark x1="53145" y1="18266" x2="54664" y2="17957"/>
                        <a14:foregroundMark x1="55315" y1="17957" x2="56182" y2="17957"/>
                        <a14:foregroundMark x1="56399" y1="17028" x2="57267" y2="16409"/>
                        <a14:foregroundMark x1="57701" y1="16409" x2="59002" y2="17647"/>
                        <a14:foregroundMark x1="59002" y1="17957" x2="59436" y2="19195"/>
                        <a14:foregroundMark x1="59436" y1="19814" x2="59436" y2="19814"/>
                        <a14:foregroundMark x1="59870" y1="22291" x2="59870" y2="22291"/>
                        <a14:foregroundMark x1="59870" y1="23529" x2="59870" y2="23529"/>
                        <a14:foregroundMark x1="59870" y1="23529" x2="63124" y2="23529"/>
                        <a14:foregroundMark x1="63557" y1="23529" x2="63557" y2="23529"/>
                        <a14:foregroundMark x1="64208" y1="23839" x2="64208" y2="23839"/>
                        <a14:foregroundMark x1="64425" y1="23839" x2="64425" y2="23839"/>
                        <a14:foregroundMark x1="65076" y1="25077" x2="65076" y2="25077"/>
                        <a14:foregroundMark x1="65293" y1="25387" x2="65293" y2="25387"/>
                        <a14:foregroundMark x1="65293" y1="26316" x2="65293" y2="26316"/>
                        <a14:foregroundMark x1="64425" y1="27245" x2="63557" y2="27245"/>
                        <a14:foregroundMark x1="63557" y1="27864" x2="63557" y2="27864"/>
                        <a14:foregroundMark x1="63341" y1="28483" x2="63341" y2="30960"/>
                        <a14:foregroundMark x1="63557" y1="32508" x2="63557" y2="32508"/>
                        <a14:foregroundMark x1="64208" y1="33437" x2="64208" y2="33437"/>
                        <a14:foregroundMark x1="64642" y1="34365" x2="64642" y2="34365"/>
                        <a14:foregroundMark x1="64642" y1="35294" x2="64642" y2="35294"/>
                        <a14:foregroundMark x1="64642" y1="36223" x2="64642" y2="36223"/>
                        <a14:foregroundMark x1="65510" y1="35604" x2="65510" y2="35604"/>
                        <a14:foregroundMark x1="65510" y1="35294" x2="66594" y2="35294"/>
                        <a14:foregroundMark x1="67245" y1="35294" x2="67245" y2="35294"/>
                        <a14:foregroundMark x1="67679" y1="36842" x2="67679" y2="36842"/>
                        <a14:foregroundMark x1="67896" y1="39938" x2="68330" y2="40867"/>
                        <a14:foregroundMark x1="68330" y1="41796" x2="68330" y2="41796"/>
                        <a14:foregroundMark x1="68330" y1="41796" x2="68330" y2="44892"/>
                        <a14:foregroundMark x1="68330" y1="48297" x2="68330" y2="49845"/>
                        <a14:foregroundMark x1="68330" y1="50464" x2="68330" y2="50464"/>
                        <a14:foregroundMark x1="69631" y1="51393" x2="70933" y2="51393"/>
                        <a14:foregroundMark x1="71367" y1="51084" x2="71367" y2="51084"/>
                        <a14:foregroundMark x1="71367" y1="51084" x2="71367" y2="51084"/>
                        <a14:foregroundMark x1="71800" y1="52322" x2="71800" y2="52322"/>
                        <a14:foregroundMark x1="72885" y1="54180" x2="73753" y2="54180"/>
                        <a14:foregroundMark x1="73970" y1="54180" x2="73970" y2="54180"/>
                        <a14:foregroundMark x1="75054" y1="54799" x2="75054" y2="54799"/>
                        <a14:foregroundMark x1="75705" y1="55728" x2="75705" y2="55728"/>
                        <a14:foregroundMark x1="74620" y1="57276" x2="74620" y2="57276"/>
                        <a14:foregroundMark x1="74187" y1="58204" x2="74620" y2="59443"/>
                        <a14:foregroundMark x1="74620" y1="59752" x2="73753" y2="60991"/>
                        <a14:foregroundMark x1="72668" y1="61300" x2="72668" y2="61300"/>
                        <a14:foregroundMark x1="71584" y1="62848" x2="71584" y2="62848"/>
                        <a14:foregroundMark x1="71367" y1="64396" x2="71367" y2="65635"/>
                        <a14:foregroundMark x1="71584" y1="65635" x2="71584" y2="65635"/>
                        <a14:foregroundMark x1="71584" y1="66254" x2="71584" y2="66254"/>
                        <a14:foregroundMark x1="70716" y1="67492" x2="70716" y2="67492"/>
                        <a14:foregroundMark x1="69631" y1="68421" x2="68764" y2="68731"/>
                        <a14:foregroundMark x1="68330" y1="69040" x2="67679" y2="70279"/>
                        <a14:foregroundMark x1="66811" y1="71207" x2="66811" y2="71207"/>
                        <a14:foregroundMark x1="66161" y1="71827" x2="66161" y2="71827"/>
                        <a14:foregroundMark x1="64642" y1="72136" x2="63991" y2="72136"/>
                        <a14:foregroundMark x1="63341" y1="72136" x2="62039" y2="71827"/>
                        <a14:foregroundMark x1="61171" y1="70588" x2="61171" y2="70588"/>
                        <a14:foregroundMark x1="60087" y1="70279" x2="58785" y2="69040"/>
                        <a14:foregroundMark x1="59436" y1="67802" x2="69848" y2="55418"/>
                        <a14:foregroundMark x1="66161" y1="56656" x2="58785" y2="55108"/>
                        <a14:foregroundMark x1="61171" y1="51393" x2="63557" y2="37771"/>
                        <a14:foregroundMark x1="63341" y1="35294" x2="55748" y2="39938"/>
                        <a14:foregroundMark x1="55748" y1="39938" x2="55748" y2="26935"/>
                        <a14:foregroundMark x1="54664" y1="27245" x2="49675" y2="34675"/>
                        <a14:foregroundMark x1="49675" y1="41486" x2="49892" y2="53560"/>
                        <a14:foregroundMark x1="56182" y1="39938" x2="58351" y2="53870"/>
                        <a14:foregroundMark x1="71367" y1="75232" x2="71367" y2="75232"/>
                        <a14:foregroundMark x1="71367" y1="74923" x2="71367" y2="74923"/>
                        <a14:foregroundMark x1="69848" y1="73375" x2="69848" y2="73375"/>
                        <a14:foregroundMark x1="68980" y1="72755" x2="68980" y2="72755"/>
                        <a14:foregroundMark x1="70282" y1="81115" x2="70282" y2="81115"/>
                        <a14:foregroundMark x1="70282" y1="81115" x2="70282" y2="81115"/>
                        <a14:foregroundMark x1="69414" y1="78947" x2="69414" y2="78947"/>
                        <a14:foregroundMark x1="68764" y1="77709" x2="68764" y2="77709"/>
                        <a14:foregroundMark x1="73102" y1="41486" x2="73102" y2="41486"/>
                        <a14:foregroundMark x1="73970" y1="41486" x2="73970" y2="41486"/>
                        <a14:foregroundMark x1="74837" y1="40867" x2="75922" y2="40867"/>
                        <a14:foregroundMark x1="76139" y1="40867" x2="76139" y2="40867"/>
                        <a14:foregroundMark x1="67462" y1="18885" x2="67462" y2="18885"/>
                        <a14:foregroundMark x1="68330" y1="19195" x2="69631" y2="19195"/>
                        <a14:foregroundMark x1="70716" y1="18266" x2="70716" y2="18266"/>
                        <a14:foregroundMark x1="70933" y1="17028" x2="70933" y2="17028"/>
                        <a14:foregroundMark x1="71584" y1="16718" x2="71584" y2="16718"/>
                        <a14:foregroundMark x1="64208" y1="6192" x2="64208" y2="6192"/>
                        <a14:foregroundMark x1="64425" y1="7121" x2="64425" y2="7121"/>
                        <a14:foregroundMark x1="63341" y1="7430" x2="62256" y2="8050"/>
                        <a14:foregroundMark x1="61605" y1="8669" x2="61605" y2="8669"/>
                        <a14:foregroundMark x1="60521" y1="9907" x2="60521" y2="9907"/>
                        <a14:foregroundMark x1="60087" y1="10526" x2="60087" y2="10526"/>
                        <a14:foregroundMark x1="53579" y1="28173" x2="51627" y2="30960"/>
                        <a14:foregroundMark x1="48373" y1="37152" x2="44252" y2="44582"/>
                        <a14:foregroundMark x1="44252" y1="44582" x2="37961" y2="41486"/>
                        <a14:foregroundMark x1="33623" y1="38390" x2="28633" y2="53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13380" r="17937"/>
          <a:stretch/>
        </p:blipFill>
        <p:spPr>
          <a:xfrm>
            <a:off x="6660232" y="116632"/>
            <a:ext cx="2483768" cy="231047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39552" y="2446940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 smtClean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حاول أن تتحدث بالموضوع مع مرشحين سابقين تقدموا بطلبات في المؤسسة نفسها التي تريد التقدم إليها ، فهؤلاء يزودونك بملاحظات حول طول الاختبار ونوعيته ، وربما استطعت الحصول على اسئلة دورات سابقة </a:t>
            </a:r>
          </a:p>
          <a:p>
            <a:pPr algn="ctr"/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3" l="0" r="100000">
                        <a14:foregroundMark x1="89500" y1="25162" x2="89500" y2="25162"/>
                        <a14:foregroundMark x1="89000" y1="25487" x2="85333" y2="25162"/>
                        <a14:foregroundMark x1="82500" y1="25162" x2="79833" y2="26461"/>
                        <a14:foregroundMark x1="77833" y1="27435" x2="77833" y2="27435"/>
                        <a14:foregroundMark x1="77500" y1="28247" x2="76500" y2="30032"/>
                        <a14:foregroundMark x1="80167" y1="45292" x2="80167" y2="45292"/>
                        <a14:foregroundMark x1="82000" y1="49351" x2="82500" y2="54708"/>
                        <a14:foregroundMark x1="82000" y1="58766" x2="82000" y2="66883"/>
                        <a14:foregroundMark x1="82000" y1="70130" x2="82000" y2="74026"/>
                        <a14:foregroundMark x1="81167" y1="78571" x2="81167" y2="80844"/>
                        <a14:foregroundMark x1="79833" y1="85390" x2="79833" y2="85390"/>
                        <a14:foregroundMark x1="78333" y1="88474" x2="76500" y2="91234"/>
                        <a14:foregroundMark x1="72833" y1="93019" x2="69667" y2="93506"/>
                        <a14:foregroundMark x1="65000" y1="92045" x2="63667" y2="90747"/>
                        <a14:foregroundMark x1="60833" y1="87175" x2="58000" y2="84903"/>
                        <a14:foregroundMark x1="55333" y1="82630" x2="55333" y2="82630"/>
                        <a14:foregroundMark x1="35000" y1="87175" x2="30333" y2="88474"/>
                        <a14:foregroundMark x1="24833" y1="92045" x2="24833" y2="92045"/>
                        <a14:foregroundMark x1="23000" y1="93506" x2="18333" y2="93506"/>
                        <a14:foregroundMark x1="15667" y1="92045" x2="11000" y2="81331"/>
                        <a14:foregroundMark x1="10500" y1="75000" x2="10500" y2="66071"/>
                        <a14:foregroundMark x1="12000" y1="57955" x2="12000" y2="57955"/>
                        <a14:foregroundMark x1="12000" y1="54708" x2="12000" y2="36851"/>
                        <a14:foregroundMark x1="12000" y1="35065" x2="12833" y2="31331"/>
                        <a14:foregroundMark x1="12833" y1="23701" x2="15667" y2="20617"/>
                        <a14:foregroundMark x1="18333" y1="20617" x2="21167" y2="24188"/>
                        <a14:foregroundMark x1="21667" y1="26461" x2="20167" y2="29221"/>
                        <a14:foregroundMark x1="18333" y1="29545" x2="18333" y2="29545"/>
                        <a14:foregroundMark x1="18000" y1="30519" x2="18333" y2="31818"/>
                        <a14:foregroundMark x1="18000" y1="35390" x2="12333" y2="42695"/>
                        <a14:foregroundMark x1="9667" y1="48864" x2="9667" y2="52922"/>
                        <a14:foregroundMark x1="49333" y1="32792" x2="49333" y2="32792"/>
                        <a14:foregroundMark x1="49333" y1="32792" x2="46000" y2="32792"/>
                        <a14:foregroundMark x1="45167" y1="32792" x2="42833" y2="39448"/>
                        <a14:foregroundMark x1="47000" y1="39448" x2="49833" y2="35877"/>
                        <a14:foregroundMark x1="49333" y1="31006" x2="47833" y2="29221"/>
                        <a14:foregroundMark x1="43833" y1="27760" x2="42000" y2="29545"/>
                        <a14:foregroundMark x1="55333" y1="51136" x2="55333" y2="51136"/>
                        <a14:foregroundMark x1="55333" y1="51136" x2="59000" y2="49838"/>
                        <a14:foregroundMark x1="59833" y1="49351" x2="58500" y2="48052"/>
                        <a14:foregroundMark x1="56667" y1="48052" x2="54833" y2="48052"/>
                        <a14:foregroundMark x1="53833" y1="50812" x2="54833" y2="53896"/>
                        <a14:foregroundMark x1="54833" y1="53896" x2="54833" y2="53896"/>
                        <a14:foregroundMark x1="86167" y1="34091" x2="83833" y2="34091"/>
                        <a14:foregroundMark x1="82000" y1="31818" x2="82000" y2="31818"/>
                        <a14:foregroundMark x1="81667" y1="25162" x2="87167" y2="24675"/>
                        <a14:foregroundMark x1="89000" y1="29221" x2="88000" y2="36364"/>
                        <a14:foregroundMark x1="83500" y1="37662" x2="82500" y2="44968"/>
                        <a14:foregroundMark x1="82500" y1="51136" x2="82500" y2="57955"/>
                        <a14:foregroundMark x1="82000" y1="59253" x2="82000" y2="59253"/>
                        <a14:foregroundMark x1="82000" y1="64610" x2="81667" y2="72727"/>
                        <a14:foregroundMark x1="81667" y1="72727" x2="81667" y2="72727"/>
                        <a14:foregroundMark x1="84333" y1="54383" x2="85333" y2="45779"/>
                        <a14:foregroundMark x1="91833" y1="39935" x2="95000" y2="34578"/>
                        <a14:foregroundMark x1="96333" y1="33279" x2="91833" y2="51136"/>
                        <a14:foregroundMark x1="89000" y1="57955" x2="84833" y2="55682"/>
                        <a14:foregroundMark x1="58000" y1="49351" x2="57167" y2="51136"/>
                        <a14:foregroundMark x1="56167" y1="53896" x2="56667" y2="55682"/>
                        <a14:foregroundMark x1="58000" y1="56494" x2="60333" y2="53896"/>
                        <a14:foregroundMark x1="61333" y1="50812" x2="62667" y2="48539"/>
                        <a14:foregroundMark x1="64000" y1="48052" x2="64000" y2="48052"/>
                        <a14:foregroundMark x1="65833" y1="48864" x2="65833" y2="48864"/>
                        <a14:foregroundMark x1="58000" y1="47565" x2="58000" y2="47565"/>
                        <a14:foregroundMark x1="74167" y1="81818" x2="73333" y2="83604"/>
                        <a14:foregroundMark x1="72833" y1="86201" x2="72833" y2="89448"/>
                        <a14:foregroundMark x1="72833" y1="91234" x2="72833" y2="91234"/>
                        <a14:foregroundMark x1="72833" y1="85714" x2="72833" y2="83929"/>
                        <a14:foregroundMark x1="65000" y1="87662" x2="61333" y2="84903"/>
                        <a14:foregroundMark x1="56167" y1="84903" x2="53833" y2="82630"/>
                        <a14:foregroundMark x1="53500" y1="82143" x2="51167" y2="82143"/>
                        <a14:foregroundMark x1="50667" y1="82143" x2="50667" y2="82143"/>
                        <a14:foregroundMark x1="51667" y1="85714" x2="51667" y2="85714"/>
                        <a14:foregroundMark x1="61333" y1="14286" x2="61333" y2="14286"/>
                        <a14:foregroundMark x1="62667" y1="17045" x2="64500" y2="17857"/>
                        <a14:foregroundMark x1="65833" y1="18831" x2="67833" y2="18344"/>
                        <a14:foregroundMark x1="68667" y1="14286" x2="65833" y2="12987"/>
                        <a14:foregroundMark x1="63667" y1="16558" x2="63667" y2="20617"/>
                        <a14:foregroundMark x1="64500" y1="22890" x2="64500" y2="22890"/>
                        <a14:foregroundMark x1="66833" y1="24675" x2="66833" y2="24675"/>
                        <a14:foregroundMark x1="45167" y1="6169" x2="40500" y2="7143"/>
                        <a14:foregroundMark x1="36833" y1="7630" x2="36833" y2="7630"/>
                        <a14:foregroundMark x1="36000" y1="8929" x2="35500" y2="12500"/>
                        <a14:foregroundMark x1="36000" y1="15260" x2="38167" y2="15260"/>
                        <a14:foregroundMark x1="41000" y1="13799" x2="42333" y2="9416"/>
                        <a14:foregroundMark x1="39167" y1="5844" x2="37833" y2="5844"/>
                        <a14:foregroundMark x1="35500" y1="7955" x2="34500" y2="12987"/>
                        <a14:foregroundMark x1="33667" y1="17045" x2="33167" y2="19318"/>
                        <a14:foregroundMark x1="88500" y1="22403" x2="78333" y2="25487"/>
                        <a14:foregroundMark x1="77833" y1="25974" x2="77833" y2="25974"/>
                        <a14:foregroundMark x1="76000" y1="29221" x2="75167" y2="30519"/>
                        <a14:foregroundMark x1="72333" y1="32305" x2="72333" y2="32305"/>
                        <a14:foregroundMark x1="70000" y1="32792" x2="68667" y2="33279"/>
                        <a14:foregroundMark x1="68667" y1="33279" x2="68667" y2="33279"/>
                        <a14:foregroundMark x1="70000" y1="35877" x2="72333" y2="36364"/>
                        <a14:foregroundMark x1="74167" y1="38636" x2="74167" y2="38636"/>
                        <a14:foregroundMark x1="77500" y1="39935" x2="80167" y2="40422"/>
                        <a14:foregroundMark x1="82000" y1="40422" x2="84833" y2="39935"/>
                        <a14:foregroundMark x1="84833" y1="39935" x2="84833" y2="39935"/>
                        <a14:foregroundMark x1="85333" y1="39448" x2="83500" y2="40422"/>
                        <a14:foregroundMark x1="80667" y1="42208" x2="80667" y2="42208"/>
                        <a14:foregroundMark x1="79333" y1="44968" x2="79333" y2="44968"/>
                        <a14:foregroundMark x1="78333" y1="46266" x2="75667" y2="47565"/>
                        <a14:foregroundMark x1="74667" y1="48052" x2="72833" y2="48539"/>
                        <a14:foregroundMark x1="72333" y1="48539" x2="72333" y2="48539"/>
                        <a14:foregroundMark x1="71833" y1="49351" x2="71833" y2="49351"/>
                        <a14:foregroundMark x1="71833" y1="50812" x2="72833" y2="52110"/>
                        <a14:foregroundMark x1="74167" y1="54708" x2="74167" y2="54708"/>
                        <a14:foregroundMark x1="75167" y1="55682" x2="75167" y2="55682"/>
                        <a14:foregroundMark x1="77000" y1="57955" x2="77833" y2="59253"/>
                        <a14:foregroundMark x1="78833" y1="60552" x2="78833" y2="60552"/>
                        <a14:foregroundMark x1="80667" y1="63312" x2="80667" y2="63312"/>
                        <a14:foregroundMark x1="81167" y1="63799" x2="81167" y2="63799"/>
                        <a14:foregroundMark x1="80167" y1="66883" x2="80167" y2="66883"/>
                        <a14:foregroundMark x1="77500" y1="68669" x2="75667" y2="69156"/>
                        <a14:foregroundMark x1="74667" y1="69643" x2="74667" y2="69643"/>
                        <a14:foregroundMark x1="72333" y1="72240" x2="72333" y2="72240"/>
                        <a14:foregroundMark x1="71500" y1="73701" x2="71000" y2="75000"/>
                        <a14:foregroundMark x1="71000" y1="75974" x2="70500" y2="78084"/>
                        <a14:foregroundMark x1="70500" y1="79545" x2="70500" y2="81818"/>
                        <a14:foregroundMark x1="70500" y1="84416" x2="70500" y2="84416"/>
                        <a14:foregroundMark x1="70500" y1="86201" x2="70000" y2="87662"/>
                        <a14:foregroundMark x1="70000" y1="87662" x2="65833" y2="87662"/>
                        <a14:foregroundMark x1="65000" y1="87662" x2="64500" y2="84903"/>
                        <a14:foregroundMark x1="64000" y1="83604" x2="63167" y2="81818"/>
                        <a14:foregroundMark x1="63167" y1="80357" x2="63167" y2="79058"/>
                        <a14:foregroundMark x1="63167" y1="78571" x2="61833" y2="79058"/>
                        <a14:foregroundMark x1="60333" y1="81331" x2="60333" y2="81331"/>
                        <a14:foregroundMark x1="58500" y1="81818" x2="57167" y2="80844"/>
                        <a14:foregroundMark x1="55833" y1="79058" x2="54333" y2="77760"/>
                        <a14:foregroundMark x1="53000" y1="76786" x2="51667" y2="76299"/>
                        <a14:foregroundMark x1="51167" y1="76299" x2="51167" y2="78571"/>
                        <a14:foregroundMark x1="51167" y1="79870" x2="51167" y2="79870"/>
                        <a14:foregroundMark x1="74167" y1="90260" x2="74167" y2="90260"/>
                        <a14:foregroundMark x1="77000" y1="90260" x2="80167" y2="88961"/>
                        <a14:foregroundMark x1="82000" y1="87175" x2="83000" y2="85714"/>
                        <a14:foregroundMark x1="84333" y1="83117" x2="85333" y2="81331"/>
                        <a14:foregroundMark x1="86667" y1="79545" x2="86667" y2="79545"/>
                        <a14:foregroundMark x1="91333" y1="79058" x2="91333" y2="79058"/>
                        <a14:foregroundMark x1="90833" y1="81331" x2="89833" y2="83604"/>
                        <a14:foregroundMark x1="89000" y1="85390" x2="89000" y2="85390"/>
                        <a14:foregroundMark x1="87167" y1="87175" x2="86167" y2="88474"/>
                        <a14:foregroundMark x1="85833" y1="90260" x2="84333" y2="91558"/>
                        <a14:foregroundMark x1="81167" y1="94318" x2="79833" y2="95292"/>
                        <a14:foregroundMark x1="78333" y1="96104" x2="78333" y2="96104"/>
                        <a14:foregroundMark x1="77833" y1="96591" x2="74667" y2="96104"/>
                        <a14:foregroundMark x1="72833" y1="95617" x2="72833" y2="95617"/>
                        <a14:foregroundMark x1="72833" y1="95617" x2="71000" y2="94318"/>
                        <a14:foregroundMark x1="69167" y1="92532" x2="67333" y2="91234"/>
                        <a14:foregroundMark x1="65833" y1="90260" x2="63167" y2="89448"/>
                        <a14:foregroundMark x1="61333" y1="88961" x2="59000" y2="88474"/>
                        <a14:foregroundMark x1="58500" y1="88474" x2="58500" y2="88474"/>
                        <a14:foregroundMark x1="56167" y1="87987" x2="53500" y2="87987"/>
                        <a14:foregroundMark x1="52500" y1="87987" x2="52500" y2="87987"/>
                        <a14:foregroundMark x1="92167" y1="75487" x2="92167" y2="75487"/>
                        <a14:foregroundMark x1="91833" y1="72727" x2="91333" y2="70942"/>
                        <a14:foregroundMark x1="90333" y1="67857" x2="89000" y2="66071"/>
                        <a14:foregroundMark x1="89000" y1="66071" x2="87667" y2="64286"/>
                        <a14:foregroundMark x1="87167" y1="62338" x2="87167" y2="59253"/>
                        <a14:foregroundMark x1="87167" y1="57468" x2="88500" y2="55195"/>
                        <a14:foregroundMark x1="89833" y1="53896" x2="89833" y2="53896"/>
                        <a14:foregroundMark x1="90833" y1="53409" x2="91833" y2="50812"/>
                        <a14:foregroundMark x1="93167" y1="48052" x2="94500" y2="45779"/>
                        <a14:foregroundMark x1="95500" y1="44481" x2="96333" y2="43019"/>
                        <a14:foregroundMark x1="96833" y1="42695" x2="96833" y2="42695"/>
                        <a14:foregroundMark x1="96833" y1="41234" x2="96833" y2="35390"/>
                        <a14:foregroundMark x1="96833" y1="34091" x2="96833" y2="32792"/>
                        <a14:foregroundMark x1="96833" y1="30519" x2="96833" y2="28247"/>
                        <a14:foregroundMark x1="96333" y1="25487" x2="95000" y2="24675"/>
                        <a14:foregroundMark x1="94000" y1="24188" x2="91833" y2="24188"/>
                        <a14:foregroundMark x1="89833" y1="24188" x2="87667" y2="23701"/>
                        <a14:foregroundMark x1="86167" y1="23701" x2="89000" y2="21916"/>
                        <a14:foregroundMark x1="91833" y1="21591" x2="91833" y2="21591"/>
                        <a14:foregroundMark x1="94500" y1="24675" x2="96333" y2="26461"/>
                        <a14:foregroundMark x1="98167" y1="27760" x2="98167" y2="27760"/>
                        <a14:foregroundMark x1="98667" y1="30519" x2="99167" y2="32792"/>
                        <a14:foregroundMark x1="99167" y1="33604" x2="99167" y2="35390"/>
                        <a14:foregroundMark x1="99167" y1="38149" x2="98667" y2="39448"/>
                        <a14:foregroundMark x1="98667" y1="40909" x2="98167" y2="42695"/>
                        <a14:foregroundMark x1="97833" y1="44481" x2="97333" y2="45779"/>
                        <a14:foregroundMark x1="93667" y1="45292" x2="91333" y2="41721"/>
                        <a14:foregroundMark x1="88500" y1="32792" x2="86667" y2="32305"/>
                        <a14:foregroundMark x1="83833" y1="44968" x2="83000" y2="56494"/>
                        <a14:foregroundMark x1="20667" y1="52110" x2="20667" y2="52110"/>
                        <a14:foregroundMark x1="18333" y1="55195" x2="17000" y2="56169"/>
                        <a14:foregroundMark x1="15667" y1="56981" x2="15667" y2="56981"/>
                        <a14:foregroundMark x1="15167" y1="56981" x2="14667" y2="60552"/>
                        <a14:foregroundMark x1="15667" y1="63312" x2="16500" y2="64610"/>
                        <a14:foregroundMark x1="16500" y1="64610" x2="17000" y2="66071"/>
                        <a14:foregroundMark x1="18000" y1="68669" x2="19333" y2="70130"/>
                        <a14:foregroundMark x1="19833" y1="71429" x2="21167" y2="74026"/>
                        <a14:foregroundMark x1="22000" y1="74026" x2="22000" y2="74026"/>
                        <a14:foregroundMark x1="22000" y1="77760" x2="22000" y2="80844"/>
                        <a14:foregroundMark x1="22000" y1="83604" x2="22000" y2="86201"/>
                        <a14:foregroundMark x1="22000" y1="87175" x2="22000" y2="89448"/>
                        <a14:foregroundMark x1="22000" y1="90260" x2="22000" y2="91558"/>
                        <a14:foregroundMark x1="23500" y1="92045" x2="23500" y2="92045"/>
                        <a14:foregroundMark x1="25833" y1="92045" x2="28500" y2="90260"/>
                        <a14:foregroundMark x1="29500" y1="89773" x2="29500" y2="89773"/>
                        <a14:foregroundMark x1="30333" y1="87175" x2="28500" y2="84903"/>
                        <a14:foregroundMark x1="28000" y1="82630" x2="28000" y2="82630"/>
                        <a14:foregroundMark x1="27667" y1="80844" x2="27667" y2="80844"/>
                        <a14:foregroundMark x1="28000" y1="80357" x2="29500" y2="80357"/>
                        <a14:foregroundMark x1="30833" y1="82143" x2="30833" y2="82143"/>
                        <a14:foregroundMark x1="33167" y1="82630" x2="33167" y2="82630"/>
                        <a14:foregroundMark x1="34500" y1="78571" x2="36000" y2="76786"/>
                        <a14:foregroundMark x1="37333" y1="76786" x2="37333" y2="76786"/>
                        <a14:foregroundMark x1="38167" y1="79058" x2="37833" y2="81818"/>
                        <a14:foregroundMark x1="37833" y1="81818" x2="37833" y2="81818"/>
                        <a14:foregroundMark x1="40500" y1="80357" x2="42333" y2="79870"/>
                        <a14:foregroundMark x1="43333" y1="79870" x2="43333" y2="79870"/>
                        <a14:foregroundMark x1="42333" y1="81818" x2="40000" y2="83117"/>
                        <a14:foregroundMark x1="39667" y1="83604" x2="42000" y2="85390"/>
                        <a14:foregroundMark x1="43333" y1="85390" x2="43333" y2="85390"/>
                        <a14:foregroundMark x1="42833" y1="87662" x2="40500" y2="88961"/>
                        <a14:foregroundMark x1="39167" y1="89448" x2="39167" y2="89448"/>
                        <a14:foregroundMark x1="36000" y1="89773" x2="34000" y2="90260"/>
                        <a14:foregroundMark x1="30333" y1="92045" x2="28500" y2="93019"/>
                        <a14:foregroundMark x1="26167" y1="93019" x2="26167" y2="93019"/>
                        <a14:foregroundMark x1="20167" y1="95617" x2="20167" y2="95617"/>
                        <a14:foregroundMark x1="19333" y1="97403" x2="19333" y2="97403"/>
                        <a14:foregroundMark x1="20167" y1="97403" x2="22000" y2="95617"/>
                        <a14:foregroundMark x1="22500" y1="95292" x2="22500" y2="95292"/>
                        <a14:foregroundMark x1="20667" y1="95292" x2="20667" y2="95292"/>
                        <a14:foregroundMark x1="19333" y1="95292" x2="19333" y2="95292"/>
                        <a14:foregroundMark x1="18333" y1="95617" x2="17000" y2="96104"/>
                        <a14:foregroundMark x1="17000" y1="96591" x2="17000" y2="96591"/>
                        <a14:foregroundMark x1="14167" y1="97890" x2="12833" y2="97890"/>
                        <a14:foregroundMark x1="12833" y1="97890" x2="12833" y2="97890"/>
                        <a14:foregroundMark x1="11500" y1="97403" x2="9667" y2="95292"/>
                        <a14:foregroundMark x1="8667" y1="93506" x2="8667" y2="93506"/>
                        <a14:foregroundMark x1="8167" y1="93019" x2="7833" y2="90260"/>
                        <a14:foregroundMark x1="7833" y1="89773" x2="7333" y2="87175"/>
                        <a14:foregroundMark x1="6833" y1="84903" x2="6333" y2="82630"/>
                        <a14:foregroundMark x1="6000" y1="82143" x2="6000" y2="82143"/>
                        <a14:foregroundMark x1="6000" y1="82143" x2="4500" y2="80357"/>
                        <a14:foregroundMark x1="3167" y1="78571" x2="2667" y2="77273"/>
                        <a14:foregroundMark x1="2167" y1="75974" x2="2167" y2="75974"/>
                        <a14:foregroundMark x1="1333" y1="74513" x2="1333" y2="74513"/>
                        <a14:foregroundMark x1="833" y1="78571" x2="833" y2="78571"/>
                        <a14:foregroundMark x1="833" y1="78571" x2="833" y2="76299"/>
                        <a14:foregroundMark x1="333" y1="74513" x2="333" y2="74513"/>
                        <a14:foregroundMark x1="2667" y1="68182" x2="4000" y2="65584"/>
                        <a14:foregroundMark x1="4000" y1="65584" x2="4000" y2="65584"/>
                        <a14:foregroundMark x1="6333" y1="63799" x2="6333" y2="63799"/>
                        <a14:foregroundMark x1="6833" y1="62825" x2="7833" y2="60552"/>
                        <a14:foregroundMark x1="8167" y1="59740" x2="8167" y2="57955"/>
                        <a14:foregroundMark x1="8167" y1="56494" x2="8167" y2="56494"/>
                        <a14:foregroundMark x1="8167" y1="56169" x2="7833" y2="48864"/>
                        <a14:foregroundMark x1="7333" y1="48539" x2="6333" y2="47078"/>
                        <a14:foregroundMark x1="5500" y1="46266" x2="5500" y2="46266"/>
                        <a14:foregroundMark x1="3167" y1="44968" x2="1833" y2="44481"/>
                        <a14:foregroundMark x1="1833" y1="44481" x2="1833" y2="44481"/>
                        <a14:foregroundMark x1="2667" y1="45292" x2="4000" y2="47078"/>
                        <a14:foregroundMark x1="3167" y1="47078" x2="333" y2="42695"/>
                        <a14:foregroundMark x1="1333" y1="24188" x2="1333" y2="24188"/>
                        <a14:foregroundMark x1="3167" y1="22403" x2="3167" y2="22403"/>
                        <a14:foregroundMark x1="5000" y1="20617" x2="5000" y2="20617"/>
                        <a14:foregroundMark x1="7333" y1="19643" x2="8667" y2="19318"/>
                        <a14:foregroundMark x1="9667" y1="18831" x2="12000" y2="17857"/>
                        <a14:foregroundMark x1="13333" y1="17045" x2="14667" y2="17045"/>
                        <a14:foregroundMark x1="16500" y1="17857" x2="19333" y2="18831"/>
                        <a14:foregroundMark x1="19833" y1="19318" x2="19833" y2="19318"/>
                        <a14:foregroundMark x1="21167" y1="20617" x2="21167" y2="20617"/>
                        <a14:foregroundMark x1="23000" y1="22403" x2="23000" y2="22403"/>
                        <a14:foregroundMark x1="24833" y1="26948" x2="24833" y2="26948"/>
                        <a14:foregroundMark x1="25333" y1="27760" x2="26167" y2="30519"/>
                        <a14:foregroundMark x1="26667" y1="32305" x2="26667" y2="32305"/>
                        <a14:foregroundMark x1="27667" y1="33604" x2="27667" y2="33604"/>
                        <a14:foregroundMark x1="28500" y1="34578" x2="28500" y2="34578"/>
                        <a14:foregroundMark x1="29500" y1="35065" x2="29500" y2="35065"/>
                        <a14:foregroundMark x1="30333" y1="37175" x2="30333" y2="37175"/>
                        <a14:foregroundMark x1="30333" y1="37175" x2="30333" y2="37175"/>
                        <a14:foregroundMark x1="27667" y1="37662" x2="25333" y2="39935"/>
                        <a14:foregroundMark x1="22500" y1="41721" x2="22500" y2="41721"/>
                        <a14:foregroundMark x1="20167" y1="42695" x2="18333" y2="42695"/>
                        <a14:foregroundMark x1="17000" y1="42695" x2="17000" y2="42695"/>
                        <a14:foregroundMark x1="17000" y1="44481" x2="18333" y2="46753"/>
                        <a14:foregroundMark x1="19833" y1="47565" x2="19833" y2="47565"/>
                        <a14:foregroundMark x1="22000" y1="48052" x2="24333" y2="48539"/>
                        <a14:foregroundMark x1="25833" y1="48539" x2="25833" y2="48539"/>
                        <a14:foregroundMark x1="27667" y1="48539" x2="27667" y2="48539"/>
                        <a14:foregroundMark x1="26667" y1="50325" x2="25333" y2="51623"/>
                        <a14:foregroundMark x1="24000" y1="52110" x2="22500" y2="52110"/>
                        <a14:foregroundMark x1="21667" y1="52110" x2="18833" y2="52597"/>
                        <a14:foregroundMark x1="16500" y1="53409" x2="14667" y2="50325"/>
                        <a14:foregroundMark x1="12333" y1="41234" x2="12000" y2="31818"/>
                        <a14:foregroundMark x1="11500" y1="30032" x2="14667" y2="29545"/>
                        <a14:foregroundMark x1="12000" y1="30519" x2="7333" y2="31818"/>
                        <a14:foregroundMark x1="3167" y1="31818" x2="3167" y2="31818"/>
                        <a14:foregroundMark x1="2667" y1="32792" x2="2667" y2="35877"/>
                        <a14:foregroundMark x1="2667" y1="39935" x2="2667" y2="41721"/>
                        <a14:foregroundMark x1="2667" y1="43019" x2="1833" y2="40422"/>
                        <a14:foregroundMark x1="5500" y1="27760" x2="8667" y2="24675"/>
                        <a14:foregroundMark x1="11500" y1="25162" x2="13333" y2="28247"/>
                        <a14:foregroundMark x1="50667" y1="38636" x2="50667" y2="38636"/>
                        <a14:foregroundMark x1="52000" y1="39123" x2="52000" y2="39123"/>
                        <a14:foregroundMark x1="53500" y1="39448" x2="53500" y2="39448"/>
                        <a14:foregroundMark x1="49833" y1="39448" x2="49833" y2="39448"/>
                        <a14:foregroundMark x1="49833" y1="39448" x2="51667" y2="39448"/>
                        <a14:foregroundMark x1="52500" y1="39123" x2="52500" y2="39123"/>
                        <a14:foregroundMark x1="53500" y1="37175" x2="53500" y2="35877"/>
                        <a14:foregroundMark x1="53833" y1="35390" x2="53833" y2="35390"/>
                        <a14:foregroundMark x1="53833" y1="34091" x2="53833" y2="34091"/>
                        <a14:foregroundMark x1="53500" y1="30032" x2="53500" y2="30032"/>
                        <a14:foregroundMark x1="53000" y1="29221" x2="51667" y2="28734"/>
                        <a14:foregroundMark x1="50667" y1="28247" x2="50167" y2="26461"/>
                        <a14:foregroundMark x1="49833" y1="26461" x2="48333" y2="25974"/>
                        <a14:foregroundMark x1="47000" y1="25974" x2="47000" y2="25974"/>
                        <a14:foregroundMark x1="45167" y1="25974" x2="43333" y2="27760"/>
                        <a14:foregroundMark x1="42000" y1="28734" x2="41500" y2="31006"/>
                        <a14:foregroundMark x1="41000" y1="32792" x2="41000" y2="34091"/>
                        <a14:foregroundMark x1="41000" y1="35390" x2="41000" y2="35390"/>
                        <a14:foregroundMark x1="41000" y1="36364" x2="41000" y2="36364"/>
                        <a14:foregroundMark x1="39667" y1="37175" x2="39667" y2="37175"/>
                        <a14:foregroundMark x1="38667" y1="38636" x2="38167" y2="39935"/>
                        <a14:foregroundMark x1="38167" y1="39935" x2="38167" y2="39935"/>
                        <a14:foregroundMark x1="40500" y1="40422" x2="42833" y2="39935"/>
                        <a14:foregroundMark x1="44167" y1="39448" x2="45667" y2="39123"/>
                        <a14:foregroundMark x1="47500" y1="39123" x2="48833" y2="39123"/>
                        <a14:foregroundMark x1="50167" y1="39123" x2="50167" y2="39123"/>
                        <a14:foregroundMark x1="64500" y1="22890" x2="64500" y2="22890"/>
                        <a14:foregroundMark x1="64500" y1="24675" x2="64500" y2="24675"/>
                        <a14:foregroundMark x1="62667" y1="25487" x2="62667" y2="25487"/>
                        <a14:foregroundMark x1="61833" y1="25487" x2="61833" y2="25487"/>
                        <a14:foregroundMark x1="59500" y1="23377" x2="59500" y2="23377"/>
                        <a14:foregroundMark x1="59000" y1="21916" x2="59000" y2="21916"/>
                        <a14:foregroundMark x1="58500" y1="20130" x2="58500" y2="18831"/>
                        <a14:foregroundMark x1="58500" y1="17857" x2="58500" y2="16558"/>
                        <a14:foregroundMark x1="59000" y1="15747" x2="60333" y2="13474"/>
                        <a14:foregroundMark x1="61333" y1="12987" x2="62667" y2="12987"/>
                        <a14:foregroundMark x1="64000" y1="12500" x2="65500" y2="12500"/>
                        <a14:foregroundMark x1="65833" y1="12013" x2="65833" y2="12013"/>
                        <a14:foregroundMark x1="67833" y1="12013" x2="67833" y2="12013"/>
                        <a14:foregroundMark x1="71500" y1="12987" x2="71833" y2="14286"/>
                        <a14:foregroundMark x1="71833" y1="14773" x2="71833" y2="16071"/>
                        <a14:foregroundMark x1="71833" y1="17857" x2="71833" y2="17857"/>
                        <a14:foregroundMark x1="71833" y1="19643" x2="71833" y2="19643"/>
                        <a14:foregroundMark x1="71833" y1="21916" x2="71500" y2="23377"/>
                        <a14:foregroundMark x1="69167" y1="25487" x2="69167" y2="25487"/>
                        <a14:foregroundMark x1="68667" y1="25974" x2="68667" y2="25974"/>
                        <a14:foregroundMark x1="47000" y1="13474" x2="47000" y2="13474"/>
                        <a14:foregroundMark x1="47000" y1="13474" x2="47000" y2="13474"/>
                        <a14:foregroundMark x1="46000" y1="14773" x2="46000" y2="14773"/>
                        <a14:foregroundMark x1="44667" y1="15747" x2="43333" y2="16558"/>
                        <a14:foregroundMark x1="42333" y1="17045" x2="42333" y2="17045"/>
                        <a14:foregroundMark x1="40500" y1="17045" x2="40500" y2="17045"/>
                        <a14:foregroundMark x1="38667" y1="17045" x2="38667" y2="17045"/>
                        <a14:foregroundMark x1="36333" y1="17857" x2="36333" y2="17857"/>
                        <a14:foregroundMark x1="33167" y1="19643" x2="32167" y2="21104"/>
                        <a14:foregroundMark x1="31833" y1="21104" x2="31833" y2="21104"/>
                        <a14:foregroundMark x1="30000" y1="22890" x2="30000" y2="22890"/>
                        <a14:foregroundMark x1="29500" y1="22890" x2="29500" y2="22890"/>
                        <a14:foregroundMark x1="30000" y1="22403" x2="31333" y2="20617"/>
                        <a14:foregroundMark x1="31833" y1="19643" x2="32667" y2="18344"/>
                        <a14:foregroundMark x1="32667" y1="16558" x2="32667" y2="16558"/>
                        <a14:foregroundMark x1="32667" y1="14773" x2="32667" y2="14773"/>
                        <a14:foregroundMark x1="32167" y1="12987" x2="30000" y2="12013"/>
                        <a14:foregroundMark x1="29500" y1="11201" x2="29500" y2="11201"/>
                        <a14:foregroundMark x1="29000" y1="8929" x2="29000" y2="7143"/>
                        <a14:foregroundMark x1="29000" y1="4383" x2="30333" y2="2110"/>
                        <a14:foregroundMark x1="30833" y1="1786" x2="32167" y2="812"/>
                        <a14:foregroundMark x1="33667" y1="812" x2="35500" y2="1299"/>
                        <a14:foregroundMark x1="36833" y1="1786" x2="38667" y2="1786"/>
                        <a14:foregroundMark x1="39667" y1="1786" x2="41500" y2="1786"/>
                        <a14:foregroundMark x1="42000" y1="1786" x2="42000" y2="1786"/>
                        <a14:foregroundMark x1="43333" y1="2110" x2="43333" y2="2110"/>
                        <a14:foregroundMark x1="44167" y1="2110" x2="44167" y2="2110"/>
                        <a14:foregroundMark x1="45667" y1="3571" x2="45667" y2="3571"/>
                        <a14:foregroundMark x1="47500" y1="5844" x2="47500" y2="5844"/>
                        <a14:foregroundMark x1="48333" y1="7630" x2="48333" y2="7630"/>
                        <a14:foregroundMark x1="48833" y1="10714" x2="48833" y2="10714"/>
                        <a14:foregroundMark x1="48833" y1="11688" x2="48833" y2="11688"/>
                        <a14:foregroundMark x1="54333" y1="46266" x2="54333" y2="46266"/>
                        <a14:foregroundMark x1="54333" y1="46266" x2="54333" y2="46266"/>
                        <a14:foregroundMark x1="53833" y1="47078" x2="53833" y2="47078"/>
                        <a14:foregroundMark x1="53500" y1="48052" x2="53500" y2="48052"/>
                        <a14:foregroundMark x1="53500" y1="47078" x2="54333" y2="45292"/>
                        <a14:foregroundMark x1="55333" y1="44481" x2="55333" y2="44481"/>
                        <a14:foregroundMark x1="56167" y1="43994" x2="56167" y2="43994"/>
                        <a14:foregroundMark x1="57667" y1="44481" x2="57667" y2="44481"/>
                        <a14:foregroundMark x1="58500" y1="44968" x2="58500" y2="44968"/>
                        <a14:foregroundMark x1="60333" y1="45779" x2="60333" y2="45779"/>
                        <a14:foregroundMark x1="61333" y1="46266" x2="61333" y2="46266"/>
                        <a14:foregroundMark x1="78333" y1="35065" x2="82000" y2="35065"/>
                        <a14:foregroundMark x1="83500" y1="34578" x2="83500" y2="34578"/>
                        <a14:foregroundMark x1="84333" y1="29545" x2="81667" y2="29545"/>
                        <a14:foregroundMark x1="81167" y1="30519" x2="82000" y2="34091"/>
                        <a14:foregroundMark x1="84333" y1="37175" x2="83833" y2="47565"/>
                        <a14:foregroundMark x1="80667" y1="54708" x2="89500" y2="40422"/>
                        <a14:foregroundMark x1="93167" y1="32792" x2="95000" y2="29221"/>
                        <a14:foregroundMark x1="88000" y1="57468" x2="82000" y2="73214"/>
                        <a14:foregroundMark x1="79333" y1="81331" x2="75167" y2="89448"/>
                        <a14:foregroundMark x1="72833" y1="81331" x2="79333" y2="72240"/>
                        <a14:foregroundMark x1="82000" y1="72727" x2="79333" y2="79545"/>
                        <a14:foregroundMark x1="75667" y1="84416" x2="81167" y2="83604"/>
                        <a14:foregroundMark x1="85333" y1="77760" x2="86167" y2="75000"/>
                        <a14:foregroundMark x1="18000" y1="84903" x2="16000" y2="77273"/>
                        <a14:foregroundMark x1="13833" y1="70130" x2="13833" y2="72240"/>
                        <a14:foregroundMark x1="14667" y1="82143" x2="14667" y2="88474"/>
                        <a14:foregroundMark x1="10000" y1="89448" x2="7833" y2="79870"/>
                        <a14:foregroundMark x1="7833" y1="70942" x2="13333" y2="66071"/>
                        <a14:foregroundMark x1="16500" y1="71429" x2="17500" y2="81818"/>
                        <a14:foregroundMark x1="17500" y1="87175" x2="11500" y2="89448"/>
                        <a14:foregroundMark x1="9167" y1="88474" x2="8667" y2="80357"/>
                        <a14:foregroundMark x1="8667" y1="71429" x2="8667" y2="68182"/>
                        <a14:foregroundMark x1="9167" y1="47565" x2="9167" y2="37662"/>
                        <a14:foregroundMark x1="9167" y1="33604" x2="13833" y2="29221"/>
                        <a14:foregroundMark x1="9667" y1="26461" x2="6000" y2="26948"/>
                        <a14:foregroundMark x1="3167" y1="28734" x2="1833" y2="32305"/>
                        <a14:foregroundMark x1="0" y1="31006" x2="0" y2="27760"/>
                        <a14:foregroundMark x1="0" y1="27760" x2="0" y2="27760"/>
                        <a14:foregroundMark x1="833" y1="26948" x2="833" y2="28247"/>
                        <a14:foregroundMark x1="833" y1="31331" x2="833" y2="31331"/>
                        <a14:foregroundMark x1="1833" y1="70942" x2="1833" y2="70942"/>
                        <a14:foregroundMark x1="1833" y1="70942" x2="1833" y2="70942"/>
                        <a14:foregroundMark x1="833" y1="70942" x2="833" y2="70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2304256" cy="252028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581404" y="4426226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قم بجمع معلومات عن الشركة والفرع الاقتصادي وعن صورة المهنة ، وأقرأ هذه المعلومات جيداً ، لأنها هذه المنشورات تحتوي على حقائق مهمه يمكن تظهر في الاختبار  مره .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39552" y="2444799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اسأل قبل الاختبار فيما إذا كان استخدام أدوات مساعدة مسموحاً بها ، مثل : الحاسبات او القواميس و المعاجم .</a:t>
            </a:r>
          </a:p>
          <a:p>
            <a:pPr marL="342900" indent="-342900" algn="ctr">
              <a:buFontTx/>
              <a:buChar char="-"/>
            </a:pPr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2" r="17476"/>
          <a:stretch/>
        </p:blipFill>
        <p:spPr>
          <a:xfrm>
            <a:off x="-2817" y="4426226"/>
            <a:ext cx="1524000" cy="2350013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81404" y="4426226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احضر إلى مكان الاختبار في الوقت المناسب ، وقدر الإمكان بنصف ساعة قبل الموعد المحدد .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4" b="100000" l="0" r="97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09" b="6709"/>
          <a:stretch/>
        </p:blipFill>
        <p:spPr>
          <a:xfrm flipH="1">
            <a:off x="6660232" y="2993128"/>
            <a:ext cx="2306148" cy="2023871"/>
          </a:xfrm>
          <a:prstGeom prst="rect">
            <a:avLst/>
          </a:prstGeom>
        </p:spPr>
      </p:pic>
      <p:sp>
        <p:nvSpPr>
          <p:cNvPr id="16" name="مستطيل مستدير الزوايا 15"/>
          <p:cNvSpPr/>
          <p:nvPr/>
        </p:nvSpPr>
        <p:spPr>
          <a:xfrm>
            <a:off x="539552" y="2459314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اتبع تعليمات مدير الاختبار بدقة . واطرح فورًا اسئلة عندما تشعر بأن شيئًا لم تفهمه .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5163" y1="3636" x2="75163" y2="3636"/>
                        <a14:foregroundMark x1="75163" y1="1818" x2="75163" y2="1818"/>
                        <a14:foregroundMark x1="60784" y1="10606" x2="60784" y2="10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3066"/>
            <a:ext cx="1457325" cy="3143250"/>
          </a:xfrm>
          <a:prstGeom prst="rect">
            <a:avLst/>
          </a:prstGeom>
        </p:spPr>
      </p:pic>
      <p:sp>
        <p:nvSpPr>
          <p:cNvPr id="18" name="مستطيل مستدير الزوايا 17"/>
          <p:cNvSpPr/>
          <p:nvPr/>
        </p:nvSpPr>
        <p:spPr>
          <a:xfrm>
            <a:off x="581404" y="4427126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قم أولاً بحل الأسئلة التي لا تتطلب مجهودًا ضخماً . وإذا ما صادفك سؤال لا تستطيع الإجابة عنه ، فانتقل فوراً إلى السؤال الذي يليه؛ فغالباً ليس لديك متسع من الوقت يكفي للتفكير طويلاً .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39552" y="2420888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اختبارات الشخصية أو أجزاء منها يمكن أن تدرك انها تتعلق بأسئلة تتمحور غالباً حول حالات ومجالات حياة معينة ، وفي اختبار الشخصية لا يطلب منك حساب أو رسم أي شيء .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81404" y="4426226"/>
            <a:ext cx="7920880" cy="1739078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إذا كانت الأسئلة من نمط اختيار من متعدد فعليك في حالة الشك أن تضع إشارة حول أي خيار ، فذلك أفضل من عدم وضع إشارة .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48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584"/>
            <a:ext cx="9144001" cy="686958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619672" y="548680"/>
            <a:ext cx="5832648" cy="936104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أمثلة على الاختبارات الشخصية :</a:t>
            </a:r>
            <a:endParaRPr lang="ar-SA" sz="3200" dirty="0">
              <a:solidFill>
                <a:schemeClr val="accent3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03648" y="1772816"/>
            <a:ext cx="6336704" cy="4413764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D390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 : استمارة التقديم : </a:t>
            </a: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بعض المؤسسات لا يمكنهم مطلقاً الاستغناء عن الاستمارات التمهيدية التي ترسل إلى المتقدم للوظيفة مع خطاب ليقوم بتعبئتها وإرسالها للمؤسسة مرة أخرى ، لتقوم المؤسسة بدورها بتحليلها واستنتاج بعض الملاحظات والنتائج الخاصة بها وفق رؤيتها الشخصية . </a:t>
            </a: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وإليك نموذج كتاب مع استمارة تمهيدية المرسل من المؤسسة لك لتقوم باستيفاء البيانات المطلوبة 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403648" y="1801664"/>
            <a:ext cx="6336704" cy="4413764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D390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 :نموذج لاختبار الشخصية :</a:t>
            </a: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انظري الكتاب ص 105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10274" y="1814015"/>
            <a:ext cx="6336704" cy="4413764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D390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ثالثاً: نموذج اختبار العقلانية :</a:t>
            </a: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يساعد هذه النوع من اختبارات الشخصية على زيادة معلوماتك عن نفسك وتعرف ما هي معايير التقييم الشخصية التي يضعها الخبراء والمستشارون والرؤساء في العمل . </a:t>
            </a: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كل سؤال من أسئلة الاختبار بتمعن ثم قم بوضع الإشارة على الجواب ، عليك أن تقرر بوضوح ما هو الجواب الذي استقر رأيك عليه .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10274" y="1814015"/>
            <a:ext cx="6336704" cy="4413764"/>
          </a:xfrm>
          <a:prstGeom prst="roundRect">
            <a:avLst/>
          </a:prstGeom>
          <a:solidFill>
            <a:schemeClr val="bg1">
              <a:alpha val="72157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D390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رابعاً : نموذج اختبار الإجهاد:</a:t>
            </a:r>
          </a:p>
          <a:p>
            <a:pPr algn="ctr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يساعد هذه النوع من الاختبارات</a:t>
            </a:r>
            <a:r>
              <a:rPr lang="ar-SA" sz="2800" dirty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تعرف المزيد عن إجهادك الشخصي وبشكل خاص فيما يتعلق بالإجهاد المستمر في العمل أو في حياتك المدرسية أو حياتك الخاصة. وأنت لست مقيدًا  بوقت محدد في الإجابة عن الاختبار .</a:t>
            </a:r>
          </a:p>
        </p:txBody>
      </p:sp>
    </p:spTree>
    <p:extLst>
      <p:ext uri="{BB962C8B-B14F-4D97-AF65-F5344CB8AC3E}">
        <p14:creationId xmlns:p14="http://schemas.microsoft.com/office/powerpoint/2010/main" val="6917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248"/>
          </a:xfrm>
        </p:spPr>
      </p:pic>
    </p:spTree>
    <p:extLst>
      <p:ext uri="{BB962C8B-B14F-4D97-AF65-F5344CB8AC3E}">
        <p14:creationId xmlns:p14="http://schemas.microsoft.com/office/powerpoint/2010/main" val="12446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2"/>
  <p:tag name="CHOICESCOUNT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YesNo</Type>
  <ChoicesCount>2</ChoicesCount>
  <Orientation>Right</Orientation>
</Layout>
</file>

<file path=customXml/item10.xml><?xml version="1.0" encoding="utf-8"?>
<Layout>
  <Type>MultipleChoice</Type>
  <ChoicesCount>3</ChoicesCount>
  <Orientation>Right</Orientation>
</Layout>
</file>

<file path=customXml/item2.xml><?xml version="1.0" encoding="utf-8"?>
<Layout>
  <Type>Drawing</Type>
  <ChoicesCount>0</ChoicesCount>
  <Orientation>Right</Orientation>
</Layout>
</file>

<file path=customXml/item3.xml><?xml version="1.0" encoding="utf-8"?>
<Layout>
  <Type>YesNo</Type>
  <ChoicesCount>2</ChoicesCount>
  <Orientation>Right</Orientation>
</Layout>
</file>

<file path=customXml/item4.xml><?xml version="1.0" encoding="utf-8"?>
<Layout>
  <Type>YesNo</Type>
  <ChoicesCount>2</ChoicesCount>
  <Orientation>Right</Orientation>
</Layout>
</file>

<file path=customXml/item5.xml><?xml version="1.0" encoding="utf-8"?>
<Layout>
  <Type>MultipleChoice</Type>
  <ChoicesCount>3</ChoicesCount>
  <Orientation>Right</Orientation>
</Layout>
</file>

<file path=customXml/item6.xml><?xml version="1.0" encoding="utf-8"?>
<Layout>
  <Type>YesNo</Type>
  <ChoicesCount>2</ChoicesCount>
  <Orientation>Right</Orientation>
</Layout>
</file>

<file path=customXml/item7.xml><?xml version="1.0" encoding="utf-8"?>
<Layout>
  <Type>MultipleChoice</Type>
  <ChoicesCount>3</ChoicesCount>
  <Orientation>Right</Orientation>
</Layout>
</file>

<file path=customXml/item8.xml><?xml version="1.0" encoding="utf-8"?>
<Layout>
  <Type>MultipleChoice</Type>
  <ChoicesCount>2</ChoicesCount>
  <Orientation>Right</Orientation>
</Layout>
</file>

<file path=customXml/item9.xml><?xml version="1.0" encoding="utf-8"?>
<Layout>
  <Type>MultipleChoice</Type>
  <ChoicesCount>3</ChoicesCount>
  <Orientation>Right</Orientation>
</Layout>
</file>

<file path=customXml/itemProps1.xml><?xml version="1.0" encoding="utf-8"?>
<ds:datastoreItem xmlns:ds="http://schemas.openxmlformats.org/officeDocument/2006/customXml" ds:itemID="{D6D3AD50-C77E-45F1-95D0-DA77740C002D}">
  <ds:schemaRefs/>
</ds:datastoreItem>
</file>

<file path=customXml/itemProps10.xml><?xml version="1.0" encoding="utf-8"?>
<ds:datastoreItem xmlns:ds="http://schemas.openxmlformats.org/officeDocument/2006/customXml" ds:itemID="{111B6E00-98C0-41D1-B1CB-FF8852617EE6}">
  <ds:schemaRefs/>
</ds:datastoreItem>
</file>

<file path=customXml/itemProps2.xml><?xml version="1.0" encoding="utf-8"?>
<ds:datastoreItem xmlns:ds="http://schemas.openxmlformats.org/officeDocument/2006/customXml" ds:itemID="{BF8F378F-8BCF-4C34-A895-58C53A034171}">
  <ds:schemaRefs/>
</ds:datastoreItem>
</file>

<file path=customXml/itemProps3.xml><?xml version="1.0" encoding="utf-8"?>
<ds:datastoreItem xmlns:ds="http://schemas.openxmlformats.org/officeDocument/2006/customXml" ds:itemID="{536EEA15-9F33-4BFF-87CE-14B1B5E0C0AD}">
  <ds:schemaRefs/>
</ds:datastoreItem>
</file>

<file path=customXml/itemProps4.xml><?xml version="1.0" encoding="utf-8"?>
<ds:datastoreItem xmlns:ds="http://schemas.openxmlformats.org/officeDocument/2006/customXml" ds:itemID="{13EE09EB-E27B-49E8-B79E-7B8CCEDFBB8F}">
  <ds:schemaRefs/>
</ds:datastoreItem>
</file>

<file path=customXml/itemProps5.xml><?xml version="1.0" encoding="utf-8"?>
<ds:datastoreItem xmlns:ds="http://schemas.openxmlformats.org/officeDocument/2006/customXml" ds:itemID="{1AD67793-5365-406B-82FB-005A7EFD24AE}">
  <ds:schemaRefs/>
</ds:datastoreItem>
</file>

<file path=customXml/itemProps6.xml><?xml version="1.0" encoding="utf-8"?>
<ds:datastoreItem xmlns:ds="http://schemas.openxmlformats.org/officeDocument/2006/customXml" ds:itemID="{59BA93AE-8AF3-4CBF-B141-4554CF176AF9}">
  <ds:schemaRefs/>
</ds:datastoreItem>
</file>

<file path=customXml/itemProps7.xml><?xml version="1.0" encoding="utf-8"?>
<ds:datastoreItem xmlns:ds="http://schemas.openxmlformats.org/officeDocument/2006/customXml" ds:itemID="{CB7FB2D0-C597-47D8-8DBD-A2311EF46142}">
  <ds:schemaRefs/>
</ds:datastoreItem>
</file>

<file path=customXml/itemProps8.xml><?xml version="1.0" encoding="utf-8"?>
<ds:datastoreItem xmlns:ds="http://schemas.openxmlformats.org/officeDocument/2006/customXml" ds:itemID="{0E7FB504-1F7C-4253-B9E3-A7D5300660D2}">
  <ds:schemaRefs/>
</ds:datastoreItem>
</file>

<file path=customXml/itemProps9.xml><?xml version="1.0" encoding="utf-8"?>
<ds:datastoreItem xmlns:ds="http://schemas.openxmlformats.org/officeDocument/2006/customXml" ds:itemID="{A5005EF7-D72D-499E-B9E1-8882E9051F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760</Words>
  <Application>Microsoft Office PowerPoint</Application>
  <PresentationFormat>عرض على الشاشة (3:4)‏</PresentationFormat>
  <Paragraphs>74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SanamIT</cp:lastModifiedBy>
  <cp:revision>77</cp:revision>
  <dcterms:created xsi:type="dcterms:W3CDTF">2014-02-13T18:54:34Z</dcterms:created>
  <dcterms:modified xsi:type="dcterms:W3CDTF">2015-02-07T10:42:54Z</dcterms:modified>
</cp:coreProperties>
</file>