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hape 43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2387600" y="8953499"/>
            <a:ext cx="19621500" cy="63344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14"/>
          </p:nvPr>
        </p:nvSpPr>
        <p:spPr>
          <a:xfrm>
            <a:off x="2387600" y="6039832"/>
            <a:ext cx="19621500" cy="8997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6"/>
          <p:cNvGrpSpPr/>
          <p:nvPr/>
        </p:nvGrpSpPr>
        <p:grpSpPr>
          <a:xfrm>
            <a:off x="4549" y="9758239"/>
            <a:ext cx="24378208" cy="3945238"/>
            <a:chOff x="0" y="0"/>
            <a:chExt cx="24378206" cy="3945236"/>
          </a:xfrm>
        </p:grpSpPr>
        <p:grpSp>
          <p:nvGrpSpPr>
            <p:cNvPr id="124" name="Group 8"/>
            <p:cNvGrpSpPr/>
            <p:nvPr/>
          </p:nvGrpSpPr>
          <p:grpSpPr>
            <a:xfrm>
              <a:off x="9259393" y="1938482"/>
              <a:ext cx="901440" cy="1704858"/>
              <a:chOff x="0" y="0"/>
              <a:chExt cx="901438" cy="1704857"/>
            </a:xfrm>
          </p:grpSpPr>
          <p:sp>
            <p:nvSpPr>
              <p:cNvPr id="117" name="Freeform 103"/>
              <p:cNvSpPr/>
              <p:nvPr/>
            </p:nvSpPr>
            <p:spPr>
              <a:xfrm>
                <a:off x="0" y="0"/>
                <a:ext cx="901439" cy="170485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123" name="Group 290"/>
              <p:cNvGrpSpPr/>
              <p:nvPr/>
            </p:nvGrpSpPr>
            <p:grpSpPr>
              <a:xfrm>
                <a:off x="213883" y="164313"/>
                <a:ext cx="162706" cy="1064596"/>
                <a:chOff x="0" y="0"/>
                <a:chExt cx="162705" cy="1064594"/>
              </a:xfrm>
            </p:grpSpPr>
            <p:sp>
              <p:nvSpPr>
                <p:cNvPr id="118" name="Freeform 341"/>
                <p:cNvSpPr/>
                <p:nvPr/>
              </p:nvSpPr>
              <p:spPr>
                <a:xfrm>
                  <a:off x="0" y="0"/>
                  <a:ext cx="162706" cy="147636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19" name="Freeform 343"/>
                <p:cNvSpPr/>
                <p:nvPr/>
              </p:nvSpPr>
              <p:spPr>
                <a:xfrm>
                  <a:off x="0" y="236478"/>
                  <a:ext cx="162706" cy="141203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20" name="Freeform 345"/>
                <p:cNvSpPr/>
                <p:nvPr/>
              </p:nvSpPr>
              <p:spPr>
                <a:xfrm>
                  <a:off x="0" y="468131"/>
                  <a:ext cx="162706" cy="13476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21" name="Freeform 347"/>
                <p:cNvSpPr/>
                <p:nvPr/>
              </p:nvSpPr>
              <p:spPr>
                <a:xfrm>
                  <a:off x="0" y="690132"/>
                  <a:ext cx="162706" cy="15085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22" name="Freeform 349"/>
                <p:cNvSpPr/>
                <p:nvPr/>
              </p:nvSpPr>
              <p:spPr>
                <a:xfrm>
                  <a:off x="0" y="925002"/>
                  <a:ext cx="162706" cy="139593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grpSp>
          <p:nvGrpSpPr>
            <p:cNvPr id="127" name="Group 9"/>
            <p:cNvGrpSpPr/>
            <p:nvPr/>
          </p:nvGrpSpPr>
          <p:grpSpPr>
            <a:xfrm>
              <a:off x="10384324" y="2615746"/>
              <a:ext cx="1175236" cy="995421"/>
              <a:chOff x="0" y="0"/>
              <a:chExt cx="1175234" cy="995419"/>
            </a:xfrm>
          </p:grpSpPr>
          <p:sp>
            <p:nvSpPr>
              <p:cNvPr id="125" name="Freeform 3"/>
              <p:cNvSpPr/>
              <p:nvPr/>
            </p:nvSpPr>
            <p:spPr>
              <a:xfrm>
                <a:off x="0" y="0"/>
                <a:ext cx="1175235" cy="545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1493" fill="norm" stroke="1" extrusionOk="0">
                    <a:moveTo>
                      <a:pt x="17700" y="2862"/>
                    </a:moveTo>
                    <a:cubicBezTo>
                      <a:pt x="16950" y="2862"/>
                      <a:pt x="16255" y="3092"/>
                      <a:pt x="15623" y="3480"/>
                    </a:cubicBezTo>
                    <a:cubicBezTo>
                      <a:pt x="15452" y="2862"/>
                      <a:pt x="15216" y="2243"/>
                      <a:pt x="14874" y="1711"/>
                    </a:cubicBezTo>
                    <a:cubicBezTo>
                      <a:pt x="14638" y="1395"/>
                      <a:pt x="14414" y="1093"/>
                      <a:pt x="14125" y="848"/>
                    </a:cubicBezTo>
                    <a:cubicBezTo>
                      <a:pt x="13600" y="388"/>
                      <a:pt x="13033" y="86"/>
                      <a:pt x="12391" y="0"/>
                    </a:cubicBezTo>
                    <a:cubicBezTo>
                      <a:pt x="12048" y="86"/>
                      <a:pt x="11759" y="86"/>
                      <a:pt x="11417" y="86"/>
                    </a:cubicBezTo>
                    <a:cubicBezTo>
                      <a:pt x="10785" y="230"/>
                      <a:pt x="10207" y="618"/>
                      <a:pt x="9683" y="1237"/>
                    </a:cubicBezTo>
                    <a:cubicBezTo>
                      <a:pt x="9629" y="1323"/>
                      <a:pt x="9576" y="1395"/>
                      <a:pt x="9511" y="1467"/>
                    </a:cubicBezTo>
                    <a:cubicBezTo>
                      <a:pt x="9458" y="1323"/>
                      <a:pt x="9340" y="1237"/>
                      <a:pt x="9222" y="1093"/>
                    </a:cubicBezTo>
                    <a:cubicBezTo>
                      <a:pt x="8709" y="618"/>
                      <a:pt x="8131" y="388"/>
                      <a:pt x="7499" y="316"/>
                    </a:cubicBezTo>
                    <a:cubicBezTo>
                      <a:pt x="7146" y="316"/>
                      <a:pt x="6868" y="316"/>
                      <a:pt x="6514" y="388"/>
                    </a:cubicBezTo>
                    <a:cubicBezTo>
                      <a:pt x="5883" y="546"/>
                      <a:pt x="5305" y="935"/>
                      <a:pt x="4791" y="1467"/>
                    </a:cubicBezTo>
                    <a:cubicBezTo>
                      <a:pt x="4095" y="2330"/>
                      <a:pt x="3635" y="3566"/>
                      <a:pt x="3582" y="4803"/>
                    </a:cubicBezTo>
                    <a:cubicBezTo>
                      <a:pt x="3517" y="5493"/>
                      <a:pt x="3582" y="6198"/>
                      <a:pt x="3753" y="6888"/>
                    </a:cubicBezTo>
                    <a:cubicBezTo>
                      <a:pt x="3689" y="6817"/>
                      <a:pt x="3635" y="6817"/>
                      <a:pt x="3635" y="6817"/>
                    </a:cubicBezTo>
                    <a:cubicBezTo>
                      <a:pt x="3346" y="6817"/>
                      <a:pt x="3004" y="6888"/>
                      <a:pt x="2715" y="6888"/>
                    </a:cubicBezTo>
                    <a:cubicBezTo>
                      <a:pt x="2137" y="7047"/>
                      <a:pt x="1623" y="7435"/>
                      <a:pt x="1163" y="7981"/>
                    </a:cubicBezTo>
                    <a:cubicBezTo>
                      <a:pt x="467" y="8758"/>
                      <a:pt x="60" y="9836"/>
                      <a:pt x="7" y="11001"/>
                    </a:cubicBezTo>
                    <a:cubicBezTo>
                      <a:pt x="-47" y="12238"/>
                      <a:pt x="231" y="13403"/>
                      <a:pt x="809" y="14323"/>
                    </a:cubicBezTo>
                    <a:cubicBezTo>
                      <a:pt x="1045" y="14553"/>
                      <a:pt x="1270" y="14870"/>
                      <a:pt x="1505" y="15100"/>
                    </a:cubicBezTo>
                    <a:cubicBezTo>
                      <a:pt x="1623" y="15172"/>
                      <a:pt x="1676" y="15258"/>
                      <a:pt x="1794" y="15330"/>
                    </a:cubicBezTo>
                    <a:cubicBezTo>
                      <a:pt x="1794" y="15402"/>
                      <a:pt x="1794" y="15402"/>
                      <a:pt x="1794" y="15402"/>
                    </a:cubicBezTo>
                    <a:cubicBezTo>
                      <a:pt x="1623" y="16107"/>
                      <a:pt x="1559" y="16955"/>
                      <a:pt x="1676" y="17732"/>
                    </a:cubicBezTo>
                    <a:cubicBezTo>
                      <a:pt x="1741" y="18508"/>
                      <a:pt x="2083" y="19357"/>
                      <a:pt x="2479" y="19975"/>
                    </a:cubicBezTo>
                    <a:cubicBezTo>
                      <a:pt x="2661" y="20291"/>
                      <a:pt x="2886" y="20521"/>
                      <a:pt x="3121" y="20752"/>
                    </a:cubicBezTo>
                    <a:cubicBezTo>
                      <a:pt x="3635" y="21140"/>
                      <a:pt x="4160" y="21370"/>
                      <a:pt x="4727" y="21442"/>
                    </a:cubicBezTo>
                    <a:cubicBezTo>
                      <a:pt x="5251" y="21600"/>
                      <a:pt x="6054" y="21370"/>
                      <a:pt x="6514" y="21054"/>
                    </a:cubicBezTo>
                    <a:cubicBezTo>
                      <a:pt x="6579" y="20982"/>
                      <a:pt x="6632" y="20910"/>
                      <a:pt x="6632" y="20910"/>
                    </a:cubicBezTo>
                    <a:cubicBezTo>
                      <a:pt x="7381" y="20363"/>
                      <a:pt x="7959" y="19428"/>
                      <a:pt x="8248" y="18350"/>
                    </a:cubicBezTo>
                    <a:lnTo>
                      <a:pt x="8248" y="18278"/>
                    </a:lnTo>
                    <a:lnTo>
                      <a:pt x="8302" y="18192"/>
                    </a:lnTo>
                    <a:cubicBezTo>
                      <a:pt x="8355" y="17890"/>
                      <a:pt x="8420" y="17645"/>
                      <a:pt x="8420" y="17343"/>
                    </a:cubicBezTo>
                    <a:cubicBezTo>
                      <a:pt x="8420" y="17271"/>
                      <a:pt x="8420" y="17271"/>
                      <a:pt x="8420" y="17185"/>
                    </a:cubicBezTo>
                    <a:cubicBezTo>
                      <a:pt x="8420" y="17113"/>
                      <a:pt x="8420" y="17027"/>
                      <a:pt x="8420" y="16955"/>
                    </a:cubicBezTo>
                    <a:cubicBezTo>
                      <a:pt x="5829" y="12080"/>
                      <a:pt x="5829" y="12080"/>
                      <a:pt x="5829" y="12080"/>
                    </a:cubicBezTo>
                    <a:cubicBezTo>
                      <a:pt x="10550" y="17027"/>
                      <a:pt x="10550" y="17027"/>
                      <a:pt x="10550" y="17027"/>
                    </a:cubicBezTo>
                    <a:cubicBezTo>
                      <a:pt x="10956" y="11303"/>
                      <a:pt x="10956" y="11303"/>
                      <a:pt x="10956" y="11303"/>
                    </a:cubicBezTo>
                    <a:cubicBezTo>
                      <a:pt x="11470" y="16883"/>
                      <a:pt x="11470" y="16883"/>
                      <a:pt x="11470" y="16883"/>
                    </a:cubicBezTo>
                    <a:cubicBezTo>
                      <a:pt x="14992" y="12468"/>
                      <a:pt x="14992" y="12468"/>
                      <a:pt x="14992" y="12468"/>
                    </a:cubicBezTo>
                    <a:cubicBezTo>
                      <a:pt x="13086" y="16797"/>
                      <a:pt x="13086" y="16797"/>
                      <a:pt x="13086" y="16797"/>
                    </a:cubicBezTo>
                    <a:cubicBezTo>
                      <a:pt x="13258" y="16653"/>
                      <a:pt x="13429" y="16495"/>
                      <a:pt x="13547" y="16337"/>
                    </a:cubicBezTo>
                    <a:cubicBezTo>
                      <a:pt x="13718" y="16797"/>
                      <a:pt x="13889" y="17271"/>
                      <a:pt x="14178" y="17645"/>
                    </a:cubicBezTo>
                    <a:cubicBezTo>
                      <a:pt x="14414" y="17962"/>
                      <a:pt x="14703" y="18278"/>
                      <a:pt x="14927" y="18580"/>
                    </a:cubicBezTo>
                    <a:cubicBezTo>
                      <a:pt x="15505" y="19040"/>
                      <a:pt x="16201" y="19357"/>
                      <a:pt x="16886" y="19428"/>
                    </a:cubicBezTo>
                    <a:cubicBezTo>
                      <a:pt x="17175" y="19428"/>
                      <a:pt x="17518" y="19428"/>
                      <a:pt x="17871" y="19357"/>
                    </a:cubicBezTo>
                    <a:cubicBezTo>
                      <a:pt x="18620" y="19198"/>
                      <a:pt x="19252" y="18738"/>
                      <a:pt x="19765" y="18120"/>
                    </a:cubicBezTo>
                    <a:cubicBezTo>
                      <a:pt x="20579" y="17185"/>
                      <a:pt x="21039" y="15876"/>
                      <a:pt x="21157" y="14553"/>
                    </a:cubicBezTo>
                    <a:cubicBezTo>
                      <a:pt x="21210" y="13475"/>
                      <a:pt x="20975" y="12382"/>
                      <a:pt x="20579" y="11462"/>
                    </a:cubicBezTo>
                    <a:cubicBezTo>
                      <a:pt x="21039" y="10685"/>
                      <a:pt x="21328" y="9750"/>
                      <a:pt x="21382" y="8672"/>
                    </a:cubicBezTo>
                    <a:cubicBezTo>
                      <a:pt x="21553" y="5882"/>
                      <a:pt x="19883" y="2862"/>
                      <a:pt x="17700" y="2862"/>
                    </a:cubicBez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6" name="Freeform 4"/>
              <p:cNvSpPr/>
              <p:nvPr/>
            </p:nvSpPr>
            <p:spPr>
              <a:xfrm>
                <a:off x="321421" y="286348"/>
                <a:ext cx="502268" cy="709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298" y="4313"/>
                    </a:moveTo>
                    <a:lnTo>
                      <a:pt x="12087" y="0"/>
                    </a:lnTo>
                    <a:lnTo>
                      <a:pt x="11128" y="4424"/>
                    </a:lnTo>
                    <a:lnTo>
                      <a:pt x="0" y="600"/>
                    </a:lnTo>
                    <a:lnTo>
                      <a:pt x="6107" y="4369"/>
                    </a:lnTo>
                    <a:lnTo>
                      <a:pt x="10043" y="6759"/>
                    </a:lnTo>
                    <a:lnTo>
                      <a:pt x="10043" y="21600"/>
                    </a:lnTo>
                    <a:lnTo>
                      <a:pt x="13853" y="21600"/>
                    </a:lnTo>
                    <a:lnTo>
                      <a:pt x="13853" y="6759"/>
                    </a:lnTo>
                    <a:lnTo>
                      <a:pt x="17108" y="4247"/>
                    </a:lnTo>
                    <a:lnTo>
                      <a:pt x="21600" y="900"/>
                    </a:lnTo>
                    <a:lnTo>
                      <a:pt x="13298" y="4313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30" name="Group 10"/>
            <p:cNvGrpSpPr/>
            <p:nvPr/>
          </p:nvGrpSpPr>
          <p:grpSpPr>
            <a:xfrm>
              <a:off x="2641941" y="2581962"/>
              <a:ext cx="1013219" cy="1059771"/>
              <a:chOff x="0" y="0"/>
              <a:chExt cx="1013218" cy="1059769"/>
            </a:xfrm>
          </p:grpSpPr>
          <p:sp>
            <p:nvSpPr>
              <p:cNvPr id="128" name="Freeform 5"/>
              <p:cNvSpPr/>
              <p:nvPr/>
            </p:nvSpPr>
            <p:spPr>
              <a:xfrm>
                <a:off x="0" y="0"/>
                <a:ext cx="1013219" cy="651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1600" fill="norm" stroke="1" extrusionOk="0">
                    <a:moveTo>
                      <a:pt x="21000" y="12027"/>
                    </a:moveTo>
                    <a:cubicBezTo>
                      <a:pt x="20925" y="11966"/>
                      <a:pt x="20925" y="11966"/>
                      <a:pt x="20925" y="11966"/>
                    </a:cubicBezTo>
                    <a:cubicBezTo>
                      <a:pt x="20800" y="11640"/>
                      <a:pt x="20587" y="11314"/>
                      <a:pt x="20325" y="10987"/>
                    </a:cubicBezTo>
                    <a:cubicBezTo>
                      <a:pt x="20525" y="10540"/>
                      <a:pt x="20663" y="10020"/>
                      <a:pt x="20725" y="9428"/>
                    </a:cubicBezTo>
                    <a:cubicBezTo>
                      <a:pt x="20800" y="7929"/>
                      <a:pt x="20325" y="6443"/>
                      <a:pt x="19250" y="5330"/>
                    </a:cubicBezTo>
                    <a:cubicBezTo>
                      <a:pt x="18912" y="5004"/>
                      <a:pt x="18500" y="4678"/>
                      <a:pt x="18100" y="4351"/>
                    </a:cubicBezTo>
                    <a:cubicBezTo>
                      <a:pt x="17900" y="4218"/>
                      <a:pt x="17700" y="4098"/>
                      <a:pt x="17425" y="3965"/>
                    </a:cubicBezTo>
                    <a:cubicBezTo>
                      <a:pt x="17425" y="3445"/>
                      <a:pt x="17225" y="2986"/>
                      <a:pt x="17025" y="2466"/>
                    </a:cubicBezTo>
                    <a:cubicBezTo>
                      <a:pt x="16688" y="1813"/>
                      <a:pt x="16150" y="1233"/>
                      <a:pt x="15475" y="774"/>
                    </a:cubicBezTo>
                    <a:cubicBezTo>
                      <a:pt x="14738" y="254"/>
                      <a:pt x="14062" y="121"/>
                      <a:pt x="13187" y="0"/>
                    </a:cubicBezTo>
                    <a:cubicBezTo>
                      <a:pt x="12788" y="0"/>
                      <a:pt x="12387" y="60"/>
                      <a:pt x="11975" y="60"/>
                    </a:cubicBezTo>
                    <a:cubicBezTo>
                      <a:pt x="11175" y="193"/>
                      <a:pt x="10425" y="580"/>
                      <a:pt x="9825" y="1100"/>
                    </a:cubicBezTo>
                    <a:cubicBezTo>
                      <a:pt x="9350" y="1487"/>
                      <a:pt x="9012" y="1946"/>
                      <a:pt x="8750" y="2405"/>
                    </a:cubicBezTo>
                    <a:cubicBezTo>
                      <a:pt x="8550" y="2405"/>
                      <a:pt x="8350" y="2333"/>
                      <a:pt x="8212" y="2333"/>
                    </a:cubicBezTo>
                    <a:cubicBezTo>
                      <a:pt x="7738" y="2333"/>
                      <a:pt x="7338" y="2405"/>
                      <a:pt x="6862" y="2405"/>
                    </a:cubicBezTo>
                    <a:cubicBezTo>
                      <a:pt x="5925" y="2599"/>
                      <a:pt x="5112" y="2986"/>
                      <a:pt x="4437" y="3578"/>
                    </a:cubicBezTo>
                    <a:cubicBezTo>
                      <a:pt x="3437" y="4424"/>
                      <a:pt x="2825" y="5596"/>
                      <a:pt x="2762" y="6890"/>
                    </a:cubicBezTo>
                    <a:cubicBezTo>
                      <a:pt x="2687" y="7289"/>
                      <a:pt x="2762" y="7675"/>
                      <a:pt x="2825" y="8062"/>
                    </a:cubicBezTo>
                    <a:cubicBezTo>
                      <a:pt x="2687" y="8123"/>
                      <a:pt x="2625" y="8195"/>
                      <a:pt x="2487" y="8195"/>
                    </a:cubicBezTo>
                    <a:cubicBezTo>
                      <a:pt x="1550" y="8848"/>
                      <a:pt x="1550" y="8848"/>
                      <a:pt x="1550" y="8848"/>
                    </a:cubicBezTo>
                    <a:cubicBezTo>
                      <a:pt x="937" y="9368"/>
                      <a:pt x="537" y="9948"/>
                      <a:pt x="275" y="10661"/>
                    </a:cubicBezTo>
                    <a:cubicBezTo>
                      <a:pt x="137" y="11060"/>
                      <a:pt x="0" y="11447"/>
                      <a:pt x="0" y="11833"/>
                    </a:cubicBezTo>
                    <a:cubicBezTo>
                      <a:pt x="75" y="12232"/>
                      <a:pt x="75" y="12559"/>
                      <a:pt x="75" y="12945"/>
                    </a:cubicBezTo>
                    <a:cubicBezTo>
                      <a:pt x="275" y="13731"/>
                      <a:pt x="612" y="14372"/>
                      <a:pt x="1150" y="15025"/>
                    </a:cubicBezTo>
                    <a:cubicBezTo>
                      <a:pt x="1887" y="15810"/>
                      <a:pt x="2900" y="16330"/>
                      <a:pt x="4037" y="16463"/>
                    </a:cubicBezTo>
                    <a:cubicBezTo>
                      <a:pt x="4037" y="17696"/>
                      <a:pt x="4512" y="18929"/>
                      <a:pt x="5387" y="19908"/>
                    </a:cubicBezTo>
                    <a:cubicBezTo>
                      <a:pt x="5725" y="20174"/>
                      <a:pt x="6062" y="20488"/>
                      <a:pt x="6387" y="20754"/>
                    </a:cubicBezTo>
                    <a:cubicBezTo>
                      <a:pt x="7137" y="21274"/>
                      <a:pt x="8012" y="21540"/>
                      <a:pt x="8950" y="21600"/>
                    </a:cubicBezTo>
                    <a:cubicBezTo>
                      <a:pt x="9350" y="21600"/>
                      <a:pt x="9887" y="21600"/>
                      <a:pt x="10300" y="21540"/>
                    </a:cubicBezTo>
                    <a:cubicBezTo>
                      <a:pt x="10425" y="21540"/>
                      <a:pt x="10425" y="21540"/>
                      <a:pt x="10637" y="21467"/>
                    </a:cubicBezTo>
                    <a:cubicBezTo>
                      <a:pt x="10637" y="18602"/>
                      <a:pt x="10637" y="18602"/>
                      <a:pt x="10637" y="18602"/>
                    </a:cubicBezTo>
                    <a:cubicBezTo>
                      <a:pt x="7400" y="14311"/>
                      <a:pt x="7400" y="14311"/>
                      <a:pt x="7400" y="14311"/>
                    </a:cubicBezTo>
                    <a:cubicBezTo>
                      <a:pt x="10900" y="16850"/>
                      <a:pt x="10900" y="16850"/>
                      <a:pt x="10900" y="16850"/>
                    </a:cubicBezTo>
                    <a:cubicBezTo>
                      <a:pt x="11575" y="10081"/>
                      <a:pt x="11575" y="10081"/>
                      <a:pt x="11575" y="10081"/>
                    </a:cubicBezTo>
                    <a:cubicBezTo>
                      <a:pt x="12112" y="16850"/>
                      <a:pt x="12112" y="16850"/>
                      <a:pt x="12112" y="16850"/>
                    </a:cubicBezTo>
                    <a:cubicBezTo>
                      <a:pt x="15675" y="14251"/>
                      <a:pt x="15675" y="14251"/>
                      <a:pt x="15675" y="14251"/>
                    </a:cubicBezTo>
                    <a:cubicBezTo>
                      <a:pt x="12387" y="18602"/>
                      <a:pt x="12387" y="18602"/>
                      <a:pt x="12387" y="18602"/>
                    </a:cubicBezTo>
                    <a:cubicBezTo>
                      <a:pt x="12387" y="20693"/>
                      <a:pt x="12387" y="20693"/>
                      <a:pt x="12387" y="20693"/>
                    </a:cubicBezTo>
                    <a:cubicBezTo>
                      <a:pt x="12588" y="20560"/>
                      <a:pt x="12725" y="20488"/>
                      <a:pt x="12850" y="20367"/>
                    </a:cubicBezTo>
                    <a:cubicBezTo>
                      <a:pt x="12987" y="20234"/>
                      <a:pt x="13187" y="20041"/>
                      <a:pt x="13325" y="19835"/>
                    </a:cubicBezTo>
                    <a:cubicBezTo>
                      <a:pt x="14400" y="20295"/>
                      <a:pt x="15550" y="20428"/>
                      <a:pt x="16688" y="20234"/>
                    </a:cubicBezTo>
                    <a:cubicBezTo>
                      <a:pt x="18300" y="19908"/>
                      <a:pt x="19712" y="19001"/>
                      <a:pt x="20587" y="17756"/>
                    </a:cubicBezTo>
                    <a:cubicBezTo>
                      <a:pt x="21125" y="16910"/>
                      <a:pt x="21463" y="16004"/>
                      <a:pt x="21538" y="14964"/>
                    </a:cubicBezTo>
                    <a:cubicBezTo>
                      <a:pt x="21600" y="13925"/>
                      <a:pt x="21463" y="12945"/>
                      <a:pt x="21000" y="12027"/>
                    </a:cubicBez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9" name="Freeform 6"/>
              <p:cNvSpPr/>
              <p:nvPr/>
            </p:nvSpPr>
            <p:spPr>
              <a:xfrm>
                <a:off x="349925" y="304045"/>
                <a:ext cx="388220" cy="7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595"/>
                    </a:moveTo>
                    <a:lnTo>
                      <a:pt x="12301" y="5835"/>
                    </a:lnTo>
                    <a:lnTo>
                      <a:pt x="10735" y="0"/>
                    </a:lnTo>
                    <a:lnTo>
                      <a:pt x="9136" y="5835"/>
                    </a:lnTo>
                    <a:lnTo>
                      <a:pt x="0" y="3647"/>
                    </a:lnTo>
                    <a:lnTo>
                      <a:pt x="8451" y="7346"/>
                    </a:lnTo>
                    <a:lnTo>
                      <a:pt x="8451" y="21600"/>
                    </a:lnTo>
                    <a:lnTo>
                      <a:pt x="13019" y="21600"/>
                    </a:lnTo>
                    <a:lnTo>
                      <a:pt x="13019" y="7346"/>
                    </a:lnTo>
                    <a:lnTo>
                      <a:pt x="21600" y="3595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31" name="Freeform 8"/>
            <p:cNvSpPr/>
            <p:nvPr/>
          </p:nvSpPr>
          <p:spPr>
            <a:xfrm>
              <a:off x="10485736" y="3350920"/>
              <a:ext cx="2399320" cy="45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5098"/>
                  </a:moveTo>
                  <a:cubicBezTo>
                    <a:pt x="21328" y="5098"/>
                    <a:pt x="21239" y="4993"/>
                    <a:pt x="21155" y="4993"/>
                  </a:cubicBezTo>
                  <a:cubicBezTo>
                    <a:pt x="20368" y="4993"/>
                    <a:pt x="19634" y="6412"/>
                    <a:pt x="19351" y="8672"/>
                  </a:cubicBezTo>
                  <a:cubicBezTo>
                    <a:pt x="19094" y="7077"/>
                    <a:pt x="18617" y="5746"/>
                    <a:pt x="18051" y="5746"/>
                  </a:cubicBezTo>
                  <a:cubicBezTo>
                    <a:pt x="17684" y="5746"/>
                    <a:pt x="17374" y="6026"/>
                    <a:pt x="17091" y="6604"/>
                  </a:cubicBezTo>
                  <a:cubicBezTo>
                    <a:pt x="17065" y="6324"/>
                    <a:pt x="17033" y="6131"/>
                    <a:pt x="16981" y="5851"/>
                  </a:cubicBezTo>
                  <a:cubicBezTo>
                    <a:pt x="16897" y="5273"/>
                    <a:pt x="16808" y="4800"/>
                    <a:pt x="16698" y="4345"/>
                  </a:cubicBezTo>
                  <a:cubicBezTo>
                    <a:pt x="16472" y="3574"/>
                    <a:pt x="16215" y="3013"/>
                    <a:pt x="15906" y="2645"/>
                  </a:cubicBezTo>
                  <a:cubicBezTo>
                    <a:pt x="15513" y="2067"/>
                    <a:pt x="15004" y="2260"/>
                    <a:pt x="14605" y="2926"/>
                  </a:cubicBezTo>
                  <a:cubicBezTo>
                    <a:pt x="14238" y="3486"/>
                    <a:pt x="13960" y="4520"/>
                    <a:pt x="13819" y="5746"/>
                  </a:cubicBezTo>
                  <a:cubicBezTo>
                    <a:pt x="13562" y="5273"/>
                    <a:pt x="13310" y="4993"/>
                    <a:pt x="13053" y="4905"/>
                  </a:cubicBezTo>
                  <a:cubicBezTo>
                    <a:pt x="12911" y="4905"/>
                    <a:pt x="12770" y="4905"/>
                    <a:pt x="12634" y="4993"/>
                  </a:cubicBezTo>
                  <a:cubicBezTo>
                    <a:pt x="12350" y="5185"/>
                    <a:pt x="12093" y="5553"/>
                    <a:pt x="11868" y="6219"/>
                  </a:cubicBezTo>
                  <a:cubicBezTo>
                    <a:pt x="11842" y="6219"/>
                    <a:pt x="11842" y="6324"/>
                    <a:pt x="11815" y="6412"/>
                  </a:cubicBezTo>
                  <a:cubicBezTo>
                    <a:pt x="11559" y="5273"/>
                    <a:pt x="11165" y="4520"/>
                    <a:pt x="10740" y="4520"/>
                  </a:cubicBezTo>
                  <a:cubicBezTo>
                    <a:pt x="9865" y="4520"/>
                    <a:pt x="9104" y="6324"/>
                    <a:pt x="9047" y="9337"/>
                  </a:cubicBezTo>
                  <a:cubicBezTo>
                    <a:pt x="9047" y="9425"/>
                    <a:pt x="9047" y="9512"/>
                    <a:pt x="9047" y="9512"/>
                  </a:cubicBezTo>
                  <a:cubicBezTo>
                    <a:pt x="9020" y="9512"/>
                    <a:pt x="8989" y="9425"/>
                    <a:pt x="8931" y="9337"/>
                  </a:cubicBezTo>
                  <a:cubicBezTo>
                    <a:pt x="8653" y="8672"/>
                    <a:pt x="8313" y="8199"/>
                    <a:pt x="7972" y="8006"/>
                  </a:cubicBezTo>
                  <a:cubicBezTo>
                    <a:pt x="7888" y="5746"/>
                    <a:pt x="7327" y="3574"/>
                    <a:pt x="6619" y="3574"/>
                  </a:cubicBezTo>
                  <a:cubicBezTo>
                    <a:pt x="6503" y="3574"/>
                    <a:pt x="6393" y="3574"/>
                    <a:pt x="6278" y="3679"/>
                  </a:cubicBezTo>
                  <a:cubicBezTo>
                    <a:pt x="6110" y="1699"/>
                    <a:pt x="5575" y="0"/>
                    <a:pt x="4951" y="0"/>
                  </a:cubicBezTo>
                  <a:cubicBezTo>
                    <a:pt x="4133" y="0"/>
                    <a:pt x="3399" y="1787"/>
                    <a:pt x="3346" y="4625"/>
                  </a:cubicBezTo>
                  <a:cubicBezTo>
                    <a:pt x="3315" y="4905"/>
                    <a:pt x="3315" y="5185"/>
                    <a:pt x="3346" y="5378"/>
                  </a:cubicBezTo>
                  <a:cubicBezTo>
                    <a:pt x="3315" y="5378"/>
                    <a:pt x="3289" y="5273"/>
                    <a:pt x="3257" y="5185"/>
                  </a:cubicBezTo>
                  <a:cubicBezTo>
                    <a:pt x="3063" y="4712"/>
                    <a:pt x="2864" y="4520"/>
                    <a:pt x="2607" y="4432"/>
                  </a:cubicBezTo>
                  <a:cubicBezTo>
                    <a:pt x="2271" y="4520"/>
                    <a:pt x="2271" y="4520"/>
                    <a:pt x="2271" y="4520"/>
                  </a:cubicBezTo>
                  <a:cubicBezTo>
                    <a:pt x="2046" y="4712"/>
                    <a:pt x="1820" y="4993"/>
                    <a:pt x="1653" y="5553"/>
                  </a:cubicBezTo>
                  <a:cubicBezTo>
                    <a:pt x="1369" y="6324"/>
                    <a:pt x="1228" y="7445"/>
                    <a:pt x="1196" y="8584"/>
                  </a:cubicBezTo>
                  <a:cubicBezTo>
                    <a:pt x="1170" y="9232"/>
                    <a:pt x="1228" y="10003"/>
                    <a:pt x="1312" y="10651"/>
                  </a:cubicBezTo>
                  <a:cubicBezTo>
                    <a:pt x="1170" y="10651"/>
                    <a:pt x="1029" y="10651"/>
                    <a:pt x="887" y="10756"/>
                  </a:cubicBezTo>
                  <a:cubicBezTo>
                    <a:pt x="184" y="11036"/>
                    <a:pt x="-188" y="13857"/>
                    <a:pt x="95" y="15942"/>
                  </a:cubicBezTo>
                  <a:cubicBezTo>
                    <a:pt x="436" y="18096"/>
                    <a:pt x="1254" y="18482"/>
                    <a:pt x="1820" y="17063"/>
                  </a:cubicBezTo>
                  <a:cubicBezTo>
                    <a:pt x="2156" y="16029"/>
                    <a:pt x="2471" y="15276"/>
                    <a:pt x="2890" y="14715"/>
                  </a:cubicBezTo>
                  <a:cubicBezTo>
                    <a:pt x="3399" y="16502"/>
                    <a:pt x="4248" y="17063"/>
                    <a:pt x="5009" y="17255"/>
                  </a:cubicBezTo>
                  <a:cubicBezTo>
                    <a:pt x="5517" y="17448"/>
                    <a:pt x="6026" y="17255"/>
                    <a:pt x="6561" y="17343"/>
                  </a:cubicBezTo>
                  <a:cubicBezTo>
                    <a:pt x="7096" y="17536"/>
                    <a:pt x="7494" y="18009"/>
                    <a:pt x="8029" y="18201"/>
                  </a:cubicBezTo>
                  <a:cubicBezTo>
                    <a:pt x="8171" y="18289"/>
                    <a:pt x="8313" y="18289"/>
                    <a:pt x="8428" y="18201"/>
                  </a:cubicBezTo>
                  <a:cubicBezTo>
                    <a:pt x="8622" y="20076"/>
                    <a:pt x="9131" y="21600"/>
                    <a:pt x="9723" y="21600"/>
                  </a:cubicBezTo>
                  <a:cubicBezTo>
                    <a:pt x="10206" y="21600"/>
                    <a:pt x="10657" y="20934"/>
                    <a:pt x="10966" y="19901"/>
                  </a:cubicBezTo>
                  <a:cubicBezTo>
                    <a:pt x="11024" y="19901"/>
                    <a:pt x="11076" y="19988"/>
                    <a:pt x="11165" y="19988"/>
                  </a:cubicBezTo>
                  <a:cubicBezTo>
                    <a:pt x="11983" y="20181"/>
                    <a:pt x="12828" y="19901"/>
                    <a:pt x="13677" y="20076"/>
                  </a:cubicBezTo>
                  <a:cubicBezTo>
                    <a:pt x="14464" y="20181"/>
                    <a:pt x="15287" y="20269"/>
                    <a:pt x="16105" y="20181"/>
                  </a:cubicBezTo>
                  <a:cubicBezTo>
                    <a:pt x="16981" y="20076"/>
                    <a:pt x="17883" y="19901"/>
                    <a:pt x="18701" y="18850"/>
                  </a:cubicBezTo>
                  <a:cubicBezTo>
                    <a:pt x="19183" y="18289"/>
                    <a:pt x="19744" y="17536"/>
                    <a:pt x="20195" y="16415"/>
                  </a:cubicBezTo>
                  <a:cubicBezTo>
                    <a:pt x="20395" y="16782"/>
                    <a:pt x="20620" y="17063"/>
                    <a:pt x="20877" y="17063"/>
                  </a:cubicBezTo>
                  <a:cubicBezTo>
                    <a:pt x="21045" y="17063"/>
                    <a:pt x="21239" y="16975"/>
                    <a:pt x="21412" y="16782"/>
                  </a:cubicBezTo>
                  <a:lnTo>
                    <a:pt x="21412" y="5098"/>
                  </a:lnTo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134" name="Group 12"/>
            <p:cNvGrpSpPr/>
            <p:nvPr/>
          </p:nvGrpSpPr>
          <p:grpSpPr>
            <a:xfrm>
              <a:off x="1371849" y="3342729"/>
              <a:ext cx="2437343" cy="386170"/>
              <a:chOff x="0" y="0"/>
              <a:chExt cx="2437341" cy="386168"/>
            </a:xfrm>
          </p:grpSpPr>
          <p:sp>
            <p:nvSpPr>
              <p:cNvPr id="132" name="Freeform 7"/>
              <p:cNvSpPr/>
              <p:nvPr/>
            </p:nvSpPr>
            <p:spPr>
              <a:xfrm>
                <a:off x="0" y="-1"/>
                <a:ext cx="1079424" cy="381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427" fill="norm" stroke="1" extrusionOk="0">
                    <a:moveTo>
                      <a:pt x="18513" y="7750"/>
                    </a:moveTo>
                    <a:cubicBezTo>
                      <a:pt x="17437" y="7750"/>
                      <a:pt x="16431" y="8406"/>
                      <a:pt x="15799" y="9736"/>
                    </a:cubicBezTo>
                    <a:cubicBezTo>
                      <a:pt x="15870" y="9409"/>
                      <a:pt x="15928" y="8958"/>
                      <a:pt x="15928" y="8406"/>
                    </a:cubicBezTo>
                    <a:cubicBezTo>
                      <a:pt x="16057" y="5990"/>
                      <a:pt x="14852" y="3226"/>
                      <a:pt x="13344" y="3226"/>
                    </a:cubicBezTo>
                    <a:cubicBezTo>
                      <a:pt x="12525" y="3226"/>
                      <a:pt x="11706" y="3778"/>
                      <a:pt x="11145" y="4659"/>
                    </a:cubicBezTo>
                    <a:cubicBezTo>
                      <a:pt x="11016" y="2796"/>
                      <a:pt x="10268" y="707"/>
                      <a:pt x="9192" y="257"/>
                    </a:cubicBezTo>
                    <a:cubicBezTo>
                      <a:pt x="9134" y="257"/>
                      <a:pt x="9134" y="257"/>
                      <a:pt x="9134" y="257"/>
                    </a:cubicBezTo>
                    <a:cubicBezTo>
                      <a:pt x="8315" y="-71"/>
                      <a:pt x="7613" y="-173"/>
                      <a:pt x="6865" y="482"/>
                    </a:cubicBezTo>
                    <a:cubicBezTo>
                      <a:pt x="5917" y="1363"/>
                      <a:pt x="5228" y="3021"/>
                      <a:pt x="5157" y="4782"/>
                    </a:cubicBezTo>
                    <a:cubicBezTo>
                      <a:pt x="5157" y="5560"/>
                      <a:pt x="5228" y="6317"/>
                      <a:pt x="5356" y="6972"/>
                    </a:cubicBezTo>
                    <a:cubicBezTo>
                      <a:pt x="5228" y="6870"/>
                      <a:pt x="5157" y="6870"/>
                      <a:pt x="5099" y="6768"/>
                    </a:cubicBezTo>
                    <a:cubicBezTo>
                      <a:pt x="5040" y="6768"/>
                      <a:pt x="5040" y="6768"/>
                      <a:pt x="5040" y="6768"/>
                    </a:cubicBezTo>
                    <a:cubicBezTo>
                      <a:pt x="4596" y="6542"/>
                      <a:pt x="4152" y="6440"/>
                      <a:pt x="3719" y="6542"/>
                    </a:cubicBezTo>
                    <a:cubicBezTo>
                      <a:pt x="3204" y="6768"/>
                      <a:pt x="2772" y="7095"/>
                      <a:pt x="2456" y="7648"/>
                    </a:cubicBezTo>
                    <a:cubicBezTo>
                      <a:pt x="1953" y="8406"/>
                      <a:pt x="1637" y="9511"/>
                      <a:pt x="1579" y="10617"/>
                    </a:cubicBezTo>
                    <a:cubicBezTo>
                      <a:pt x="1321" y="10514"/>
                      <a:pt x="1064" y="10392"/>
                      <a:pt x="877" y="10392"/>
                    </a:cubicBezTo>
                    <a:cubicBezTo>
                      <a:pt x="561" y="10392"/>
                      <a:pt x="316" y="10392"/>
                      <a:pt x="58" y="10514"/>
                    </a:cubicBezTo>
                    <a:lnTo>
                      <a:pt x="0" y="10514"/>
                    </a:lnTo>
                    <a:cubicBezTo>
                      <a:pt x="0" y="20874"/>
                      <a:pt x="0" y="20874"/>
                      <a:pt x="0" y="20874"/>
                    </a:cubicBezTo>
                    <a:cubicBezTo>
                      <a:pt x="129" y="20874"/>
                      <a:pt x="257" y="20977"/>
                      <a:pt x="374" y="20977"/>
                    </a:cubicBezTo>
                    <a:cubicBezTo>
                      <a:pt x="690" y="20977"/>
                      <a:pt x="947" y="20874"/>
                      <a:pt x="1193" y="20874"/>
                    </a:cubicBezTo>
                    <a:cubicBezTo>
                      <a:pt x="1766" y="20649"/>
                      <a:pt x="2199" y="20321"/>
                      <a:pt x="2643" y="19666"/>
                    </a:cubicBezTo>
                    <a:cubicBezTo>
                      <a:pt x="2643" y="19666"/>
                      <a:pt x="2643" y="19543"/>
                      <a:pt x="2713" y="19543"/>
                    </a:cubicBezTo>
                    <a:cubicBezTo>
                      <a:pt x="3274" y="20096"/>
                      <a:pt x="3906" y="20321"/>
                      <a:pt x="4467" y="20547"/>
                    </a:cubicBezTo>
                    <a:cubicBezTo>
                      <a:pt x="5917" y="21202"/>
                      <a:pt x="7496" y="21427"/>
                      <a:pt x="8935" y="21427"/>
                    </a:cubicBezTo>
                    <a:cubicBezTo>
                      <a:pt x="10268" y="21427"/>
                      <a:pt x="11391" y="20096"/>
                      <a:pt x="11648" y="17885"/>
                    </a:cubicBezTo>
                    <a:cubicBezTo>
                      <a:pt x="12092" y="17680"/>
                      <a:pt x="12525" y="17332"/>
                      <a:pt x="12841" y="17005"/>
                    </a:cubicBezTo>
                    <a:cubicBezTo>
                      <a:pt x="13028" y="16800"/>
                      <a:pt x="13215" y="16575"/>
                      <a:pt x="13344" y="16349"/>
                    </a:cubicBezTo>
                    <a:cubicBezTo>
                      <a:pt x="13531" y="16349"/>
                      <a:pt x="13788" y="16349"/>
                      <a:pt x="13975" y="16349"/>
                    </a:cubicBezTo>
                    <a:cubicBezTo>
                      <a:pt x="14349" y="16349"/>
                      <a:pt x="14735" y="16349"/>
                      <a:pt x="15109" y="16452"/>
                    </a:cubicBezTo>
                    <a:cubicBezTo>
                      <a:pt x="15297" y="16452"/>
                      <a:pt x="15425" y="16452"/>
                      <a:pt x="15612" y="16452"/>
                    </a:cubicBezTo>
                    <a:cubicBezTo>
                      <a:pt x="16115" y="17885"/>
                      <a:pt x="16992" y="18888"/>
                      <a:pt x="18010" y="18888"/>
                    </a:cubicBezTo>
                    <a:cubicBezTo>
                      <a:pt x="19764" y="18888"/>
                      <a:pt x="21273" y="17005"/>
                      <a:pt x="21471" y="13708"/>
                    </a:cubicBezTo>
                    <a:cubicBezTo>
                      <a:pt x="21600" y="10842"/>
                      <a:pt x="20208" y="7750"/>
                      <a:pt x="18513" y="7750"/>
                    </a:cubicBez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3" name="Freeform 9"/>
              <p:cNvSpPr/>
              <p:nvPr/>
            </p:nvSpPr>
            <p:spPr>
              <a:xfrm>
                <a:off x="1473696" y="29105"/>
                <a:ext cx="963646" cy="357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5" h="21235" fill="norm" stroke="1" extrusionOk="0">
                    <a:moveTo>
                      <a:pt x="20873" y="15289"/>
                    </a:moveTo>
                    <a:cubicBezTo>
                      <a:pt x="20809" y="14704"/>
                      <a:pt x="20733" y="14357"/>
                      <a:pt x="20605" y="14010"/>
                    </a:cubicBezTo>
                    <a:cubicBezTo>
                      <a:pt x="20605" y="14010"/>
                      <a:pt x="20605" y="14010"/>
                      <a:pt x="20605" y="14118"/>
                    </a:cubicBezTo>
                    <a:cubicBezTo>
                      <a:pt x="20465" y="13533"/>
                      <a:pt x="20260" y="13077"/>
                      <a:pt x="20043" y="12600"/>
                    </a:cubicBezTo>
                    <a:cubicBezTo>
                      <a:pt x="19915" y="12253"/>
                      <a:pt x="19711" y="12014"/>
                      <a:pt x="19494" y="11667"/>
                    </a:cubicBezTo>
                    <a:cubicBezTo>
                      <a:pt x="19289" y="11212"/>
                      <a:pt x="19021" y="10843"/>
                      <a:pt x="18600" y="10735"/>
                    </a:cubicBezTo>
                    <a:cubicBezTo>
                      <a:pt x="18127" y="10388"/>
                      <a:pt x="17578" y="10496"/>
                      <a:pt x="17092" y="10843"/>
                    </a:cubicBezTo>
                    <a:cubicBezTo>
                      <a:pt x="17029" y="9564"/>
                      <a:pt x="16684" y="8393"/>
                      <a:pt x="16198" y="7460"/>
                    </a:cubicBezTo>
                    <a:cubicBezTo>
                      <a:pt x="15994" y="7113"/>
                      <a:pt x="15790" y="6766"/>
                      <a:pt x="15508" y="6419"/>
                    </a:cubicBezTo>
                    <a:cubicBezTo>
                      <a:pt x="15036" y="5834"/>
                      <a:pt x="14474" y="5595"/>
                      <a:pt x="13861" y="5487"/>
                    </a:cubicBezTo>
                    <a:cubicBezTo>
                      <a:pt x="13516" y="5487"/>
                      <a:pt x="13248" y="5487"/>
                      <a:pt x="12903" y="5595"/>
                    </a:cubicBezTo>
                    <a:cubicBezTo>
                      <a:pt x="12417" y="5704"/>
                      <a:pt x="11868" y="6072"/>
                      <a:pt x="11459" y="6658"/>
                    </a:cubicBezTo>
                    <a:cubicBezTo>
                      <a:pt x="11523" y="6419"/>
                      <a:pt x="11523" y="6181"/>
                      <a:pt x="11523" y="6072"/>
                    </a:cubicBezTo>
                    <a:cubicBezTo>
                      <a:pt x="11664" y="3145"/>
                      <a:pt x="10284" y="0"/>
                      <a:pt x="8496" y="0"/>
                    </a:cubicBezTo>
                    <a:cubicBezTo>
                      <a:pt x="6708" y="0"/>
                      <a:pt x="5124" y="1973"/>
                      <a:pt x="4996" y="5140"/>
                    </a:cubicBezTo>
                    <a:cubicBezTo>
                      <a:pt x="4996" y="5248"/>
                      <a:pt x="4996" y="5248"/>
                      <a:pt x="4996" y="5248"/>
                    </a:cubicBezTo>
                    <a:cubicBezTo>
                      <a:pt x="4651" y="5010"/>
                      <a:pt x="4229" y="4771"/>
                      <a:pt x="3821" y="4771"/>
                    </a:cubicBezTo>
                    <a:cubicBezTo>
                      <a:pt x="2927" y="4771"/>
                      <a:pt x="2927" y="4771"/>
                      <a:pt x="2927" y="4771"/>
                    </a:cubicBezTo>
                    <a:cubicBezTo>
                      <a:pt x="2377" y="5010"/>
                      <a:pt x="1828" y="5487"/>
                      <a:pt x="1343" y="6181"/>
                    </a:cubicBezTo>
                    <a:cubicBezTo>
                      <a:pt x="730" y="7113"/>
                      <a:pt x="321" y="8523"/>
                      <a:pt x="244" y="9911"/>
                    </a:cubicBezTo>
                    <a:cubicBezTo>
                      <a:pt x="244" y="10605"/>
                      <a:pt x="244" y="11320"/>
                      <a:pt x="385" y="12014"/>
                    </a:cubicBezTo>
                    <a:cubicBezTo>
                      <a:pt x="-650" y="15289"/>
                      <a:pt x="449" y="20429"/>
                      <a:pt x="3131" y="21123"/>
                    </a:cubicBezTo>
                    <a:cubicBezTo>
                      <a:pt x="5341" y="21600"/>
                      <a:pt x="7883" y="20429"/>
                      <a:pt x="10016" y="19952"/>
                    </a:cubicBezTo>
                    <a:cubicBezTo>
                      <a:pt x="12072" y="19496"/>
                      <a:pt x="14614" y="19605"/>
                      <a:pt x="16543" y="17978"/>
                    </a:cubicBezTo>
                    <a:cubicBezTo>
                      <a:pt x="16952" y="19149"/>
                      <a:pt x="17578" y="19952"/>
                      <a:pt x="18472" y="20082"/>
                    </a:cubicBezTo>
                    <a:cubicBezTo>
                      <a:pt x="19289" y="20082"/>
                      <a:pt x="19979" y="19496"/>
                      <a:pt x="20465" y="18434"/>
                    </a:cubicBezTo>
                    <a:cubicBezTo>
                      <a:pt x="20605" y="18087"/>
                      <a:pt x="20733" y="17740"/>
                      <a:pt x="20809" y="17263"/>
                    </a:cubicBezTo>
                    <a:cubicBezTo>
                      <a:pt x="20950" y="16677"/>
                      <a:pt x="20950" y="15983"/>
                      <a:pt x="20873" y="15289"/>
                    </a:cubicBez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38" name="Group 13"/>
            <p:cNvGrpSpPr/>
            <p:nvPr/>
          </p:nvGrpSpPr>
          <p:grpSpPr>
            <a:xfrm>
              <a:off x="1506633" y="3053312"/>
              <a:ext cx="911807" cy="588421"/>
              <a:chOff x="0" y="0"/>
              <a:chExt cx="911805" cy="588419"/>
            </a:xfrm>
          </p:grpSpPr>
          <p:sp>
            <p:nvSpPr>
              <p:cNvPr id="135" name="Freeform 11"/>
              <p:cNvSpPr/>
              <p:nvPr/>
            </p:nvSpPr>
            <p:spPr>
              <a:xfrm>
                <a:off x="0" y="0"/>
                <a:ext cx="911806" cy="5884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132"/>
                    </a:moveTo>
                    <a:lnTo>
                      <a:pt x="19649" y="3665"/>
                    </a:lnTo>
                    <a:lnTo>
                      <a:pt x="15441" y="3665"/>
                    </a:lnTo>
                    <a:lnTo>
                      <a:pt x="15441" y="0"/>
                    </a:lnTo>
                    <a:lnTo>
                      <a:pt x="12751" y="0"/>
                    </a:lnTo>
                    <a:lnTo>
                      <a:pt x="12751" y="3665"/>
                    </a:lnTo>
                    <a:lnTo>
                      <a:pt x="1867" y="3665"/>
                    </a:lnTo>
                    <a:lnTo>
                      <a:pt x="0" y="8132"/>
                    </a:lnTo>
                    <a:lnTo>
                      <a:pt x="3149" y="8132"/>
                    </a:lnTo>
                    <a:lnTo>
                      <a:pt x="3149" y="21600"/>
                    </a:lnTo>
                    <a:lnTo>
                      <a:pt x="18228" y="21600"/>
                    </a:lnTo>
                    <a:lnTo>
                      <a:pt x="18228" y="8132"/>
                    </a:lnTo>
                    <a:lnTo>
                      <a:pt x="21600" y="8132"/>
                    </a:lnTo>
                    <a:close/>
                    <a:moveTo>
                      <a:pt x="8765" y="14752"/>
                    </a:moveTo>
                    <a:lnTo>
                      <a:pt x="6369" y="14752"/>
                    </a:lnTo>
                    <a:lnTo>
                      <a:pt x="6369" y="10579"/>
                    </a:lnTo>
                    <a:lnTo>
                      <a:pt x="8765" y="10579"/>
                    </a:lnTo>
                    <a:lnTo>
                      <a:pt x="8765" y="14752"/>
                    </a:lnTo>
                    <a:close/>
                    <a:moveTo>
                      <a:pt x="15441" y="14752"/>
                    </a:moveTo>
                    <a:lnTo>
                      <a:pt x="13113" y="14752"/>
                    </a:lnTo>
                    <a:lnTo>
                      <a:pt x="13113" y="10579"/>
                    </a:lnTo>
                    <a:lnTo>
                      <a:pt x="15441" y="10579"/>
                    </a:lnTo>
                    <a:lnTo>
                      <a:pt x="15441" y="14752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6" name="Freeform 12"/>
              <p:cNvSpPr/>
              <p:nvPr/>
            </p:nvSpPr>
            <p:spPr>
              <a:xfrm>
                <a:off x="554695" y="287956"/>
                <a:ext cx="97911" cy="113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7" name="Freeform 13"/>
              <p:cNvSpPr/>
              <p:nvPr/>
            </p:nvSpPr>
            <p:spPr>
              <a:xfrm>
                <a:off x="269571" y="287956"/>
                <a:ext cx="100506" cy="113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42" name="Group 14"/>
            <p:cNvGrpSpPr/>
            <p:nvPr/>
          </p:nvGrpSpPr>
          <p:grpSpPr>
            <a:xfrm>
              <a:off x="12027680" y="3037224"/>
              <a:ext cx="771837" cy="604507"/>
              <a:chOff x="0" y="0"/>
              <a:chExt cx="771836" cy="604505"/>
            </a:xfrm>
          </p:grpSpPr>
          <p:sp>
            <p:nvSpPr>
              <p:cNvPr id="139" name="Freeform 14"/>
              <p:cNvSpPr/>
              <p:nvPr/>
            </p:nvSpPr>
            <p:spPr>
              <a:xfrm>
                <a:off x="0" y="0"/>
                <a:ext cx="771837" cy="604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097"/>
                    </a:moveTo>
                    <a:lnTo>
                      <a:pt x="19741" y="4416"/>
                    </a:lnTo>
                    <a:lnTo>
                      <a:pt x="9377" y="4416"/>
                    </a:lnTo>
                    <a:lnTo>
                      <a:pt x="9377" y="0"/>
                    </a:lnTo>
                    <a:lnTo>
                      <a:pt x="6728" y="0"/>
                    </a:lnTo>
                    <a:lnTo>
                      <a:pt x="6728" y="4416"/>
                    </a:lnTo>
                    <a:lnTo>
                      <a:pt x="1859" y="4416"/>
                    </a:lnTo>
                    <a:lnTo>
                      <a:pt x="0" y="10097"/>
                    </a:lnTo>
                    <a:lnTo>
                      <a:pt x="3537" y="10097"/>
                    </a:lnTo>
                    <a:lnTo>
                      <a:pt x="3537" y="21600"/>
                    </a:lnTo>
                    <a:lnTo>
                      <a:pt x="18425" y="21600"/>
                    </a:lnTo>
                    <a:lnTo>
                      <a:pt x="18425" y="10097"/>
                    </a:lnTo>
                    <a:lnTo>
                      <a:pt x="21600" y="10097"/>
                    </a:lnTo>
                    <a:close/>
                    <a:moveTo>
                      <a:pt x="8670" y="15920"/>
                    </a:moveTo>
                    <a:lnTo>
                      <a:pt x="6202" y="15920"/>
                    </a:lnTo>
                    <a:lnTo>
                      <a:pt x="6202" y="12337"/>
                    </a:lnTo>
                    <a:lnTo>
                      <a:pt x="8670" y="12337"/>
                    </a:lnTo>
                    <a:lnTo>
                      <a:pt x="8670" y="15920"/>
                    </a:lnTo>
                    <a:close/>
                    <a:moveTo>
                      <a:pt x="15579" y="15920"/>
                    </a:moveTo>
                    <a:lnTo>
                      <a:pt x="13194" y="15920"/>
                    </a:lnTo>
                    <a:lnTo>
                      <a:pt x="13194" y="12337"/>
                    </a:lnTo>
                    <a:lnTo>
                      <a:pt x="15579" y="12337"/>
                    </a:lnTo>
                    <a:lnTo>
                      <a:pt x="15579" y="15920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0" name="Freeform 15"/>
              <p:cNvSpPr/>
              <p:nvPr/>
            </p:nvSpPr>
            <p:spPr>
              <a:xfrm>
                <a:off x="471749" y="345870"/>
                <a:ext cx="84951" cy="10098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1" name="Freeform 16"/>
              <p:cNvSpPr/>
              <p:nvPr/>
            </p:nvSpPr>
            <p:spPr>
              <a:xfrm>
                <a:off x="220321" y="345870"/>
                <a:ext cx="87547" cy="10098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46" name="Group 15"/>
            <p:cNvGrpSpPr/>
            <p:nvPr/>
          </p:nvGrpSpPr>
          <p:grpSpPr>
            <a:xfrm>
              <a:off x="2232403" y="3108006"/>
              <a:ext cx="834045" cy="533725"/>
              <a:chOff x="0" y="0"/>
              <a:chExt cx="834044" cy="533723"/>
            </a:xfrm>
          </p:grpSpPr>
          <p:sp>
            <p:nvSpPr>
              <p:cNvPr id="143" name="Freeform 17"/>
              <p:cNvSpPr/>
              <p:nvPr/>
            </p:nvSpPr>
            <p:spPr>
              <a:xfrm>
                <a:off x="0" y="0"/>
                <a:ext cx="834045" cy="533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677"/>
                    </a:moveTo>
                    <a:lnTo>
                      <a:pt x="19730" y="3258"/>
                    </a:lnTo>
                    <a:lnTo>
                      <a:pt x="15717" y="3258"/>
                    </a:lnTo>
                    <a:lnTo>
                      <a:pt x="15717" y="0"/>
                    </a:lnTo>
                    <a:lnTo>
                      <a:pt x="12768" y="0"/>
                    </a:lnTo>
                    <a:lnTo>
                      <a:pt x="12768" y="3258"/>
                    </a:lnTo>
                    <a:lnTo>
                      <a:pt x="1885" y="3258"/>
                    </a:lnTo>
                    <a:lnTo>
                      <a:pt x="0" y="11677"/>
                    </a:lnTo>
                    <a:lnTo>
                      <a:pt x="2949" y="11677"/>
                    </a:lnTo>
                    <a:lnTo>
                      <a:pt x="2949" y="21600"/>
                    </a:lnTo>
                    <a:lnTo>
                      <a:pt x="18165" y="21600"/>
                    </a:lnTo>
                    <a:lnTo>
                      <a:pt x="18165" y="11677"/>
                    </a:lnTo>
                    <a:lnTo>
                      <a:pt x="21600" y="11677"/>
                    </a:lnTo>
                    <a:close/>
                    <a:moveTo>
                      <a:pt x="8588" y="17221"/>
                    </a:moveTo>
                    <a:lnTo>
                      <a:pt x="6384" y="17221"/>
                    </a:lnTo>
                    <a:lnTo>
                      <a:pt x="6384" y="13343"/>
                    </a:lnTo>
                    <a:lnTo>
                      <a:pt x="8588" y="13343"/>
                    </a:lnTo>
                    <a:lnTo>
                      <a:pt x="8588" y="17221"/>
                    </a:lnTo>
                    <a:close/>
                    <a:moveTo>
                      <a:pt x="14897" y="17221"/>
                    </a:moveTo>
                    <a:lnTo>
                      <a:pt x="12768" y="17221"/>
                    </a:lnTo>
                    <a:lnTo>
                      <a:pt x="12768" y="13343"/>
                    </a:lnTo>
                    <a:lnTo>
                      <a:pt x="14897" y="13343"/>
                    </a:lnTo>
                    <a:lnTo>
                      <a:pt x="14897" y="17221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4" name="Freeform 18"/>
              <p:cNvSpPr/>
              <p:nvPr/>
            </p:nvSpPr>
            <p:spPr>
              <a:xfrm>
                <a:off x="246242" y="329782"/>
                <a:ext cx="84951" cy="96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5" name="Freeform 19"/>
              <p:cNvSpPr/>
              <p:nvPr/>
            </p:nvSpPr>
            <p:spPr>
              <a:xfrm>
                <a:off x="492483" y="329782"/>
                <a:ext cx="82357" cy="96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50" name="Group 16"/>
            <p:cNvGrpSpPr/>
            <p:nvPr/>
          </p:nvGrpSpPr>
          <p:grpSpPr>
            <a:xfrm>
              <a:off x="11138612" y="3108006"/>
              <a:ext cx="839230" cy="533725"/>
              <a:chOff x="0" y="0"/>
              <a:chExt cx="839229" cy="533723"/>
            </a:xfrm>
          </p:grpSpPr>
          <p:sp>
            <p:nvSpPr>
              <p:cNvPr id="147" name="Freeform 20"/>
              <p:cNvSpPr/>
              <p:nvPr/>
            </p:nvSpPr>
            <p:spPr>
              <a:xfrm>
                <a:off x="0" y="0"/>
                <a:ext cx="839230" cy="533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1677"/>
                    </a:moveTo>
                    <a:lnTo>
                      <a:pt x="19723" y="3258"/>
                    </a:lnTo>
                    <a:lnTo>
                      <a:pt x="15727" y="3258"/>
                    </a:lnTo>
                    <a:lnTo>
                      <a:pt x="15727" y="0"/>
                    </a:lnTo>
                    <a:lnTo>
                      <a:pt x="12639" y="0"/>
                    </a:lnTo>
                    <a:lnTo>
                      <a:pt x="12639" y="3258"/>
                    </a:lnTo>
                    <a:lnTo>
                      <a:pt x="1953" y="3258"/>
                    </a:lnTo>
                    <a:lnTo>
                      <a:pt x="0" y="11677"/>
                    </a:lnTo>
                    <a:lnTo>
                      <a:pt x="3103" y="11677"/>
                    </a:lnTo>
                    <a:lnTo>
                      <a:pt x="3103" y="21600"/>
                    </a:lnTo>
                    <a:lnTo>
                      <a:pt x="18330" y="21600"/>
                    </a:lnTo>
                    <a:lnTo>
                      <a:pt x="18330" y="11677"/>
                    </a:lnTo>
                    <a:lnTo>
                      <a:pt x="21600" y="11677"/>
                    </a:lnTo>
                    <a:close/>
                    <a:moveTo>
                      <a:pt x="8643" y="17221"/>
                    </a:moveTo>
                    <a:lnTo>
                      <a:pt x="6433" y="17221"/>
                    </a:lnTo>
                    <a:lnTo>
                      <a:pt x="6433" y="13343"/>
                    </a:lnTo>
                    <a:lnTo>
                      <a:pt x="8643" y="13343"/>
                    </a:lnTo>
                    <a:lnTo>
                      <a:pt x="8643" y="17221"/>
                    </a:lnTo>
                    <a:close/>
                    <a:moveTo>
                      <a:pt x="14834" y="17221"/>
                    </a:moveTo>
                    <a:lnTo>
                      <a:pt x="12639" y="17221"/>
                    </a:lnTo>
                    <a:lnTo>
                      <a:pt x="12639" y="13343"/>
                    </a:lnTo>
                    <a:lnTo>
                      <a:pt x="14834" y="13343"/>
                    </a:lnTo>
                    <a:lnTo>
                      <a:pt x="14834" y="17221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8" name="Freeform 21"/>
              <p:cNvSpPr/>
              <p:nvPr/>
            </p:nvSpPr>
            <p:spPr>
              <a:xfrm>
                <a:off x="248834" y="329782"/>
                <a:ext cx="84957" cy="96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9" name="Freeform 22"/>
              <p:cNvSpPr/>
              <p:nvPr/>
            </p:nvSpPr>
            <p:spPr>
              <a:xfrm>
                <a:off x="489894" y="329782"/>
                <a:ext cx="84951" cy="96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77" name="Group 17"/>
            <p:cNvGrpSpPr/>
            <p:nvPr/>
          </p:nvGrpSpPr>
          <p:grpSpPr>
            <a:xfrm>
              <a:off x="3891302" y="1026350"/>
              <a:ext cx="1290243" cy="2615383"/>
              <a:chOff x="0" y="0"/>
              <a:chExt cx="1290242" cy="2615382"/>
            </a:xfrm>
          </p:grpSpPr>
          <p:sp>
            <p:nvSpPr>
              <p:cNvPr id="151" name="Freeform 129"/>
              <p:cNvSpPr/>
              <p:nvPr/>
            </p:nvSpPr>
            <p:spPr>
              <a:xfrm>
                <a:off x="0" y="0"/>
                <a:ext cx="1290243" cy="2615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6833" y="20446"/>
                    </a:moveTo>
                    <a:lnTo>
                      <a:pt x="3972" y="20446"/>
                    </a:lnTo>
                    <a:lnTo>
                      <a:pt x="3972" y="18810"/>
                    </a:lnTo>
                    <a:lnTo>
                      <a:pt x="6833" y="18810"/>
                    </a:lnTo>
                    <a:lnTo>
                      <a:pt x="6833" y="20446"/>
                    </a:lnTo>
                    <a:close/>
                    <a:moveTo>
                      <a:pt x="6833" y="17919"/>
                    </a:moveTo>
                    <a:lnTo>
                      <a:pt x="3972" y="17919"/>
                    </a:lnTo>
                    <a:lnTo>
                      <a:pt x="3972" y="16473"/>
                    </a:lnTo>
                    <a:lnTo>
                      <a:pt x="6833" y="16473"/>
                    </a:lnTo>
                    <a:lnTo>
                      <a:pt x="6833" y="17919"/>
                    </a:lnTo>
                    <a:close/>
                    <a:moveTo>
                      <a:pt x="6833" y="15551"/>
                    </a:moveTo>
                    <a:lnTo>
                      <a:pt x="3972" y="15551"/>
                    </a:lnTo>
                    <a:lnTo>
                      <a:pt x="3972" y="13945"/>
                    </a:lnTo>
                    <a:lnTo>
                      <a:pt x="6833" y="13945"/>
                    </a:lnTo>
                    <a:lnTo>
                      <a:pt x="6833" y="15551"/>
                    </a:lnTo>
                    <a:close/>
                    <a:moveTo>
                      <a:pt x="6833" y="13150"/>
                    </a:moveTo>
                    <a:lnTo>
                      <a:pt x="3972" y="13150"/>
                    </a:lnTo>
                    <a:lnTo>
                      <a:pt x="3972" y="11496"/>
                    </a:lnTo>
                    <a:lnTo>
                      <a:pt x="6833" y="11496"/>
                    </a:lnTo>
                    <a:lnTo>
                      <a:pt x="6833" y="13150"/>
                    </a:lnTo>
                    <a:close/>
                    <a:moveTo>
                      <a:pt x="6833" y="10619"/>
                    </a:moveTo>
                    <a:lnTo>
                      <a:pt x="3972" y="10619"/>
                    </a:lnTo>
                    <a:lnTo>
                      <a:pt x="3972" y="8998"/>
                    </a:lnTo>
                    <a:lnTo>
                      <a:pt x="6833" y="8998"/>
                    </a:lnTo>
                    <a:lnTo>
                      <a:pt x="6833" y="10619"/>
                    </a:lnTo>
                    <a:close/>
                    <a:moveTo>
                      <a:pt x="6833" y="8188"/>
                    </a:moveTo>
                    <a:lnTo>
                      <a:pt x="3972" y="8188"/>
                    </a:lnTo>
                    <a:lnTo>
                      <a:pt x="3972" y="6564"/>
                    </a:lnTo>
                    <a:lnTo>
                      <a:pt x="6833" y="6564"/>
                    </a:lnTo>
                    <a:lnTo>
                      <a:pt x="6833" y="8188"/>
                    </a:lnTo>
                    <a:close/>
                    <a:moveTo>
                      <a:pt x="6833" y="5691"/>
                    </a:moveTo>
                    <a:lnTo>
                      <a:pt x="3972" y="5691"/>
                    </a:lnTo>
                    <a:lnTo>
                      <a:pt x="3972" y="4196"/>
                    </a:lnTo>
                    <a:lnTo>
                      <a:pt x="6833" y="4196"/>
                    </a:lnTo>
                    <a:lnTo>
                      <a:pt x="6833" y="5691"/>
                    </a:lnTo>
                    <a:close/>
                    <a:moveTo>
                      <a:pt x="6833" y="3305"/>
                    </a:moveTo>
                    <a:lnTo>
                      <a:pt x="3972" y="3305"/>
                    </a:lnTo>
                    <a:lnTo>
                      <a:pt x="3972" y="1702"/>
                    </a:lnTo>
                    <a:lnTo>
                      <a:pt x="6833" y="1702"/>
                    </a:lnTo>
                    <a:lnTo>
                      <a:pt x="6833" y="3305"/>
                    </a:lnTo>
                    <a:close/>
                    <a:moveTo>
                      <a:pt x="12230" y="20446"/>
                    </a:moveTo>
                    <a:lnTo>
                      <a:pt x="9320" y="20446"/>
                    </a:lnTo>
                    <a:lnTo>
                      <a:pt x="9320" y="18810"/>
                    </a:lnTo>
                    <a:lnTo>
                      <a:pt x="12230" y="18810"/>
                    </a:lnTo>
                    <a:lnTo>
                      <a:pt x="12230" y="20446"/>
                    </a:lnTo>
                    <a:close/>
                    <a:moveTo>
                      <a:pt x="12230" y="17919"/>
                    </a:moveTo>
                    <a:lnTo>
                      <a:pt x="9320" y="17919"/>
                    </a:lnTo>
                    <a:lnTo>
                      <a:pt x="9320" y="16473"/>
                    </a:lnTo>
                    <a:lnTo>
                      <a:pt x="12230" y="16473"/>
                    </a:lnTo>
                    <a:lnTo>
                      <a:pt x="12230" y="17919"/>
                    </a:lnTo>
                    <a:close/>
                    <a:moveTo>
                      <a:pt x="12230" y="15551"/>
                    </a:moveTo>
                    <a:lnTo>
                      <a:pt x="9320" y="15551"/>
                    </a:lnTo>
                    <a:lnTo>
                      <a:pt x="9320" y="13945"/>
                    </a:lnTo>
                    <a:lnTo>
                      <a:pt x="12230" y="13945"/>
                    </a:lnTo>
                    <a:lnTo>
                      <a:pt x="12230" y="15551"/>
                    </a:lnTo>
                    <a:close/>
                    <a:moveTo>
                      <a:pt x="12230" y="13150"/>
                    </a:moveTo>
                    <a:lnTo>
                      <a:pt x="9320" y="13150"/>
                    </a:lnTo>
                    <a:lnTo>
                      <a:pt x="9320" y="11496"/>
                    </a:lnTo>
                    <a:lnTo>
                      <a:pt x="12230" y="11496"/>
                    </a:lnTo>
                    <a:lnTo>
                      <a:pt x="12230" y="13150"/>
                    </a:lnTo>
                    <a:close/>
                    <a:moveTo>
                      <a:pt x="12230" y="10619"/>
                    </a:moveTo>
                    <a:lnTo>
                      <a:pt x="9320" y="10619"/>
                    </a:lnTo>
                    <a:lnTo>
                      <a:pt x="9320" y="8998"/>
                    </a:lnTo>
                    <a:lnTo>
                      <a:pt x="12230" y="8998"/>
                    </a:lnTo>
                    <a:lnTo>
                      <a:pt x="12230" y="10619"/>
                    </a:lnTo>
                    <a:close/>
                    <a:moveTo>
                      <a:pt x="12230" y="8188"/>
                    </a:moveTo>
                    <a:lnTo>
                      <a:pt x="9320" y="8188"/>
                    </a:lnTo>
                    <a:lnTo>
                      <a:pt x="9320" y="6564"/>
                    </a:lnTo>
                    <a:lnTo>
                      <a:pt x="12230" y="6564"/>
                    </a:lnTo>
                    <a:lnTo>
                      <a:pt x="12230" y="8188"/>
                    </a:lnTo>
                    <a:close/>
                    <a:moveTo>
                      <a:pt x="12230" y="5691"/>
                    </a:moveTo>
                    <a:lnTo>
                      <a:pt x="9320" y="5691"/>
                    </a:lnTo>
                    <a:lnTo>
                      <a:pt x="9320" y="4196"/>
                    </a:lnTo>
                    <a:lnTo>
                      <a:pt x="12230" y="4196"/>
                    </a:lnTo>
                    <a:lnTo>
                      <a:pt x="12230" y="5691"/>
                    </a:lnTo>
                    <a:close/>
                    <a:moveTo>
                      <a:pt x="12230" y="3305"/>
                    </a:moveTo>
                    <a:lnTo>
                      <a:pt x="9320" y="3305"/>
                    </a:lnTo>
                    <a:lnTo>
                      <a:pt x="9320" y="1702"/>
                    </a:lnTo>
                    <a:lnTo>
                      <a:pt x="12230" y="1702"/>
                    </a:lnTo>
                    <a:lnTo>
                      <a:pt x="12230" y="3305"/>
                    </a:lnTo>
                    <a:close/>
                    <a:moveTo>
                      <a:pt x="17520" y="20446"/>
                    </a:moveTo>
                    <a:lnTo>
                      <a:pt x="14610" y="20446"/>
                    </a:lnTo>
                    <a:lnTo>
                      <a:pt x="14610" y="18810"/>
                    </a:lnTo>
                    <a:lnTo>
                      <a:pt x="17520" y="18810"/>
                    </a:lnTo>
                    <a:lnTo>
                      <a:pt x="17520" y="20446"/>
                    </a:lnTo>
                    <a:close/>
                    <a:moveTo>
                      <a:pt x="17520" y="17919"/>
                    </a:moveTo>
                    <a:lnTo>
                      <a:pt x="14610" y="17919"/>
                    </a:lnTo>
                    <a:lnTo>
                      <a:pt x="14610" y="16473"/>
                    </a:lnTo>
                    <a:lnTo>
                      <a:pt x="17520" y="16473"/>
                    </a:lnTo>
                    <a:lnTo>
                      <a:pt x="17520" y="17919"/>
                    </a:lnTo>
                    <a:close/>
                    <a:moveTo>
                      <a:pt x="17520" y="15551"/>
                    </a:moveTo>
                    <a:lnTo>
                      <a:pt x="14610" y="15551"/>
                    </a:lnTo>
                    <a:lnTo>
                      <a:pt x="14610" y="13945"/>
                    </a:lnTo>
                    <a:lnTo>
                      <a:pt x="17520" y="13945"/>
                    </a:lnTo>
                    <a:lnTo>
                      <a:pt x="17520" y="15551"/>
                    </a:lnTo>
                    <a:close/>
                    <a:moveTo>
                      <a:pt x="17520" y="13150"/>
                    </a:moveTo>
                    <a:lnTo>
                      <a:pt x="14610" y="13150"/>
                    </a:lnTo>
                    <a:lnTo>
                      <a:pt x="14610" y="11496"/>
                    </a:lnTo>
                    <a:lnTo>
                      <a:pt x="17520" y="11496"/>
                    </a:lnTo>
                    <a:lnTo>
                      <a:pt x="17520" y="13150"/>
                    </a:lnTo>
                    <a:close/>
                    <a:moveTo>
                      <a:pt x="17520" y="10619"/>
                    </a:moveTo>
                    <a:lnTo>
                      <a:pt x="14610" y="10619"/>
                    </a:lnTo>
                    <a:lnTo>
                      <a:pt x="14610" y="8998"/>
                    </a:lnTo>
                    <a:lnTo>
                      <a:pt x="17520" y="8998"/>
                    </a:lnTo>
                    <a:lnTo>
                      <a:pt x="17520" y="10619"/>
                    </a:lnTo>
                    <a:close/>
                    <a:moveTo>
                      <a:pt x="17520" y="8188"/>
                    </a:moveTo>
                    <a:lnTo>
                      <a:pt x="14610" y="8188"/>
                    </a:lnTo>
                    <a:lnTo>
                      <a:pt x="14610" y="6564"/>
                    </a:lnTo>
                    <a:lnTo>
                      <a:pt x="17520" y="6564"/>
                    </a:lnTo>
                    <a:lnTo>
                      <a:pt x="17520" y="8188"/>
                    </a:lnTo>
                    <a:close/>
                    <a:moveTo>
                      <a:pt x="17520" y="5691"/>
                    </a:moveTo>
                    <a:lnTo>
                      <a:pt x="14610" y="5691"/>
                    </a:lnTo>
                    <a:lnTo>
                      <a:pt x="14610" y="4196"/>
                    </a:lnTo>
                    <a:lnTo>
                      <a:pt x="17520" y="4196"/>
                    </a:lnTo>
                    <a:lnTo>
                      <a:pt x="17520" y="5691"/>
                    </a:lnTo>
                    <a:close/>
                    <a:moveTo>
                      <a:pt x="17520" y="3305"/>
                    </a:moveTo>
                    <a:lnTo>
                      <a:pt x="14610" y="3305"/>
                    </a:lnTo>
                    <a:lnTo>
                      <a:pt x="14610" y="1702"/>
                    </a:lnTo>
                    <a:lnTo>
                      <a:pt x="17520" y="1702"/>
                    </a:lnTo>
                    <a:lnTo>
                      <a:pt x="17520" y="3305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176" name="Group 246"/>
              <p:cNvGrpSpPr/>
              <p:nvPr/>
            </p:nvGrpSpPr>
            <p:grpSpPr>
              <a:xfrm>
                <a:off x="238466" y="205913"/>
                <a:ext cx="808126" cy="2269513"/>
                <a:chOff x="0" y="0"/>
                <a:chExt cx="808125" cy="2269511"/>
              </a:xfrm>
            </p:grpSpPr>
            <p:sp>
              <p:nvSpPr>
                <p:cNvPr id="152" name="Freeform 130"/>
                <p:cNvSpPr/>
                <p:nvPr/>
              </p:nvSpPr>
              <p:spPr>
                <a:xfrm>
                  <a:off x="635045" y="0"/>
                  <a:ext cx="173081" cy="1942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3" name="Freeform 131"/>
                <p:cNvSpPr/>
                <p:nvPr/>
              </p:nvSpPr>
              <p:spPr>
                <a:xfrm>
                  <a:off x="318819" y="0"/>
                  <a:ext cx="173081" cy="1942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4" name="Freeform 132"/>
                <p:cNvSpPr/>
                <p:nvPr/>
              </p:nvSpPr>
              <p:spPr>
                <a:xfrm>
                  <a:off x="0" y="0"/>
                  <a:ext cx="170489" cy="19428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5" name="Freeform 133"/>
                <p:cNvSpPr/>
                <p:nvPr/>
              </p:nvSpPr>
              <p:spPr>
                <a:xfrm>
                  <a:off x="635045" y="302435"/>
                  <a:ext cx="173081" cy="18141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6" name="Freeform 134"/>
                <p:cNvSpPr/>
                <p:nvPr/>
              </p:nvSpPr>
              <p:spPr>
                <a:xfrm>
                  <a:off x="318819" y="302435"/>
                  <a:ext cx="173081" cy="18141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7" name="Freeform 135"/>
                <p:cNvSpPr/>
                <p:nvPr/>
              </p:nvSpPr>
              <p:spPr>
                <a:xfrm>
                  <a:off x="0" y="302435"/>
                  <a:ext cx="170489" cy="18141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8" name="Freeform 136"/>
                <p:cNvSpPr/>
                <p:nvPr/>
              </p:nvSpPr>
              <p:spPr>
                <a:xfrm>
                  <a:off x="635045" y="588784"/>
                  <a:ext cx="173081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59" name="Freeform 137"/>
                <p:cNvSpPr/>
                <p:nvPr/>
              </p:nvSpPr>
              <p:spPr>
                <a:xfrm>
                  <a:off x="318819" y="588784"/>
                  <a:ext cx="173081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0" name="Freeform 138"/>
                <p:cNvSpPr/>
                <p:nvPr/>
              </p:nvSpPr>
              <p:spPr>
                <a:xfrm>
                  <a:off x="0" y="588784"/>
                  <a:ext cx="170489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1" name="Freeform 139"/>
                <p:cNvSpPr/>
                <p:nvPr/>
              </p:nvSpPr>
              <p:spPr>
                <a:xfrm>
                  <a:off x="635045" y="884785"/>
                  <a:ext cx="173081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2" name="Freeform 140"/>
                <p:cNvSpPr/>
                <p:nvPr/>
              </p:nvSpPr>
              <p:spPr>
                <a:xfrm>
                  <a:off x="318819" y="884785"/>
                  <a:ext cx="173081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3" name="Freeform 141"/>
                <p:cNvSpPr/>
                <p:nvPr/>
              </p:nvSpPr>
              <p:spPr>
                <a:xfrm>
                  <a:off x="0" y="884785"/>
                  <a:ext cx="170489" cy="19589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4" name="Freeform 142"/>
                <p:cNvSpPr/>
                <p:nvPr/>
              </p:nvSpPr>
              <p:spPr>
                <a:xfrm>
                  <a:off x="635045" y="1187221"/>
                  <a:ext cx="173081" cy="20072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5" name="Freeform 143"/>
                <p:cNvSpPr/>
                <p:nvPr/>
              </p:nvSpPr>
              <p:spPr>
                <a:xfrm>
                  <a:off x="318819" y="1187221"/>
                  <a:ext cx="173081" cy="20072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6" name="Freeform 144"/>
                <p:cNvSpPr/>
                <p:nvPr/>
              </p:nvSpPr>
              <p:spPr>
                <a:xfrm>
                  <a:off x="0" y="1187221"/>
                  <a:ext cx="170489" cy="20072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7" name="Freeform 145"/>
                <p:cNvSpPr/>
                <p:nvPr/>
              </p:nvSpPr>
              <p:spPr>
                <a:xfrm>
                  <a:off x="635045" y="1483221"/>
                  <a:ext cx="173081" cy="1942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8" name="Freeform 146"/>
                <p:cNvSpPr/>
                <p:nvPr/>
              </p:nvSpPr>
              <p:spPr>
                <a:xfrm>
                  <a:off x="318819" y="1483221"/>
                  <a:ext cx="173081" cy="1942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69" name="Freeform 147"/>
                <p:cNvSpPr/>
                <p:nvPr/>
              </p:nvSpPr>
              <p:spPr>
                <a:xfrm>
                  <a:off x="0" y="1483221"/>
                  <a:ext cx="170489" cy="19428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0" name="Freeform 148"/>
                <p:cNvSpPr/>
                <p:nvPr/>
              </p:nvSpPr>
              <p:spPr>
                <a:xfrm>
                  <a:off x="635045" y="1788875"/>
                  <a:ext cx="173081" cy="17498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1" name="Freeform 149"/>
                <p:cNvSpPr/>
                <p:nvPr/>
              </p:nvSpPr>
              <p:spPr>
                <a:xfrm>
                  <a:off x="318819" y="1788875"/>
                  <a:ext cx="173081" cy="17498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2" name="Freeform 150"/>
                <p:cNvSpPr/>
                <p:nvPr/>
              </p:nvSpPr>
              <p:spPr>
                <a:xfrm>
                  <a:off x="0" y="1788875"/>
                  <a:ext cx="170489" cy="174984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3" name="Freeform 151"/>
                <p:cNvSpPr/>
                <p:nvPr/>
              </p:nvSpPr>
              <p:spPr>
                <a:xfrm>
                  <a:off x="635045" y="2072005"/>
                  <a:ext cx="173081" cy="19750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4" name="Freeform 152"/>
                <p:cNvSpPr/>
                <p:nvPr/>
              </p:nvSpPr>
              <p:spPr>
                <a:xfrm>
                  <a:off x="318819" y="2072005"/>
                  <a:ext cx="173081" cy="19750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75" name="Freeform 153"/>
                <p:cNvSpPr/>
                <p:nvPr/>
              </p:nvSpPr>
              <p:spPr>
                <a:xfrm>
                  <a:off x="0" y="2072005"/>
                  <a:ext cx="170489" cy="19750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grpSp>
          <p:nvGrpSpPr>
            <p:cNvPr id="294" name="Group 18"/>
            <p:cNvGrpSpPr/>
            <p:nvPr/>
          </p:nvGrpSpPr>
          <p:grpSpPr>
            <a:xfrm>
              <a:off x="5573527" y="547350"/>
              <a:ext cx="916994" cy="3096383"/>
              <a:chOff x="0" y="0"/>
              <a:chExt cx="916992" cy="3096381"/>
            </a:xfrm>
          </p:grpSpPr>
          <p:sp>
            <p:nvSpPr>
              <p:cNvPr id="178" name="Freeform 154"/>
              <p:cNvSpPr/>
              <p:nvPr/>
            </p:nvSpPr>
            <p:spPr>
              <a:xfrm>
                <a:off x="0" y="0"/>
                <a:ext cx="916992" cy="3096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232"/>
                    </a:lnTo>
                    <a:lnTo>
                      <a:pt x="6033" y="1232"/>
                    </a:lnTo>
                    <a:lnTo>
                      <a:pt x="6033" y="2904"/>
                    </a:lnTo>
                    <a:lnTo>
                      <a:pt x="0" y="2904"/>
                    </a:lnTo>
                    <a:lnTo>
                      <a:pt x="0" y="3288"/>
                    </a:lnTo>
                    <a:lnTo>
                      <a:pt x="6033" y="3288"/>
                    </a:lnTo>
                    <a:lnTo>
                      <a:pt x="6033" y="5013"/>
                    </a:lnTo>
                    <a:lnTo>
                      <a:pt x="0" y="5013"/>
                    </a:lnTo>
                    <a:lnTo>
                      <a:pt x="0" y="5341"/>
                    </a:lnTo>
                    <a:lnTo>
                      <a:pt x="6033" y="5341"/>
                    </a:lnTo>
                    <a:lnTo>
                      <a:pt x="6033" y="7092"/>
                    </a:lnTo>
                    <a:lnTo>
                      <a:pt x="0" y="7092"/>
                    </a:lnTo>
                    <a:lnTo>
                      <a:pt x="0" y="7464"/>
                    </a:lnTo>
                    <a:lnTo>
                      <a:pt x="6033" y="7464"/>
                    </a:lnTo>
                    <a:lnTo>
                      <a:pt x="6033" y="9120"/>
                    </a:lnTo>
                    <a:lnTo>
                      <a:pt x="0" y="9120"/>
                    </a:lnTo>
                    <a:lnTo>
                      <a:pt x="0" y="9505"/>
                    </a:lnTo>
                    <a:lnTo>
                      <a:pt x="6033" y="9505"/>
                    </a:lnTo>
                    <a:lnTo>
                      <a:pt x="6033" y="11258"/>
                    </a:lnTo>
                    <a:lnTo>
                      <a:pt x="0" y="11258"/>
                    </a:lnTo>
                    <a:lnTo>
                      <a:pt x="0" y="11627"/>
                    </a:lnTo>
                    <a:lnTo>
                      <a:pt x="6033" y="11627"/>
                    </a:lnTo>
                    <a:lnTo>
                      <a:pt x="6033" y="13327"/>
                    </a:lnTo>
                    <a:lnTo>
                      <a:pt x="0" y="13327"/>
                    </a:lnTo>
                    <a:lnTo>
                      <a:pt x="0" y="13696"/>
                    </a:lnTo>
                    <a:lnTo>
                      <a:pt x="6033" y="13696"/>
                    </a:lnTo>
                    <a:lnTo>
                      <a:pt x="6033" y="15421"/>
                    </a:lnTo>
                    <a:lnTo>
                      <a:pt x="0" y="15421"/>
                    </a:lnTo>
                    <a:lnTo>
                      <a:pt x="0" y="15737"/>
                    </a:lnTo>
                    <a:lnTo>
                      <a:pt x="6033" y="15737"/>
                    </a:lnTo>
                    <a:lnTo>
                      <a:pt x="6033" y="17490"/>
                    </a:lnTo>
                    <a:lnTo>
                      <a:pt x="0" y="17490"/>
                    </a:lnTo>
                    <a:lnTo>
                      <a:pt x="0" y="17874"/>
                    </a:lnTo>
                    <a:lnTo>
                      <a:pt x="6033" y="17874"/>
                    </a:lnTo>
                    <a:lnTo>
                      <a:pt x="6033" y="19613"/>
                    </a:lnTo>
                    <a:lnTo>
                      <a:pt x="0" y="196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613"/>
                    </a:lnTo>
                    <a:lnTo>
                      <a:pt x="15871" y="19613"/>
                    </a:lnTo>
                    <a:lnTo>
                      <a:pt x="15871" y="17874"/>
                    </a:lnTo>
                    <a:lnTo>
                      <a:pt x="21600" y="17874"/>
                    </a:lnTo>
                    <a:lnTo>
                      <a:pt x="21600" y="17490"/>
                    </a:lnTo>
                    <a:lnTo>
                      <a:pt x="15871" y="17490"/>
                    </a:lnTo>
                    <a:lnTo>
                      <a:pt x="15871" y="15737"/>
                    </a:lnTo>
                    <a:lnTo>
                      <a:pt x="21600" y="15737"/>
                    </a:lnTo>
                    <a:lnTo>
                      <a:pt x="21600" y="15421"/>
                    </a:lnTo>
                    <a:lnTo>
                      <a:pt x="15871" y="15421"/>
                    </a:lnTo>
                    <a:lnTo>
                      <a:pt x="15871" y="13696"/>
                    </a:lnTo>
                    <a:lnTo>
                      <a:pt x="21600" y="13696"/>
                    </a:lnTo>
                    <a:lnTo>
                      <a:pt x="21600" y="13327"/>
                    </a:lnTo>
                    <a:lnTo>
                      <a:pt x="15871" y="13327"/>
                    </a:lnTo>
                    <a:lnTo>
                      <a:pt x="15871" y="11627"/>
                    </a:lnTo>
                    <a:lnTo>
                      <a:pt x="21600" y="11627"/>
                    </a:lnTo>
                    <a:lnTo>
                      <a:pt x="21600" y="11258"/>
                    </a:lnTo>
                    <a:lnTo>
                      <a:pt x="15871" y="11258"/>
                    </a:lnTo>
                    <a:lnTo>
                      <a:pt x="15871" y="9505"/>
                    </a:lnTo>
                    <a:lnTo>
                      <a:pt x="21600" y="9505"/>
                    </a:lnTo>
                    <a:lnTo>
                      <a:pt x="21600" y="9120"/>
                    </a:lnTo>
                    <a:lnTo>
                      <a:pt x="15871" y="9120"/>
                    </a:lnTo>
                    <a:lnTo>
                      <a:pt x="15871" y="7464"/>
                    </a:lnTo>
                    <a:lnTo>
                      <a:pt x="21600" y="7464"/>
                    </a:lnTo>
                    <a:lnTo>
                      <a:pt x="21600" y="7092"/>
                    </a:lnTo>
                    <a:lnTo>
                      <a:pt x="15871" y="7092"/>
                    </a:lnTo>
                    <a:lnTo>
                      <a:pt x="15871" y="5341"/>
                    </a:lnTo>
                    <a:lnTo>
                      <a:pt x="21600" y="5341"/>
                    </a:lnTo>
                    <a:lnTo>
                      <a:pt x="21600" y="5013"/>
                    </a:lnTo>
                    <a:lnTo>
                      <a:pt x="15871" y="5013"/>
                    </a:lnTo>
                    <a:lnTo>
                      <a:pt x="15871" y="3288"/>
                    </a:lnTo>
                    <a:lnTo>
                      <a:pt x="21600" y="3288"/>
                    </a:lnTo>
                    <a:lnTo>
                      <a:pt x="21600" y="2904"/>
                    </a:lnTo>
                    <a:lnTo>
                      <a:pt x="15871" y="2904"/>
                    </a:lnTo>
                    <a:lnTo>
                      <a:pt x="15871" y="1232"/>
                    </a:lnTo>
                    <a:lnTo>
                      <a:pt x="21600" y="1232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851" y="19613"/>
                    </a:moveTo>
                    <a:lnTo>
                      <a:pt x="8039" y="19613"/>
                    </a:lnTo>
                    <a:lnTo>
                      <a:pt x="8039" y="17874"/>
                    </a:lnTo>
                    <a:lnTo>
                      <a:pt x="13851" y="17874"/>
                    </a:lnTo>
                    <a:lnTo>
                      <a:pt x="13851" y="19613"/>
                    </a:lnTo>
                    <a:close/>
                    <a:moveTo>
                      <a:pt x="13851" y="17490"/>
                    </a:moveTo>
                    <a:lnTo>
                      <a:pt x="8039" y="17490"/>
                    </a:lnTo>
                    <a:lnTo>
                      <a:pt x="8039" y="15737"/>
                    </a:lnTo>
                    <a:lnTo>
                      <a:pt x="13851" y="15737"/>
                    </a:lnTo>
                    <a:lnTo>
                      <a:pt x="13851" y="17490"/>
                    </a:lnTo>
                    <a:close/>
                    <a:moveTo>
                      <a:pt x="13851" y="15421"/>
                    </a:moveTo>
                    <a:lnTo>
                      <a:pt x="8039" y="15421"/>
                    </a:lnTo>
                    <a:lnTo>
                      <a:pt x="8039" y="13696"/>
                    </a:lnTo>
                    <a:lnTo>
                      <a:pt x="13851" y="13696"/>
                    </a:lnTo>
                    <a:lnTo>
                      <a:pt x="13851" y="15421"/>
                    </a:lnTo>
                    <a:close/>
                    <a:moveTo>
                      <a:pt x="13851" y="13327"/>
                    </a:moveTo>
                    <a:lnTo>
                      <a:pt x="8039" y="13327"/>
                    </a:lnTo>
                    <a:lnTo>
                      <a:pt x="8039" y="11627"/>
                    </a:lnTo>
                    <a:lnTo>
                      <a:pt x="13851" y="11627"/>
                    </a:lnTo>
                    <a:lnTo>
                      <a:pt x="13851" y="13327"/>
                    </a:lnTo>
                    <a:close/>
                    <a:moveTo>
                      <a:pt x="13851" y="11258"/>
                    </a:moveTo>
                    <a:lnTo>
                      <a:pt x="8039" y="11258"/>
                    </a:lnTo>
                    <a:lnTo>
                      <a:pt x="8039" y="9505"/>
                    </a:lnTo>
                    <a:lnTo>
                      <a:pt x="13851" y="9505"/>
                    </a:lnTo>
                    <a:lnTo>
                      <a:pt x="13851" y="11258"/>
                    </a:lnTo>
                    <a:close/>
                    <a:moveTo>
                      <a:pt x="13851" y="9120"/>
                    </a:moveTo>
                    <a:lnTo>
                      <a:pt x="8039" y="9120"/>
                    </a:lnTo>
                    <a:lnTo>
                      <a:pt x="8039" y="7464"/>
                    </a:lnTo>
                    <a:lnTo>
                      <a:pt x="13851" y="7464"/>
                    </a:lnTo>
                    <a:lnTo>
                      <a:pt x="13851" y="9120"/>
                    </a:lnTo>
                    <a:close/>
                    <a:moveTo>
                      <a:pt x="13851" y="7092"/>
                    </a:moveTo>
                    <a:lnTo>
                      <a:pt x="8039" y="7092"/>
                    </a:lnTo>
                    <a:lnTo>
                      <a:pt x="8039" y="5341"/>
                    </a:lnTo>
                    <a:lnTo>
                      <a:pt x="13851" y="5341"/>
                    </a:lnTo>
                    <a:lnTo>
                      <a:pt x="13851" y="7092"/>
                    </a:lnTo>
                    <a:close/>
                    <a:moveTo>
                      <a:pt x="13851" y="5013"/>
                    </a:moveTo>
                    <a:lnTo>
                      <a:pt x="8039" y="5013"/>
                    </a:lnTo>
                    <a:lnTo>
                      <a:pt x="8039" y="3288"/>
                    </a:lnTo>
                    <a:lnTo>
                      <a:pt x="13851" y="3288"/>
                    </a:lnTo>
                    <a:lnTo>
                      <a:pt x="13851" y="5013"/>
                    </a:lnTo>
                    <a:close/>
                    <a:moveTo>
                      <a:pt x="13851" y="2904"/>
                    </a:moveTo>
                    <a:lnTo>
                      <a:pt x="8039" y="2904"/>
                    </a:lnTo>
                    <a:lnTo>
                      <a:pt x="8039" y="1232"/>
                    </a:lnTo>
                    <a:lnTo>
                      <a:pt x="13851" y="1232"/>
                    </a:lnTo>
                    <a:lnTo>
                      <a:pt x="13851" y="2904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" name="Freeform 156"/>
              <p:cNvSpPr/>
              <p:nvPr/>
            </p:nvSpPr>
            <p:spPr>
              <a:xfrm>
                <a:off x="342148" y="2562658"/>
                <a:ext cx="245658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0" name="Freeform 157"/>
              <p:cNvSpPr/>
              <p:nvPr/>
            </p:nvSpPr>
            <p:spPr>
              <a:xfrm>
                <a:off x="342148" y="2257004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1" name="Freeform 158"/>
              <p:cNvSpPr/>
              <p:nvPr/>
            </p:nvSpPr>
            <p:spPr>
              <a:xfrm>
                <a:off x="342148" y="1964222"/>
                <a:ext cx="245658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2" name="Freeform 159"/>
              <p:cNvSpPr/>
              <p:nvPr/>
            </p:nvSpPr>
            <p:spPr>
              <a:xfrm>
                <a:off x="342148" y="1668220"/>
                <a:ext cx="245658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3" name="Freeform 160"/>
              <p:cNvSpPr/>
              <p:nvPr/>
            </p:nvSpPr>
            <p:spPr>
              <a:xfrm>
                <a:off x="342148" y="1362567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4" name="Freeform 161"/>
              <p:cNvSpPr/>
              <p:nvPr/>
            </p:nvSpPr>
            <p:spPr>
              <a:xfrm>
                <a:off x="342148" y="1071393"/>
                <a:ext cx="245658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5" name="Freeform 162"/>
              <p:cNvSpPr/>
              <p:nvPr/>
            </p:nvSpPr>
            <p:spPr>
              <a:xfrm>
                <a:off x="342148" y="765740"/>
                <a:ext cx="245658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6" name="Freeform 163"/>
              <p:cNvSpPr/>
              <p:nvPr/>
            </p:nvSpPr>
            <p:spPr>
              <a:xfrm>
                <a:off x="342148" y="471348"/>
                <a:ext cx="245658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7" name="Freeform 164"/>
              <p:cNvSpPr/>
              <p:nvPr/>
            </p:nvSpPr>
            <p:spPr>
              <a:xfrm>
                <a:off x="342148" y="176956"/>
                <a:ext cx="245658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8" name="Freeform 165"/>
              <p:cNvSpPr/>
              <p:nvPr/>
            </p:nvSpPr>
            <p:spPr>
              <a:xfrm>
                <a:off x="0" y="176956"/>
                <a:ext cx="256023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9" name="Freeform 166"/>
              <p:cNvSpPr/>
              <p:nvPr/>
            </p:nvSpPr>
            <p:spPr>
              <a:xfrm>
                <a:off x="0" y="176956"/>
                <a:ext cx="256023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0" name="Freeform 167"/>
              <p:cNvSpPr/>
              <p:nvPr/>
            </p:nvSpPr>
            <p:spPr>
              <a:xfrm>
                <a:off x="0" y="176956"/>
                <a:ext cx="256023" cy="239333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1" name="Freeform 169"/>
              <p:cNvSpPr/>
              <p:nvPr/>
            </p:nvSpPr>
            <p:spPr>
              <a:xfrm>
                <a:off x="342148" y="176956"/>
                <a:ext cx="245658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2" name="Freeform 170"/>
              <p:cNvSpPr/>
              <p:nvPr/>
            </p:nvSpPr>
            <p:spPr>
              <a:xfrm>
                <a:off x="342148" y="176956"/>
                <a:ext cx="245658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3" name="Freeform 171"/>
              <p:cNvSpPr/>
              <p:nvPr/>
            </p:nvSpPr>
            <p:spPr>
              <a:xfrm>
                <a:off x="342148" y="176956"/>
                <a:ext cx="245658" cy="239333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4" name="Freeform 173"/>
              <p:cNvSpPr/>
              <p:nvPr/>
            </p:nvSpPr>
            <p:spPr>
              <a:xfrm>
                <a:off x="673928" y="176956"/>
                <a:ext cx="243065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5" name="Freeform 174"/>
              <p:cNvSpPr/>
              <p:nvPr/>
            </p:nvSpPr>
            <p:spPr>
              <a:xfrm>
                <a:off x="673928" y="176956"/>
                <a:ext cx="243065" cy="2393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6" name="Freeform 175"/>
              <p:cNvSpPr/>
              <p:nvPr/>
            </p:nvSpPr>
            <p:spPr>
              <a:xfrm>
                <a:off x="673928" y="176956"/>
                <a:ext cx="243065" cy="239333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7" name="Freeform 176"/>
              <p:cNvSpPr/>
              <p:nvPr/>
            </p:nvSpPr>
            <p:spPr>
              <a:xfrm>
                <a:off x="673928" y="176956"/>
                <a:ext cx="243065" cy="239333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8" name="Freeform 177"/>
              <p:cNvSpPr/>
              <p:nvPr/>
            </p:nvSpPr>
            <p:spPr>
              <a:xfrm>
                <a:off x="0" y="471348"/>
                <a:ext cx="256023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9" name="Freeform 178"/>
              <p:cNvSpPr/>
              <p:nvPr/>
            </p:nvSpPr>
            <p:spPr>
              <a:xfrm>
                <a:off x="0" y="471348"/>
                <a:ext cx="256023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0" name="Freeform 179"/>
              <p:cNvSpPr/>
              <p:nvPr/>
            </p:nvSpPr>
            <p:spPr>
              <a:xfrm>
                <a:off x="0" y="471348"/>
                <a:ext cx="256023" cy="247376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1" name="Freeform 180"/>
              <p:cNvSpPr/>
              <p:nvPr/>
            </p:nvSpPr>
            <p:spPr>
              <a:xfrm>
                <a:off x="0" y="471348"/>
                <a:ext cx="256023" cy="247376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2" name="Freeform 181"/>
              <p:cNvSpPr/>
              <p:nvPr/>
            </p:nvSpPr>
            <p:spPr>
              <a:xfrm>
                <a:off x="342148" y="471348"/>
                <a:ext cx="245658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3" name="Freeform 182"/>
              <p:cNvSpPr/>
              <p:nvPr/>
            </p:nvSpPr>
            <p:spPr>
              <a:xfrm>
                <a:off x="342148" y="471348"/>
                <a:ext cx="245658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4" name="Freeform 183"/>
              <p:cNvSpPr/>
              <p:nvPr/>
            </p:nvSpPr>
            <p:spPr>
              <a:xfrm>
                <a:off x="342148" y="471348"/>
                <a:ext cx="245658" cy="247376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5" name="Freeform 184"/>
              <p:cNvSpPr/>
              <p:nvPr/>
            </p:nvSpPr>
            <p:spPr>
              <a:xfrm>
                <a:off x="342148" y="471348"/>
                <a:ext cx="245658" cy="247376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6" name="Freeform 185"/>
              <p:cNvSpPr/>
              <p:nvPr/>
            </p:nvSpPr>
            <p:spPr>
              <a:xfrm>
                <a:off x="673928" y="471348"/>
                <a:ext cx="243065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7" name="Freeform 186"/>
              <p:cNvSpPr/>
              <p:nvPr/>
            </p:nvSpPr>
            <p:spPr>
              <a:xfrm>
                <a:off x="673928" y="471348"/>
                <a:ext cx="243065" cy="24737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8" name="Freeform 187"/>
              <p:cNvSpPr/>
              <p:nvPr/>
            </p:nvSpPr>
            <p:spPr>
              <a:xfrm>
                <a:off x="673928" y="471348"/>
                <a:ext cx="243065" cy="247376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9" name="Freeform 188"/>
              <p:cNvSpPr/>
              <p:nvPr/>
            </p:nvSpPr>
            <p:spPr>
              <a:xfrm>
                <a:off x="673928" y="471348"/>
                <a:ext cx="243065" cy="247376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0" name="Freeform 189"/>
              <p:cNvSpPr/>
              <p:nvPr/>
            </p:nvSpPr>
            <p:spPr>
              <a:xfrm>
                <a:off x="0" y="765740"/>
                <a:ext cx="256023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1" name="Freeform 190"/>
              <p:cNvSpPr/>
              <p:nvPr/>
            </p:nvSpPr>
            <p:spPr>
              <a:xfrm>
                <a:off x="0" y="765740"/>
                <a:ext cx="256023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2" name="Freeform 191"/>
              <p:cNvSpPr/>
              <p:nvPr/>
            </p:nvSpPr>
            <p:spPr>
              <a:xfrm>
                <a:off x="0" y="765740"/>
                <a:ext cx="256023" cy="250594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Freeform 192"/>
              <p:cNvSpPr/>
              <p:nvPr/>
            </p:nvSpPr>
            <p:spPr>
              <a:xfrm>
                <a:off x="0" y="765740"/>
                <a:ext cx="256023" cy="250594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Freeform 193"/>
              <p:cNvSpPr/>
              <p:nvPr/>
            </p:nvSpPr>
            <p:spPr>
              <a:xfrm>
                <a:off x="342148" y="765740"/>
                <a:ext cx="245658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Freeform 194"/>
              <p:cNvSpPr/>
              <p:nvPr/>
            </p:nvSpPr>
            <p:spPr>
              <a:xfrm>
                <a:off x="342148" y="765740"/>
                <a:ext cx="245658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Freeform 195"/>
              <p:cNvSpPr/>
              <p:nvPr/>
            </p:nvSpPr>
            <p:spPr>
              <a:xfrm>
                <a:off x="342148" y="765740"/>
                <a:ext cx="245658" cy="250594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Freeform 196"/>
              <p:cNvSpPr/>
              <p:nvPr/>
            </p:nvSpPr>
            <p:spPr>
              <a:xfrm>
                <a:off x="342148" y="765740"/>
                <a:ext cx="245658" cy="250594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Freeform 197"/>
              <p:cNvSpPr/>
              <p:nvPr/>
            </p:nvSpPr>
            <p:spPr>
              <a:xfrm>
                <a:off x="673928" y="765740"/>
                <a:ext cx="243065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9" name="Freeform 198"/>
              <p:cNvSpPr/>
              <p:nvPr/>
            </p:nvSpPr>
            <p:spPr>
              <a:xfrm>
                <a:off x="673928" y="765740"/>
                <a:ext cx="243065" cy="250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Freeform 199"/>
              <p:cNvSpPr/>
              <p:nvPr/>
            </p:nvSpPr>
            <p:spPr>
              <a:xfrm>
                <a:off x="673928" y="765740"/>
                <a:ext cx="243065" cy="250594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1" name="Freeform 200"/>
              <p:cNvSpPr/>
              <p:nvPr/>
            </p:nvSpPr>
            <p:spPr>
              <a:xfrm>
                <a:off x="673928" y="765740"/>
                <a:ext cx="243065" cy="250594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2" name="Freeform 201"/>
              <p:cNvSpPr/>
              <p:nvPr/>
            </p:nvSpPr>
            <p:spPr>
              <a:xfrm>
                <a:off x="0" y="1071393"/>
                <a:ext cx="256023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Freeform 202"/>
              <p:cNvSpPr/>
              <p:nvPr/>
            </p:nvSpPr>
            <p:spPr>
              <a:xfrm>
                <a:off x="0" y="1071393"/>
                <a:ext cx="256023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4" name="Freeform 203"/>
              <p:cNvSpPr/>
              <p:nvPr/>
            </p:nvSpPr>
            <p:spPr>
              <a:xfrm>
                <a:off x="0" y="1071393"/>
                <a:ext cx="256023" cy="237723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5" name="Freeform 204"/>
              <p:cNvSpPr/>
              <p:nvPr/>
            </p:nvSpPr>
            <p:spPr>
              <a:xfrm>
                <a:off x="0" y="1071393"/>
                <a:ext cx="256023" cy="237723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6" name="Freeform 205"/>
              <p:cNvSpPr/>
              <p:nvPr/>
            </p:nvSpPr>
            <p:spPr>
              <a:xfrm>
                <a:off x="342148" y="1071393"/>
                <a:ext cx="245658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7" name="Freeform 206"/>
              <p:cNvSpPr/>
              <p:nvPr/>
            </p:nvSpPr>
            <p:spPr>
              <a:xfrm>
                <a:off x="342148" y="1071393"/>
                <a:ext cx="245658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8" name="Freeform 207"/>
              <p:cNvSpPr/>
              <p:nvPr/>
            </p:nvSpPr>
            <p:spPr>
              <a:xfrm>
                <a:off x="342148" y="1071393"/>
                <a:ext cx="245658" cy="237723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9" name="Freeform 208"/>
              <p:cNvSpPr/>
              <p:nvPr/>
            </p:nvSpPr>
            <p:spPr>
              <a:xfrm>
                <a:off x="342148" y="1071393"/>
                <a:ext cx="245658" cy="237723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0" name="Freeform 209"/>
              <p:cNvSpPr/>
              <p:nvPr/>
            </p:nvSpPr>
            <p:spPr>
              <a:xfrm>
                <a:off x="673928" y="1071393"/>
                <a:ext cx="243065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1" name="Freeform 210"/>
              <p:cNvSpPr/>
              <p:nvPr/>
            </p:nvSpPr>
            <p:spPr>
              <a:xfrm>
                <a:off x="673928" y="1071393"/>
                <a:ext cx="243065" cy="2377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2" name="Freeform 211"/>
              <p:cNvSpPr/>
              <p:nvPr/>
            </p:nvSpPr>
            <p:spPr>
              <a:xfrm>
                <a:off x="673928" y="1071393"/>
                <a:ext cx="243065" cy="237723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3" name="Freeform 212"/>
              <p:cNvSpPr/>
              <p:nvPr/>
            </p:nvSpPr>
            <p:spPr>
              <a:xfrm>
                <a:off x="673928" y="1071393"/>
                <a:ext cx="243065" cy="237723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4" name="Freeform 213"/>
              <p:cNvSpPr/>
              <p:nvPr/>
            </p:nvSpPr>
            <p:spPr>
              <a:xfrm>
                <a:off x="0" y="1362567"/>
                <a:ext cx="256023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5" name="Freeform 214"/>
              <p:cNvSpPr/>
              <p:nvPr/>
            </p:nvSpPr>
            <p:spPr>
              <a:xfrm>
                <a:off x="0" y="1362567"/>
                <a:ext cx="256023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6" name="Freeform 215"/>
              <p:cNvSpPr/>
              <p:nvPr/>
            </p:nvSpPr>
            <p:spPr>
              <a:xfrm>
                <a:off x="0" y="1362567"/>
                <a:ext cx="256023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7" name="Freeform 216"/>
              <p:cNvSpPr/>
              <p:nvPr/>
            </p:nvSpPr>
            <p:spPr>
              <a:xfrm>
                <a:off x="0" y="1362567"/>
                <a:ext cx="256023" cy="250595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Freeform 217"/>
              <p:cNvSpPr/>
              <p:nvPr/>
            </p:nvSpPr>
            <p:spPr>
              <a:xfrm>
                <a:off x="342148" y="1362567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Freeform 218"/>
              <p:cNvSpPr/>
              <p:nvPr/>
            </p:nvSpPr>
            <p:spPr>
              <a:xfrm>
                <a:off x="342148" y="1362567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0" name="Freeform 219"/>
              <p:cNvSpPr/>
              <p:nvPr/>
            </p:nvSpPr>
            <p:spPr>
              <a:xfrm>
                <a:off x="342148" y="1362567"/>
                <a:ext cx="245658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1" name="Freeform 220"/>
              <p:cNvSpPr/>
              <p:nvPr/>
            </p:nvSpPr>
            <p:spPr>
              <a:xfrm>
                <a:off x="342148" y="1362567"/>
                <a:ext cx="245658" cy="25059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2" name="Freeform 221"/>
              <p:cNvSpPr/>
              <p:nvPr/>
            </p:nvSpPr>
            <p:spPr>
              <a:xfrm>
                <a:off x="673928" y="1362567"/>
                <a:ext cx="243065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Freeform 222"/>
              <p:cNvSpPr/>
              <p:nvPr/>
            </p:nvSpPr>
            <p:spPr>
              <a:xfrm>
                <a:off x="673928" y="1362567"/>
                <a:ext cx="243065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4" name="Freeform 223"/>
              <p:cNvSpPr/>
              <p:nvPr/>
            </p:nvSpPr>
            <p:spPr>
              <a:xfrm>
                <a:off x="673928" y="1362567"/>
                <a:ext cx="243065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5" name="Freeform 224"/>
              <p:cNvSpPr/>
              <p:nvPr/>
            </p:nvSpPr>
            <p:spPr>
              <a:xfrm>
                <a:off x="673928" y="1362567"/>
                <a:ext cx="243065" cy="25059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6" name="Freeform 225"/>
              <p:cNvSpPr/>
              <p:nvPr/>
            </p:nvSpPr>
            <p:spPr>
              <a:xfrm>
                <a:off x="0" y="1668220"/>
                <a:ext cx="256023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7" name="Freeform 226"/>
              <p:cNvSpPr/>
              <p:nvPr/>
            </p:nvSpPr>
            <p:spPr>
              <a:xfrm>
                <a:off x="0" y="1668220"/>
                <a:ext cx="256023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8" name="Freeform 227"/>
              <p:cNvSpPr/>
              <p:nvPr/>
            </p:nvSpPr>
            <p:spPr>
              <a:xfrm>
                <a:off x="0" y="1668220"/>
                <a:ext cx="256023" cy="244158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9" name="Freeform 228"/>
              <p:cNvSpPr/>
              <p:nvPr/>
            </p:nvSpPr>
            <p:spPr>
              <a:xfrm>
                <a:off x="0" y="1668220"/>
                <a:ext cx="256023" cy="244158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0" name="Freeform 229"/>
              <p:cNvSpPr/>
              <p:nvPr/>
            </p:nvSpPr>
            <p:spPr>
              <a:xfrm>
                <a:off x="342148" y="1668220"/>
                <a:ext cx="245658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1" name="Freeform 230"/>
              <p:cNvSpPr/>
              <p:nvPr/>
            </p:nvSpPr>
            <p:spPr>
              <a:xfrm>
                <a:off x="342148" y="1668220"/>
                <a:ext cx="245658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2" name="Freeform 231"/>
              <p:cNvSpPr/>
              <p:nvPr/>
            </p:nvSpPr>
            <p:spPr>
              <a:xfrm>
                <a:off x="342148" y="1668220"/>
                <a:ext cx="245658" cy="244158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3" name="Freeform 232"/>
              <p:cNvSpPr/>
              <p:nvPr/>
            </p:nvSpPr>
            <p:spPr>
              <a:xfrm>
                <a:off x="342148" y="1668220"/>
                <a:ext cx="245658" cy="24415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4" name="Freeform 233"/>
              <p:cNvSpPr/>
              <p:nvPr/>
            </p:nvSpPr>
            <p:spPr>
              <a:xfrm>
                <a:off x="673928" y="1668220"/>
                <a:ext cx="243065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5" name="Freeform 234"/>
              <p:cNvSpPr/>
              <p:nvPr/>
            </p:nvSpPr>
            <p:spPr>
              <a:xfrm>
                <a:off x="673928" y="1668220"/>
                <a:ext cx="243065" cy="24415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6" name="Freeform 235"/>
              <p:cNvSpPr/>
              <p:nvPr/>
            </p:nvSpPr>
            <p:spPr>
              <a:xfrm>
                <a:off x="673928" y="1668220"/>
                <a:ext cx="243065" cy="244158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7" name="Freeform 236"/>
              <p:cNvSpPr/>
              <p:nvPr/>
            </p:nvSpPr>
            <p:spPr>
              <a:xfrm>
                <a:off x="673928" y="1668220"/>
                <a:ext cx="243065" cy="24415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8" name="Freeform 237"/>
              <p:cNvSpPr/>
              <p:nvPr/>
            </p:nvSpPr>
            <p:spPr>
              <a:xfrm>
                <a:off x="0" y="1964222"/>
                <a:ext cx="256023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9" name="Freeform 238"/>
              <p:cNvSpPr/>
              <p:nvPr/>
            </p:nvSpPr>
            <p:spPr>
              <a:xfrm>
                <a:off x="0" y="1964222"/>
                <a:ext cx="256023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Freeform 239"/>
              <p:cNvSpPr/>
              <p:nvPr/>
            </p:nvSpPr>
            <p:spPr>
              <a:xfrm>
                <a:off x="0" y="1964222"/>
                <a:ext cx="256023" cy="24737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1" name="Freeform 240"/>
              <p:cNvSpPr/>
              <p:nvPr/>
            </p:nvSpPr>
            <p:spPr>
              <a:xfrm>
                <a:off x="0" y="1964222"/>
                <a:ext cx="256023" cy="247375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2" name="Freeform 241"/>
              <p:cNvSpPr/>
              <p:nvPr/>
            </p:nvSpPr>
            <p:spPr>
              <a:xfrm>
                <a:off x="342148" y="1964222"/>
                <a:ext cx="245658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Freeform 242"/>
              <p:cNvSpPr/>
              <p:nvPr/>
            </p:nvSpPr>
            <p:spPr>
              <a:xfrm>
                <a:off x="342148" y="1964222"/>
                <a:ext cx="245658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4" name="Freeform 243"/>
              <p:cNvSpPr/>
              <p:nvPr/>
            </p:nvSpPr>
            <p:spPr>
              <a:xfrm>
                <a:off x="342148" y="1964222"/>
                <a:ext cx="245658" cy="24737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5" name="Freeform 244"/>
              <p:cNvSpPr/>
              <p:nvPr/>
            </p:nvSpPr>
            <p:spPr>
              <a:xfrm>
                <a:off x="342148" y="1964222"/>
                <a:ext cx="245658" cy="24737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Freeform 245"/>
              <p:cNvSpPr/>
              <p:nvPr/>
            </p:nvSpPr>
            <p:spPr>
              <a:xfrm>
                <a:off x="673928" y="1964222"/>
                <a:ext cx="243065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7" name="Freeform 246"/>
              <p:cNvSpPr/>
              <p:nvPr/>
            </p:nvSpPr>
            <p:spPr>
              <a:xfrm>
                <a:off x="673928" y="1964222"/>
                <a:ext cx="243065" cy="2473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8" name="Freeform 247"/>
              <p:cNvSpPr/>
              <p:nvPr/>
            </p:nvSpPr>
            <p:spPr>
              <a:xfrm>
                <a:off x="673928" y="1964222"/>
                <a:ext cx="243065" cy="24737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9" name="Freeform 248"/>
              <p:cNvSpPr/>
              <p:nvPr/>
            </p:nvSpPr>
            <p:spPr>
              <a:xfrm>
                <a:off x="673928" y="1964222"/>
                <a:ext cx="243065" cy="24737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0" name="Freeform 249"/>
              <p:cNvSpPr/>
              <p:nvPr/>
            </p:nvSpPr>
            <p:spPr>
              <a:xfrm>
                <a:off x="0" y="2257004"/>
                <a:ext cx="256023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1" name="Freeform 250"/>
              <p:cNvSpPr/>
              <p:nvPr/>
            </p:nvSpPr>
            <p:spPr>
              <a:xfrm>
                <a:off x="0" y="2257004"/>
                <a:ext cx="256023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Freeform 251"/>
              <p:cNvSpPr/>
              <p:nvPr/>
            </p:nvSpPr>
            <p:spPr>
              <a:xfrm>
                <a:off x="0" y="2257004"/>
                <a:ext cx="256023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3" name="Freeform 252"/>
              <p:cNvSpPr/>
              <p:nvPr/>
            </p:nvSpPr>
            <p:spPr>
              <a:xfrm>
                <a:off x="0" y="2257004"/>
                <a:ext cx="256023" cy="250595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4" name="Freeform 253"/>
              <p:cNvSpPr/>
              <p:nvPr/>
            </p:nvSpPr>
            <p:spPr>
              <a:xfrm>
                <a:off x="342148" y="2257004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5" name="Freeform 254"/>
              <p:cNvSpPr/>
              <p:nvPr/>
            </p:nvSpPr>
            <p:spPr>
              <a:xfrm>
                <a:off x="342148" y="2257004"/>
                <a:ext cx="245658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6" name="Freeform 255"/>
              <p:cNvSpPr/>
              <p:nvPr/>
            </p:nvSpPr>
            <p:spPr>
              <a:xfrm>
                <a:off x="342148" y="2257004"/>
                <a:ext cx="245658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7" name="Freeform 256"/>
              <p:cNvSpPr/>
              <p:nvPr/>
            </p:nvSpPr>
            <p:spPr>
              <a:xfrm>
                <a:off x="342148" y="2257004"/>
                <a:ext cx="245658" cy="25059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Freeform 257"/>
              <p:cNvSpPr/>
              <p:nvPr/>
            </p:nvSpPr>
            <p:spPr>
              <a:xfrm>
                <a:off x="673928" y="2257004"/>
                <a:ext cx="243065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9" name="Freeform 258"/>
              <p:cNvSpPr/>
              <p:nvPr/>
            </p:nvSpPr>
            <p:spPr>
              <a:xfrm>
                <a:off x="673928" y="2257004"/>
                <a:ext cx="243065" cy="250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0" name="Freeform 259"/>
              <p:cNvSpPr/>
              <p:nvPr/>
            </p:nvSpPr>
            <p:spPr>
              <a:xfrm>
                <a:off x="673928" y="2257004"/>
                <a:ext cx="243065" cy="25059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1" name="Freeform 260"/>
              <p:cNvSpPr/>
              <p:nvPr/>
            </p:nvSpPr>
            <p:spPr>
              <a:xfrm>
                <a:off x="673928" y="2257004"/>
                <a:ext cx="243065" cy="25059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2" name="Freeform 261"/>
              <p:cNvSpPr/>
              <p:nvPr/>
            </p:nvSpPr>
            <p:spPr>
              <a:xfrm>
                <a:off x="0" y="2562658"/>
                <a:ext cx="256023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3" name="Freeform 262"/>
              <p:cNvSpPr/>
              <p:nvPr/>
            </p:nvSpPr>
            <p:spPr>
              <a:xfrm>
                <a:off x="0" y="2562658"/>
                <a:ext cx="256023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4" name="Freeform 263"/>
              <p:cNvSpPr/>
              <p:nvPr/>
            </p:nvSpPr>
            <p:spPr>
              <a:xfrm>
                <a:off x="0" y="2562658"/>
                <a:ext cx="256023" cy="24898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5" name="Freeform 264"/>
              <p:cNvSpPr/>
              <p:nvPr/>
            </p:nvSpPr>
            <p:spPr>
              <a:xfrm>
                <a:off x="0" y="2562658"/>
                <a:ext cx="256023" cy="248985"/>
              </a:xfrm>
              <a:prstGeom prst="rect">
                <a:avLst/>
              </a:prstGeom>
              <a:solidFill>
                <a:srgbClr val="1679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6" name="Freeform 265"/>
              <p:cNvSpPr/>
              <p:nvPr/>
            </p:nvSpPr>
            <p:spPr>
              <a:xfrm>
                <a:off x="342148" y="2562658"/>
                <a:ext cx="245658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7" name="Freeform 266"/>
              <p:cNvSpPr/>
              <p:nvPr/>
            </p:nvSpPr>
            <p:spPr>
              <a:xfrm>
                <a:off x="342148" y="2562658"/>
                <a:ext cx="245658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8" name="Freeform 267"/>
              <p:cNvSpPr/>
              <p:nvPr/>
            </p:nvSpPr>
            <p:spPr>
              <a:xfrm>
                <a:off x="342148" y="2562658"/>
                <a:ext cx="245658" cy="248985"/>
              </a:xfrm>
              <a:prstGeom prst="rect">
                <a:avLst/>
              </a:prstGeom>
              <a:solidFill>
                <a:srgbClr val="A8A0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9" name="Freeform 268"/>
              <p:cNvSpPr/>
              <p:nvPr/>
            </p:nvSpPr>
            <p:spPr>
              <a:xfrm>
                <a:off x="342148" y="2562658"/>
                <a:ext cx="245658" cy="24898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0" name="Freeform 269"/>
              <p:cNvSpPr/>
              <p:nvPr/>
            </p:nvSpPr>
            <p:spPr>
              <a:xfrm>
                <a:off x="673928" y="2562658"/>
                <a:ext cx="243065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1" name="Freeform 270"/>
              <p:cNvSpPr/>
              <p:nvPr/>
            </p:nvSpPr>
            <p:spPr>
              <a:xfrm>
                <a:off x="673928" y="2562658"/>
                <a:ext cx="243065" cy="24898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2" name="Freeform 271"/>
              <p:cNvSpPr/>
              <p:nvPr/>
            </p:nvSpPr>
            <p:spPr>
              <a:xfrm>
                <a:off x="673928" y="2562658"/>
                <a:ext cx="243065" cy="248985"/>
              </a:xfrm>
              <a:prstGeom prst="rect">
                <a:avLst/>
              </a:prstGeom>
              <a:solidFill>
                <a:srgbClr val="978D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3" name="Freeform 272"/>
              <p:cNvSpPr/>
              <p:nvPr/>
            </p:nvSpPr>
            <p:spPr>
              <a:xfrm>
                <a:off x="673928" y="2562658"/>
                <a:ext cx="243065" cy="248985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06" name="Group 19"/>
            <p:cNvGrpSpPr/>
            <p:nvPr/>
          </p:nvGrpSpPr>
          <p:grpSpPr>
            <a:xfrm>
              <a:off x="9803719" y="2144396"/>
              <a:ext cx="865150" cy="1498944"/>
              <a:chOff x="0" y="0"/>
              <a:chExt cx="865149" cy="1498943"/>
            </a:xfrm>
          </p:grpSpPr>
          <p:sp>
            <p:nvSpPr>
              <p:cNvPr id="295" name="Freeform 360"/>
              <p:cNvSpPr/>
              <p:nvPr/>
            </p:nvSpPr>
            <p:spPr>
              <a:xfrm>
                <a:off x="0" y="0"/>
                <a:ext cx="865150" cy="149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8317" y="18172"/>
                    </a:moveTo>
                    <a:lnTo>
                      <a:pt x="4364" y="18172"/>
                    </a:lnTo>
                    <a:lnTo>
                      <a:pt x="4364" y="15853"/>
                    </a:lnTo>
                    <a:lnTo>
                      <a:pt x="8317" y="15853"/>
                    </a:lnTo>
                    <a:lnTo>
                      <a:pt x="8317" y="18172"/>
                    </a:lnTo>
                    <a:close/>
                    <a:moveTo>
                      <a:pt x="8317" y="14665"/>
                    </a:moveTo>
                    <a:lnTo>
                      <a:pt x="4364" y="14665"/>
                    </a:lnTo>
                    <a:lnTo>
                      <a:pt x="4364" y="12230"/>
                    </a:lnTo>
                    <a:lnTo>
                      <a:pt x="8317" y="12230"/>
                    </a:lnTo>
                    <a:lnTo>
                      <a:pt x="8317" y="14665"/>
                    </a:lnTo>
                    <a:close/>
                    <a:moveTo>
                      <a:pt x="8317" y="11042"/>
                    </a:moveTo>
                    <a:lnTo>
                      <a:pt x="4364" y="11042"/>
                    </a:lnTo>
                    <a:lnTo>
                      <a:pt x="4364" y="8718"/>
                    </a:lnTo>
                    <a:lnTo>
                      <a:pt x="8317" y="8718"/>
                    </a:lnTo>
                    <a:lnTo>
                      <a:pt x="8317" y="11042"/>
                    </a:lnTo>
                    <a:close/>
                    <a:moveTo>
                      <a:pt x="8317" y="7587"/>
                    </a:moveTo>
                    <a:lnTo>
                      <a:pt x="4364" y="7587"/>
                    </a:lnTo>
                    <a:lnTo>
                      <a:pt x="4364" y="5153"/>
                    </a:lnTo>
                    <a:lnTo>
                      <a:pt x="8317" y="5153"/>
                    </a:lnTo>
                    <a:lnTo>
                      <a:pt x="8317" y="7587"/>
                    </a:lnTo>
                    <a:close/>
                    <a:moveTo>
                      <a:pt x="8317" y="3965"/>
                    </a:moveTo>
                    <a:lnTo>
                      <a:pt x="4364" y="3965"/>
                    </a:lnTo>
                    <a:lnTo>
                      <a:pt x="4364" y="1556"/>
                    </a:lnTo>
                    <a:lnTo>
                      <a:pt x="8317" y="1556"/>
                    </a:lnTo>
                    <a:lnTo>
                      <a:pt x="8317" y="3965"/>
                    </a:lnTo>
                    <a:close/>
                    <a:moveTo>
                      <a:pt x="17324" y="18172"/>
                    </a:moveTo>
                    <a:lnTo>
                      <a:pt x="12975" y="18172"/>
                    </a:lnTo>
                    <a:lnTo>
                      <a:pt x="12975" y="15853"/>
                    </a:lnTo>
                    <a:lnTo>
                      <a:pt x="17324" y="15853"/>
                    </a:lnTo>
                    <a:lnTo>
                      <a:pt x="17324" y="18172"/>
                    </a:lnTo>
                    <a:close/>
                    <a:moveTo>
                      <a:pt x="17324" y="14665"/>
                    </a:moveTo>
                    <a:lnTo>
                      <a:pt x="12975" y="14665"/>
                    </a:lnTo>
                    <a:lnTo>
                      <a:pt x="12975" y="12230"/>
                    </a:lnTo>
                    <a:lnTo>
                      <a:pt x="17324" y="12230"/>
                    </a:lnTo>
                    <a:lnTo>
                      <a:pt x="17324" y="14665"/>
                    </a:lnTo>
                    <a:close/>
                    <a:moveTo>
                      <a:pt x="17324" y="11042"/>
                    </a:moveTo>
                    <a:lnTo>
                      <a:pt x="12975" y="11042"/>
                    </a:lnTo>
                    <a:lnTo>
                      <a:pt x="12975" y="8718"/>
                    </a:lnTo>
                    <a:lnTo>
                      <a:pt x="17324" y="8718"/>
                    </a:lnTo>
                    <a:lnTo>
                      <a:pt x="17324" y="11042"/>
                    </a:lnTo>
                    <a:close/>
                    <a:moveTo>
                      <a:pt x="17324" y="7587"/>
                    </a:moveTo>
                    <a:lnTo>
                      <a:pt x="12975" y="7587"/>
                    </a:lnTo>
                    <a:lnTo>
                      <a:pt x="12975" y="5153"/>
                    </a:lnTo>
                    <a:lnTo>
                      <a:pt x="17324" y="5153"/>
                    </a:lnTo>
                    <a:lnTo>
                      <a:pt x="17324" y="7587"/>
                    </a:lnTo>
                    <a:close/>
                    <a:moveTo>
                      <a:pt x="17324" y="3965"/>
                    </a:moveTo>
                    <a:lnTo>
                      <a:pt x="12975" y="3965"/>
                    </a:lnTo>
                    <a:lnTo>
                      <a:pt x="12975" y="1556"/>
                    </a:lnTo>
                    <a:lnTo>
                      <a:pt x="17324" y="1556"/>
                    </a:lnTo>
                    <a:lnTo>
                      <a:pt x="17324" y="3965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6" name="Freeform 361"/>
              <p:cNvSpPr/>
              <p:nvPr/>
            </p:nvSpPr>
            <p:spPr>
              <a:xfrm>
                <a:off x="173664" y="107783"/>
                <a:ext cx="157531" cy="1669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7" name="Freeform 362"/>
              <p:cNvSpPr/>
              <p:nvPr/>
            </p:nvSpPr>
            <p:spPr>
              <a:xfrm>
                <a:off x="518405" y="107783"/>
                <a:ext cx="173081" cy="1669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8" name="Freeform 363"/>
              <p:cNvSpPr/>
              <p:nvPr/>
            </p:nvSpPr>
            <p:spPr>
              <a:xfrm>
                <a:off x="173664" y="357132"/>
                <a:ext cx="157531" cy="1685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99" name="Freeform 364"/>
              <p:cNvSpPr/>
              <p:nvPr/>
            </p:nvSpPr>
            <p:spPr>
              <a:xfrm>
                <a:off x="518405" y="357132"/>
                <a:ext cx="173081" cy="1685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0" name="Freeform 365"/>
              <p:cNvSpPr/>
              <p:nvPr/>
            </p:nvSpPr>
            <p:spPr>
              <a:xfrm>
                <a:off x="173664" y="604871"/>
                <a:ext cx="157531" cy="1605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1" name="Freeform 366"/>
              <p:cNvSpPr/>
              <p:nvPr/>
            </p:nvSpPr>
            <p:spPr>
              <a:xfrm>
                <a:off x="518405" y="604871"/>
                <a:ext cx="173081" cy="1605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2" name="Freeform 367"/>
              <p:cNvSpPr/>
              <p:nvPr/>
            </p:nvSpPr>
            <p:spPr>
              <a:xfrm>
                <a:off x="173664" y="847785"/>
                <a:ext cx="157531" cy="1685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3" name="Freeform 368"/>
              <p:cNvSpPr/>
              <p:nvPr/>
            </p:nvSpPr>
            <p:spPr>
              <a:xfrm>
                <a:off x="518405" y="847785"/>
                <a:ext cx="173081" cy="16855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4" name="Freeform 369"/>
              <p:cNvSpPr/>
              <p:nvPr/>
            </p:nvSpPr>
            <p:spPr>
              <a:xfrm>
                <a:off x="173664" y="1098742"/>
                <a:ext cx="157531" cy="1605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5" name="Freeform 370"/>
              <p:cNvSpPr/>
              <p:nvPr/>
            </p:nvSpPr>
            <p:spPr>
              <a:xfrm>
                <a:off x="518405" y="1098742"/>
                <a:ext cx="173081" cy="1605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07" name="Freeform 379"/>
            <p:cNvSpPr/>
            <p:nvPr/>
          </p:nvSpPr>
          <p:spPr>
            <a:xfrm>
              <a:off x="0" y="3630442"/>
              <a:ext cx="24378207" cy="314795"/>
            </a:xfrm>
            <a:prstGeom prst="rect">
              <a:avLst/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19" name="Group 22"/>
            <p:cNvGrpSpPr/>
            <p:nvPr/>
          </p:nvGrpSpPr>
          <p:grpSpPr>
            <a:xfrm>
              <a:off x="3572481" y="1730960"/>
              <a:ext cx="1145090" cy="1910771"/>
              <a:chOff x="0" y="0"/>
              <a:chExt cx="1145088" cy="1910769"/>
            </a:xfrm>
          </p:grpSpPr>
          <p:sp>
            <p:nvSpPr>
              <p:cNvPr id="308" name="Freeform 340"/>
              <p:cNvSpPr/>
              <p:nvPr/>
            </p:nvSpPr>
            <p:spPr>
              <a:xfrm>
                <a:off x="0" y="0"/>
                <a:ext cx="1145089" cy="1910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64" y="1909"/>
                    </a:moveTo>
                    <a:lnTo>
                      <a:pt x="17664" y="0"/>
                    </a:lnTo>
                    <a:lnTo>
                      <a:pt x="12474" y="0"/>
                    </a:lnTo>
                    <a:lnTo>
                      <a:pt x="12474" y="1909"/>
                    </a:lnTo>
                    <a:lnTo>
                      <a:pt x="0" y="190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09"/>
                    </a:lnTo>
                    <a:lnTo>
                      <a:pt x="17664" y="1909"/>
                    </a:lnTo>
                    <a:close/>
                    <a:moveTo>
                      <a:pt x="8416" y="16247"/>
                    </a:moveTo>
                    <a:lnTo>
                      <a:pt x="5367" y="16247"/>
                    </a:lnTo>
                    <a:lnTo>
                      <a:pt x="5367" y="14672"/>
                    </a:lnTo>
                    <a:lnTo>
                      <a:pt x="8416" y="14672"/>
                    </a:lnTo>
                    <a:lnTo>
                      <a:pt x="8416" y="16247"/>
                    </a:lnTo>
                    <a:close/>
                    <a:moveTo>
                      <a:pt x="8416" y="13715"/>
                    </a:moveTo>
                    <a:lnTo>
                      <a:pt x="5367" y="13715"/>
                    </a:lnTo>
                    <a:lnTo>
                      <a:pt x="5367" y="12008"/>
                    </a:lnTo>
                    <a:lnTo>
                      <a:pt x="8416" y="12008"/>
                    </a:lnTo>
                    <a:lnTo>
                      <a:pt x="8416" y="13715"/>
                    </a:lnTo>
                    <a:close/>
                    <a:moveTo>
                      <a:pt x="8416" y="11031"/>
                    </a:moveTo>
                    <a:lnTo>
                      <a:pt x="5367" y="11031"/>
                    </a:lnTo>
                    <a:lnTo>
                      <a:pt x="5367" y="9501"/>
                    </a:lnTo>
                    <a:lnTo>
                      <a:pt x="8416" y="9501"/>
                    </a:lnTo>
                    <a:lnTo>
                      <a:pt x="8416" y="11031"/>
                    </a:lnTo>
                    <a:close/>
                    <a:moveTo>
                      <a:pt x="8416" y="8478"/>
                    </a:moveTo>
                    <a:lnTo>
                      <a:pt x="5367" y="8478"/>
                    </a:lnTo>
                    <a:lnTo>
                      <a:pt x="5367" y="6878"/>
                    </a:lnTo>
                    <a:lnTo>
                      <a:pt x="8416" y="6878"/>
                    </a:lnTo>
                    <a:lnTo>
                      <a:pt x="8416" y="8478"/>
                    </a:lnTo>
                    <a:close/>
                    <a:moveTo>
                      <a:pt x="8416" y="5880"/>
                    </a:moveTo>
                    <a:lnTo>
                      <a:pt x="5367" y="5880"/>
                    </a:lnTo>
                    <a:lnTo>
                      <a:pt x="5367" y="4214"/>
                    </a:lnTo>
                    <a:lnTo>
                      <a:pt x="8416" y="4214"/>
                    </a:lnTo>
                    <a:lnTo>
                      <a:pt x="8416" y="5880"/>
                    </a:lnTo>
                    <a:close/>
                    <a:moveTo>
                      <a:pt x="16289" y="16247"/>
                    </a:moveTo>
                    <a:lnTo>
                      <a:pt x="13007" y="16247"/>
                    </a:lnTo>
                    <a:lnTo>
                      <a:pt x="13007" y="14672"/>
                    </a:lnTo>
                    <a:lnTo>
                      <a:pt x="16289" y="14672"/>
                    </a:lnTo>
                    <a:lnTo>
                      <a:pt x="16289" y="16247"/>
                    </a:lnTo>
                    <a:close/>
                    <a:moveTo>
                      <a:pt x="16289" y="13715"/>
                    </a:moveTo>
                    <a:lnTo>
                      <a:pt x="13007" y="13715"/>
                    </a:lnTo>
                    <a:lnTo>
                      <a:pt x="13007" y="12008"/>
                    </a:lnTo>
                    <a:lnTo>
                      <a:pt x="16289" y="12008"/>
                    </a:lnTo>
                    <a:lnTo>
                      <a:pt x="16289" y="13715"/>
                    </a:lnTo>
                    <a:close/>
                    <a:moveTo>
                      <a:pt x="16289" y="11031"/>
                    </a:moveTo>
                    <a:lnTo>
                      <a:pt x="13007" y="11031"/>
                    </a:lnTo>
                    <a:lnTo>
                      <a:pt x="13007" y="9501"/>
                    </a:lnTo>
                    <a:lnTo>
                      <a:pt x="16289" y="9501"/>
                    </a:lnTo>
                    <a:lnTo>
                      <a:pt x="16289" y="11031"/>
                    </a:lnTo>
                    <a:close/>
                    <a:moveTo>
                      <a:pt x="16289" y="8478"/>
                    </a:moveTo>
                    <a:lnTo>
                      <a:pt x="13007" y="8478"/>
                    </a:lnTo>
                    <a:lnTo>
                      <a:pt x="13007" y="6878"/>
                    </a:lnTo>
                    <a:lnTo>
                      <a:pt x="16289" y="6878"/>
                    </a:lnTo>
                    <a:lnTo>
                      <a:pt x="16289" y="8478"/>
                    </a:lnTo>
                    <a:close/>
                    <a:moveTo>
                      <a:pt x="16289" y="5880"/>
                    </a:moveTo>
                    <a:lnTo>
                      <a:pt x="13007" y="5880"/>
                    </a:lnTo>
                    <a:lnTo>
                      <a:pt x="13007" y="4214"/>
                    </a:lnTo>
                    <a:lnTo>
                      <a:pt x="16289" y="4214"/>
                    </a:lnTo>
                    <a:lnTo>
                      <a:pt x="16289" y="588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09" name="Freeform 341"/>
              <p:cNvSpPr/>
              <p:nvPr/>
            </p:nvSpPr>
            <p:spPr>
              <a:xfrm>
                <a:off x="285122" y="373218"/>
                <a:ext cx="162706" cy="1476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0" name="Freeform 342"/>
              <p:cNvSpPr/>
              <p:nvPr/>
            </p:nvSpPr>
            <p:spPr>
              <a:xfrm>
                <a:off x="689478" y="373218"/>
                <a:ext cx="173081" cy="14763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1" name="Freeform 343"/>
              <p:cNvSpPr/>
              <p:nvPr/>
            </p:nvSpPr>
            <p:spPr>
              <a:xfrm>
                <a:off x="285122" y="609696"/>
                <a:ext cx="162706" cy="1412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2" name="Freeform 344"/>
              <p:cNvSpPr/>
              <p:nvPr/>
            </p:nvSpPr>
            <p:spPr>
              <a:xfrm>
                <a:off x="689478" y="609696"/>
                <a:ext cx="173081" cy="14120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3" name="Freeform 345"/>
              <p:cNvSpPr/>
              <p:nvPr/>
            </p:nvSpPr>
            <p:spPr>
              <a:xfrm>
                <a:off x="285122" y="841349"/>
                <a:ext cx="162706" cy="13476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4" name="Freeform 346"/>
              <p:cNvSpPr/>
              <p:nvPr/>
            </p:nvSpPr>
            <p:spPr>
              <a:xfrm>
                <a:off x="689478" y="841349"/>
                <a:ext cx="173081" cy="13476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5" name="Freeform 347"/>
              <p:cNvSpPr/>
              <p:nvPr/>
            </p:nvSpPr>
            <p:spPr>
              <a:xfrm>
                <a:off x="285122" y="1063350"/>
                <a:ext cx="162706" cy="15085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6" name="Freeform 348"/>
              <p:cNvSpPr/>
              <p:nvPr/>
            </p:nvSpPr>
            <p:spPr>
              <a:xfrm>
                <a:off x="689478" y="1063350"/>
                <a:ext cx="173081" cy="15085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7" name="Freeform 349"/>
              <p:cNvSpPr/>
              <p:nvPr/>
            </p:nvSpPr>
            <p:spPr>
              <a:xfrm>
                <a:off x="285122" y="1298220"/>
                <a:ext cx="162706" cy="1395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18" name="Freeform 350"/>
              <p:cNvSpPr/>
              <p:nvPr/>
            </p:nvSpPr>
            <p:spPr>
              <a:xfrm>
                <a:off x="689478" y="1298220"/>
                <a:ext cx="173081" cy="1395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31" name="Group 23"/>
            <p:cNvGrpSpPr/>
            <p:nvPr/>
          </p:nvGrpSpPr>
          <p:grpSpPr>
            <a:xfrm>
              <a:off x="4718159" y="1393134"/>
              <a:ext cx="1145090" cy="2248598"/>
              <a:chOff x="0" y="0"/>
              <a:chExt cx="1145088" cy="2248597"/>
            </a:xfrm>
          </p:grpSpPr>
          <p:sp>
            <p:nvSpPr>
              <p:cNvPr id="320" name="Freeform 329"/>
              <p:cNvSpPr/>
              <p:nvPr/>
            </p:nvSpPr>
            <p:spPr>
              <a:xfrm>
                <a:off x="0" y="0"/>
                <a:ext cx="1145089" cy="2248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731" y="1773"/>
                    </a:moveTo>
                    <a:cubicBezTo>
                      <a:pt x="13731" y="1076"/>
                      <a:pt x="13731" y="1076"/>
                      <a:pt x="13731" y="1076"/>
                    </a:cubicBezTo>
                    <a:cubicBezTo>
                      <a:pt x="13731" y="470"/>
                      <a:pt x="12113" y="0"/>
                      <a:pt x="10207" y="0"/>
                    </a:cubicBezTo>
                    <a:cubicBezTo>
                      <a:pt x="6273" y="0"/>
                      <a:pt x="6273" y="0"/>
                      <a:pt x="6273" y="0"/>
                    </a:cubicBezTo>
                    <a:cubicBezTo>
                      <a:pt x="4367" y="0"/>
                      <a:pt x="2804" y="470"/>
                      <a:pt x="2804" y="1076"/>
                    </a:cubicBezTo>
                    <a:cubicBezTo>
                      <a:pt x="2804" y="1773"/>
                      <a:pt x="2804" y="1773"/>
                      <a:pt x="2804" y="1773"/>
                    </a:cubicBezTo>
                    <a:cubicBezTo>
                      <a:pt x="0" y="1773"/>
                      <a:pt x="0" y="1773"/>
                      <a:pt x="0" y="1773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773"/>
                      <a:pt x="21600" y="1773"/>
                      <a:pt x="21600" y="1773"/>
                    </a:cubicBezTo>
                    <a:lnTo>
                      <a:pt x="13731" y="1773"/>
                    </a:lnTo>
                    <a:close/>
                    <a:moveTo>
                      <a:pt x="7403" y="19315"/>
                    </a:moveTo>
                    <a:cubicBezTo>
                      <a:pt x="4954" y="19315"/>
                      <a:pt x="4954" y="19315"/>
                      <a:pt x="4954" y="19315"/>
                    </a:cubicBezTo>
                    <a:cubicBezTo>
                      <a:pt x="4954" y="17241"/>
                      <a:pt x="4954" y="17241"/>
                      <a:pt x="4954" y="17241"/>
                    </a:cubicBezTo>
                    <a:cubicBezTo>
                      <a:pt x="7403" y="17241"/>
                      <a:pt x="7403" y="17241"/>
                      <a:pt x="7403" y="17241"/>
                    </a:cubicBezTo>
                    <a:lnTo>
                      <a:pt x="7403" y="19315"/>
                    </a:lnTo>
                    <a:close/>
                    <a:moveTo>
                      <a:pt x="7403" y="15941"/>
                    </a:moveTo>
                    <a:cubicBezTo>
                      <a:pt x="4954" y="15941"/>
                      <a:pt x="4954" y="15941"/>
                      <a:pt x="4954" y="15941"/>
                    </a:cubicBezTo>
                    <a:cubicBezTo>
                      <a:pt x="4954" y="13884"/>
                      <a:pt x="4954" y="13884"/>
                      <a:pt x="4954" y="13884"/>
                    </a:cubicBezTo>
                    <a:cubicBezTo>
                      <a:pt x="7403" y="13884"/>
                      <a:pt x="7403" y="13884"/>
                      <a:pt x="7403" y="13884"/>
                    </a:cubicBezTo>
                    <a:lnTo>
                      <a:pt x="7403" y="15941"/>
                    </a:lnTo>
                    <a:close/>
                    <a:moveTo>
                      <a:pt x="7403" y="12619"/>
                    </a:moveTo>
                    <a:cubicBezTo>
                      <a:pt x="4954" y="12619"/>
                      <a:pt x="4954" y="12619"/>
                      <a:pt x="4954" y="12619"/>
                    </a:cubicBezTo>
                    <a:cubicBezTo>
                      <a:pt x="4954" y="10562"/>
                      <a:pt x="4954" y="10562"/>
                      <a:pt x="4954" y="10562"/>
                    </a:cubicBezTo>
                    <a:cubicBezTo>
                      <a:pt x="7403" y="10562"/>
                      <a:pt x="7403" y="10562"/>
                      <a:pt x="7403" y="10562"/>
                    </a:cubicBezTo>
                    <a:lnTo>
                      <a:pt x="7403" y="12619"/>
                    </a:lnTo>
                    <a:close/>
                    <a:moveTo>
                      <a:pt x="7403" y="9244"/>
                    </a:moveTo>
                    <a:cubicBezTo>
                      <a:pt x="4954" y="9244"/>
                      <a:pt x="4954" y="9244"/>
                      <a:pt x="4954" y="9244"/>
                    </a:cubicBezTo>
                    <a:cubicBezTo>
                      <a:pt x="4954" y="7205"/>
                      <a:pt x="4954" y="7205"/>
                      <a:pt x="4954" y="7205"/>
                    </a:cubicBezTo>
                    <a:cubicBezTo>
                      <a:pt x="7403" y="7205"/>
                      <a:pt x="7403" y="7205"/>
                      <a:pt x="7403" y="7205"/>
                    </a:cubicBezTo>
                    <a:lnTo>
                      <a:pt x="7403" y="9244"/>
                    </a:lnTo>
                    <a:close/>
                    <a:moveTo>
                      <a:pt x="7403" y="5905"/>
                    </a:moveTo>
                    <a:cubicBezTo>
                      <a:pt x="4954" y="5905"/>
                      <a:pt x="4954" y="5905"/>
                      <a:pt x="4954" y="5905"/>
                    </a:cubicBezTo>
                    <a:cubicBezTo>
                      <a:pt x="4954" y="3848"/>
                      <a:pt x="4954" y="3848"/>
                      <a:pt x="4954" y="3848"/>
                    </a:cubicBezTo>
                    <a:cubicBezTo>
                      <a:pt x="7403" y="3848"/>
                      <a:pt x="7403" y="3848"/>
                      <a:pt x="7403" y="3848"/>
                    </a:cubicBezTo>
                    <a:lnTo>
                      <a:pt x="7403" y="5905"/>
                    </a:lnTo>
                    <a:close/>
                    <a:moveTo>
                      <a:pt x="16114" y="19315"/>
                    </a:moveTo>
                    <a:cubicBezTo>
                      <a:pt x="13731" y="19315"/>
                      <a:pt x="13731" y="19315"/>
                      <a:pt x="13731" y="19315"/>
                    </a:cubicBezTo>
                    <a:cubicBezTo>
                      <a:pt x="13731" y="17241"/>
                      <a:pt x="13731" y="17241"/>
                      <a:pt x="13731" y="17241"/>
                    </a:cubicBezTo>
                    <a:cubicBezTo>
                      <a:pt x="16114" y="17241"/>
                      <a:pt x="16114" y="17241"/>
                      <a:pt x="16114" y="17241"/>
                    </a:cubicBezTo>
                    <a:lnTo>
                      <a:pt x="16114" y="19315"/>
                    </a:lnTo>
                    <a:close/>
                    <a:moveTo>
                      <a:pt x="16114" y="15941"/>
                    </a:moveTo>
                    <a:cubicBezTo>
                      <a:pt x="13731" y="15941"/>
                      <a:pt x="13731" y="15941"/>
                      <a:pt x="13731" y="15941"/>
                    </a:cubicBezTo>
                    <a:cubicBezTo>
                      <a:pt x="13731" y="13884"/>
                      <a:pt x="13731" y="13884"/>
                      <a:pt x="13731" y="13884"/>
                    </a:cubicBezTo>
                    <a:cubicBezTo>
                      <a:pt x="16114" y="13884"/>
                      <a:pt x="16114" y="13884"/>
                      <a:pt x="16114" y="13884"/>
                    </a:cubicBezTo>
                    <a:lnTo>
                      <a:pt x="16114" y="15941"/>
                    </a:lnTo>
                    <a:close/>
                    <a:moveTo>
                      <a:pt x="16114" y="12619"/>
                    </a:moveTo>
                    <a:cubicBezTo>
                      <a:pt x="13731" y="12619"/>
                      <a:pt x="13731" y="12619"/>
                      <a:pt x="13731" y="12619"/>
                    </a:cubicBezTo>
                    <a:cubicBezTo>
                      <a:pt x="13731" y="10562"/>
                      <a:pt x="13731" y="10562"/>
                      <a:pt x="13731" y="10562"/>
                    </a:cubicBezTo>
                    <a:cubicBezTo>
                      <a:pt x="16114" y="10562"/>
                      <a:pt x="16114" y="10562"/>
                      <a:pt x="16114" y="10562"/>
                    </a:cubicBezTo>
                    <a:lnTo>
                      <a:pt x="16114" y="12619"/>
                    </a:lnTo>
                    <a:close/>
                    <a:moveTo>
                      <a:pt x="16114" y="9244"/>
                    </a:moveTo>
                    <a:cubicBezTo>
                      <a:pt x="13731" y="9244"/>
                      <a:pt x="13731" y="9244"/>
                      <a:pt x="13731" y="9244"/>
                    </a:cubicBezTo>
                    <a:cubicBezTo>
                      <a:pt x="13731" y="7205"/>
                      <a:pt x="13731" y="7205"/>
                      <a:pt x="13731" y="7205"/>
                    </a:cubicBezTo>
                    <a:cubicBezTo>
                      <a:pt x="16114" y="7205"/>
                      <a:pt x="16114" y="7205"/>
                      <a:pt x="16114" y="7205"/>
                    </a:cubicBezTo>
                    <a:lnTo>
                      <a:pt x="16114" y="9244"/>
                    </a:lnTo>
                    <a:close/>
                    <a:moveTo>
                      <a:pt x="16114" y="5905"/>
                    </a:moveTo>
                    <a:cubicBezTo>
                      <a:pt x="13731" y="5905"/>
                      <a:pt x="13731" y="5905"/>
                      <a:pt x="13731" y="5905"/>
                    </a:cubicBezTo>
                    <a:cubicBezTo>
                      <a:pt x="13731" y="3848"/>
                      <a:pt x="13731" y="3848"/>
                      <a:pt x="13731" y="3848"/>
                    </a:cubicBezTo>
                    <a:cubicBezTo>
                      <a:pt x="16114" y="3848"/>
                      <a:pt x="16114" y="3848"/>
                      <a:pt x="16114" y="3848"/>
                    </a:cubicBezTo>
                    <a:lnTo>
                      <a:pt x="16114" y="5905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1" name="Freeform 330"/>
              <p:cNvSpPr/>
              <p:nvPr/>
            </p:nvSpPr>
            <p:spPr>
              <a:xfrm>
                <a:off x="261793" y="400565"/>
                <a:ext cx="129019" cy="213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2" name="Freeform 331"/>
              <p:cNvSpPr/>
              <p:nvPr/>
            </p:nvSpPr>
            <p:spPr>
              <a:xfrm>
                <a:off x="728358" y="400565"/>
                <a:ext cx="126424" cy="213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3" name="Freeform 332"/>
              <p:cNvSpPr/>
              <p:nvPr/>
            </p:nvSpPr>
            <p:spPr>
              <a:xfrm>
                <a:off x="261793" y="751261"/>
                <a:ext cx="129019" cy="2119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4" name="Freeform 333"/>
              <p:cNvSpPr/>
              <p:nvPr/>
            </p:nvSpPr>
            <p:spPr>
              <a:xfrm>
                <a:off x="728358" y="751261"/>
                <a:ext cx="126424" cy="21198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5" name="Freeform 334"/>
              <p:cNvSpPr/>
              <p:nvPr/>
            </p:nvSpPr>
            <p:spPr>
              <a:xfrm>
                <a:off x="261793" y="1100350"/>
                <a:ext cx="129019" cy="213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6" name="Freeform 335"/>
              <p:cNvSpPr/>
              <p:nvPr/>
            </p:nvSpPr>
            <p:spPr>
              <a:xfrm>
                <a:off x="728358" y="1100350"/>
                <a:ext cx="126424" cy="21359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7" name="Freeform 336"/>
              <p:cNvSpPr/>
              <p:nvPr/>
            </p:nvSpPr>
            <p:spPr>
              <a:xfrm>
                <a:off x="261793" y="1446220"/>
                <a:ext cx="129019" cy="213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8" name="Freeform 337"/>
              <p:cNvSpPr/>
              <p:nvPr/>
            </p:nvSpPr>
            <p:spPr>
              <a:xfrm>
                <a:off x="728358" y="1446220"/>
                <a:ext cx="126424" cy="21359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29" name="Freeform 338"/>
              <p:cNvSpPr/>
              <p:nvPr/>
            </p:nvSpPr>
            <p:spPr>
              <a:xfrm>
                <a:off x="261793" y="1795309"/>
                <a:ext cx="129019" cy="2152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0" name="Freeform 339"/>
              <p:cNvSpPr/>
              <p:nvPr/>
            </p:nvSpPr>
            <p:spPr>
              <a:xfrm>
                <a:off x="728358" y="1795309"/>
                <a:ext cx="126424" cy="21520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32" name="Freeform 273"/>
            <p:cNvSpPr/>
            <p:nvPr/>
          </p:nvSpPr>
          <p:spPr>
            <a:xfrm>
              <a:off x="6638851" y="691740"/>
              <a:ext cx="748512" cy="295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41"/>
                  </a:lnTo>
                  <a:lnTo>
                    <a:pt x="0" y="0"/>
                  </a:lnTo>
                  <a:close/>
                  <a:moveTo>
                    <a:pt x="10673" y="20692"/>
                  </a:moveTo>
                  <a:lnTo>
                    <a:pt x="6658" y="20692"/>
                  </a:lnTo>
                  <a:lnTo>
                    <a:pt x="6658" y="19803"/>
                  </a:lnTo>
                  <a:lnTo>
                    <a:pt x="10673" y="19803"/>
                  </a:lnTo>
                  <a:lnTo>
                    <a:pt x="10673" y="20692"/>
                  </a:lnTo>
                  <a:close/>
                  <a:moveTo>
                    <a:pt x="10673" y="19184"/>
                  </a:moveTo>
                  <a:lnTo>
                    <a:pt x="6658" y="19184"/>
                  </a:lnTo>
                  <a:lnTo>
                    <a:pt x="6658" y="18279"/>
                  </a:lnTo>
                  <a:lnTo>
                    <a:pt x="10673" y="18279"/>
                  </a:lnTo>
                  <a:lnTo>
                    <a:pt x="10673" y="19184"/>
                  </a:lnTo>
                  <a:close/>
                  <a:moveTo>
                    <a:pt x="10673" y="17689"/>
                  </a:moveTo>
                  <a:lnTo>
                    <a:pt x="6658" y="17689"/>
                  </a:lnTo>
                  <a:lnTo>
                    <a:pt x="6658" y="16783"/>
                  </a:lnTo>
                  <a:lnTo>
                    <a:pt x="10673" y="16783"/>
                  </a:lnTo>
                  <a:lnTo>
                    <a:pt x="10673" y="17689"/>
                  </a:lnTo>
                  <a:close/>
                  <a:moveTo>
                    <a:pt x="10673" y="16180"/>
                  </a:moveTo>
                  <a:lnTo>
                    <a:pt x="6658" y="16180"/>
                  </a:lnTo>
                  <a:lnTo>
                    <a:pt x="6658" y="15275"/>
                  </a:lnTo>
                  <a:lnTo>
                    <a:pt x="10673" y="15275"/>
                  </a:lnTo>
                  <a:lnTo>
                    <a:pt x="10673" y="16180"/>
                  </a:lnTo>
                  <a:close/>
                  <a:moveTo>
                    <a:pt x="10673" y="14655"/>
                  </a:moveTo>
                  <a:lnTo>
                    <a:pt x="6658" y="14655"/>
                  </a:lnTo>
                  <a:lnTo>
                    <a:pt x="6658" y="13766"/>
                  </a:lnTo>
                  <a:lnTo>
                    <a:pt x="10673" y="13766"/>
                  </a:lnTo>
                  <a:lnTo>
                    <a:pt x="10673" y="14655"/>
                  </a:lnTo>
                  <a:close/>
                  <a:moveTo>
                    <a:pt x="10673" y="13190"/>
                  </a:moveTo>
                  <a:lnTo>
                    <a:pt x="6658" y="13190"/>
                  </a:lnTo>
                  <a:lnTo>
                    <a:pt x="6658" y="12271"/>
                  </a:lnTo>
                  <a:lnTo>
                    <a:pt x="10673" y="12271"/>
                  </a:lnTo>
                  <a:lnTo>
                    <a:pt x="10673" y="13190"/>
                  </a:lnTo>
                  <a:close/>
                  <a:moveTo>
                    <a:pt x="10673" y="11697"/>
                  </a:moveTo>
                  <a:lnTo>
                    <a:pt x="6658" y="11697"/>
                  </a:lnTo>
                  <a:lnTo>
                    <a:pt x="6658" y="10747"/>
                  </a:lnTo>
                  <a:lnTo>
                    <a:pt x="10673" y="10747"/>
                  </a:lnTo>
                  <a:lnTo>
                    <a:pt x="10673" y="11697"/>
                  </a:lnTo>
                  <a:close/>
                  <a:moveTo>
                    <a:pt x="10673" y="10173"/>
                  </a:moveTo>
                  <a:lnTo>
                    <a:pt x="6658" y="10173"/>
                  </a:lnTo>
                  <a:lnTo>
                    <a:pt x="6658" y="9238"/>
                  </a:lnTo>
                  <a:lnTo>
                    <a:pt x="10673" y="9238"/>
                  </a:lnTo>
                  <a:lnTo>
                    <a:pt x="10673" y="10173"/>
                  </a:lnTo>
                  <a:close/>
                  <a:moveTo>
                    <a:pt x="10673" y="8664"/>
                  </a:moveTo>
                  <a:lnTo>
                    <a:pt x="6658" y="8664"/>
                  </a:lnTo>
                  <a:lnTo>
                    <a:pt x="6658" y="7759"/>
                  </a:lnTo>
                  <a:lnTo>
                    <a:pt x="10673" y="7759"/>
                  </a:lnTo>
                  <a:lnTo>
                    <a:pt x="10673" y="8664"/>
                  </a:lnTo>
                  <a:close/>
                  <a:moveTo>
                    <a:pt x="10673" y="7169"/>
                  </a:moveTo>
                  <a:lnTo>
                    <a:pt x="6658" y="7169"/>
                  </a:lnTo>
                  <a:lnTo>
                    <a:pt x="6658" y="6264"/>
                  </a:lnTo>
                  <a:lnTo>
                    <a:pt x="10673" y="6264"/>
                  </a:lnTo>
                  <a:lnTo>
                    <a:pt x="10673" y="7169"/>
                  </a:lnTo>
                  <a:close/>
                  <a:moveTo>
                    <a:pt x="10673" y="5660"/>
                  </a:moveTo>
                  <a:lnTo>
                    <a:pt x="6658" y="5660"/>
                  </a:lnTo>
                  <a:lnTo>
                    <a:pt x="6658" y="4755"/>
                  </a:lnTo>
                  <a:lnTo>
                    <a:pt x="10673" y="4755"/>
                  </a:lnTo>
                  <a:lnTo>
                    <a:pt x="10673" y="5660"/>
                  </a:lnTo>
                  <a:close/>
                  <a:moveTo>
                    <a:pt x="10673" y="4138"/>
                  </a:moveTo>
                  <a:lnTo>
                    <a:pt x="6658" y="4138"/>
                  </a:lnTo>
                  <a:lnTo>
                    <a:pt x="6658" y="3247"/>
                  </a:lnTo>
                  <a:lnTo>
                    <a:pt x="10673" y="3247"/>
                  </a:lnTo>
                  <a:lnTo>
                    <a:pt x="10673" y="4138"/>
                  </a:lnTo>
                  <a:close/>
                  <a:moveTo>
                    <a:pt x="20329" y="20692"/>
                  </a:moveTo>
                  <a:lnTo>
                    <a:pt x="16043" y="20692"/>
                  </a:lnTo>
                  <a:lnTo>
                    <a:pt x="16043" y="19803"/>
                  </a:lnTo>
                  <a:lnTo>
                    <a:pt x="20329" y="19803"/>
                  </a:lnTo>
                  <a:lnTo>
                    <a:pt x="20329" y="20692"/>
                  </a:lnTo>
                  <a:close/>
                  <a:moveTo>
                    <a:pt x="20329" y="19184"/>
                  </a:moveTo>
                  <a:lnTo>
                    <a:pt x="16043" y="19184"/>
                  </a:lnTo>
                  <a:lnTo>
                    <a:pt x="16043" y="18279"/>
                  </a:lnTo>
                  <a:lnTo>
                    <a:pt x="20329" y="18279"/>
                  </a:lnTo>
                  <a:lnTo>
                    <a:pt x="20329" y="19184"/>
                  </a:lnTo>
                  <a:close/>
                  <a:moveTo>
                    <a:pt x="20329" y="17689"/>
                  </a:moveTo>
                  <a:lnTo>
                    <a:pt x="16043" y="17689"/>
                  </a:lnTo>
                  <a:lnTo>
                    <a:pt x="16043" y="16783"/>
                  </a:lnTo>
                  <a:lnTo>
                    <a:pt x="20329" y="16783"/>
                  </a:lnTo>
                  <a:lnTo>
                    <a:pt x="20329" y="17689"/>
                  </a:lnTo>
                  <a:close/>
                  <a:moveTo>
                    <a:pt x="20329" y="16180"/>
                  </a:moveTo>
                  <a:lnTo>
                    <a:pt x="16043" y="16180"/>
                  </a:lnTo>
                  <a:lnTo>
                    <a:pt x="16043" y="15275"/>
                  </a:lnTo>
                  <a:lnTo>
                    <a:pt x="20329" y="15275"/>
                  </a:lnTo>
                  <a:lnTo>
                    <a:pt x="20329" y="16180"/>
                  </a:lnTo>
                  <a:close/>
                  <a:moveTo>
                    <a:pt x="20329" y="14655"/>
                  </a:moveTo>
                  <a:lnTo>
                    <a:pt x="16043" y="14655"/>
                  </a:lnTo>
                  <a:lnTo>
                    <a:pt x="16043" y="13766"/>
                  </a:lnTo>
                  <a:lnTo>
                    <a:pt x="20329" y="13766"/>
                  </a:lnTo>
                  <a:lnTo>
                    <a:pt x="20329" y="14655"/>
                  </a:lnTo>
                  <a:close/>
                  <a:moveTo>
                    <a:pt x="20329" y="13190"/>
                  </a:moveTo>
                  <a:lnTo>
                    <a:pt x="16043" y="13190"/>
                  </a:lnTo>
                  <a:lnTo>
                    <a:pt x="16043" y="12271"/>
                  </a:lnTo>
                  <a:lnTo>
                    <a:pt x="20329" y="12271"/>
                  </a:lnTo>
                  <a:lnTo>
                    <a:pt x="20329" y="13190"/>
                  </a:lnTo>
                  <a:close/>
                  <a:moveTo>
                    <a:pt x="20329" y="11697"/>
                  </a:moveTo>
                  <a:lnTo>
                    <a:pt x="16043" y="11697"/>
                  </a:lnTo>
                  <a:lnTo>
                    <a:pt x="16043" y="10747"/>
                  </a:lnTo>
                  <a:lnTo>
                    <a:pt x="20329" y="10747"/>
                  </a:lnTo>
                  <a:lnTo>
                    <a:pt x="20329" y="11697"/>
                  </a:lnTo>
                  <a:close/>
                  <a:moveTo>
                    <a:pt x="20329" y="10173"/>
                  </a:moveTo>
                  <a:lnTo>
                    <a:pt x="16043" y="10173"/>
                  </a:lnTo>
                  <a:lnTo>
                    <a:pt x="16043" y="9238"/>
                  </a:lnTo>
                  <a:lnTo>
                    <a:pt x="20329" y="9238"/>
                  </a:lnTo>
                  <a:lnTo>
                    <a:pt x="20329" y="10173"/>
                  </a:lnTo>
                  <a:close/>
                  <a:moveTo>
                    <a:pt x="20329" y="8664"/>
                  </a:moveTo>
                  <a:lnTo>
                    <a:pt x="16043" y="8664"/>
                  </a:lnTo>
                  <a:lnTo>
                    <a:pt x="16043" y="7759"/>
                  </a:lnTo>
                  <a:lnTo>
                    <a:pt x="20329" y="7759"/>
                  </a:lnTo>
                  <a:lnTo>
                    <a:pt x="20329" y="8664"/>
                  </a:lnTo>
                  <a:close/>
                  <a:moveTo>
                    <a:pt x="20329" y="7169"/>
                  </a:moveTo>
                  <a:lnTo>
                    <a:pt x="16043" y="7169"/>
                  </a:lnTo>
                  <a:lnTo>
                    <a:pt x="16043" y="6264"/>
                  </a:lnTo>
                  <a:lnTo>
                    <a:pt x="20329" y="6264"/>
                  </a:lnTo>
                  <a:lnTo>
                    <a:pt x="20329" y="7169"/>
                  </a:lnTo>
                  <a:close/>
                  <a:moveTo>
                    <a:pt x="20329" y="5660"/>
                  </a:moveTo>
                  <a:lnTo>
                    <a:pt x="16043" y="5660"/>
                  </a:lnTo>
                  <a:lnTo>
                    <a:pt x="16043" y="4755"/>
                  </a:lnTo>
                  <a:lnTo>
                    <a:pt x="20329" y="4755"/>
                  </a:lnTo>
                  <a:lnTo>
                    <a:pt x="20329" y="5660"/>
                  </a:lnTo>
                  <a:close/>
                  <a:moveTo>
                    <a:pt x="20329" y="4138"/>
                  </a:moveTo>
                  <a:lnTo>
                    <a:pt x="16043" y="4138"/>
                  </a:lnTo>
                  <a:lnTo>
                    <a:pt x="16043" y="3247"/>
                  </a:lnTo>
                  <a:lnTo>
                    <a:pt x="20329" y="3247"/>
                  </a:lnTo>
                  <a:lnTo>
                    <a:pt x="20329" y="4138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47" name="Group 25"/>
            <p:cNvGrpSpPr/>
            <p:nvPr/>
          </p:nvGrpSpPr>
          <p:grpSpPr>
            <a:xfrm>
              <a:off x="8017811" y="1615134"/>
              <a:ext cx="1007718" cy="1608336"/>
              <a:chOff x="0" y="0"/>
              <a:chExt cx="1007717" cy="1608334"/>
            </a:xfrm>
          </p:grpSpPr>
          <p:sp>
            <p:nvSpPr>
              <p:cNvPr id="333" name="Freeform 69"/>
              <p:cNvSpPr/>
              <p:nvPr/>
            </p:nvSpPr>
            <p:spPr>
              <a:xfrm>
                <a:off x="0" y="661173"/>
                <a:ext cx="243066" cy="289201"/>
              </a:xfrm>
              <a:prstGeom prst="rect">
                <a:avLst/>
              </a:prstGeom>
              <a:solidFill>
                <a:srgbClr val="605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4" name="Freeform 81"/>
              <p:cNvSpPr/>
              <p:nvPr/>
            </p:nvSpPr>
            <p:spPr>
              <a:xfrm>
                <a:off x="0" y="992566"/>
                <a:ext cx="243066" cy="285986"/>
              </a:xfrm>
              <a:prstGeom prst="rect">
                <a:avLst/>
              </a:prstGeom>
              <a:solidFill>
                <a:srgbClr val="605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35" name="Freeform 93"/>
              <p:cNvSpPr/>
              <p:nvPr/>
            </p:nvSpPr>
            <p:spPr>
              <a:xfrm>
                <a:off x="0" y="1314306"/>
                <a:ext cx="243066" cy="294029"/>
              </a:xfrm>
              <a:prstGeom prst="rect">
                <a:avLst/>
              </a:prstGeom>
              <a:solidFill>
                <a:srgbClr val="60567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6" name="Group 85"/>
              <p:cNvGrpSpPr/>
              <p:nvPr/>
            </p:nvGrpSpPr>
            <p:grpSpPr>
              <a:xfrm>
                <a:off x="370660" y="0"/>
                <a:ext cx="637058" cy="1608335"/>
                <a:chOff x="0" y="0"/>
                <a:chExt cx="637056" cy="1608334"/>
              </a:xfrm>
            </p:grpSpPr>
            <p:sp>
              <p:nvSpPr>
                <p:cNvPr id="336" name="Freeform 49"/>
                <p:cNvSpPr/>
                <p:nvPr/>
              </p:nvSpPr>
              <p:spPr>
                <a:xfrm>
                  <a:off x="0" y="0"/>
                  <a:ext cx="258618" cy="284376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7" name="Freeform 53"/>
                <p:cNvSpPr/>
                <p:nvPr/>
              </p:nvSpPr>
              <p:spPr>
                <a:xfrm>
                  <a:off x="391396" y="0"/>
                  <a:ext cx="245661" cy="284376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8" name="Freeform 61"/>
                <p:cNvSpPr/>
                <p:nvPr/>
              </p:nvSpPr>
              <p:spPr>
                <a:xfrm>
                  <a:off x="0" y="329782"/>
                  <a:ext cx="258618" cy="289201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39" name="Freeform 65"/>
                <p:cNvSpPr/>
                <p:nvPr/>
              </p:nvSpPr>
              <p:spPr>
                <a:xfrm>
                  <a:off x="391396" y="329782"/>
                  <a:ext cx="245661" cy="289201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0" name="Freeform 73"/>
                <p:cNvSpPr/>
                <p:nvPr/>
              </p:nvSpPr>
              <p:spPr>
                <a:xfrm>
                  <a:off x="0" y="661173"/>
                  <a:ext cx="258618" cy="289201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1" name="Freeform 77"/>
                <p:cNvSpPr/>
                <p:nvPr/>
              </p:nvSpPr>
              <p:spPr>
                <a:xfrm>
                  <a:off x="391396" y="661173"/>
                  <a:ext cx="245661" cy="289201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2" name="Freeform 85"/>
                <p:cNvSpPr/>
                <p:nvPr/>
              </p:nvSpPr>
              <p:spPr>
                <a:xfrm>
                  <a:off x="0" y="992566"/>
                  <a:ext cx="258618" cy="285986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3" name="Freeform 89"/>
                <p:cNvSpPr/>
                <p:nvPr/>
              </p:nvSpPr>
              <p:spPr>
                <a:xfrm>
                  <a:off x="391396" y="992566"/>
                  <a:ext cx="245661" cy="285986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4" name="Freeform 97"/>
                <p:cNvSpPr/>
                <p:nvPr/>
              </p:nvSpPr>
              <p:spPr>
                <a:xfrm>
                  <a:off x="0" y="1314306"/>
                  <a:ext cx="258618" cy="294029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45" name="Freeform 101"/>
                <p:cNvSpPr/>
                <p:nvPr/>
              </p:nvSpPr>
              <p:spPr>
                <a:xfrm>
                  <a:off x="391396" y="1314306"/>
                  <a:ext cx="245661" cy="294029"/>
                </a:xfrm>
                <a:prstGeom prst="rect">
                  <a:avLst/>
                </a:prstGeom>
                <a:solidFill>
                  <a:srgbClr val="60567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l" defTabSz="1828754">
                    <a:defRPr b="0" sz="3600">
                      <a:solidFill>
                        <a:srgbClr val="80808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8" name="Freeform 298"/>
            <p:cNvSpPr/>
            <p:nvPr/>
          </p:nvSpPr>
          <p:spPr>
            <a:xfrm>
              <a:off x="7299819" y="0"/>
              <a:ext cx="904032" cy="36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2142"/>
                  </a:lnTo>
                  <a:lnTo>
                    <a:pt x="0" y="0"/>
                  </a:lnTo>
                  <a:close/>
                  <a:moveTo>
                    <a:pt x="8612" y="20492"/>
                  </a:moveTo>
                  <a:lnTo>
                    <a:pt x="5063" y="20492"/>
                  </a:lnTo>
                  <a:lnTo>
                    <a:pt x="5063" y="19748"/>
                  </a:lnTo>
                  <a:lnTo>
                    <a:pt x="8612" y="19748"/>
                  </a:lnTo>
                  <a:lnTo>
                    <a:pt x="8612" y="20492"/>
                  </a:lnTo>
                  <a:close/>
                  <a:moveTo>
                    <a:pt x="8612" y="19281"/>
                  </a:moveTo>
                  <a:lnTo>
                    <a:pt x="5063" y="19281"/>
                  </a:lnTo>
                  <a:lnTo>
                    <a:pt x="5063" y="18561"/>
                  </a:lnTo>
                  <a:lnTo>
                    <a:pt x="8612" y="18561"/>
                  </a:lnTo>
                  <a:lnTo>
                    <a:pt x="8612" y="19281"/>
                  </a:lnTo>
                  <a:close/>
                  <a:moveTo>
                    <a:pt x="8612" y="18059"/>
                  </a:moveTo>
                  <a:lnTo>
                    <a:pt x="5063" y="18059"/>
                  </a:lnTo>
                  <a:lnTo>
                    <a:pt x="5063" y="17325"/>
                  </a:lnTo>
                  <a:lnTo>
                    <a:pt x="8612" y="17325"/>
                  </a:lnTo>
                  <a:lnTo>
                    <a:pt x="8612" y="18059"/>
                  </a:lnTo>
                  <a:close/>
                  <a:moveTo>
                    <a:pt x="8612" y="16837"/>
                  </a:moveTo>
                  <a:lnTo>
                    <a:pt x="5063" y="16837"/>
                  </a:lnTo>
                  <a:lnTo>
                    <a:pt x="5063" y="16103"/>
                  </a:lnTo>
                  <a:lnTo>
                    <a:pt x="8612" y="16103"/>
                  </a:lnTo>
                  <a:lnTo>
                    <a:pt x="8612" y="16837"/>
                  </a:lnTo>
                  <a:close/>
                  <a:moveTo>
                    <a:pt x="8612" y="15625"/>
                  </a:moveTo>
                  <a:lnTo>
                    <a:pt x="5063" y="15625"/>
                  </a:lnTo>
                  <a:lnTo>
                    <a:pt x="5063" y="14892"/>
                  </a:lnTo>
                  <a:lnTo>
                    <a:pt x="8612" y="14892"/>
                  </a:lnTo>
                  <a:lnTo>
                    <a:pt x="8612" y="15625"/>
                  </a:lnTo>
                  <a:close/>
                  <a:moveTo>
                    <a:pt x="8612" y="14390"/>
                  </a:moveTo>
                  <a:lnTo>
                    <a:pt x="5063" y="14390"/>
                  </a:lnTo>
                  <a:lnTo>
                    <a:pt x="5063" y="13670"/>
                  </a:lnTo>
                  <a:lnTo>
                    <a:pt x="8612" y="13670"/>
                  </a:lnTo>
                  <a:lnTo>
                    <a:pt x="8612" y="14390"/>
                  </a:lnTo>
                  <a:close/>
                  <a:moveTo>
                    <a:pt x="8612" y="13178"/>
                  </a:moveTo>
                  <a:lnTo>
                    <a:pt x="5063" y="13178"/>
                  </a:lnTo>
                  <a:lnTo>
                    <a:pt x="5063" y="12434"/>
                  </a:lnTo>
                  <a:lnTo>
                    <a:pt x="8612" y="12434"/>
                  </a:lnTo>
                  <a:lnTo>
                    <a:pt x="8612" y="13178"/>
                  </a:lnTo>
                  <a:close/>
                  <a:moveTo>
                    <a:pt x="8612" y="11969"/>
                  </a:moveTo>
                  <a:lnTo>
                    <a:pt x="5063" y="11969"/>
                  </a:lnTo>
                  <a:lnTo>
                    <a:pt x="5063" y="11223"/>
                  </a:lnTo>
                  <a:lnTo>
                    <a:pt x="8612" y="11223"/>
                  </a:lnTo>
                  <a:lnTo>
                    <a:pt x="8612" y="11969"/>
                  </a:lnTo>
                  <a:close/>
                  <a:moveTo>
                    <a:pt x="8612" y="10758"/>
                  </a:moveTo>
                  <a:lnTo>
                    <a:pt x="5063" y="10758"/>
                  </a:lnTo>
                  <a:lnTo>
                    <a:pt x="5063" y="10001"/>
                  </a:lnTo>
                  <a:lnTo>
                    <a:pt x="8612" y="10001"/>
                  </a:lnTo>
                  <a:lnTo>
                    <a:pt x="8612" y="10758"/>
                  </a:lnTo>
                  <a:close/>
                  <a:moveTo>
                    <a:pt x="8612" y="9536"/>
                  </a:moveTo>
                  <a:lnTo>
                    <a:pt x="5063" y="9536"/>
                  </a:lnTo>
                  <a:lnTo>
                    <a:pt x="5063" y="8778"/>
                  </a:lnTo>
                  <a:lnTo>
                    <a:pt x="8612" y="8778"/>
                  </a:lnTo>
                  <a:lnTo>
                    <a:pt x="8612" y="9536"/>
                  </a:lnTo>
                  <a:close/>
                  <a:moveTo>
                    <a:pt x="8612" y="8324"/>
                  </a:moveTo>
                  <a:lnTo>
                    <a:pt x="5063" y="8324"/>
                  </a:lnTo>
                  <a:lnTo>
                    <a:pt x="5063" y="7580"/>
                  </a:lnTo>
                  <a:lnTo>
                    <a:pt x="8612" y="7580"/>
                  </a:lnTo>
                  <a:lnTo>
                    <a:pt x="8612" y="8324"/>
                  </a:lnTo>
                  <a:close/>
                  <a:moveTo>
                    <a:pt x="8612" y="7104"/>
                  </a:moveTo>
                  <a:lnTo>
                    <a:pt x="5063" y="7104"/>
                  </a:lnTo>
                  <a:lnTo>
                    <a:pt x="5063" y="6369"/>
                  </a:lnTo>
                  <a:lnTo>
                    <a:pt x="8612" y="6369"/>
                  </a:lnTo>
                  <a:lnTo>
                    <a:pt x="8612" y="7104"/>
                  </a:lnTo>
                  <a:close/>
                  <a:moveTo>
                    <a:pt x="8612" y="5869"/>
                  </a:moveTo>
                  <a:lnTo>
                    <a:pt x="5063" y="5869"/>
                  </a:lnTo>
                  <a:lnTo>
                    <a:pt x="5063" y="5146"/>
                  </a:lnTo>
                  <a:lnTo>
                    <a:pt x="8612" y="5146"/>
                  </a:lnTo>
                  <a:lnTo>
                    <a:pt x="8612" y="5869"/>
                  </a:lnTo>
                  <a:close/>
                  <a:moveTo>
                    <a:pt x="8612" y="4657"/>
                  </a:moveTo>
                  <a:lnTo>
                    <a:pt x="5063" y="4657"/>
                  </a:lnTo>
                  <a:lnTo>
                    <a:pt x="5063" y="3911"/>
                  </a:lnTo>
                  <a:lnTo>
                    <a:pt x="8612" y="3911"/>
                  </a:lnTo>
                  <a:lnTo>
                    <a:pt x="8612" y="4657"/>
                  </a:lnTo>
                  <a:close/>
                  <a:moveTo>
                    <a:pt x="8612" y="3435"/>
                  </a:moveTo>
                  <a:lnTo>
                    <a:pt x="5063" y="3435"/>
                  </a:lnTo>
                  <a:lnTo>
                    <a:pt x="5063" y="2702"/>
                  </a:lnTo>
                  <a:lnTo>
                    <a:pt x="8612" y="2702"/>
                  </a:lnTo>
                  <a:lnTo>
                    <a:pt x="8612" y="3435"/>
                  </a:lnTo>
                  <a:close/>
                  <a:moveTo>
                    <a:pt x="16537" y="20492"/>
                  </a:moveTo>
                  <a:lnTo>
                    <a:pt x="12988" y="20492"/>
                  </a:lnTo>
                  <a:lnTo>
                    <a:pt x="12988" y="19748"/>
                  </a:lnTo>
                  <a:lnTo>
                    <a:pt x="16537" y="19748"/>
                  </a:lnTo>
                  <a:lnTo>
                    <a:pt x="16537" y="20492"/>
                  </a:lnTo>
                  <a:close/>
                  <a:moveTo>
                    <a:pt x="16537" y="19281"/>
                  </a:moveTo>
                  <a:lnTo>
                    <a:pt x="12988" y="19281"/>
                  </a:lnTo>
                  <a:lnTo>
                    <a:pt x="12988" y="18561"/>
                  </a:lnTo>
                  <a:lnTo>
                    <a:pt x="16537" y="18561"/>
                  </a:lnTo>
                  <a:lnTo>
                    <a:pt x="16537" y="19281"/>
                  </a:lnTo>
                  <a:close/>
                  <a:moveTo>
                    <a:pt x="16537" y="18059"/>
                  </a:moveTo>
                  <a:lnTo>
                    <a:pt x="12988" y="18059"/>
                  </a:lnTo>
                  <a:lnTo>
                    <a:pt x="12988" y="17325"/>
                  </a:lnTo>
                  <a:lnTo>
                    <a:pt x="16537" y="17325"/>
                  </a:lnTo>
                  <a:lnTo>
                    <a:pt x="16537" y="18059"/>
                  </a:lnTo>
                  <a:close/>
                  <a:moveTo>
                    <a:pt x="16537" y="16837"/>
                  </a:moveTo>
                  <a:lnTo>
                    <a:pt x="12988" y="16837"/>
                  </a:lnTo>
                  <a:lnTo>
                    <a:pt x="12988" y="16103"/>
                  </a:lnTo>
                  <a:lnTo>
                    <a:pt x="16537" y="16103"/>
                  </a:lnTo>
                  <a:lnTo>
                    <a:pt x="16537" y="16837"/>
                  </a:lnTo>
                  <a:close/>
                  <a:moveTo>
                    <a:pt x="16537" y="15625"/>
                  </a:moveTo>
                  <a:lnTo>
                    <a:pt x="12988" y="15625"/>
                  </a:lnTo>
                  <a:lnTo>
                    <a:pt x="12988" y="14892"/>
                  </a:lnTo>
                  <a:lnTo>
                    <a:pt x="16537" y="14892"/>
                  </a:lnTo>
                  <a:lnTo>
                    <a:pt x="16537" y="15625"/>
                  </a:lnTo>
                  <a:close/>
                  <a:moveTo>
                    <a:pt x="16537" y="14390"/>
                  </a:moveTo>
                  <a:lnTo>
                    <a:pt x="12988" y="14390"/>
                  </a:lnTo>
                  <a:lnTo>
                    <a:pt x="12988" y="13670"/>
                  </a:lnTo>
                  <a:lnTo>
                    <a:pt x="16537" y="13670"/>
                  </a:lnTo>
                  <a:lnTo>
                    <a:pt x="16537" y="14390"/>
                  </a:lnTo>
                  <a:close/>
                  <a:moveTo>
                    <a:pt x="16537" y="13178"/>
                  </a:moveTo>
                  <a:lnTo>
                    <a:pt x="12988" y="13178"/>
                  </a:lnTo>
                  <a:lnTo>
                    <a:pt x="12988" y="12434"/>
                  </a:lnTo>
                  <a:lnTo>
                    <a:pt x="16537" y="12434"/>
                  </a:lnTo>
                  <a:lnTo>
                    <a:pt x="16537" y="13178"/>
                  </a:lnTo>
                  <a:close/>
                  <a:moveTo>
                    <a:pt x="16537" y="11969"/>
                  </a:moveTo>
                  <a:lnTo>
                    <a:pt x="12988" y="11969"/>
                  </a:lnTo>
                  <a:lnTo>
                    <a:pt x="12988" y="11223"/>
                  </a:lnTo>
                  <a:lnTo>
                    <a:pt x="16537" y="11223"/>
                  </a:lnTo>
                  <a:lnTo>
                    <a:pt x="16537" y="11969"/>
                  </a:lnTo>
                  <a:close/>
                  <a:moveTo>
                    <a:pt x="16537" y="10758"/>
                  </a:moveTo>
                  <a:lnTo>
                    <a:pt x="12988" y="10758"/>
                  </a:lnTo>
                  <a:lnTo>
                    <a:pt x="12988" y="10001"/>
                  </a:lnTo>
                  <a:lnTo>
                    <a:pt x="16537" y="10001"/>
                  </a:lnTo>
                  <a:lnTo>
                    <a:pt x="16537" y="10758"/>
                  </a:lnTo>
                  <a:close/>
                  <a:moveTo>
                    <a:pt x="16537" y="9536"/>
                  </a:moveTo>
                  <a:lnTo>
                    <a:pt x="12988" y="9536"/>
                  </a:lnTo>
                  <a:lnTo>
                    <a:pt x="12988" y="8778"/>
                  </a:lnTo>
                  <a:lnTo>
                    <a:pt x="16537" y="8778"/>
                  </a:lnTo>
                  <a:lnTo>
                    <a:pt x="16537" y="9536"/>
                  </a:lnTo>
                  <a:close/>
                  <a:moveTo>
                    <a:pt x="16537" y="8324"/>
                  </a:moveTo>
                  <a:lnTo>
                    <a:pt x="12988" y="8324"/>
                  </a:lnTo>
                  <a:lnTo>
                    <a:pt x="12988" y="7580"/>
                  </a:lnTo>
                  <a:lnTo>
                    <a:pt x="16537" y="7580"/>
                  </a:lnTo>
                  <a:lnTo>
                    <a:pt x="16537" y="8324"/>
                  </a:lnTo>
                  <a:close/>
                  <a:moveTo>
                    <a:pt x="16537" y="7104"/>
                  </a:moveTo>
                  <a:lnTo>
                    <a:pt x="12988" y="7104"/>
                  </a:lnTo>
                  <a:lnTo>
                    <a:pt x="12988" y="6369"/>
                  </a:lnTo>
                  <a:lnTo>
                    <a:pt x="16537" y="6369"/>
                  </a:lnTo>
                  <a:lnTo>
                    <a:pt x="16537" y="7104"/>
                  </a:lnTo>
                  <a:close/>
                  <a:moveTo>
                    <a:pt x="16537" y="5869"/>
                  </a:moveTo>
                  <a:lnTo>
                    <a:pt x="12988" y="5869"/>
                  </a:lnTo>
                  <a:lnTo>
                    <a:pt x="12988" y="5146"/>
                  </a:lnTo>
                  <a:lnTo>
                    <a:pt x="16537" y="5146"/>
                  </a:lnTo>
                  <a:lnTo>
                    <a:pt x="16537" y="5869"/>
                  </a:lnTo>
                  <a:close/>
                  <a:moveTo>
                    <a:pt x="16537" y="4657"/>
                  </a:moveTo>
                  <a:lnTo>
                    <a:pt x="12988" y="4657"/>
                  </a:lnTo>
                  <a:lnTo>
                    <a:pt x="12988" y="3911"/>
                  </a:lnTo>
                  <a:lnTo>
                    <a:pt x="16537" y="3911"/>
                  </a:lnTo>
                  <a:lnTo>
                    <a:pt x="16537" y="4657"/>
                  </a:lnTo>
                  <a:close/>
                  <a:moveTo>
                    <a:pt x="16537" y="3435"/>
                  </a:moveTo>
                  <a:lnTo>
                    <a:pt x="12988" y="3435"/>
                  </a:lnTo>
                  <a:lnTo>
                    <a:pt x="12988" y="2702"/>
                  </a:lnTo>
                  <a:lnTo>
                    <a:pt x="16537" y="2702"/>
                  </a:lnTo>
                  <a:lnTo>
                    <a:pt x="16537" y="3435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58" name="Group 27"/>
            <p:cNvGrpSpPr/>
            <p:nvPr/>
          </p:nvGrpSpPr>
          <p:grpSpPr>
            <a:xfrm>
              <a:off x="7660110" y="1930440"/>
              <a:ext cx="834046" cy="1712900"/>
              <a:chOff x="0" y="0"/>
              <a:chExt cx="834044" cy="1712899"/>
            </a:xfrm>
          </p:grpSpPr>
          <p:sp>
            <p:nvSpPr>
              <p:cNvPr id="349" name="Freeform 351"/>
              <p:cNvSpPr/>
              <p:nvPr/>
            </p:nvSpPr>
            <p:spPr>
              <a:xfrm>
                <a:off x="0" y="0"/>
                <a:ext cx="834045" cy="171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88" y="2107"/>
                    </a:moveTo>
                    <a:lnTo>
                      <a:pt x="13088" y="672"/>
                    </a:lnTo>
                    <a:lnTo>
                      <a:pt x="8923" y="672"/>
                    </a:lnTo>
                    <a:lnTo>
                      <a:pt x="8923" y="2107"/>
                    </a:lnTo>
                    <a:lnTo>
                      <a:pt x="7691" y="2107"/>
                    </a:lnTo>
                    <a:lnTo>
                      <a:pt x="7691" y="0"/>
                    </a:lnTo>
                    <a:lnTo>
                      <a:pt x="3770" y="0"/>
                    </a:lnTo>
                    <a:lnTo>
                      <a:pt x="3770" y="2107"/>
                    </a:lnTo>
                    <a:lnTo>
                      <a:pt x="0" y="21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07"/>
                    </a:lnTo>
                    <a:lnTo>
                      <a:pt x="13088" y="2107"/>
                    </a:lnTo>
                    <a:close/>
                    <a:moveTo>
                      <a:pt x="8923" y="17142"/>
                    </a:moveTo>
                    <a:lnTo>
                      <a:pt x="4743" y="17142"/>
                    </a:lnTo>
                    <a:lnTo>
                      <a:pt x="4743" y="14763"/>
                    </a:lnTo>
                    <a:lnTo>
                      <a:pt x="8923" y="14763"/>
                    </a:lnTo>
                    <a:lnTo>
                      <a:pt x="8923" y="17142"/>
                    </a:lnTo>
                    <a:close/>
                    <a:moveTo>
                      <a:pt x="8923" y="13599"/>
                    </a:moveTo>
                    <a:lnTo>
                      <a:pt x="4743" y="13599"/>
                    </a:lnTo>
                    <a:lnTo>
                      <a:pt x="4743" y="11272"/>
                    </a:lnTo>
                    <a:lnTo>
                      <a:pt x="8923" y="11272"/>
                    </a:lnTo>
                    <a:lnTo>
                      <a:pt x="8923" y="13599"/>
                    </a:lnTo>
                    <a:close/>
                    <a:moveTo>
                      <a:pt x="8923" y="10006"/>
                    </a:moveTo>
                    <a:lnTo>
                      <a:pt x="4743" y="10006"/>
                    </a:lnTo>
                    <a:lnTo>
                      <a:pt x="4743" y="7803"/>
                    </a:lnTo>
                    <a:lnTo>
                      <a:pt x="8923" y="7803"/>
                    </a:lnTo>
                    <a:lnTo>
                      <a:pt x="8923" y="10006"/>
                    </a:lnTo>
                    <a:close/>
                    <a:moveTo>
                      <a:pt x="8923" y="6542"/>
                    </a:moveTo>
                    <a:lnTo>
                      <a:pt x="4743" y="6542"/>
                    </a:lnTo>
                    <a:lnTo>
                      <a:pt x="4743" y="4260"/>
                    </a:lnTo>
                    <a:lnTo>
                      <a:pt x="8923" y="4260"/>
                    </a:lnTo>
                    <a:lnTo>
                      <a:pt x="8923" y="6542"/>
                    </a:lnTo>
                    <a:close/>
                    <a:moveTo>
                      <a:pt x="15869" y="17142"/>
                    </a:moveTo>
                    <a:lnTo>
                      <a:pt x="12191" y="17142"/>
                    </a:lnTo>
                    <a:lnTo>
                      <a:pt x="12191" y="14763"/>
                    </a:lnTo>
                    <a:lnTo>
                      <a:pt x="15869" y="14763"/>
                    </a:lnTo>
                    <a:lnTo>
                      <a:pt x="15869" y="17142"/>
                    </a:lnTo>
                    <a:close/>
                    <a:moveTo>
                      <a:pt x="15869" y="13599"/>
                    </a:moveTo>
                    <a:lnTo>
                      <a:pt x="12191" y="13599"/>
                    </a:lnTo>
                    <a:lnTo>
                      <a:pt x="12191" y="11272"/>
                    </a:lnTo>
                    <a:lnTo>
                      <a:pt x="15869" y="11272"/>
                    </a:lnTo>
                    <a:lnTo>
                      <a:pt x="15869" y="13599"/>
                    </a:lnTo>
                    <a:close/>
                    <a:moveTo>
                      <a:pt x="15869" y="10006"/>
                    </a:moveTo>
                    <a:lnTo>
                      <a:pt x="12191" y="10006"/>
                    </a:lnTo>
                    <a:lnTo>
                      <a:pt x="12191" y="7803"/>
                    </a:lnTo>
                    <a:lnTo>
                      <a:pt x="15869" y="7803"/>
                    </a:lnTo>
                    <a:lnTo>
                      <a:pt x="15869" y="10006"/>
                    </a:lnTo>
                    <a:close/>
                    <a:moveTo>
                      <a:pt x="15869" y="6542"/>
                    </a:moveTo>
                    <a:lnTo>
                      <a:pt x="12191" y="6542"/>
                    </a:lnTo>
                    <a:lnTo>
                      <a:pt x="12191" y="4260"/>
                    </a:lnTo>
                    <a:lnTo>
                      <a:pt x="15869" y="4260"/>
                    </a:lnTo>
                    <a:lnTo>
                      <a:pt x="15869" y="6542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0" name="Freeform 352"/>
              <p:cNvSpPr/>
              <p:nvPr/>
            </p:nvSpPr>
            <p:spPr>
              <a:xfrm>
                <a:off x="184033" y="337826"/>
                <a:ext cx="162706" cy="1814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1" name="Freeform 353"/>
              <p:cNvSpPr/>
              <p:nvPr/>
            </p:nvSpPr>
            <p:spPr>
              <a:xfrm>
                <a:off x="471748" y="337826"/>
                <a:ext cx="141977" cy="1814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2" name="Freeform 354"/>
              <p:cNvSpPr/>
              <p:nvPr/>
            </p:nvSpPr>
            <p:spPr>
              <a:xfrm>
                <a:off x="184033" y="617740"/>
                <a:ext cx="162706" cy="17498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3" name="Freeform 355"/>
              <p:cNvSpPr/>
              <p:nvPr/>
            </p:nvSpPr>
            <p:spPr>
              <a:xfrm>
                <a:off x="471748" y="617740"/>
                <a:ext cx="141977" cy="17498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4" name="Freeform 356"/>
              <p:cNvSpPr/>
              <p:nvPr/>
            </p:nvSpPr>
            <p:spPr>
              <a:xfrm>
                <a:off x="184033" y="892827"/>
                <a:ext cx="162706" cy="1846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5" name="Freeform 357"/>
              <p:cNvSpPr/>
              <p:nvPr/>
            </p:nvSpPr>
            <p:spPr>
              <a:xfrm>
                <a:off x="471748" y="892827"/>
                <a:ext cx="141977" cy="1846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6" name="Freeform 358"/>
              <p:cNvSpPr/>
              <p:nvPr/>
            </p:nvSpPr>
            <p:spPr>
              <a:xfrm>
                <a:off x="184033" y="1169523"/>
                <a:ext cx="162706" cy="1878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7" name="Freeform 359"/>
              <p:cNvSpPr/>
              <p:nvPr/>
            </p:nvSpPr>
            <p:spPr>
              <a:xfrm>
                <a:off x="471748" y="1169523"/>
                <a:ext cx="141977" cy="1878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384" name="Group 28"/>
            <p:cNvGrpSpPr/>
            <p:nvPr/>
          </p:nvGrpSpPr>
          <p:grpSpPr>
            <a:xfrm>
              <a:off x="8349591" y="1285350"/>
              <a:ext cx="1023264" cy="2356383"/>
              <a:chOff x="0" y="0"/>
              <a:chExt cx="1023263" cy="2356382"/>
            </a:xfrm>
          </p:grpSpPr>
          <p:sp>
            <p:nvSpPr>
              <p:cNvPr id="359" name="Freeform 104"/>
              <p:cNvSpPr/>
              <p:nvPr/>
            </p:nvSpPr>
            <p:spPr>
              <a:xfrm>
                <a:off x="0" y="0"/>
                <a:ext cx="1023264" cy="235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60" y="2461"/>
                    </a:moveTo>
                    <a:cubicBezTo>
                      <a:pt x="20060" y="0"/>
                      <a:pt x="20060" y="0"/>
                      <a:pt x="20060" y="0"/>
                    </a:cubicBezTo>
                    <a:cubicBezTo>
                      <a:pt x="16992" y="0"/>
                      <a:pt x="16992" y="0"/>
                      <a:pt x="16992" y="0"/>
                    </a:cubicBezTo>
                    <a:cubicBezTo>
                      <a:pt x="16992" y="2461"/>
                      <a:pt x="16992" y="2461"/>
                      <a:pt x="16992" y="2461"/>
                    </a:cubicBezTo>
                    <a:cubicBezTo>
                      <a:pt x="15787" y="2461"/>
                      <a:pt x="15787" y="2461"/>
                      <a:pt x="15787" y="2461"/>
                    </a:cubicBezTo>
                    <a:cubicBezTo>
                      <a:pt x="15787" y="2194"/>
                      <a:pt x="15787" y="2194"/>
                      <a:pt x="15787" y="2194"/>
                    </a:cubicBezTo>
                    <a:cubicBezTo>
                      <a:pt x="15787" y="1578"/>
                      <a:pt x="13911" y="1077"/>
                      <a:pt x="11576" y="1077"/>
                    </a:cubicBezTo>
                    <a:cubicBezTo>
                      <a:pt x="5751" y="1077"/>
                      <a:pt x="5751" y="1077"/>
                      <a:pt x="5751" y="1077"/>
                    </a:cubicBezTo>
                    <a:cubicBezTo>
                      <a:pt x="3416" y="1077"/>
                      <a:pt x="1540" y="1578"/>
                      <a:pt x="1540" y="2194"/>
                    </a:cubicBezTo>
                    <a:cubicBezTo>
                      <a:pt x="1540" y="2461"/>
                      <a:pt x="1540" y="2461"/>
                      <a:pt x="1540" y="2461"/>
                    </a:cubicBezTo>
                    <a:cubicBezTo>
                      <a:pt x="0" y="2461"/>
                      <a:pt x="0" y="2461"/>
                      <a:pt x="0" y="2461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461"/>
                      <a:pt x="21600" y="2461"/>
                      <a:pt x="21600" y="2461"/>
                    </a:cubicBezTo>
                    <a:lnTo>
                      <a:pt x="20060" y="2461"/>
                    </a:lnTo>
                    <a:close/>
                    <a:moveTo>
                      <a:pt x="6956" y="20537"/>
                    </a:moveTo>
                    <a:cubicBezTo>
                      <a:pt x="4223" y="20537"/>
                      <a:pt x="4223" y="20537"/>
                      <a:pt x="4223" y="20537"/>
                    </a:cubicBezTo>
                    <a:cubicBezTo>
                      <a:pt x="4223" y="19149"/>
                      <a:pt x="4223" y="19149"/>
                      <a:pt x="4223" y="19149"/>
                    </a:cubicBezTo>
                    <a:cubicBezTo>
                      <a:pt x="6956" y="19149"/>
                      <a:pt x="6956" y="19149"/>
                      <a:pt x="6956" y="19149"/>
                    </a:cubicBezTo>
                    <a:lnTo>
                      <a:pt x="6956" y="20537"/>
                    </a:lnTo>
                    <a:close/>
                    <a:moveTo>
                      <a:pt x="6956" y="18430"/>
                    </a:moveTo>
                    <a:cubicBezTo>
                      <a:pt x="4223" y="18430"/>
                      <a:pt x="4223" y="18430"/>
                      <a:pt x="4223" y="18430"/>
                    </a:cubicBezTo>
                    <a:cubicBezTo>
                      <a:pt x="4223" y="17045"/>
                      <a:pt x="4223" y="17045"/>
                      <a:pt x="4223" y="17045"/>
                    </a:cubicBezTo>
                    <a:cubicBezTo>
                      <a:pt x="6956" y="17045"/>
                      <a:pt x="6956" y="17045"/>
                      <a:pt x="6956" y="17045"/>
                    </a:cubicBezTo>
                    <a:lnTo>
                      <a:pt x="6956" y="18430"/>
                    </a:lnTo>
                    <a:close/>
                    <a:moveTo>
                      <a:pt x="6956" y="16199"/>
                    </a:moveTo>
                    <a:cubicBezTo>
                      <a:pt x="4223" y="16199"/>
                      <a:pt x="4223" y="16199"/>
                      <a:pt x="4223" y="16199"/>
                    </a:cubicBezTo>
                    <a:cubicBezTo>
                      <a:pt x="4223" y="14811"/>
                      <a:pt x="4223" y="14811"/>
                      <a:pt x="4223" y="14811"/>
                    </a:cubicBezTo>
                    <a:cubicBezTo>
                      <a:pt x="6956" y="14811"/>
                      <a:pt x="6956" y="14811"/>
                      <a:pt x="6956" y="14811"/>
                    </a:cubicBezTo>
                    <a:lnTo>
                      <a:pt x="6956" y="16199"/>
                    </a:lnTo>
                    <a:close/>
                    <a:moveTo>
                      <a:pt x="6956" y="14092"/>
                    </a:moveTo>
                    <a:cubicBezTo>
                      <a:pt x="4223" y="14092"/>
                      <a:pt x="4223" y="14092"/>
                      <a:pt x="4223" y="14092"/>
                    </a:cubicBezTo>
                    <a:cubicBezTo>
                      <a:pt x="4223" y="12688"/>
                      <a:pt x="4223" y="12688"/>
                      <a:pt x="4223" y="12688"/>
                    </a:cubicBezTo>
                    <a:cubicBezTo>
                      <a:pt x="6956" y="12688"/>
                      <a:pt x="6956" y="12688"/>
                      <a:pt x="6956" y="12688"/>
                    </a:cubicBezTo>
                    <a:lnTo>
                      <a:pt x="6956" y="14092"/>
                    </a:lnTo>
                    <a:close/>
                    <a:moveTo>
                      <a:pt x="6956" y="11858"/>
                    </a:moveTo>
                    <a:cubicBezTo>
                      <a:pt x="4223" y="11858"/>
                      <a:pt x="4223" y="11858"/>
                      <a:pt x="4223" y="11858"/>
                    </a:cubicBezTo>
                    <a:cubicBezTo>
                      <a:pt x="4223" y="10454"/>
                      <a:pt x="4223" y="10454"/>
                      <a:pt x="4223" y="10454"/>
                    </a:cubicBezTo>
                    <a:cubicBezTo>
                      <a:pt x="6956" y="10454"/>
                      <a:pt x="6956" y="10454"/>
                      <a:pt x="6956" y="10454"/>
                    </a:cubicBezTo>
                    <a:lnTo>
                      <a:pt x="6956" y="11858"/>
                    </a:lnTo>
                    <a:close/>
                    <a:moveTo>
                      <a:pt x="6956" y="9735"/>
                    </a:moveTo>
                    <a:cubicBezTo>
                      <a:pt x="4223" y="9735"/>
                      <a:pt x="4223" y="9735"/>
                      <a:pt x="4223" y="9735"/>
                    </a:cubicBezTo>
                    <a:cubicBezTo>
                      <a:pt x="4223" y="8277"/>
                      <a:pt x="4223" y="8277"/>
                      <a:pt x="4223" y="8277"/>
                    </a:cubicBezTo>
                    <a:cubicBezTo>
                      <a:pt x="6956" y="8277"/>
                      <a:pt x="6956" y="8277"/>
                      <a:pt x="6956" y="8277"/>
                    </a:cubicBezTo>
                    <a:lnTo>
                      <a:pt x="6956" y="9735"/>
                    </a:lnTo>
                    <a:close/>
                    <a:moveTo>
                      <a:pt x="6956" y="7501"/>
                    </a:moveTo>
                    <a:cubicBezTo>
                      <a:pt x="4223" y="7501"/>
                      <a:pt x="4223" y="7501"/>
                      <a:pt x="4223" y="7501"/>
                    </a:cubicBezTo>
                    <a:cubicBezTo>
                      <a:pt x="4223" y="6116"/>
                      <a:pt x="4223" y="6116"/>
                      <a:pt x="4223" y="6116"/>
                    </a:cubicBezTo>
                    <a:cubicBezTo>
                      <a:pt x="6956" y="6116"/>
                      <a:pt x="6956" y="6116"/>
                      <a:pt x="6956" y="6116"/>
                    </a:cubicBezTo>
                    <a:lnTo>
                      <a:pt x="6956" y="7501"/>
                    </a:lnTo>
                    <a:close/>
                    <a:moveTo>
                      <a:pt x="4223" y="5397"/>
                    </a:moveTo>
                    <a:cubicBezTo>
                      <a:pt x="4223" y="3939"/>
                      <a:pt x="4223" y="3939"/>
                      <a:pt x="4223" y="3939"/>
                    </a:cubicBezTo>
                    <a:cubicBezTo>
                      <a:pt x="6956" y="3939"/>
                      <a:pt x="6956" y="3939"/>
                      <a:pt x="6956" y="3939"/>
                    </a:cubicBezTo>
                    <a:cubicBezTo>
                      <a:pt x="6956" y="5397"/>
                      <a:pt x="6956" y="5397"/>
                      <a:pt x="6956" y="5397"/>
                    </a:cubicBezTo>
                    <a:lnTo>
                      <a:pt x="4223" y="5397"/>
                    </a:lnTo>
                    <a:close/>
                    <a:moveTo>
                      <a:pt x="12173" y="20537"/>
                    </a:moveTo>
                    <a:cubicBezTo>
                      <a:pt x="9365" y="20537"/>
                      <a:pt x="9365" y="20537"/>
                      <a:pt x="9365" y="20537"/>
                    </a:cubicBezTo>
                    <a:cubicBezTo>
                      <a:pt x="9365" y="19149"/>
                      <a:pt x="9365" y="19149"/>
                      <a:pt x="9365" y="19149"/>
                    </a:cubicBezTo>
                    <a:cubicBezTo>
                      <a:pt x="12173" y="19149"/>
                      <a:pt x="12173" y="19149"/>
                      <a:pt x="12173" y="19149"/>
                    </a:cubicBezTo>
                    <a:lnTo>
                      <a:pt x="12173" y="20537"/>
                    </a:lnTo>
                    <a:close/>
                    <a:moveTo>
                      <a:pt x="12173" y="18430"/>
                    </a:moveTo>
                    <a:cubicBezTo>
                      <a:pt x="9365" y="18430"/>
                      <a:pt x="9365" y="18430"/>
                      <a:pt x="9365" y="18430"/>
                    </a:cubicBezTo>
                    <a:cubicBezTo>
                      <a:pt x="9365" y="17045"/>
                      <a:pt x="9365" y="17045"/>
                      <a:pt x="9365" y="17045"/>
                    </a:cubicBezTo>
                    <a:cubicBezTo>
                      <a:pt x="12173" y="17045"/>
                      <a:pt x="12173" y="17045"/>
                      <a:pt x="12173" y="17045"/>
                    </a:cubicBezTo>
                    <a:lnTo>
                      <a:pt x="12173" y="18430"/>
                    </a:lnTo>
                    <a:close/>
                    <a:moveTo>
                      <a:pt x="12173" y="16199"/>
                    </a:moveTo>
                    <a:cubicBezTo>
                      <a:pt x="9365" y="16199"/>
                      <a:pt x="9365" y="16199"/>
                      <a:pt x="9365" y="16199"/>
                    </a:cubicBezTo>
                    <a:cubicBezTo>
                      <a:pt x="9365" y="14811"/>
                      <a:pt x="9365" y="14811"/>
                      <a:pt x="9365" y="14811"/>
                    </a:cubicBezTo>
                    <a:cubicBezTo>
                      <a:pt x="12173" y="14811"/>
                      <a:pt x="12173" y="14811"/>
                      <a:pt x="12173" y="14811"/>
                    </a:cubicBezTo>
                    <a:lnTo>
                      <a:pt x="12173" y="16199"/>
                    </a:lnTo>
                    <a:close/>
                    <a:moveTo>
                      <a:pt x="12173" y="14092"/>
                    </a:moveTo>
                    <a:cubicBezTo>
                      <a:pt x="9365" y="14092"/>
                      <a:pt x="9365" y="14092"/>
                      <a:pt x="9365" y="14092"/>
                    </a:cubicBezTo>
                    <a:cubicBezTo>
                      <a:pt x="9365" y="12688"/>
                      <a:pt x="9365" y="12688"/>
                      <a:pt x="9365" y="12688"/>
                    </a:cubicBezTo>
                    <a:cubicBezTo>
                      <a:pt x="12173" y="12688"/>
                      <a:pt x="12173" y="12688"/>
                      <a:pt x="12173" y="12688"/>
                    </a:cubicBezTo>
                    <a:lnTo>
                      <a:pt x="12173" y="14092"/>
                    </a:lnTo>
                    <a:close/>
                    <a:moveTo>
                      <a:pt x="12173" y="11858"/>
                    </a:moveTo>
                    <a:cubicBezTo>
                      <a:pt x="9365" y="11858"/>
                      <a:pt x="9365" y="11858"/>
                      <a:pt x="9365" y="11858"/>
                    </a:cubicBezTo>
                    <a:cubicBezTo>
                      <a:pt x="9365" y="10454"/>
                      <a:pt x="9365" y="10454"/>
                      <a:pt x="9365" y="10454"/>
                    </a:cubicBezTo>
                    <a:cubicBezTo>
                      <a:pt x="12173" y="10454"/>
                      <a:pt x="12173" y="10454"/>
                      <a:pt x="12173" y="10454"/>
                    </a:cubicBezTo>
                    <a:lnTo>
                      <a:pt x="12173" y="11858"/>
                    </a:lnTo>
                    <a:close/>
                    <a:moveTo>
                      <a:pt x="12173" y="9735"/>
                    </a:moveTo>
                    <a:cubicBezTo>
                      <a:pt x="9365" y="9735"/>
                      <a:pt x="9365" y="9735"/>
                      <a:pt x="9365" y="9735"/>
                    </a:cubicBezTo>
                    <a:cubicBezTo>
                      <a:pt x="9365" y="8277"/>
                      <a:pt x="9365" y="8277"/>
                      <a:pt x="9365" y="8277"/>
                    </a:cubicBezTo>
                    <a:cubicBezTo>
                      <a:pt x="12173" y="8277"/>
                      <a:pt x="12173" y="8277"/>
                      <a:pt x="12173" y="8277"/>
                    </a:cubicBezTo>
                    <a:lnTo>
                      <a:pt x="12173" y="9735"/>
                    </a:lnTo>
                    <a:close/>
                    <a:moveTo>
                      <a:pt x="12173" y="7501"/>
                    </a:moveTo>
                    <a:cubicBezTo>
                      <a:pt x="9365" y="7501"/>
                      <a:pt x="9365" y="7501"/>
                      <a:pt x="9365" y="7501"/>
                    </a:cubicBezTo>
                    <a:cubicBezTo>
                      <a:pt x="9365" y="6116"/>
                      <a:pt x="9365" y="6116"/>
                      <a:pt x="9365" y="6116"/>
                    </a:cubicBezTo>
                    <a:cubicBezTo>
                      <a:pt x="12173" y="6116"/>
                      <a:pt x="12173" y="6116"/>
                      <a:pt x="12173" y="6116"/>
                    </a:cubicBezTo>
                    <a:lnTo>
                      <a:pt x="12173" y="7501"/>
                    </a:lnTo>
                    <a:close/>
                    <a:moveTo>
                      <a:pt x="9365" y="5397"/>
                    </a:moveTo>
                    <a:cubicBezTo>
                      <a:pt x="9365" y="3939"/>
                      <a:pt x="9365" y="3939"/>
                      <a:pt x="9365" y="3939"/>
                    </a:cubicBezTo>
                    <a:cubicBezTo>
                      <a:pt x="12173" y="3939"/>
                      <a:pt x="12173" y="3939"/>
                      <a:pt x="12173" y="3939"/>
                    </a:cubicBezTo>
                    <a:cubicBezTo>
                      <a:pt x="12173" y="5397"/>
                      <a:pt x="12173" y="5397"/>
                      <a:pt x="12173" y="5397"/>
                    </a:cubicBezTo>
                    <a:lnTo>
                      <a:pt x="9365" y="5397"/>
                    </a:lnTo>
                    <a:close/>
                    <a:moveTo>
                      <a:pt x="17663" y="20537"/>
                    </a:moveTo>
                    <a:cubicBezTo>
                      <a:pt x="14582" y="20537"/>
                      <a:pt x="14582" y="20537"/>
                      <a:pt x="14582" y="20537"/>
                    </a:cubicBezTo>
                    <a:cubicBezTo>
                      <a:pt x="14582" y="19149"/>
                      <a:pt x="14582" y="19149"/>
                      <a:pt x="14582" y="19149"/>
                    </a:cubicBezTo>
                    <a:cubicBezTo>
                      <a:pt x="17663" y="19149"/>
                      <a:pt x="17663" y="19149"/>
                      <a:pt x="17663" y="19149"/>
                    </a:cubicBezTo>
                    <a:lnTo>
                      <a:pt x="17663" y="20537"/>
                    </a:lnTo>
                    <a:close/>
                    <a:moveTo>
                      <a:pt x="17663" y="18430"/>
                    </a:moveTo>
                    <a:cubicBezTo>
                      <a:pt x="14582" y="18430"/>
                      <a:pt x="14582" y="18430"/>
                      <a:pt x="14582" y="18430"/>
                    </a:cubicBezTo>
                    <a:cubicBezTo>
                      <a:pt x="14582" y="17045"/>
                      <a:pt x="14582" y="17045"/>
                      <a:pt x="14582" y="17045"/>
                    </a:cubicBezTo>
                    <a:cubicBezTo>
                      <a:pt x="17663" y="17045"/>
                      <a:pt x="17663" y="17045"/>
                      <a:pt x="17663" y="17045"/>
                    </a:cubicBezTo>
                    <a:lnTo>
                      <a:pt x="17663" y="18430"/>
                    </a:lnTo>
                    <a:close/>
                    <a:moveTo>
                      <a:pt x="17663" y="16199"/>
                    </a:moveTo>
                    <a:cubicBezTo>
                      <a:pt x="14582" y="16199"/>
                      <a:pt x="14582" y="16199"/>
                      <a:pt x="14582" y="16199"/>
                    </a:cubicBezTo>
                    <a:cubicBezTo>
                      <a:pt x="14582" y="14811"/>
                      <a:pt x="14582" y="14811"/>
                      <a:pt x="14582" y="14811"/>
                    </a:cubicBezTo>
                    <a:cubicBezTo>
                      <a:pt x="17663" y="14811"/>
                      <a:pt x="17663" y="14811"/>
                      <a:pt x="17663" y="14811"/>
                    </a:cubicBezTo>
                    <a:lnTo>
                      <a:pt x="17663" y="16199"/>
                    </a:lnTo>
                    <a:close/>
                    <a:moveTo>
                      <a:pt x="17663" y="14092"/>
                    </a:moveTo>
                    <a:cubicBezTo>
                      <a:pt x="14582" y="14092"/>
                      <a:pt x="14582" y="14092"/>
                      <a:pt x="14582" y="14092"/>
                    </a:cubicBezTo>
                    <a:cubicBezTo>
                      <a:pt x="14582" y="12688"/>
                      <a:pt x="14582" y="12688"/>
                      <a:pt x="14582" y="12688"/>
                    </a:cubicBezTo>
                    <a:cubicBezTo>
                      <a:pt x="17663" y="12688"/>
                      <a:pt x="17663" y="12688"/>
                      <a:pt x="17663" y="12688"/>
                    </a:cubicBezTo>
                    <a:lnTo>
                      <a:pt x="17663" y="14092"/>
                    </a:lnTo>
                    <a:close/>
                    <a:moveTo>
                      <a:pt x="17663" y="11858"/>
                    </a:moveTo>
                    <a:cubicBezTo>
                      <a:pt x="14582" y="11858"/>
                      <a:pt x="14582" y="11858"/>
                      <a:pt x="14582" y="11858"/>
                    </a:cubicBezTo>
                    <a:cubicBezTo>
                      <a:pt x="14582" y="10454"/>
                      <a:pt x="14582" y="10454"/>
                      <a:pt x="14582" y="10454"/>
                    </a:cubicBezTo>
                    <a:cubicBezTo>
                      <a:pt x="17663" y="10454"/>
                      <a:pt x="17663" y="10454"/>
                      <a:pt x="17663" y="10454"/>
                    </a:cubicBezTo>
                    <a:lnTo>
                      <a:pt x="17663" y="11858"/>
                    </a:lnTo>
                    <a:close/>
                    <a:moveTo>
                      <a:pt x="17663" y="9735"/>
                    </a:moveTo>
                    <a:cubicBezTo>
                      <a:pt x="14582" y="9735"/>
                      <a:pt x="14582" y="9735"/>
                      <a:pt x="14582" y="9735"/>
                    </a:cubicBezTo>
                    <a:cubicBezTo>
                      <a:pt x="14582" y="8277"/>
                      <a:pt x="14582" y="8277"/>
                      <a:pt x="14582" y="8277"/>
                    </a:cubicBezTo>
                    <a:cubicBezTo>
                      <a:pt x="17663" y="8277"/>
                      <a:pt x="17663" y="8277"/>
                      <a:pt x="17663" y="8277"/>
                    </a:cubicBezTo>
                    <a:lnTo>
                      <a:pt x="17663" y="9735"/>
                    </a:lnTo>
                    <a:close/>
                    <a:moveTo>
                      <a:pt x="17663" y="7501"/>
                    </a:moveTo>
                    <a:cubicBezTo>
                      <a:pt x="14582" y="7501"/>
                      <a:pt x="14582" y="7501"/>
                      <a:pt x="14582" y="7501"/>
                    </a:cubicBezTo>
                    <a:cubicBezTo>
                      <a:pt x="14582" y="6116"/>
                      <a:pt x="14582" y="6116"/>
                      <a:pt x="14582" y="6116"/>
                    </a:cubicBezTo>
                    <a:cubicBezTo>
                      <a:pt x="17663" y="6116"/>
                      <a:pt x="17663" y="6116"/>
                      <a:pt x="17663" y="6116"/>
                    </a:cubicBezTo>
                    <a:lnTo>
                      <a:pt x="17663" y="7501"/>
                    </a:lnTo>
                    <a:close/>
                    <a:moveTo>
                      <a:pt x="17663" y="5397"/>
                    </a:moveTo>
                    <a:cubicBezTo>
                      <a:pt x="14582" y="5397"/>
                      <a:pt x="14582" y="5397"/>
                      <a:pt x="14582" y="5397"/>
                    </a:cubicBezTo>
                    <a:cubicBezTo>
                      <a:pt x="14582" y="3939"/>
                      <a:pt x="14582" y="3939"/>
                      <a:pt x="14582" y="3939"/>
                    </a:cubicBezTo>
                    <a:cubicBezTo>
                      <a:pt x="17663" y="3939"/>
                      <a:pt x="17663" y="3939"/>
                      <a:pt x="17663" y="3939"/>
                    </a:cubicBezTo>
                    <a:lnTo>
                      <a:pt x="17663" y="5397"/>
                    </a:lnTo>
                    <a:close/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0" name="Freeform 105"/>
              <p:cNvSpPr/>
              <p:nvPr/>
            </p:nvSpPr>
            <p:spPr>
              <a:xfrm>
                <a:off x="199587" y="431132"/>
                <a:ext cx="129015" cy="1588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1" name="Freeform 106"/>
              <p:cNvSpPr/>
              <p:nvPr/>
            </p:nvSpPr>
            <p:spPr>
              <a:xfrm>
                <a:off x="443236" y="431132"/>
                <a:ext cx="131611" cy="1588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2" name="Freeform 107"/>
              <p:cNvSpPr/>
              <p:nvPr/>
            </p:nvSpPr>
            <p:spPr>
              <a:xfrm>
                <a:off x="689478" y="431132"/>
                <a:ext cx="144571" cy="15889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3" name="Freeform 108"/>
              <p:cNvSpPr/>
              <p:nvPr/>
            </p:nvSpPr>
            <p:spPr>
              <a:xfrm>
                <a:off x="199587" y="667612"/>
                <a:ext cx="129015" cy="15085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4" name="Freeform 109"/>
              <p:cNvSpPr/>
              <p:nvPr/>
            </p:nvSpPr>
            <p:spPr>
              <a:xfrm>
                <a:off x="443236" y="667612"/>
                <a:ext cx="131611" cy="15085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5" name="Freeform 110"/>
              <p:cNvSpPr/>
              <p:nvPr/>
            </p:nvSpPr>
            <p:spPr>
              <a:xfrm>
                <a:off x="689478" y="667612"/>
                <a:ext cx="144571" cy="15085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6" name="Freeform 111"/>
              <p:cNvSpPr/>
              <p:nvPr/>
            </p:nvSpPr>
            <p:spPr>
              <a:xfrm>
                <a:off x="199587" y="904090"/>
                <a:ext cx="129015" cy="15889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7" name="Freeform 112"/>
              <p:cNvSpPr/>
              <p:nvPr/>
            </p:nvSpPr>
            <p:spPr>
              <a:xfrm>
                <a:off x="443236" y="904090"/>
                <a:ext cx="131611" cy="15889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8" name="Freeform 113"/>
              <p:cNvSpPr/>
              <p:nvPr/>
            </p:nvSpPr>
            <p:spPr>
              <a:xfrm>
                <a:off x="689478" y="904090"/>
                <a:ext cx="144571" cy="15889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9" name="Freeform 114"/>
              <p:cNvSpPr/>
              <p:nvPr/>
            </p:nvSpPr>
            <p:spPr>
              <a:xfrm>
                <a:off x="199587" y="1140569"/>
                <a:ext cx="129015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0" name="Freeform 115"/>
              <p:cNvSpPr/>
              <p:nvPr/>
            </p:nvSpPr>
            <p:spPr>
              <a:xfrm>
                <a:off x="443236" y="1140569"/>
                <a:ext cx="131611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1" name="Freeform 116"/>
              <p:cNvSpPr/>
              <p:nvPr/>
            </p:nvSpPr>
            <p:spPr>
              <a:xfrm>
                <a:off x="689478" y="1140569"/>
                <a:ext cx="144571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2" name="Freeform 117"/>
              <p:cNvSpPr/>
              <p:nvPr/>
            </p:nvSpPr>
            <p:spPr>
              <a:xfrm>
                <a:off x="199587" y="1385092"/>
                <a:ext cx="129015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3" name="Freeform 118"/>
              <p:cNvSpPr/>
              <p:nvPr/>
            </p:nvSpPr>
            <p:spPr>
              <a:xfrm>
                <a:off x="443236" y="1385092"/>
                <a:ext cx="131611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4" name="Freeform 119"/>
              <p:cNvSpPr/>
              <p:nvPr/>
            </p:nvSpPr>
            <p:spPr>
              <a:xfrm>
                <a:off x="689478" y="1385092"/>
                <a:ext cx="144571" cy="15246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5" name="Freeform 120"/>
              <p:cNvSpPr/>
              <p:nvPr/>
            </p:nvSpPr>
            <p:spPr>
              <a:xfrm>
                <a:off x="199587" y="1616745"/>
                <a:ext cx="129015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6" name="Freeform 121"/>
              <p:cNvSpPr/>
              <p:nvPr/>
            </p:nvSpPr>
            <p:spPr>
              <a:xfrm>
                <a:off x="443236" y="1616745"/>
                <a:ext cx="13161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7" name="Freeform 122"/>
              <p:cNvSpPr/>
              <p:nvPr/>
            </p:nvSpPr>
            <p:spPr>
              <a:xfrm>
                <a:off x="689478" y="1616745"/>
                <a:ext cx="14457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8" name="Freeform 123"/>
              <p:cNvSpPr/>
              <p:nvPr/>
            </p:nvSpPr>
            <p:spPr>
              <a:xfrm>
                <a:off x="199587" y="1859658"/>
                <a:ext cx="129015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79" name="Freeform 124"/>
              <p:cNvSpPr/>
              <p:nvPr/>
            </p:nvSpPr>
            <p:spPr>
              <a:xfrm>
                <a:off x="443236" y="1859658"/>
                <a:ext cx="13161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0" name="Freeform 125"/>
              <p:cNvSpPr/>
              <p:nvPr/>
            </p:nvSpPr>
            <p:spPr>
              <a:xfrm>
                <a:off x="689478" y="1859658"/>
                <a:ext cx="14457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1" name="Freeform 126"/>
              <p:cNvSpPr/>
              <p:nvPr/>
            </p:nvSpPr>
            <p:spPr>
              <a:xfrm>
                <a:off x="199587" y="2089703"/>
                <a:ext cx="129015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Freeform 127"/>
              <p:cNvSpPr/>
              <p:nvPr/>
            </p:nvSpPr>
            <p:spPr>
              <a:xfrm>
                <a:off x="443236" y="2089703"/>
                <a:ext cx="13161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Freeform 128"/>
              <p:cNvSpPr/>
              <p:nvPr/>
            </p:nvSpPr>
            <p:spPr>
              <a:xfrm>
                <a:off x="689478" y="2089703"/>
                <a:ext cx="144571" cy="15085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5" name="Freeform 5"/>
            <p:cNvSpPr/>
            <p:nvPr/>
          </p:nvSpPr>
          <p:spPr>
            <a:xfrm>
              <a:off x="13797387" y="2139942"/>
              <a:ext cx="2876589" cy="150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12691"/>
                  </a:moveTo>
                  <a:lnTo>
                    <a:pt x="15427" y="7402"/>
                  </a:lnTo>
                  <a:lnTo>
                    <a:pt x="9255" y="12691"/>
                  </a:lnTo>
                  <a:lnTo>
                    <a:pt x="9255" y="7402"/>
                  </a:lnTo>
                  <a:lnTo>
                    <a:pt x="7714" y="7402"/>
                  </a:lnTo>
                  <a:lnTo>
                    <a:pt x="7714" y="3090"/>
                  </a:lnTo>
                  <a:lnTo>
                    <a:pt x="6173" y="3090"/>
                  </a:lnTo>
                  <a:lnTo>
                    <a:pt x="6173" y="7402"/>
                  </a:lnTo>
                  <a:lnTo>
                    <a:pt x="4631" y="7402"/>
                  </a:lnTo>
                  <a:lnTo>
                    <a:pt x="4631" y="0"/>
                  </a:lnTo>
                  <a:lnTo>
                    <a:pt x="1541" y="0"/>
                  </a:lnTo>
                  <a:lnTo>
                    <a:pt x="1541" y="7402"/>
                  </a:lnTo>
                  <a:lnTo>
                    <a:pt x="0" y="740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402"/>
                  </a:lnTo>
                  <a:lnTo>
                    <a:pt x="15427" y="12691"/>
                  </a:lnTo>
                  <a:close/>
                  <a:moveTo>
                    <a:pt x="8225" y="18510"/>
                  </a:moveTo>
                  <a:lnTo>
                    <a:pt x="6173" y="18510"/>
                  </a:lnTo>
                  <a:lnTo>
                    <a:pt x="6173" y="16046"/>
                  </a:lnTo>
                  <a:lnTo>
                    <a:pt x="8225" y="16046"/>
                  </a:lnTo>
                  <a:lnTo>
                    <a:pt x="8225" y="18510"/>
                  </a:lnTo>
                  <a:close/>
                  <a:moveTo>
                    <a:pt x="11826" y="18510"/>
                  </a:moveTo>
                  <a:lnTo>
                    <a:pt x="9774" y="18510"/>
                  </a:lnTo>
                  <a:lnTo>
                    <a:pt x="9774" y="16046"/>
                  </a:lnTo>
                  <a:lnTo>
                    <a:pt x="11826" y="16046"/>
                  </a:lnTo>
                  <a:lnTo>
                    <a:pt x="11826" y="18510"/>
                  </a:lnTo>
                  <a:close/>
                  <a:moveTo>
                    <a:pt x="15427" y="18510"/>
                  </a:moveTo>
                  <a:lnTo>
                    <a:pt x="13375" y="18510"/>
                  </a:lnTo>
                  <a:lnTo>
                    <a:pt x="13375" y="16046"/>
                  </a:lnTo>
                  <a:lnTo>
                    <a:pt x="15427" y="16046"/>
                  </a:lnTo>
                  <a:lnTo>
                    <a:pt x="15427" y="1851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2" name="Group 30"/>
            <p:cNvGrpSpPr/>
            <p:nvPr/>
          </p:nvGrpSpPr>
          <p:grpSpPr>
            <a:xfrm>
              <a:off x="19730228" y="1987256"/>
              <a:ext cx="3001361" cy="1665215"/>
              <a:chOff x="0" y="0"/>
              <a:chExt cx="3001359" cy="1665214"/>
            </a:xfrm>
          </p:grpSpPr>
          <p:sp>
            <p:nvSpPr>
              <p:cNvPr id="386" name="Freeform 10"/>
              <p:cNvSpPr/>
              <p:nvPr/>
            </p:nvSpPr>
            <p:spPr>
              <a:xfrm>
                <a:off x="152363" y="-1"/>
                <a:ext cx="451581" cy="1012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3" y="0"/>
                    </a:moveTo>
                    <a:lnTo>
                      <a:pt x="403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73" y="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7" name="Freeform 11"/>
              <p:cNvSpPr/>
              <p:nvPr/>
            </p:nvSpPr>
            <p:spPr>
              <a:xfrm>
                <a:off x="152363" y="-1"/>
                <a:ext cx="451581" cy="1012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3" y="0"/>
                    </a:moveTo>
                    <a:lnTo>
                      <a:pt x="403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73" y="0"/>
                    </a:ln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8" name="Freeform 12"/>
              <p:cNvSpPr/>
              <p:nvPr/>
            </p:nvSpPr>
            <p:spPr>
              <a:xfrm>
                <a:off x="870118" y="-1"/>
                <a:ext cx="451582" cy="1012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3" y="0"/>
                    </a:moveTo>
                    <a:lnTo>
                      <a:pt x="403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73" y="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9" name="Freeform 13"/>
              <p:cNvSpPr/>
              <p:nvPr/>
            </p:nvSpPr>
            <p:spPr>
              <a:xfrm>
                <a:off x="870118" y="-1"/>
                <a:ext cx="451582" cy="1012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73" y="0"/>
                    </a:moveTo>
                    <a:lnTo>
                      <a:pt x="4039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473" y="0"/>
                    </a:ln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0" name="Freeform 14"/>
              <p:cNvSpPr/>
              <p:nvPr/>
            </p:nvSpPr>
            <p:spPr>
              <a:xfrm>
                <a:off x="0" y="520522"/>
                <a:ext cx="3001360" cy="114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84" y="3288"/>
                    </a:moveTo>
                    <a:lnTo>
                      <a:pt x="10384" y="11348"/>
                    </a:lnTo>
                    <a:lnTo>
                      <a:pt x="0" y="113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0384" y="3288"/>
                    </a:lnTo>
                    <a:close/>
                    <a:moveTo>
                      <a:pt x="4822" y="18355"/>
                    </a:moveTo>
                    <a:lnTo>
                      <a:pt x="1281" y="18355"/>
                    </a:lnTo>
                    <a:lnTo>
                      <a:pt x="1281" y="14593"/>
                    </a:lnTo>
                    <a:lnTo>
                      <a:pt x="4822" y="14593"/>
                    </a:lnTo>
                    <a:lnTo>
                      <a:pt x="4822" y="18355"/>
                    </a:lnTo>
                    <a:close/>
                    <a:moveTo>
                      <a:pt x="9988" y="18355"/>
                    </a:moveTo>
                    <a:lnTo>
                      <a:pt x="6447" y="18355"/>
                    </a:lnTo>
                    <a:lnTo>
                      <a:pt x="6447" y="14593"/>
                    </a:lnTo>
                    <a:lnTo>
                      <a:pt x="9988" y="14593"/>
                    </a:lnTo>
                    <a:lnTo>
                      <a:pt x="9988" y="18355"/>
                    </a:lnTo>
                    <a:close/>
                    <a:moveTo>
                      <a:pt x="15153" y="18355"/>
                    </a:moveTo>
                    <a:lnTo>
                      <a:pt x="11612" y="18355"/>
                    </a:lnTo>
                    <a:lnTo>
                      <a:pt x="11612" y="14593"/>
                    </a:lnTo>
                    <a:lnTo>
                      <a:pt x="15153" y="14593"/>
                    </a:lnTo>
                    <a:lnTo>
                      <a:pt x="15153" y="18355"/>
                    </a:lnTo>
                    <a:close/>
                    <a:moveTo>
                      <a:pt x="15153" y="11821"/>
                    </a:moveTo>
                    <a:lnTo>
                      <a:pt x="11612" y="11821"/>
                    </a:lnTo>
                    <a:lnTo>
                      <a:pt x="11612" y="8017"/>
                    </a:lnTo>
                    <a:lnTo>
                      <a:pt x="15153" y="8017"/>
                    </a:lnTo>
                    <a:lnTo>
                      <a:pt x="15153" y="11821"/>
                    </a:lnTo>
                    <a:close/>
                    <a:moveTo>
                      <a:pt x="20319" y="18355"/>
                    </a:moveTo>
                    <a:lnTo>
                      <a:pt x="16778" y="18355"/>
                    </a:lnTo>
                    <a:lnTo>
                      <a:pt x="16778" y="14593"/>
                    </a:lnTo>
                    <a:lnTo>
                      <a:pt x="20319" y="14593"/>
                    </a:lnTo>
                    <a:lnTo>
                      <a:pt x="20319" y="18355"/>
                    </a:lnTo>
                    <a:close/>
                    <a:moveTo>
                      <a:pt x="20319" y="11821"/>
                    </a:moveTo>
                    <a:lnTo>
                      <a:pt x="16778" y="11821"/>
                    </a:lnTo>
                    <a:lnTo>
                      <a:pt x="16778" y="8017"/>
                    </a:lnTo>
                    <a:lnTo>
                      <a:pt x="20319" y="8017"/>
                    </a:lnTo>
                    <a:lnTo>
                      <a:pt x="20319" y="11821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1" name="Freeform 15"/>
              <p:cNvSpPr/>
              <p:nvPr/>
            </p:nvSpPr>
            <p:spPr>
              <a:xfrm>
                <a:off x="0" y="520522"/>
                <a:ext cx="3001360" cy="114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84" y="3288"/>
                    </a:moveTo>
                    <a:lnTo>
                      <a:pt x="10384" y="11348"/>
                    </a:lnTo>
                    <a:lnTo>
                      <a:pt x="0" y="113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0384" y="3288"/>
                    </a:lnTo>
                    <a:moveTo>
                      <a:pt x="4822" y="18355"/>
                    </a:moveTo>
                    <a:lnTo>
                      <a:pt x="1281" y="18355"/>
                    </a:lnTo>
                    <a:lnTo>
                      <a:pt x="1281" y="14593"/>
                    </a:lnTo>
                    <a:lnTo>
                      <a:pt x="4822" y="14593"/>
                    </a:lnTo>
                    <a:lnTo>
                      <a:pt x="4822" y="18355"/>
                    </a:lnTo>
                    <a:moveTo>
                      <a:pt x="9988" y="18355"/>
                    </a:moveTo>
                    <a:lnTo>
                      <a:pt x="6447" y="18355"/>
                    </a:lnTo>
                    <a:lnTo>
                      <a:pt x="6447" y="14593"/>
                    </a:lnTo>
                    <a:lnTo>
                      <a:pt x="9988" y="14593"/>
                    </a:lnTo>
                    <a:lnTo>
                      <a:pt x="9988" y="18355"/>
                    </a:lnTo>
                    <a:moveTo>
                      <a:pt x="15153" y="18355"/>
                    </a:moveTo>
                    <a:lnTo>
                      <a:pt x="11612" y="18355"/>
                    </a:lnTo>
                    <a:lnTo>
                      <a:pt x="11612" y="14593"/>
                    </a:lnTo>
                    <a:lnTo>
                      <a:pt x="15153" y="14593"/>
                    </a:lnTo>
                    <a:lnTo>
                      <a:pt x="15153" y="18355"/>
                    </a:lnTo>
                    <a:moveTo>
                      <a:pt x="15153" y="11821"/>
                    </a:moveTo>
                    <a:lnTo>
                      <a:pt x="11612" y="11821"/>
                    </a:lnTo>
                    <a:lnTo>
                      <a:pt x="11612" y="8017"/>
                    </a:lnTo>
                    <a:lnTo>
                      <a:pt x="15153" y="8017"/>
                    </a:lnTo>
                    <a:lnTo>
                      <a:pt x="15153" y="11821"/>
                    </a:lnTo>
                    <a:moveTo>
                      <a:pt x="20319" y="18355"/>
                    </a:moveTo>
                    <a:lnTo>
                      <a:pt x="16778" y="18355"/>
                    </a:lnTo>
                    <a:lnTo>
                      <a:pt x="16778" y="14593"/>
                    </a:lnTo>
                    <a:lnTo>
                      <a:pt x="20319" y="14593"/>
                    </a:lnTo>
                    <a:lnTo>
                      <a:pt x="20319" y="18355"/>
                    </a:lnTo>
                    <a:moveTo>
                      <a:pt x="20319" y="11821"/>
                    </a:moveTo>
                    <a:lnTo>
                      <a:pt x="16778" y="11821"/>
                    </a:lnTo>
                    <a:lnTo>
                      <a:pt x="16778" y="8017"/>
                    </a:lnTo>
                    <a:lnTo>
                      <a:pt x="20319" y="8017"/>
                    </a:lnTo>
                    <a:lnTo>
                      <a:pt x="20319" y="11821"/>
                    </a:lnTo>
                  </a:path>
                </a:pathLst>
              </a:cu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03" name="Group 31"/>
            <p:cNvGrpSpPr/>
            <p:nvPr/>
          </p:nvGrpSpPr>
          <p:grpSpPr>
            <a:xfrm>
              <a:off x="16698056" y="1591708"/>
              <a:ext cx="2860787" cy="2050719"/>
              <a:chOff x="0" y="0"/>
              <a:chExt cx="2860785" cy="2050718"/>
            </a:xfrm>
          </p:grpSpPr>
          <p:sp>
            <p:nvSpPr>
              <p:cNvPr id="393" name="Freeform 19"/>
              <p:cNvSpPr/>
              <p:nvPr/>
            </p:nvSpPr>
            <p:spPr>
              <a:xfrm>
                <a:off x="477275" y="208095"/>
                <a:ext cx="428546" cy="65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1866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4" name="Freeform 20"/>
              <p:cNvSpPr/>
              <p:nvPr/>
            </p:nvSpPr>
            <p:spPr>
              <a:xfrm>
                <a:off x="477275" y="208095"/>
                <a:ext cx="428546" cy="65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1866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5" name="Freeform 21"/>
              <p:cNvSpPr/>
              <p:nvPr/>
            </p:nvSpPr>
            <p:spPr>
              <a:xfrm>
                <a:off x="1573718" y="208095"/>
                <a:ext cx="428546" cy="65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1866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6" name="Freeform 22"/>
              <p:cNvSpPr/>
              <p:nvPr/>
            </p:nvSpPr>
            <p:spPr>
              <a:xfrm>
                <a:off x="1573718" y="208095"/>
                <a:ext cx="428546" cy="653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1866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7" name="Freeform 23"/>
              <p:cNvSpPr/>
              <p:nvPr/>
            </p:nvSpPr>
            <p:spPr>
              <a:xfrm>
                <a:off x="-1" y="1427321"/>
                <a:ext cx="2860787" cy="623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  <a:moveTo>
                      <a:pt x="10443" y="3081"/>
                    </a:moveTo>
                    <a:lnTo>
                      <a:pt x="12596" y="3081"/>
                    </a:lnTo>
                    <a:lnTo>
                      <a:pt x="12596" y="14390"/>
                    </a:lnTo>
                    <a:lnTo>
                      <a:pt x="10443" y="14390"/>
                    </a:lnTo>
                    <a:lnTo>
                      <a:pt x="10443" y="3081"/>
                    </a:lnTo>
                    <a:close/>
                    <a:moveTo>
                      <a:pt x="6125" y="3081"/>
                    </a:moveTo>
                    <a:lnTo>
                      <a:pt x="8636" y="3081"/>
                    </a:lnTo>
                    <a:lnTo>
                      <a:pt x="8636" y="14390"/>
                    </a:lnTo>
                    <a:lnTo>
                      <a:pt x="6125" y="14390"/>
                    </a:lnTo>
                    <a:lnTo>
                      <a:pt x="6125" y="3081"/>
                    </a:lnTo>
                    <a:close/>
                    <a:moveTo>
                      <a:pt x="2164" y="3081"/>
                    </a:moveTo>
                    <a:lnTo>
                      <a:pt x="4318" y="3081"/>
                    </a:lnTo>
                    <a:lnTo>
                      <a:pt x="4318" y="14390"/>
                    </a:lnTo>
                    <a:lnTo>
                      <a:pt x="2164" y="14390"/>
                    </a:lnTo>
                    <a:lnTo>
                      <a:pt x="2164" y="3081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8" name="Freeform 24"/>
              <p:cNvSpPr/>
              <p:nvPr/>
            </p:nvSpPr>
            <p:spPr>
              <a:xfrm>
                <a:off x="-1" y="1427321"/>
                <a:ext cx="2860787" cy="623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moveTo>
                      <a:pt x="10443" y="3081"/>
                    </a:moveTo>
                    <a:lnTo>
                      <a:pt x="12596" y="3081"/>
                    </a:lnTo>
                    <a:lnTo>
                      <a:pt x="12596" y="14390"/>
                    </a:lnTo>
                    <a:lnTo>
                      <a:pt x="10443" y="14390"/>
                    </a:lnTo>
                    <a:lnTo>
                      <a:pt x="10443" y="3081"/>
                    </a:lnTo>
                    <a:moveTo>
                      <a:pt x="6125" y="3081"/>
                    </a:moveTo>
                    <a:lnTo>
                      <a:pt x="8636" y="3081"/>
                    </a:lnTo>
                    <a:lnTo>
                      <a:pt x="8636" y="14390"/>
                    </a:lnTo>
                    <a:lnTo>
                      <a:pt x="6125" y="14390"/>
                    </a:lnTo>
                    <a:lnTo>
                      <a:pt x="6125" y="3081"/>
                    </a:lnTo>
                    <a:moveTo>
                      <a:pt x="2164" y="3081"/>
                    </a:moveTo>
                    <a:lnTo>
                      <a:pt x="4318" y="3081"/>
                    </a:lnTo>
                    <a:lnTo>
                      <a:pt x="4318" y="14390"/>
                    </a:lnTo>
                    <a:lnTo>
                      <a:pt x="2164" y="14390"/>
                    </a:lnTo>
                    <a:lnTo>
                      <a:pt x="2164" y="3081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9" name="Freeform 25"/>
              <p:cNvSpPr/>
              <p:nvPr/>
            </p:nvSpPr>
            <p:spPr>
              <a:xfrm>
                <a:off x="-1" y="832381"/>
                <a:ext cx="2860787" cy="505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57" y="10154"/>
                    </a:moveTo>
                    <a:lnTo>
                      <a:pt x="15843" y="0"/>
                    </a:lnTo>
                    <a:lnTo>
                      <a:pt x="8279" y="10154"/>
                    </a:lnTo>
                    <a:lnTo>
                      <a:pt x="7564" y="0"/>
                    </a:lnTo>
                    <a:lnTo>
                      <a:pt x="0" y="101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154"/>
                    </a:lnTo>
                    <a:lnTo>
                      <a:pt x="16557" y="10154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0" name="Freeform 26"/>
              <p:cNvSpPr/>
              <p:nvPr/>
            </p:nvSpPr>
            <p:spPr>
              <a:xfrm>
                <a:off x="-1" y="832381"/>
                <a:ext cx="2860787" cy="505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57" y="10154"/>
                    </a:moveTo>
                    <a:lnTo>
                      <a:pt x="15843" y="0"/>
                    </a:lnTo>
                    <a:lnTo>
                      <a:pt x="8279" y="10154"/>
                    </a:lnTo>
                    <a:lnTo>
                      <a:pt x="7564" y="0"/>
                    </a:lnTo>
                    <a:lnTo>
                      <a:pt x="0" y="101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154"/>
                    </a:lnTo>
                    <a:lnTo>
                      <a:pt x="16557" y="10154"/>
                    </a:ln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1" name="Freeform 27"/>
              <p:cNvSpPr/>
              <p:nvPr/>
            </p:nvSpPr>
            <p:spPr>
              <a:xfrm>
                <a:off x="47298" y="0"/>
                <a:ext cx="715197" cy="17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0" y="21600"/>
                    </a:moveTo>
                    <a:cubicBezTo>
                      <a:pt x="10080" y="21600"/>
                      <a:pt x="10080" y="18000"/>
                      <a:pt x="11520" y="18000"/>
                    </a:cubicBezTo>
                    <a:cubicBezTo>
                      <a:pt x="12960" y="14400"/>
                      <a:pt x="12960" y="10800"/>
                      <a:pt x="14400" y="10800"/>
                    </a:cubicBezTo>
                    <a:cubicBezTo>
                      <a:pt x="15840" y="7200"/>
                      <a:pt x="17280" y="7200"/>
                      <a:pt x="17280" y="7200"/>
                    </a:cubicBezTo>
                    <a:cubicBezTo>
                      <a:pt x="18720" y="10800"/>
                      <a:pt x="18720" y="10800"/>
                      <a:pt x="20160" y="10800"/>
                    </a:cubicBezTo>
                    <a:cubicBezTo>
                      <a:pt x="20160" y="14400"/>
                      <a:pt x="20160" y="180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7200"/>
                      <a:pt x="20160" y="7200"/>
                      <a:pt x="20160" y="7200"/>
                    </a:cubicBezTo>
                    <a:cubicBezTo>
                      <a:pt x="18720" y="3600"/>
                      <a:pt x="18720" y="3600"/>
                      <a:pt x="17280" y="3600"/>
                    </a:cubicBezTo>
                    <a:cubicBezTo>
                      <a:pt x="15840" y="3600"/>
                      <a:pt x="14400" y="7200"/>
                      <a:pt x="14400" y="7200"/>
                    </a:cubicBezTo>
                    <a:cubicBezTo>
                      <a:pt x="12960" y="10800"/>
                      <a:pt x="11520" y="10800"/>
                      <a:pt x="10080" y="14400"/>
                    </a:cubicBezTo>
                    <a:cubicBezTo>
                      <a:pt x="10080" y="14400"/>
                      <a:pt x="8640" y="14400"/>
                      <a:pt x="7200" y="14400"/>
                    </a:cubicBezTo>
                    <a:cubicBezTo>
                      <a:pt x="7200" y="14400"/>
                      <a:pt x="5760" y="14400"/>
                      <a:pt x="5760" y="14400"/>
                    </a:cubicBezTo>
                    <a:cubicBezTo>
                      <a:pt x="2880" y="10800"/>
                      <a:pt x="2880" y="3600"/>
                      <a:pt x="14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200"/>
                      <a:pt x="1440" y="14400"/>
                      <a:pt x="2880" y="18000"/>
                    </a:cubicBezTo>
                    <a:cubicBezTo>
                      <a:pt x="4320" y="21600"/>
                      <a:pt x="5760" y="21600"/>
                      <a:pt x="7200" y="21600"/>
                    </a:cubicBezTo>
                    <a:close/>
                    <a:moveTo>
                      <a:pt x="7200" y="21600"/>
                    </a:moveTo>
                    <a:cubicBezTo>
                      <a:pt x="7200" y="21600"/>
                      <a:pt x="7200" y="21600"/>
                      <a:pt x="7200" y="21600"/>
                    </a:cubicBez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2" name="Freeform 28"/>
              <p:cNvSpPr/>
              <p:nvPr/>
            </p:nvSpPr>
            <p:spPr>
              <a:xfrm>
                <a:off x="1383095" y="59583"/>
                <a:ext cx="475843" cy="119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80" y="21600"/>
                    </a:moveTo>
                    <a:cubicBezTo>
                      <a:pt x="8640" y="21600"/>
                      <a:pt x="10800" y="21600"/>
                      <a:pt x="10800" y="16200"/>
                    </a:cubicBezTo>
                    <a:cubicBezTo>
                      <a:pt x="12960" y="16200"/>
                      <a:pt x="12960" y="10800"/>
                      <a:pt x="15120" y="10800"/>
                    </a:cubicBezTo>
                    <a:cubicBezTo>
                      <a:pt x="15120" y="10800"/>
                      <a:pt x="17280" y="10800"/>
                      <a:pt x="17280" y="10800"/>
                    </a:cubicBezTo>
                    <a:cubicBezTo>
                      <a:pt x="17280" y="10800"/>
                      <a:pt x="19440" y="10800"/>
                      <a:pt x="19440" y="10800"/>
                    </a:cubicBezTo>
                    <a:cubicBezTo>
                      <a:pt x="19440" y="16200"/>
                      <a:pt x="19440" y="16200"/>
                      <a:pt x="2160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16200"/>
                      <a:pt x="21600" y="10800"/>
                      <a:pt x="21600" y="10800"/>
                    </a:cubicBezTo>
                    <a:cubicBezTo>
                      <a:pt x="21600" y="5400"/>
                      <a:pt x="21600" y="5400"/>
                      <a:pt x="19440" y="5400"/>
                    </a:cubicBezTo>
                    <a:cubicBezTo>
                      <a:pt x="19440" y="0"/>
                      <a:pt x="17280" y="0"/>
                      <a:pt x="17280" y="0"/>
                    </a:cubicBezTo>
                    <a:cubicBezTo>
                      <a:pt x="15120" y="0"/>
                      <a:pt x="15120" y="5400"/>
                      <a:pt x="12960" y="5400"/>
                    </a:cubicBezTo>
                    <a:cubicBezTo>
                      <a:pt x="12960" y="10800"/>
                      <a:pt x="10800" y="10800"/>
                      <a:pt x="10800" y="10800"/>
                    </a:cubicBezTo>
                    <a:cubicBezTo>
                      <a:pt x="8640" y="10800"/>
                      <a:pt x="8640" y="16200"/>
                      <a:pt x="6480" y="16200"/>
                    </a:cubicBezTo>
                    <a:cubicBezTo>
                      <a:pt x="6480" y="16200"/>
                      <a:pt x="6480" y="10800"/>
                      <a:pt x="4320" y="10800"/>
                    </a:cubicBezTo>
                    <a:cubicBezTo>
                      <a:pt x="4320" y="10800"/>
                      <a:pt x="2160" y="540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00"/>
                      <a:pt x="0" y="10800"/>
                      <a:pt x="2160" y="21600"/>
                    </a:cubicBezTo>
                    <a:cubicBezTo>
                      <a:pt x="4320" y="21600"/>
                      <a:pt x="6480" y="21600"/>
                      <a:pt x="6480" y="21600"/>
                    </a:cubicBezTo>
                    <a:close/>
                    <a:moveTo>
                      <a:pt x="6480" y="21600"/>
                    </a:moveTo>
                    <a:cubicBezTo>
                      <a:pt x="6480" y="21600"/>
                      <a:pt x="6480" y="21600"/>
                      <a:pt x="6480" y="21600"/>
                    </a:cubicBezTo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algn="l" defTabSz="1828754">
                  <a:defRPr b="0" sz="360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05" name="Rectangle 298"/>
          <p:cNvSpPr/>
          <p:nvPr/>
        </p:nvSpPr>
        <p:spPr>
          <a:xfrm>
            <a:off x="-1" y="2"/>
            <a:ext cx="24384001" cy="13704375"/>
          </a:xfrm>
          <a:prstGeom prst="rect">
            <a:avLst/>
          </a:prstGeom>
          <a:solidFill>
            <a:srgbClr val="D9D9D9">
              <a:alpha val="65098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defTabSz="1828754">
              <a:defRPr b="0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6" name="نص العنوان"/>
          <p:cNvSpPr txBox="1"/>
          <p:nvPr>
            <p:ph type="title"/>
          </p:nvPr>
        </p:nvSpPr>
        <p:spPr>
          <a:xfrm>
            <a:off x="1676399" y="730250"/>
            <a:ext cx="21031201" cy="2651126"/>
          </a:xfrm>
          <a:prstGeom prst="rect">
            <a:avLst/>
          </a:prstGeom>
        </p:spPr>
        <p:txBody>
          <a:bodyPr lIns="91437" tIns="91437" rIns="91437" bIns="91437" anchor="t"/>
          <a:lstStyle>
            <a:lvl1pPr algn="l" defTabSz="1828754">
              <a:lnSpc>
                <a:spcPct val="90000"/>
              </a:lnSpc>
              <a:defRPr sz="8800">
                <a:solidFill>
                  <a:srgbClr val="80808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07" name="مستوى النص الأول…"/>
          <p:cNvSpPr txBox="1"/>
          <p:nvPr>
            <p:ph type="body" idx="1"/>
          </p:nvPr>
        </p:nvSpPr>
        <p:spPr>
          <a:xfrm>
            <a:off x="1676399" y="3651250"/>
            <a:ext cx="21031201" cy="8702679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457189" indent="-457189" algn="l" defTabSz="1828754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defRPr sz="5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76278" indent="-533387" algn="l" defTabSz="1828754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defRPr sz="5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25847" indent="-640065" algn="l" defTabSz="1828754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defRPr sz="5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14458" indent="-685784" algn="l" defTabSz="1828754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defRPr sz="5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50" indent="-685784" algn="l" defTabSz="1828754">
              <a:lnSpc>
                <a:spcPct val="90000"/>
              </a:lnSpc>
              <a:spcBef>
                <a:spcPts val="1800"/>
              </a:spcBef>
              <a:buSzPct val="100000"/>
              <a:buFont typeface="Arial"/>
              <a:defRPr sz="5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8" name="رقم الشريحة"/>
          <p:cNvSpPr txBox="1"/>
          <p:nvPr>
            <p:ph type="sldNum" sz="quarter" idx="2"/>
          </p:nvPr>
        </p:nvSpPr>
        <p:spPr>
          <a:xfrm>
            <a:off x="17221200" y="12712704"/>
            <a:ext cx="659919" cy="640770"/>
          </a:xfrm>
          <a:prstGeom prst="rect">
            <a:avLst/>
          </a:prstGeom>
        </p:spPr>
        <p:txBody>
          <a:bodyPr lIns="91437" tIns="91437" rIns="91437" bIns="91437"/>
          <a:lstStyle>
            <a:lvl1pPr algn="l" defTabSz="1828754">
              <a:defRPr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نص العنوان"/>
          <p:cNvSpPr txBox="1"/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416" name="مستوى النص الأول…"/>
          <p:cNvSpPr txBox="1"/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xfrm>
            <a:off x="19573557" y="12835873"/>
            <a:ext cx="505144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مستوى النص الأول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 anchor="t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/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/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/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/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/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5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anchor="b"/>
          <a:lstStyle>
            <a:lvl1pPr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rtl="1">
              <a:spcBef>
                <a:spcPts val="0"/>
              </a:spcBef>
              <a:buSzTx/>
              <a:buNone/>
              <a:defRPr sz="5400"/>
            </a:lvl1pPr>
            <a:lvl2pPr marL="0" indent="0" algn="ctr" rtl="1">
              <a:spcBef>
                <a:spcPts val="0"/>
              </a:spcBef>
              <a:buSzTx/>
              <a:buNone/>
              <a:defRPr sz="5400"/>
            </a:lvl2pPr>
            <a:lvl3pPr marL="0" indent="0" algn="ctr" rtl="1">
              <a:spcBef>
                <a:spcPts val="0"/>
              </a:spcBef>
              <a:buSzTx/>
              <a:buNone/>
              <a:defRPr sz="5400"/>
            </a:lvl3pPr>
            <a:lvl4pPr marL="0" indent="0" algn="ctr" rtl="1">
              <a:spcBef>
                <a:spcPts val="0"/>
              </a:spcBef>
              <a:buSzTx/>
              <a:buNone/>
              <a:defRPr sz="5400"/>
            </a:lvl4pPr>
            <a:lvl5pPr marL="0" indent="0" algn="ctr" rtl="1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rtl="1">
              <a:spcBef>
                <a:spcPts val="4500"/>
              </a:spcBef>
              <a:defRPr sz="3800"/>
            </a:lvl1pPr>
            <a:lvl2pPr marL="1117600" indent="-558800" rtl="1">
              <a:spcBef>
                <a:spcPts val="4500"/>
              </a:spcBef>
              <a:defRPr sz="3800"/>
            </a:lvl2pPr>
            <a:lvl3pPr marL="1676400" indent="-558800" rtl="1">
              <a:spcBef>
                <a:spcPts val="4500"/>
              </a:spcBef>
              <a:defRPr sz="3800"/>
            </a:lvl3pPr>
            <a:lvl4pPr marL="2235200" indent="-558800" rtl="1">
              <a:spcBef>
                <a:spcPts val="4500"/>
              </a:spcBef>
              <a:defRPr sz="3800"/>
            </a:lvl4pPr>
            <a:lvl5pPr marL="2794000" indent="-558800" rtl="1">
              <a:spcBef>
                <a:spcPts val="4500"/>
              </a:spcBef>
              <a:defRPr sz="3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 rtl="1">
              <a:defRPr sz="4800"/>
            </a:lvl1pPr>
            <a:lvl2pPr rtl="1">
              <a:defRPr sz="4800"/>
            </a:lvl2pPr>
            <a:lvl3pPr rtl="1">
              <a:defRPr sz="4800"/>
            </a:lvl3pPr>
            <a:lvl4pPr rtl="1">
              <a:defRPr sz="4800"/>
            </a:lvl4pPr>
            <a:lvl5pPr rtl="1">
              <a:defRPr sz="4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68383" y="13081000"/>
            <a:ext cx="434534" cy="4666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63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r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3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G_7716.jpeg" descr="IMG_77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4043" y="858342"/>
            <a:ext cx="12035167" cy="9940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051D72A5-4760-411F-A450-81AD91728F66-L0-001.jpeg" descr="051D72A5-4760-411F-A450-81AD91728F6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282" y="754652"/>
            <a:ext cx="9894479" cy="2651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أكملي الجدول التالي لأبين طبيعة / نوع المشكلة التي دفعت عبدالإله إلى ابتكار الروبورت |"/>
          <p:cNvSpPr/>
          <p:nvPr/>
        </p:nvSpPr>
        <p:spPr>
          <a:xfrm>
            <a:off x="6020715" y="609969"/>
            <a:ext cx="15143829" cy="1482893"/>
          </a:xfrm>
          <a:prstGeom prst="roundRect">
            <a:avLst>
              <a:gd name="adj" fmla="val 14978"/>
            </a:avLst>
          </a:prstGeom>
          <a:solidFill>
            <a:srgbClr val="F4A4C0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أكملي الجدول التالي لأبين طبيعة / نوع المشكلة التي دفعت عبدالإله إلى ابتكار الروبورت |</a:t>
            </a:r>
          </a:p>
        </p:txBody>
      </p:sp>
      <p:pic>
        <p:nvPicPr>
          <p:cNvPr id="532" name="9A2BC7E6-D99B-4B26-96CA-931C35FE0DDE-L0-001.jpeg" descr="9A2BC7E6-D99B-4B26-96CA-931C35FE0DD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5986" y="2476164"/>
            <a:ext cx="16312804" cy="10994710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المشكلة التي لاحظها عبدالإله"/>
          <p:cNvSpPr/>
          <p:nvPr/>
        </p:nvSpPr>
        <p:spPr>
          <a:xfrm>
            <a:off x="20084570" y="2724794"/>
            <a:ext cx="1947924" cy="10784158"/>
          </a:xfrm>
          <a:prstGeom prst="rect">
            <a:avLst/>
          </a:prstGeom>
          <a:solidFill>
            <a:srgbClr val="FEFCDD"/>
          </a:solidFill>
          <a:ln w="127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المشكلة التي لاحظها عبدالإله</a:t>
            </a:r>
          </a:p>
        </p:txBody>
      </p:sp>
      <p:sp>
        <p:nvSpPr>
          <p:cNvPr id="534" name="أتدرب"/>
          <p:cNvSpPr/>
          <p:nvPr/>
        </p:nvSpPr>
        <p:spPr>
          <a:xfrm>
            <a:off x="20134096" y="245829"/>
            <a:ext cx="2729214" cy="2729214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أتدرب </a:t>
            </a:r>
          </a:p>
        </p:txBody>
      </p:sp>
      <p:pic>
        <p:nvPicPr>
          <p:cNvPr id="535" name="5E31D2EC-EEF8-4CF4-A8E1-F0ABC6E25451-L0-001.jpeg" descr="5E31D2EC-EEF8-4CF4-A8E1-F0ABC6E2545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559" y="10414159"/>
            <a:ext cx="3498377" cy="2623783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علامة تحديد للتزيين"/>
          <p:cNvSpPr/>
          <p:nvPr/>
        </p:nvSpPr>
        <p:spPr>
          <a:xfrm>
            <a:off x="13995046" y="5665521"/>
            <a:ext cx="623726" cy="59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37" name="علامة تحديد للتزيين"/>
          <p:cNvSpPr/>
          <p:nvPr/>
        </p:nvSpPr>
        <p:spPr>
          <a:xfrm>
            <a:off x="13879762" y="7528467"/>
            <a:ext cx="727236" cy="691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38" name="علامة تحديد للتزيين"/>
          <p:cNvSpPr/>
          <p:nvPr/>
        </p:nvSpPr>
        <p:spPr>
          <a:xfrm>
            <a:off x="14068124" y="10318259"/>
            <a:ext cx="672699" cy="639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39" name="علامة تحديد للتزيين"/>
          <p:cNvSpPr/>
          <p:nvPr/>
        </p:nvSpPr>
        <p:spPr>
          <a:xfrm>
            <a:off x="14192143" y="11337429"/>
            <a:ext cx="621292" cy="590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أكملي الجدول التالي لأبين طبيعة / نوع المشكلة التي دفعت عبدالإله إلى ابتكار الروبورت |"/>
          <p:cNvSpPr/>
          <p:nvPr/>
        </p:nvSpPr>
        <p:spPr>
          <a:xfrm>
            <a:off x="6020715" y="609969"/>
            <a:ext cx="15143829" cy="1482893"/>
          </a:xfrm>
          <a:prstGeom prst="roundRect">
            <a:avLst>
              <a:gd name="adj" fmla="val 14978"/>
            </a:avLst>
          </a:prstGeom>
          <a:solidFill>
            <a:srgbClr val="F4A4C0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أكملي الجدول التالي لأبين طبيعة / نوع المشكلة التي دفعت عبدالإله إلى ابتكار الروبورت |</a:t>
            </a:r>
          </a:p>
        </p:txBody>
      </p:sp>
      <p:pic>
        <p:nvPicPr>
          <p:cNvPr id="542" name="9A2BC7E6-D99B-4B26-96CA-931C35FE0DDE-L0-001.jpeg" descr="9A2BC7E6-D99B-4B26-96CA-931C35FE0DD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941" y="2169825"/>
            <a:ext cx="18626975" cy="7058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9A2BC7E6-D99B-4B26-96CA-931C35FE0DDE-L0-001.jpeg" descr="9A2BC7E6-D99B-4B26-96CA-931C35FE0DD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9429" y="4318585"/>
            <a:ext cx="18877998" cy="924707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المشكلة التي لاحظها عبدالإله"/>
          <p:cNvSpPr/>
          <p:nvPr/>
        </p:nvSpPr>
        <p:spPr>
          <a:xfrm>
            <a:off x="19767994" y="2413055"/>
            <a:ext cx="1947924" cy="11022716"/>
          </a:xfrm>
          <a:prstGeom prst="rect">
            <a:avLst/>
          </a:prstGeom>
          <a:solidFill>
            <a:srgbClr val="FEFCDD"/>
          </a:solidFill>
          <a:ln w="12700">
            <a:solidFill>
              <a:srgbClr val="5E5E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0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المشكلة التي لاحظها عبدالإله</a:t>
            </a:r>
          </a:p>
        </p:txBody>
      </p:sp>
      <p:sp>
        <p:nvSpPr>
          <p:cNvPr id="545" name="أتدرب"/>
          <p:cNvSpPr/>
          <p:nvPr/>
        </p:nvSpPr>
        <p:spPr>
          <a:xfrm>
            <a:off x="20239623" y="217049"/>
            <a:ext cx="2978641" cy="2556534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أتدرب </a:t>
            </a:r>
          </a:p>
        </p:txBody>
      </p:sp>
      <p:sp>
        <p:nvSpPr>
          <p:cNvPr id="546" name="علامة تحديد للتزيين"/>
          <p:cNvSpPr/>
          <p:nvPr/>
        </p:nvSpPr>
        <p:spPr>
          <a:xfrm>
            <a:off x="12801645" y="4485501"/>
            <a:ext cx="780650" cy="741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47" name="علامة تحديد للتزيين"/>
          <p:cNvSpPr/>
          <p:nvPr/>
        </p:nvSpPr>
        <p:spPr>
          <a:xfrm>
            <a:off x="12801645" y="6894663"/>
            <a:ext cx="780650" cy="741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48" name="علامة تحديد للتزيين"/>
          <p:cNvSpPr/>
          <p:nvPr/>
        </p:nvSpPr>
        <p:spPr>
          <a:xfrm>
            <a:off x="12801645" y="10194776"/>
            <a:ext cx="780650" cy="741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49" name="علامة تحديد للتزيين"/>
          <p:cNvSpPr/>
          <p:nvPr/>
        </p:nvSpPr>
        <p:spPr>
          <a:xfrm>
            <a:off x="12801645" y="12438286"/>
            <a:ext cx="780650" cy="741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AE933851-56D5-4A1D-A96B-07127DDF21B7-L0-001.jpeg" descr="AE933851-56D5-4A1D-A96B-07127DDF21B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479" y="3625374"/>
            <a:ext cx="22041095" cy="7382526"/>
          </a:xfrm>
          <a:prstGeom prst="rect">
            <a:avLst/>
          </a:prstGeom>
          <a:ln w="190500">
            <a:solidFill>
              <a:srgbClr val="000000"/>
            </a:solidFill>
            <a:miter lim="400000"/>
          </a:ln>
        </p:spPr>
      </p:pic>
      <p:pic>
        <p:nvPicPr>
          <p:cNvPr id="552" name="C514D058-EA07-4896-BC40-D4E043EC50CF-L0-001.jpeg" descr="C514D058-EA07-4896-BC40-D4E043EC50C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49272" y="547767"/>
            <a:ext cx="2674653" cy="2674654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تصنيف المشكلة"/>
          <p:cNvSpPr/>
          <p:nvPr/>
        </p:nvSpPr>
        <p:spPr>
          <a:xfrm>
            <a:off x="20431490" y="1494212"/>
            <a:ext cx="3304816" cy="3304815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تصنيف المشكلة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C238E608-A6A9-4B47-8427-FEF07101763B-L0-001.jpeg" descr="C238E608-A6A9-4B47-8427-FEF07101763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8460" y="1277404"/>
            <a:ext cx="17925059" cy="11619763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مستطيل مستدير الزوايا"/>
          <p:cNvSpPr/>
          <p:nvPr/>
        </p:nvSpPr>
        <p:spPr>
          <a:xfrm>
            <a:off x="12087773" y="2820728"/>
            <a:ext cx="8226857" cy="4974664"/>
          </a:xfrm>
          <a:prstGeom prst="roundRect">
            <a:avLst>
              <a:gd name="adj" fmla="val 24174"/>
            </a:avLst>
          </a:prstGeom>
          <a:ln w="114300">
            <a:solidFill>
              <a:srgbClr val="E22400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57" name="تمثلت في صعوبة وصول المريض إلى الدواء في وقته"/>
          <p:cNvSpPr/>
          <p:nvPr/>
        </p:nvSpPr>
        <p:spPr>
          <a:xfrm>
            <a:off x="19121885" y="3708146"/>
            <a:ext cx="4734323" cy="2088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051" y="0"/>
                </a:moveTo>
                <a:cubicBezTo>
                  <a:pt x="1366" y="0"/>
                  <a:pt x="0" y="3096"/>
                  <a:pt x="0" y="6917"/>
                </a:cubicBezTo>
                <a:lnTo>
                  <a:pt x="0" y="11321"/>
                </a:lnTo>
                <a:cubicBezTo>
                  <a:pt x="0" y="13197"/>
                  <a:pt x="333" y="14890"/>
                  <a:pt x="867" y="16136"/>
                </a:cubicBezTo>
                <a:lnTo>
                  <a:pt x="675" y="21600"/>
                </a:lnTo>
                <a:lnTo>
                  <a:pt x="2549" y="18135"/>
                </a:lnTo>
                <a:cubicBezTo>
                  <a:pt x="2713" y="18197"/>
                  <a:pt x="2879" y="18238"/>
                  <a:pt x="3051" y="18238"/>
                </a:cubicBezTo>
                <a:lnTo>
                  <a:pt x="18547" y="18238"/>
                </a:lnTo>
                <a:cubicBezTo>
                  <a:pt x="20233" y="18238"/>
                  <a:pt x="21600" y="15142"/>
                  <a:pt x="21600" y="11321"/>
                </a:cubicBezTo>
                <a:lnTo>
                  <a:pt x="21600" y="6917"/>
                </a:lnTo>
                <a:cubicBezTo>
                  <a:pt x="21600" y="3096"/>
                  <a:pt x="20233" y="0"/>
                  <a:pt x="18547" y="0"/>
                </a:cubicBezTo>
                <a:lnTo>
                  <a:pt x="3051" y="0"/>
                </a:lnTo>
                <a:close/>
              </a:path>
            </a:pathLst>
          </a:cu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تمثلت في صعوبة وصول المريض إلى الدواء في وقته</a:t>
            </a:r>
          </a:p>
        </p:txBody>
      </p:sp>
      <p:sp>
        <p:nvSpPr>
          <p:cNvPr id="558" name="تم حل المشكلة ومساعدة كبار السن من الحركة والوصول للدواء"/>
          <p:cNvSpPr/>
          <p:nvPr/>
        </p:nvSpPr>
        <p:spPr>
          <a:xfrm>
            <a:off x="9313828" y="4852468"/>
            <a:ext cx="4734323" cy="2322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60" y="0"/>
                </a:moveTo>
                <a:lnTo>
                  <a:pt x="17915" y="5201"/>
                </a:lnTo>
                <a:lnTo>
                  <a:pt x="3051" y="5201"/>
                </a:lnTo>
                <a:cubicBezTo>
                  <a:pt x="1366" y="5201"/>
                  <a:pt x="0" y="7984"/>
                  <a:pt x="0" y="11420"/>
                </a:cubicBezTo>
                <a:lnTo>
                  <a:pt x="0" y="15381"/>
                </a:lnTo>
                <a:cubicBezTo>
                  <a:pt x="0" y="18816"/>
                  <a:pt x="1366" y="21600"/>
                  <a:pt x="3051" y="21600"/>
                </a:cubicBezTo>
                <a:lnTo>
                  <a:pt x="18547" y="21600"/>
                </a:lnTo>
                <a:cubicBezTo>
                  <a:pt x="20233" y="21600"/>
                  <a:pt x="21600" y="18816"/>
                  <a:pt x="21600" y="15381"/>
                </a:cubicBezTo>
                <a:lnTo>
                  <a:pt x="21600" y="11420"/>
                </a:lnTo>
                <a:cubicBezTo>
                  <a:pt x="21600" y="8848"/>
                  <a:pt x="20833" y="6643"/>
                  <a:pt x="19740" y="5695"/>
                </a:cubicBezTo>
                <a:lnTo>
                  <a:pt x="19060" y="0"/>
                </a:lnTo>
                <a:close/>
              </a:path>
            </a:pathLst>
          </a:custGeom>
          <a:solidFill>
            <a:srgbClr val="FFC5A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تم حل المشكلة ومساعدة كبار السن من الحركة والوصول للدواء</a:t>
            </a:r>
          </a:p>
        </p:txBody>
      </p:sp>
      <p:pic>
        <p:nvPicPr>
          <p:cNvPr id="559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01005" y="538478"/>
            <a:ext cx="2865513" cy="2755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6" grpId="1"/>
      <p:bldP build="whole" bldLvl="1" animBg="1" rev="0" advAuto="0" spid="557" grpId="2"/>
      <p:bldP build="whole" bldLvl="1" animBg="1" rev="0" advAuto="0" spid="55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كشف الطالب السعودي المخترع عبدالإله الجديعي البالغ من العمر 13 سنة في محادثة متلفزة عن ابتكاره الناجح لروبوت ( آلي ) ، لمساعدة المرضى الذين يعيشون بمفردهم ، والمسنين الذين يعانون صعوبة في التنقل ، وذوي الإعاقة الحركية في الحصول على أدويتهم في الأوقات الم"/>
          <p:cNvSpPr/>
          <p:nvPr/>
        </p:nvSpPr>
        <p:spPr>
          <a:xfrm>
            <a:off x="7689866" y="1643987"/>
            <a:ext cx="15124735" cy="1230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كشف الطالب السعودي المخترع عبدالإله الجديعي البالغ من العمر 13 سنة في محادثة متلفزة عن ابتكاره الناجح لروبوت ( آلي ) ، لمساعدة المرضى الذين يعيشون بمفردهم ، والمسنين الذين يعانون صعوبة في التنقل ، وذوي الإعاقة الحركية في الحصول على أدويتهم في الأوقات المحددة . وفيما يلي الحوار الذي دار بينه وبين كل من المذيع والمذيعة :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E22400"/>
                </a:solidFill>
              </a:rPr>
              <a:t>المذيعة</a:t>
            </a:r>
            <a:r>
              <a:t> : ما الذي جعلك تقدم هذا الاختراع لكبـار السن ؟ هل رأيت موقفا معينًا أثر فيك ؟ هل في أسرتك من كبار السن من يجد صعوبة في تناول الدواء بنفسه ؟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4E7A27"/>
                </a:solidFill>
              </a:rPr>
              <a:t>عبد الإله</a:t>
            </a:r>
            <a:r>
              <a:rPr>
                <a:solidFill>
                  <a:srgbClr val="4E7A27"/>
                </a:solidFill>
              </a:rPr>
              <a:t> :</a:t>
            </a:r>
            <a:r>
              <a:t> كان جدي يعاني صعوبة في أخذ الدواء في وقته ، ففكرت في ابتكار هذا</a:t>
            </a:r>
            <a:r>
              <a:rPr u="sng"/>
              <a:t> </a:t>
            </a:r>
            <a:r>
              <a:t>الروبوت لمساعدته وإعطائه الدواء .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56D6"/>
                </a:solidFill>
              </a:rPr>
              <a:t>المذيع</a:t>
            </a:r>
            <a:r>
              <a:rPr>
                <a:solidFill>
                  <a:srgbClr val="0056D6"/>
                </a:solidFill>
              </a:rPr>
              <a:t> :</a:t>
            </a:r>
            <a:r>
              <a:t> كيف يعمل الروبوت ؟ وكيف يمكن استخدامه دون أن يفسد الدواء ؟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669D34"/>
                </a:solidFill>
              </a:rPr>
              <a:t>عبدالإله</a:t>
            </a:r>
            <a:r>
              <a:rPr>
                <a:solidFill>
                  <a:srgbClr val="669D34"/>
                </a:solidFill>
              </a:rPr>
              <a:t> : </a:t>
            </a:r>
            <a:r>
              <a:t>في الروبوت مكان لتخزين الأدوية ، ووضع الماء ، وتقسيم الأدوية ،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وينقل الدواء من المكان البارد في أوقات محددة عند دق الجرس ، وهو مزود بشرائح للشحن بالطاقة الشمسية . ويتبع مسارا محددا للعودة إلى مكانه بعد القيام بوظيفته .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0056D6"/>
                </a:solidFill>
              </a:rPr>
              <a:t>المذيع</a:t>
            </a:r>
            <a:r>
              <a:rPr>
                <a:solidFill>
                  <a:srgbClr val="0056D6"/>
                </a:solidFill>
              </a:rPr>
              <a:t> : </a:t>
            </a:r>
            <a:r>
              <a:t>هل تفكر مستقبلا في المزيد من الاختراعات ؟ 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solidFill>
                  <a:srgbClr val="4E7A27"/>
                </a:solidFill>
              </a:rPr>
              <a:t>عبدالإله</a:t>
            </a:r>
            <a:r>
              <a:rPr>
                <a:solidFill>
                  <a:srgbClr val="4E7A27"/>
                </a:solidFill>
              </a:rPr>
              <a:t> :</a:t>
            </a:r>
            <a:r>
              <a:t> أطمح إلى إنجاز مشاريع أكثر ، وتطوير مشاريع جديدة ، وأنا الآن بصدد العمل على مشروع جديد ، ومن لديه أفكار يجب ألا يتردد 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 وقد ساعدني والدي والكثير من المسؤولين في تنفيذ فكرتي .</a:t>
            </a:r>
          </a:p>
        </p:txBody>
      </p:sp>
      <p:sp>
        <p:nvSpPr>
          <p:cNvPr id="562" name="قلم رصاص"/>
          <p:cNvSpPr/>
          <p:nvPr/>
        </p:nvSpPr>
        <p:spPr>
          <a:xfrm flipH="1" rot="10800000">
            <a:off x="4972669" y="178175"/>
            <a:ext cx="1226730" cy="12849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80" y="0"/>
                </a:moveTo>
                <a:cubicBezTo>
                  <a:pt x="19219" y="0"/>
                  <a:pt x="21600" y="227"/>
                  <a:pt x="21600" y="508"/>
                </a:cubicBezTo>
                <a:lnTo>
                  <a:pt x="21600" y="1391"/>
                </a:lnTo>
                <a:lnTo>
                  <a:pt x="0" y="1391"/>
                </a:lnTo>
                <a:lnTo>
                  <a:pt x="0" y="508"/>
                </a:lnTo>
                <a:cubicBezTo>
                  <a:pt x="0" y="227"/>
                  <a:pt x="2399" y="0"/>
                  <a:pt x="5338" y="0"/>
                </a:cubicBezTo>
                <a:lnTo>
                  <a:pt x="16280" y="0"/>
                </a:lnTo>
                <a:close/>
                <a:moveTo>
                  <a:pt x="21600" y="1715"/>
                </a:moveTo>
                <a:lnTo>
                  <a:pt x="21600" y="4104"/>
                </a:lnTo>
                <a:lnTo>
                  <a:pt x="0" y="4104"/>
                </a:lnTo>
                <a:lnTo>
                  <a:pt x="0" y="1715"/>
                </a:lnTo>
                <a:lnTo>
                  <a:pt x="21600" y="1715"/>
                </a:lnTo>
                <a:close/>
                <a:moveTo>
                  <a:pt x="21600" y="4428"/>
                </a:moveTo>
                <a:lnTo>
                  <a:pt x="21600" y="16996"/>
                </a:lnTo>
                <a:cubicBezTo>
                  <a:pt x="20885" y="16978"/>
                  <a:pt x="20113" y="16968"/>
                  <a:pt x="19302" y="16968"/>
                </a:cubicBezTo>
                <a:cubicBezTo>
                  <a:pt x="17746" y="16968"/>
                  <a:pt x="16236" y="17008"/>
                  <a:pt x="15042" y="17079"/>
                </a:cubicBezTo>
                <a:cubicBezTo>
                  <a:pt x="13849" y="17008"/>
                  <a:pt x="12357" y="16968"/>
                  <a:pt x="10800" y="16968"/>
                </a:cubicBezTo>
                <a:cubicBezTo>
                  <a:pt x="9243" y="16968"/>
                  <a:pt x="7751" y="17008"/>
                  <a:pt x="6558" y="17079"/>
                </a:cubicBezTo>
                <a:cubicBezTo>
                  <a:pt x="5365" y="17008"/>
                  <a:pt x="3854" y="16968"/>
                  <a:pt x="2298" y="16968"/>
                </a:cubicBezTo>
                <a:cubicBezTo>
                  <a:pt x="1487" y="16968"/>
                  <a:pt x="716" y="16978"/>
                  <a:pt x="0" y="16996"/>
                </a:cubicBezTo>
                <a:lnTo>
                  <a:pt x="0" y="4428"/>
                </a:lnTo>
                <a:lnTo>
                  <a:pt x="21600" y="4428"/>
                </a:lnTo>
                <a:close/>
                <a:moveTo>
                  <a:pt x="19302" y="17292"/>
                </a:moveTo>
                <a:cubicBezTo>
                  <a:pt x="20039" y="17292"/>
                  <a:pt x="20693" y="17305"/>
                  <a:pt x="21229" y="17327"/>
                </a:cubicBezTo>
                <a:lnTo>
                  <a:pt x="16191" y="19388"/>
                </a:lnTo>
                <a:lnTo>
                  <a:pt x="15484" y="19678"/>
                </a:lnTo>
                <a:lnTo>
                  <a:pt x="6116" y="19678"/>
                </a:lnTo>
                <a:lnTo>
                  <a:pt x="5409" y="19388"/>
                </a:lnTo>
                <a:lnTo>
                  <a:pt x="371" y="17327"/>
                </a:lnTo>
                <a:cubicBezTo>
                  <a:pt x="907" y="17305"/>
                  <a:pt x="1562" y="17292"/>
                  <a:pt x="2298" y="17292"/>
                </a:cubicBezTo>
                <a:cubicBezTo>
                  <a:pt x="3518" y="17292"/>
                  <a:pt x="4669" y="17331"/>
                  <a:pt x="5303" y="17396"/>
                </a:cubicBezTo>
                <a:lnTo>
                  <a:pt x="6558" y="17525"/>
                </a:lnTo>
                <a:lnTo>
                  <a:pt x="7795" y="17396"/>
                </a:lnTo>
                <a:cubicBezTo>
                  <a:pt x="8430" y="17331"/>
                  <a:pt x="9580" y="17292"/>
                  <a:pt x="10800" y="17292"/>
                </a:cubicBezTo>
                <a:cubicBezTo>
                  <a:pt x="12019" y="17292"/>
                  <a:pt x="13171" y="17331"/>
                  <a:pt x="13805" y="17396"/>
                </a:cubicBezTo>
                <a:lnTo>
                  <a:pt x="15042" y="17525"/>
                </a:lnTo>
                <a:lnTo>
                  <a:pt x="16297" y="17396"/>
                </a:lnTo>
                <a:cubicBezTo>
                  <a:pt x="16932" y="17331"/>
                  <a:pt x="18083" y="17292"/>
                  <a:pt x="19302" y="17292"/>
                </a:cubicBezTo>
                <a:close/>
                <a:moveTo>
                  <a:pt x="14706" y="20002"/>
                </a:moveTo>
                <a:lnTo>
                  <a:pt x="10800" y="21600"/>
                </a:lnTo>
                <a:lnTo>
                  <a:pt x="6894" y="20002"/>
                </a:lnTo>
                <a:lnTo>
                  <a:pt x="14706" y="20002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3" name="دائرة"/>
          <p:cNvSpPr/>
          <p:nvPr/>
        </p:nvSpPr>
        <p:spPr>
          <a:xfrm>
            <a:off x="6145429" y="3449601"/>
            <a:ext cx="705832" cy="705832"/>
          </a:xfrm>
          <a:prstGeom prst="ellipse">
            <a:avLst/>
          </a:prstGeom>
          <a:ln w="190500">
            <a:solidFill>
              <a:srgbClr val="E22400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4" name="دائرة"/>
          <p:cNvSpPr/>
          <p:nvPr/>
        </p:nvSpPr>
        <p:spPr>
          <a:xfrm>
            <a:off x="6145429" y="5031241"/>
            <a:ext cx="705832" cy="705832"/>
          </a:xfrm>
          <a:prstGeom prst="ellipse">
            <a:avLst/>
          </a:prstGeom>
          <a:ln w="190500">
            <a:solidFill>
              <a:srgbClr val="0056D6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5" name="دائرة"/>
          <p:cNvSpPr/>
          <p:nvPr/>
        </p:nvSpPr>
        <p:spPr>
          <a:xfrm>
            <a:off x="6145429" y="6612881"/>
            <a:ext cx="705832" cy="705832"/>
          </a:xfrm>
          <a:prstGeom prst="ellipse">
            <a:avLst/>
          </a:prstGeom>
          <a:ln w="190500">
            <a:solidFill>
              <a:srgbClr val="4E7A27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6" name="دائرة"/>
          <p:cNvSpPr/>
          <p:nvPr/>
        </p:nvSpPr>
        <p:spPr>
          <a:xfrm>
            <a:off x="6145429" y="7887534"/>
            <a:ext cx="705832" cy="705832"/>
          </a:xfrm>
          <a:prstGeom prst="ellipse">
            <a:avLst/>
          </a:prstGeom>
          <a:ln w="190500">
            <a:solidFill>
              <a:srgbClr val="D19D01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7" name="دائرة"/>
          <p:cNvSpPr/>
          <p:nvPr/>
        </p:nvSpPr>
        <p:spPr>
          <a:xfrm>
            <a:off x="6145429" y="9162187"/>
            <a:ext cx="705832" cy="705832"/>
          </a:xfrm>
          <a:prstGeom prst="ellipse">
            <a:avLst/>
          </a:prstGeom>
          <a:ln w="190500">
            <a:solidFill>
              <a:srgbClr val="EE719E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8" name="دائرة"/>
          <p:cNvSpPr/>
          <p:nvPr/>
        </p:nvSpPr>
        <p:spPr>
          <a:xfrm>
            <a:off x="6167374" y="10436839"/>
            <a:ext cx="736291" cy="736291"/>
          </a:xfrm>
          <a:prstGeom prst="ellipse">
            <a:avLst/>
          </a:prstGeom>
          <a:ln w="190500">
            <a:solidFill>
              <a:srgbClr val="5E30EB"/>
            </a:solidFill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69" name="التطوير في ضوء التغذية الراجعة"/>
          <p:cNvSpPr/>
          <p:nvPr/>
        </p:nvSpPr>
        <p:spPr>
          <a:xfrm>
            <a:off x="295770" y="2972460"/>
            <a:ext cx="4571954" cy="1182290"/>
          </a:xfrm>
          <a:prstGeom prst="rect">
            <a:avLst/>
          </a:prstGeom>
          <a:solidFill>
            <a:srgbClr val="E224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التطوير في ضوء التغذية الراجعة</a:t>
            </a:r>
          </a:p>
        </p:txBody>
      </p:sp>
      <p:sp>
        <p:nvSpPr>
          <p:cNvPr id="570" name="التنفيذ"/>
          <p:cNvSpPr/>
          <p:nvPr/>
        </p:nvSpPr>
        <p:spPr>
          <a:xfrm>
            <a:off x="295770" y="4524399"/>
            <a:ext cx="4571954" cy="1182289"/>
          </a:xfrm>
          <a:prstGeom prst="rect">
            <a:avLst/>
          </a:prstGeom>
          <a:solidFill>
            <a:srgbClr val="005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التنفيذ</a:t>
            </a:r>
          </a:p>
        </p:txBody>
      </p:sp>
      <p:sp>
        <p:nvSpPr>
          <p:cNvPr id="571" name="اختبار الحل"/>
          <p:cNvSpPr/>
          <p:nvPr/>
        </p:nvSpPr>
        <p:spPr>
          <a:xfrm>
            <a:off x="295770" y="6011797"/>
            <a:ext cx="4571954" cy="1182290"/>
          </a:xfrm>
          <a:prstGeom prst="rect">
            <a:avLst/>
          </a:prstGeom>
          <a:solidFill>
            <a:srgbClr val="4E7A2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اختبار الحل</a:t>
            </a:r>
          </a:p>
        </p:txBody>
      </p:sp>
      <p:sp>
        <p:nvSpPr>
          <p:cNvPr id="572" name="وضع مسارات الحل"/>
          <p:cNvSpPr/>
          <p:nvPr/>
        </p:nvSpPr>
        <p:spPr>
          <a:xfrm>
            <a:off x="295770" y="7499195"/>
            <a:ext cx="4571954" cy="1182290"/>
          </a:xfrm>
          <a:prstGeom prst="rect">
            <a:avLst/>
          </a:prstGeom>
          <a:solidFill>
            <a:srgbClr val="D19D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وضع مسارات الحل</a:t>
            </a:r>
          </a:p>
        </p:txBody>
      </p:sp>
      <p:sp>
        <p:nvSpPr>
          <p:cNvPr id="573" name="تشخيص المعطيات"/>
          <p:cNvSpPr/>
          <p:nvPr/>
        </p:nvSpPr>
        <p:spPr>
          <a:xfrm>
            <a:off x="295770" y="8923958"/>
            <a:ext cx="4571954" cy="1182290"/>
          </a:xfrm>
          <a:prstGeom prst="rect">
            <a:avLst/>
          </a:prstGeom>
          <a:solidFill>
            <a:srgbClr val="EE719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تشخيص المعطيات</a:t>
            </a:r>
          </a:p>
        </p:txBody>
      </p:sp>
      <p:sp>
        <p:nvSpPr>
          <p:cNvPr id="574" name="الإحساس بالمشكلة"/>
          <p:cNvSpPr/>
          <p:nvPr/>
        </p:nvSpPr>
        <p:spPr>
          <a:xfrm>
            <a:off x="295770" y="10213840"/>
            <a:ext cx="4571954" cy="1182289"/>
          </a:xfrm>
          <a:prstGeom prst="rect">
            <a:avLst/>
          </a:prstGeom>
          <a:solidFill>
            <a:srgbClr val="4D22B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الإحساس بالمشكلة</a:t>
            </a:r>
          </a:p>
        </p:txBody>
      </p:sp>
      <p:sp>
        <p:nvSpPr>
          <p:cNvPr id="575" name="أربط بسهم معاني النص بعناصر الرسم لأبين المراحل التي أعتمدها لحل المشكلة :"/>
          <p:cNvSpPr/>
          <p:nvPr/>
        </p:nvSpPr>
        <p:spPr>
          <a:xfrm>
            <a:off x="7152731" y="418102"/>
            <a:ext cx="14395546" cy="1367773"/>
          </a:xfrm>
          <a:prstGeom prst="roundRect">
            <a:avLst>
              <a:gd name="adj" fmla="val 50000"/>
            </a:avLst>
          </a:prstGeom>
          <a:solidFill>
            <a:srgbClr val="FFF994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أربط بسهم معاني النص بعناصر الرسم لأبين المراحل التي أعتمدها لحل المشكلة :</a:t>
            </a:r>
          </a:p>
        </p:txBody>
      </p:sp>
      <p:sp>
        <p:nvSpPr>
          <p:cNvPr id="576" name="خط"/>
          <p:cNvSpPr/>
          <p:nvPr/>
        </p:nvSpPr>
        <p:spPr>
          <a:xfrm flipV="1">
            <a:off x="6801147" y="7426304"/>
            <a:ext cx="10781705" cy="3406854"/>
          </a:xfrm>
          <a:prstGeom prst="line">
            <a:avLst/>
          </a:prstGeom>
          <a:ln w="127000">
            <a:solidFill>
              <a:srgbClr val="5E30EB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7" name="مستطيل"/>
          <p:cNvSpPr/>
          <p:nvPr/>
        </p:nvSpPr>
        <p:spPr>
          <a:xfrm>
            <a:off x="17641599" y="6853987"/>
            <a:ext cx="2920804" cy="726203"/>
          </a:xfrm>
          <a:prstGeom prst="rect">
            <a:avLst/>
          </a:prstGeom>
          <a:solidFill>
            <a:srgbClr val="4D22B2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78" name="خط"/>
          <p:cNvSpPr/>
          <p:nvPr/>
        </p:nvSpPr>
        <p:spPr>
          <a:xfrm flipV="1">
            <a:off x="6774332" y="3835983"/>
            <a:ext cx="5533919" cy="5533918"/>
          </a:xfrm>
          <a:prstGeom prst="line">
            <a:avLst/>
          </a:prstGeom>
          <a:ln w="1270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9" name="مستطيل"/>
          <p:cNvSpPr/>
          <p:nvPr/>
        </p:nvSpPr>
        <p:spPr>
          <a:xfrm>
            <a:off x="12230401" y="2956890"/>
            <a:ext cx="2920805" cy="726202"/>
          </a:xfrm>
          <a:prstGeom prst="rect">
            <a:avLst/>
          </a:prstGeom>
          <a:solidFill>
            <a:srgbClr val="EE719E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80" name="مستطيل"/>
          <p:cNvSpPr/>
          <p:nvPr/>
        </p:nvSpPr>
        <p:spPr>
          <a:xfrm>
            <a:off x="17412010" y="9376438"/>
            <a:ext cx="5261582" cy="764576"/>
          </a:xfrm>
          <a:prstGeom prst="rect">
            <a:avLst/>
          </a:prstGeom>
          <a:solidFill>
            <a:srgbClr val="D19D01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81" name="خط"/>
          <p:cNvSpPr/>
          <p:nvPr/>
        </p:nvSpPr>
        <p:spPr>
          <a:xfrm>
            <a:off x="6801147" y="8306368"/>
            <a:ext cx="10781705" cy="1594140"/>
          </a:xfrm>
          <a:prstGeom prst="line">
            <a:avLst/>
          </a:prstGeom>
          <a:ln w="127000">
            <a:solidFill>
              <a:srgbClr val="D19D01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2" name="مستطيل"/>
          <p:cNvSpPr/>
          <p:nvPr/>
        </p:nvSpPr>
        <p:spPr>
          <a:xfrm>
            <a:off x="7855832" y="11304888"/>
            <a:ext cx="2920805" cy="726202"/>
          </a:xfrm>
          <a:prstGeom prst="rect">
            <a:avLst/>
          </a:prstGeom>
          <a:solidFill>
            <a:srgbClr val="4E7A27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83" name="خط"/>
          <p:cNvSpPr/>
          <p:nvPr/>
        </p:nvSpPr>
        <p:spPr>
          <a:xfrm>
            <a:off x="6692990" y="7143252"/>
            <a:ext cx="1964068" cy="3972958"/>
          </a:xfrm>
          <a:prstGeom prst="line">
            <a:avLst/>
          </a:prstGeom>
          <a:ln w="127000">
            <a:solidFill>
              <a:srgbClr val="4E7A27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4" name="مستطيل"/>
          <p:cNvSpPr/>
          <p:nvPr/>
        </p:nvSpPr>
        <p:spPr>
          <a:xfrm>
            <a:off x="16758463" y="12533183"/>
            <a:ext cx="3860954" cy="841322"/>
          </a:xfrm>
          <a:prstGeom prst="rect">
            <a:avLst/>
          </a:prstGeom>
          <a:solidFill>
            <a:srgbClr val="0056D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85" name="خط"/>
          <p:cNvSpPr/>
          <p:nvPr/>
        </p:nvSpPr>
        <p:spPr>
          <a:xfrm>
            <a:off x="6726447" y="5511214"/>
            <a:ext cx="10158513" cy="7184448"/>
          </a:xfrm>
          <a:prstGeom prst="line">
            <a:avLst/>
          </a:prstGeom>
          <a:ln w="1270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6" name="مستطيل"/>
          <p:cNvSpPr/>
          <p:nvPr/>
        </p:nvSpPr>
        <p:spPr>
          <a:xfrm>
            <a:off x="12189180" y="11304888"/>
            <a:ext cx="3164696" cy="786841"/>
          </a:xfrm>
          <a:prstGeom prst="rect">
            <a:avLst/>
          </a:prstGeom>
          <a:solidFill>
            <a:srgbClr val="E22400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45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</a:p>
        </p:txBody>
      </p:sp>
      <p:sp>
        <p:nvSpPr>
          <p:cNvPr id="587" name="خط"/>
          <p:cNvSpPr/>
          <p:nvPr/>
        </p:nvSpPr>
        <p:spPr>
          <a:xfrm>
            <a:off x="6726210" y="4122296"/>
            <a:ext cx="5630164" cy="7351008"/>
          </a:xfrm>
          <a:prstGeom prst="line">
            <a:avLst/>
          </a:prstGeom>
          <a:ln w="1270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2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2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9" grpId="4"/>
      <p:bldP build="whole" bldLvl="1" animBg="1" rev="0" advAuto="0" spid="582" grpId="8"/>
      <p:bldP build="whole" bldLvl="1" animBg="1" rev="0" advAuto="0" spid="576" grpId="1"/>
      <p:bldP build="whole" bldLvl="1" animBg="1" rev="0" advAuto="0" spid="581" grpId="5"/>
      <p:bldP build="whole" bldLvl="1" animBg="1" rev="0" advAuto="0" spid="586" grpId="12"/>
      <p:bldP build="whole" bldLvl="1" animBg="1" rev="0" advAuto="0" spid="584" grpId="10"/>
      <p:bldP build="whole" bldLvl="1" animBg="1" rev="0" advAuto="0" spid="580" grpId="6"/>
      <p:bldP build="whole" bldLvl="1" animBg="1" rev="0" advAuto="0" spid="578" grpId="3"/>
      <p:bldP build="whole" bldLvl="1" animBg="1" rev="0" advAuto="0" spid="585" grpId="9"/>
      <p:bldP build="whole" bldLvl="1" animBg="1" rev="0" advAuto="0" spid="587" grpId="11"/>
      <p:bldP build="whole" bldLvl="1" animBg="1" rev="0" advAuto="0" spid="583" grpId="7"/>
      <p:bldP build="whole" bldLvl="1" animBg="1" rev="0" advAuto="0" spid="57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أصف في المخطط المجاور مراحل حل مشكلة المياة التي مر فيها كامكوامبا"/>
          <p:cNvSpPr/>
          <p:nvPr/>
        </p:nvSpPr>
        <p:spPr>
          <a:xfrm>
            <a:off x="6864931" y="546100"/>
            <a:ext cx="12726302" cy="1502080"/>
          </a:xfrm>
          <a:prstGeom prst="roundRect">
            <a:avLst>
              <a:gd name="adj" fmla="val 50000"/>
            </a:avLst>
          </a:prstGeom>
          <a:solidFill>
            <a:srgbClr val="CDE8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أصف في المخطط المجاور مراحل حل مشكلة المياة التي مر فيها كامكوامبا</a:t>
            </a:r>
          </a:p>
        </p:txBody>
      </p:sp>
      <p:sp>
        <p:nvSpPr>
          <p:cNvPr id="590" name="&quot; ويليام كامكوامبا &quot; شاب إفريقي ملهم تمكن - عن طريق استخدام أبسط الإمكانات المتاحة في قريته الصغيرة التي تدعى مالوي – من صنع وابتكار طاحونة هواء لتوليد الطاقة حيث قلبت قريته رأسا على عقب ، وغيرت تاريخها إلى الأبد . استطاع ويليام – من خلال قراءة مجموعة من"/>
          <p:cNvSpPr/>
          <p:nvPr/>
        </p:nvSpPr>
        <p:spPr>
          <a:xfrm>
            <a:off x="7996945" y="1434649"/>
            <a:ext cx="15278136" cy="1272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3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" ويليام كامكوامبا " شاب إفريقي ملهم تمكن - عن طريق استخدام أبسط الإمكانات المتاحة في قريته الصغيرة التي تدعى مالوي – من صنع وابتكار طاحونة هواء لتوليد الطاقة حيث قلبت قريته رأسا على عقب ، وغيرت تاريخها إلى الأبد . استطاع ويليام – من خلال قراءة مجموعة من كتب العلوم ، وبعض قطع الحديد البالية ، وعجلة هوائية معطلة – اختراع آلة كهربائية صغيرة غيرت حياته وحياة كل من حوله . " ولد " كامكوامبا " في بلدة مالوي ، وكان مثل معظم الناس في قريته ، الذين يعيشون على المحاصيل البسيطة التي يمكن أن تنموهناك . وبقدوم عام ٢٠٠١ شهدت مالوي – بسبب الجفاف وندرة المياه – أسوأ مجاعة اضطرته إلى عدم الذهاب إلى مدرسته لعجز أهله عن تسديد النفقات الدراسية . إن " كامكوامبا " لم يستسلم ، وذات يوم ذهب إلى إحدى مكتبات مدينته التي تبعد أربع ساعات عن قريته ؛ ليطلع على كتاب في علوم الفيزياء ، وبدأ يقرأ في فصل توليد الطاقة ، وعندما شاهد صور طواحين الهواء التي تولد الكهرباء قرر بناء واحدة لإنارة بيته . تحدث ويليام عن قصته عندما كان يبني طاحونته ، حيث اتهمه كل من حوله بالجنون ؛ لأنه لم يكن يملك المال والأدوات ، وبالتالي لن يتحقق هدفه في توليد الكهرباء من خلا مجموعة من القطع البالية والمهملة فقط . وبعدما أضاءت طاحونته التي بناها أول مرة ، جاء أهل قريته ليشكروه ويشحنوا هواتفهم النقالة . نجح " كامكوامبا " في توليد طاقة كهربائية كافية لتشغيل عدة مصابيح كهربائية وجهاز راديو ، لكن " كامكوامبا " حاول تطوير فكرته وراح يفكر في بناء طواحين أكبر لتوليد الطاقة من أجل تشغيل مضخات المياه واستخراج المياه من باطن الأرض لري المزروعات . وبالفعل نجح المبتكر " كامكوامبا " وأصبح مشروع طواحين الهواء الذي أسسه نواة لمشاريع التنمية الاقتصادية الريفية ومشاريع التعليم في مالاوي . " كامكوامبا " أعطى درسا للجميع في الإصرار ، كما شجع الطلاب الذين يسعون إلى إيجاد حلول للمشاكل بقوله : " إذا بدأت العمل على إيجاد حل ما فسيرى الآخرون كفاحك ويأتون ليساعدوك ، لكن إذا لم تبدأ مطلقا فلا أحد سوف يعيرك أي اهتمام .. " .</a:t>
            </a:r>
          </a:p>
        </p:txBody>
      </p:sp>
      <p:sp>
        <p:nvSpPr>
          <p:cNvPr id="591" name="الإحساس بمشكلة الجفاف وندرة المياة"/>
          <p:cNvSpPr/>
          <p:nvPr/>
        </p:nvSpPr>
        <p:spPr>
          <a:xfrm>
            <a:off x="878679" y="4738644"/>
            <a:ext cx="6835984" cy="1291026"/>
          </a:xfrm>
          <a:prstGeom prst="roundRect">
            <a:avLst>
              <a:gd name="adj" fmla="val 14756"/>
            </a:avLst>
          </a:prstGeom>
          <a:solidFill>
            <a:srgbClr val="FFF99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الإحساس بمشكلة الجفاف وندرة المياة</a:t>
            </a:r>
          </a:p>
        </p:txBody>
      </p:sp>
      <p:sp>
        <p:nvSpPr>
          <p:cNvPr id="592" name="جمع المعطيات : وجود ماء في جوف الأرض"/>
          <p:cNvSpPr/>
          <p:nvPr/>
        </p:nvSpPr>
        <p:spPr>
          <a:xfrm>
            <a:off x="878679" y="6879728"/>
            <a:ext cx="6835984" cy="1291027"/>
          </a:xfrm>
          <a:prstGeom prst="roundRect">
            <a:avLst>
              <a:gd name="adj" fmla="val 14756"/>
            </a:avLst>
          </a:prstGeom>
          <a:solidFill>
            <a:srgbClr val="F4A4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جمع المعطيات : وجود ماء في جوف الأرض</a:t>
            </a:r>
          </a:p>
        </p:txBody>
      </p:sp>
      <p:sp>
        <p:nvSpPr>
          <p:cNvPr id="593" name="وضع الخطة : بناء طواحين ؛ توليد الكهرباء"/>
          <p:cNvSpPr/>
          <p:nvPr/>
        </p:nvSpPr>
        <p:spPr>
          <a:xfrm>
            <a:off x="878679" y="9020812"/>
            <a:ext cx="6835984" cy="1291027"/>
          </a:xfrm>
          <a:prstGeom prst="roundRect">
            <a:avLst>
              <a:gd name="adj" fmla="val 14756"/>
            </a:avLst>
          </a:prstGeom>
          <a:solidFill>
            <a:srgbClr val="FEE4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وضع الخطة : بناء طواحين ؛ توليد الكهرباء</a:t>
            </a:r>
          </a:p>
        </p:txBody>
      </p:sp>
      <p:sp>
        <p:nvSpPr>
          <p:cNvPr id="594" name="من الكهرباء يتم تشغيل المضخات واستخراج الماء"/>
          <p:cNvSpPr/>
          <p:nvPr/>
        </p:nvSpPr>
        <p:spPr>
          <a:xfrm>
            <a:off x="878679" y="11038951"/>
            <a:ext cx="6835984" cy="1291026"/>
          </a:xfrm>
          <a:prstGeom prst="roundRect">
            <a:avLst>
              <a:gd name="adj" fmla="val 14756"/>
            </a:avLst>
          </a:prstGeom>
          <a:solidFill>
            <a:srgbClr val="52D6F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من الكهرباء يتم تشغيل المضخات واستخراج الماء</a:t>
            </a:r>
          </a:p>
        </p:txBody>
      </p:sp>
      <p:pic>
        <p:nvPicPr>
          <p:cNvPr id="595" name="35C4A6D8-A9DC-465A-B59A-CFE4178D8551-L0-001.jpeg" descr="35C4A6D8-A9DC-465A-B59A-CFE4178D855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1177" y="950285"/>
            <a:ext cx="3526773" cy="3526773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مراحل حل المشكلة"/>
          <p:cNvSpPr/>
          <p:nvPr/>
        </p:nvSpPr>
        <p:spPr>
          <a:xfrm>
            <a:off x="19357035" y="105213"/>
            <a:ext cx="4436831" cy="2383853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مراحل حل المشكلة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4" grpId="4"/>
      <p:bldP build="whole" bldLvl="1" animBg="1" rev="0" advAuto="0" spid="592" grpId="2"/>
      <p:bldP build="whole" bldLvl="1" animBg="1" rev="0" advAuto="0" spid="593" grpId="3"/>
      <p:bldP build="whole" bldLvl="1" animBg="1" rev="0" advAuto="0" spid="5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انتهى الدرس  : طاب يومكم بكل خير"/>
          <p:cNvSpPr/>
          <p:nvPr/>
        </p:nvSpPr>
        <p:spPr>
          <a:xfrm>
            <a:off x="6557944" y="5342776"/>
            <a:ext cx="12726302" cy="1502080"/>
          </a:xfrm>
          <a:prstGeom prst="roundRect">
            <a:avLst>
              <a:gd name="adj" fmla="val 50000"/>
            </a:avLst>
          </a:prstGeom>
          <a:solidFill>
            <a:srgbClr val="CDE8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انتهى الدرس  : طاب يومكم بكل خير </a:t>
            </a:r>
          </a:p>
        </p:txBody>
      </p:sp>
      <p:pic>
        <p:nvPicPr>
          <p:cNvPr id="599" name="9A201FAC-D2DD-46C4-8F0C-17B9E7E65C28-L0-001.jpeg" descr="9A201FAC-D2DD-46C4-8F0C-17B9E7E65C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3977" y="7277523"/>
            <a:ext cx="5012899" cy="5012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9DFFD9BE-4FA2-4412-BBAA-E0C023B237A0-L0-001.jpeg" descr="9DFFD9BE-4FA2-4412-BBAA-E0C023B237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6324" y="110318"/>
            <a:ext cx="11791780" cy="2210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9DFFD9BE-4FA2-4412-BBAA-E0C023B237A0-L0-001.jpeg" descr="9DFFD9BE-4FA2-4412-BBAA-E0C023B237A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7654" y="3054679"/>
            <a:ext cx="22949121" cy="760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E7A9B7D4-4F01-46BB-97A4-EA1D9D9AA083-L0-001.jpeg" descr="E7A9B7D4-4F01-46BB-97A4-EA1D9D9AA083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08540" y="8869151"/>
            <a:ext cx="4304727" cy="4304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9DFFD9BE-4FA2-4412-BBAA-E0C023B237A0-L0-001.jpeg" descr="9DFFD9BE-4FA2-4412-BBAA-E0C023B237A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6867" y="49762"/>
            <a:ext cx="19524876" cy="13138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5661E34B-F6F9-4924-87AD-3347502169FB-L0-001.jpeg" descr="5661E34B-F6F9-4924-87AD-3347502169F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64964" y="1304819"/>
            <a:ext cx="2745859" cy="4160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48CB89DC-2E27-400C-B9DF-7B67FB19E4BB-L0-001.jpeg" descr="48CB89DC-2E27-400C-B9DF-7B67FB19E4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67" y="691051"/>
            <a:ext cx="21345753" cy="897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4066" y="39623"/>
            <a:ext cx="4347813" cy="4181123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أفهم وأحلل"/>
          <p:cNvSpPr/>
          <p:nvPr/>
        </p:nvSpPr>
        <p:spPr>
          <a:xfrm>
            <a:off x="15445672" y="459226"/>
            <a:ext cx="5126025" cy="2040020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أفهم وأحلل </a:t>
            </a:r>
          </a:p>
        </p:txBody>
      </p:sp>
      <p:graphicFrame>
        <p:nvGraphicFramePr>
          <p:cNvPr id="447" name="الجدول"/>
          <p:cNvGraphicFramePr/>
          <p:nvPr/>
        </p:nvGraphicFramePr>
        <p:xfrm>
          <a:off x="20829587" y="4344629"/>
          <a:ext cx="19785640" cy="77634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{C7B018BB-80A7-4F77-B60F-C8B233D01FF8}</a:tableStyleId>
              </a:tblPr>
              <a:tblGrid>
                <a:gridCol w="6590980"/>
                <a:gridCol w="6590980"/>
                <a:gridCol w="6590980"/>
              </a:tblGrid>
              <a:tr h="218584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المعطيات : ملاحظة وجود عجز أو صعوبة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العوائق والعقبات أمام تغير المعطيات </a:t>
                      </a: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الهدف المنشود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FFBB9"/>
                    </a:solidFill>
                  </a:tcPr>
                </a:tc>
              </a:tr>
              <a:tr h="5566501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لاحظ أن المرضى المقعدين عن الخركة يجدون صعوبة في تناول أدويتهم في وقتها المحدد دون مساعدة من أحد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واجه صعوبة في توفير معين منزلي أو تكليف أحد أقارب المريض بالقيام بمهام التمريض</a:t>
                      </a:r>
                    </a:p>
                  </a:txBody>
                  <a:tcPr marL="50800" marR="50800" marT="50800" marB="50800" anchor="ctr" anchorCtr="0" horzOverflow="overflow"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أراد عبدالإله أن يصنع روبوت يقوم مبهمة توفير الدواء لكبار السن والمقعدين في الوقت المحدد دون حاجة إلى معين .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8" name="لاحظ"/>
          <p:cNvSpPr/>
          <p:nvPr/>
        </p:nvSpPr>
        <p:spPr>
          <a:xfrm>
            <a:off x="18310803" y="6732133"/>
            <a:ext cx="2334344" cy="1298262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لاحظ </a:t>
            </a:r>
          </a:p>
        </p:txBody>
      </p:sp>
      <p:sp>
        <p:nvSpPr>
          <p:cNvPr id="449" name="واجه"/>
          <p:cNvSpPr/>
          <p:nvPr/>
        </p:nvSpPr>
        <p:spPr>
          <a:xfrm>
            <a:off x="11404230" y="6808879"/>
            <a:ext cx="2449464" cy="1233730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واجه</a:t>
            </a:r>
          </a:p>
        </p:txBody>
      </p:sp>
      <p:sp>
        <p:nvSpPr>
          <p:cNvPr id="450" name="أراد"/>
          <p:cNvSpPr/>
          <p:nvPr/>
        </p:nvSpPr>
        <p:spPr>
          <a:xfrm>
            <a:off x="5169191" y="6808879"/>
            <a:ext cx="2238411" cy="1233730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أراد  </a:t>
            </a:r>
          </a:p>
        </p:txBody>
      </p:sp>
      <p:sp>
        <p:nvSpPr>
          <p:cNvPr id="451" name="مستطيل مستدير الزوايا"/>
          <p:cNvSpPr/>
          <p:nvPr/>
        </p:nvSpPr>
        <p:spPr>
          <a:xfrm>
            <a:off x="14354782" y="8508131"/>
            <a:ext cx="6367254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2" name="مستطيل مستدير الزوايا"/>
          <p:cNvSpPr/>
          <p:nvPr/>
        </p:nvSpPr>
        <p:spPr>
          <a:xfrm>
            <a:off x="7759492" y="8508131"/>
            <a:ext cx="6367254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3" name="مستطيل مستدير الزوايا"/>
          <p:cNvSpPr/>
          <p:nvPr/>
        </p:nvSpPr>
        <p:spPr>
          <a:xfrm>
            <a:off x="1164200" y="8508131"/>
            <a:ext cx="6367254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1000" fill="hold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1000" fill="hold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3" grpId="3"/>
      <p:bldP build="whole" bldLvl="1" animBg="1" rev="0" advAuto="0" spid="451" grpId="1"/>
      <p:bldP build="whole" bldLvl="1" animBg="1" rev="0" advAuto="0" spid="45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48CB89DC-2E27-400C-B9DF-7B67FB19E4BB-L0-001.jpeg" descr="48CB89DC-2E27-400C-B9DF-7B67FB19E4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67" y="691051"/>
            <a:ext cx="21345753" cy="897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4066" y="39623"/>
            <a:ext cx="4347813" cy="4181123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أفهم وأحلل"/>
          <p:cNvSpPr/>
          <p:nvPr/>
        </p:nvSpPr>
        <p:spPr>
          <a:xfrm>
            <a:off x="15445672" y="459226"/>
            <a:ext cx="5126025" cy="2040020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أفهم وأحلل </a:t>
            </a:r>
          </a:p>
        </p:txBody>
      </p:sp>
      <p:graphicFrame>
        <p:nvGraphicFramePr>
          <p:cNvPr id="458" name="الجدول"/>
          <p:cNvGraphicFramePr/>
          <p:nvPr/>
        </p:nvGraphicFramePr>
        <p:xfrm>
          <a:off x="20829587" y="4344629"/>
          <a:ext cx="19785640" cy="77634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{C7B018BB-80A7-4F77-B60F-C8B233D01FF8}</a:tableStyleId>
              </a:tblPr>
              <a:tblGrid>
                <a:gridCol w="6590980"/>
                <a:gridCol w="6590980"/>
                <a:gridCol w="6590980"/>
              </a:tblGrid>
              <a:tr h="218584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الحاجة : وجود رغبة لا تتحقق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CDE8B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صعوبات أمام تلبية الحاجة</a:t>
                      </a: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CDE8B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الإشباع المرغوب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CDE8B5"/>
                    </a:solidFill>
                  </a:tcPr>
                </a:tc>
              </a:tr>
              <a:tr h="5566501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شعر بحاجة إلى مساعدة المرضى والمقعدين الحركة الذين يجدون صعوبة في تناول أدويتهم في وقتها المحدد دون مساعدة من أحد 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تضايق عبدالإله لعدم وجود حلول جاهزة توفر العناء على المرضى وبسبب عدم وجود أفكار تعنى المرضى للقيام بهذه المهمة .</a:t>
                      </a:r>
                    </a:p>
                  </a:txBody>
                  <a:tcPr marL="50800" marR="50800" marT="50800" marB="50800" anchor="ctr" anchorCtr="0" horzOverflow="overflow"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تمنى عبدالإله لو يصنع روبوت يقوم بمهمة توفير الدواء لكبار السن . والمقعدين في الوقت المحدد دون حاجة إلى معين .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9" name="شعر"/>
          <p:cNvSpPr/>
          <p:nvPr/>
        </p:nvSpPr>
        <p:spPr>
          <a:xfrm>
            <a:off x="18310803" y="6732133"/>
            <a:ext cx="2334344" cy="1298262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شعر </a:t>
            </a:r>
          </a:p>
        </p:txBody>
      </p:sp>
      <p:sp>
        <p:nvSpPr>
          <p:cNvPr id="460" name="تضايق"/>
          <p:cNvSpPr/>
          <p:nvPr/>
        </p:nvSpPr>
        <p:spPr>
          <a:xfrm>
            <a:off x="11404230" y="6808879"/>
            <a:ext cx="2449464" cy="1144769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تضايق</a:t>
            </a:r>
          </a:p>
        </p:txBody>
      </p:sp>
      <p:sp>
        <p:nvSpPr>
          <p:cNvPr id="461" name="تمنى"/>
          <p:cNvSpPr/>
          <p:nvPr/>
        </p:nvSpPr>
        <p:spPr>
          <a:xfrm>
            <a:off x="5169191" y="6808879"/>
            <a:ext cx="2238411" cy="1144769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تمنى  </a:t>
            </a:r>
          </a:p>
        </p:txBody>
      </p:sp>
      <p:sp>
        <p:nvSpPr>
          <p:cNvPr id="462" name="مستطيل مستدير الزوايا"/>
          <p:cNvSpPr/>
          <p:nvPr/>
        </p:nvSpPr>
        <p:spPr>
          <a:xfrm>
            <a:off x="14354781" y="8316263"/>
            <a:ext cx="6367253" cy="3056204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3" name="مستطيل مستدير الزوايا"/>
          <p:cNvSpPr/>
          <p:nvPr/>
        </p:nvSpPr>
        <p:spPr>
          <a:xfrm>
            <a:off x="7759491" y="8316263"/>
            <a:ext cx="6367254" cy="3056204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4" name="مستطيل مستدير الزوايا"/>
          <p:cNvSpPr/>
          <p:nvPr/>
        </p:nvSpPr>
        <p:spPr>
          <a:xfrm>
            <a:off x="1164200" y="8316263"/>
            <a:ext cx="6367254" cy="3056204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1000" fill="hold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1000" fill="hold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1"/>
      <p:bldP build="whole" bldLvl="1" animBg="1" rev="0" advAuto="0" spid="463" grpId="2"/>
      <p:bldP build="whole" bldLvl="1" animBg="1" rev="0" advAuto="0" spid="46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48CB89DC-2E27-400C-B9DF-7B67FB19E4BB-L0-001.jpeg" descr="48CB89DC-2E27-400C-B9DF-7B67FB19E4B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967" y="691051"/>
            <a:ext cx="21345753" cy="8977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4066" y="39623"/>
            <a:ext cx="4347813" cy="4181123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أفهم وأحلل"/>
          <p:cNvSpPr/>
          <p:nvPr/>
        </p:nvSpPr>
        <p:spPr>
          <a:xfrm>
            <a:off x="15445672" y="459226"/>
            <a:ext cx="5126025" cy="2040020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أفهم وأحلل </a:t>
            </a:r>
          </a:p>
        </p:txBody>
      </p:sp>
      <p:graphicFrame>
        <p:nvGraphicFramePr>
          <p:cNvPr id="469" name="الجدول"/>
          <p:cNvGraphicFramePr/>
          <p:nvPr/>
        </p:nvGraphicFramePr>
        <p:xfrm>
          <a:off x="20829587" y="4344629"/>
          <a:ext cx="19785640" cy="77634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{C7B018BB-80A7-4F77-B60F-C8B233D01FF8}</a:tableStyleId>
              </a:tblPr>
              <a:tblGrid>
                <a:gridCol w="6590980"/>
                <a:gridCol w="6590980"/>
                <a:gridCol w="6590980"/>
              </a:tblGrid>
              <a:tr h="218584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السؤال : وجود استفهام لا إجابة عنه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الجهل : السلوك المعتاد والخبرات المباشرة لا تساعد في الإجابة عن السؤال </a:t>
                      </a:r>
                    </a:p>
                  </a:txBody>
                  <a:tcPr marL="50800" marR="50800" marT="50800" marB="50800" anchor="ctr" anchorCtr="0" horzOverflow="overflow"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E22400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الإجابة المطلوبة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 w="50800">
                      <a:solidFill>
                        <a:srgbClr val="606060"/>
                      </a:solidFill>
                      <a:miter lim="400000"/>
                    </a:lnT>
                    <a:lnB>
                      <a:solidFill>
                        <a:srgbClr val="606060"/>
                      </a:solidFill>
                      <a:miter lim="400000"/>
                    </a:lnB>
                    <a:solidFill>
                      <a:srgbClr val="FEE4A8"/>
                    </a:solidFill>
                  </a:tcPr>
                </a:tc>
              </a:tr>
              <a:tr h="5566501"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تساءل عبدالإله عن كيفية إعانة المرضى والمقعدين عن الحركة الذين يجدون صعوبة في تناول أدويتهم في وقتها المحدد دون مساعدة من أحد 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606060"/>
                      </a:solidFill>
                      <a:miter lim="400000"/>
                    </a:lnL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اندهش عبدالإله لقلة المعلومات التي تناولت القيام بخدمات التمريض المنزلي باستخدام الروبوت .</a:t>
                      </a:r>
                    </a:p>
                  </a:txBody>
                  <a:tcPr marL="50800" marR="50800" marT="50800" marB="50800" anchor="ctr" anchorCtr="0" horzOverflow="overflow"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b="1" sz="35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
بحث عبدالإله عن حل تمثل في صناعة روبوت يقوم بمهمة توفير الدواء لكبار السن والمقعدين في الوقت المحدد دون حاجة الى احد</a:t>
                      </a:r>
                    </a:p>
                  </a:txBody>
                  <a:tcPr marL="50800" marR="50800" marT="50800" marB="50800" anchor="ctr" anchorCtr="0" horzOverflow="overflow">
                    <a:lnR w="50800">
                      <a:solidFill>
                        <a:srgbClr val="606060"/>
                      </a:solidFill>
                      <a:miter lim="400000"/>
                    </a:lnR>
                    <a:lnT>
                      <a:solidFill>
                        <a:srgbClr val="606060"/>
                      </a:solidFill>
                      <a:miter lim="400000"/>
                    </a:lnT>
                    <a:lnB w="50800">
                      <a:solidFill>
                        <a:srgbClr val="60606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0" name="تساءل"/>
          <p:cNvSpPr/>
          <p:nvPr/>
        </p:nvSpPr>
        <p:spPr>
          <a:xfrm>
            <a:off x="18310803" y="6732133"/>
            <a:ext cx="2334344" cy="1298262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تساءل  </a:t>
            </a:r>
          </a:p>
        </p:txBody>
      </p:sp>
      <p:sp>
        <p:nvSpPr>
          <p:cNvPr id="471" name="اندهش"/>
          <p:cNvSpPr/>
          <p:nvPr/>
        </p:nvSpPr>
        <p:spPr>
          <a:xfrm>
            <a:off x="11404230" y="6808879"/>
            <a:ext cx="2449464" cy="1144769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اندهش </a:t>
            </a:r>
          </a:p>
        </p:txBody>
      </p:sp>
      <p:sp>
        <p:nvSpPr>
          <p:cNvPr id="472" name="بحث"/>
          <p:cNvSpPr/>
          <p:nvPr/>
        </p:nvSpPr>
        <p:spPr>
          <a:xfrm>
            <a:off x="5169191" y="6808879"/>
            <a:ext cx="2238411" cy="1144769"/>
          </a:xfrm>
          <a:prstGeom prst="ellipse">
            <a:avLst/>
          </a:prstGeom>
          <a:solidFill>
            <a:srgbClr val="008C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بحث</a:t>
            </a:r>
          </a:p>
        </p:txBody>
      </p:sp>
      <p:sp>
        <p:nvSpPr>
          <p:cNvPr id="473" name="مستطيل مستدير الزوايا"/>
          <p:cNvSpPr/>
          <p:nvPr/>
        </p:nvSpPr>
        <p:spPr>
          <a:xfrm>
            <a:off x="14393154" y="8263094"/>
            <a:ext cx="6367253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4" name="مستطيل مستدير الزوايا"/>
          <p:cNvSpPr/>
          <p:nvPr/>
        </p:nvSpPr>
        <p:spPr>
          <a:xfrm>
            <a:off x="7759491" y="8263094"/>
            <a:ext cx="6367254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5" name="مستطيل مستدير الزوايا"/>
          <p:cNvSpPr/>
          <p:nvPr/>
        </p:nvSpPr>
        <p:spPr>
          <a:xfrm>
            <a:off x="1125828" y="8263094"/>
            <a:ext cx="6367254" cy="3056203"/>
          </a:xfrm>
          <a:prstGeom prst="roundRect">
            <a:avLst>
              <a:gd name="adj" fmla="val 7552"/>
            </a:avLst>
          </a:prstGeom>
          <a:solidFill>
            <a:srgbClr val="F4A4C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1000" fill="hold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1000" fill="hold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1000" fill="hold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3"/>
      <p:bldP build="whole" bldLvl="1" animBg="1" rev="0" advAuto="0" spid="473" grpId="1"/>
      <p:bldP build="whole" bldLvl="1" animBg="1" rev="0" advAuto="0" spid="4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Freeform 20"/>
          <p:cNvSpPr/>
          <p:nvPr/>
        </p:nvSpPr>
        <p:spPr>
          <a:xfrm>
            <a:off x="13165849" y="7066682"/>
            <a:ext cx="1434710" cy="97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6" h="19961" fill="norm" stroke="1" extrusionOk="0">
                <a:moveTo>
                  <a:pt x="668" y="2247"/>
                </a:moveTo>
                <a:cubicBezTo>
                  <a:pt x="7750" y="6490"/>
                  <a:pt x="12708" y="13432"/>
                  <a:pt x="18373" y="19604"/>
                </a:cubicBezTo>
                <a:cubicBezTo>
                  <a:pt x="19436" y="20761"/>
                  <a:pt x="20852" y="18832"/>
                  <a:pt x="19790" y="17675"/>
                </a:cubicBezTo>
                <a:cubicBezTo>
                  <a:pt x="14124" y="11504"/>
                  <a:pt x="8813" y="4561"/>
                  <a:pt x="1731" y="318"/>
                </a:cubicBezTo>
                <a:cubicBezTo>
                  <a:pt x="314" y="-839"/>
                  <a:pt x="-748" y="1475"/>
                  <a:pt x="668" y="22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8" name="Freeform 20"/>
          <p:cNvSpPr/>
          <p:nvPr/>
        </p:nvSpPr>
        <p:spPr>
          <a:xfrm>
            <a:off x="8955905" y="7207818"/>
            <a:ext cx="1434710" cy="977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6" h="19961" fill="norm" stroke="1" extrusionOk="0">
                <a:moveTo>
                  <a:pt x="668" y="2247"/>
                </a:moveTo>
                <a:cubicBezTo>
                  <a:pt x="7750" y="6490"/>
                  <a:pt x="12708" y="13432"/>
                  <a:pt x="18373" y="19604"/>
                </a:cubicBezTo>
                <a:cubicBezTo>
                  <a:pt x="19436" y="20761"/>
                  <a:pt x="20852" y="18832"/>
                  <a:pt x="19790" y="17675"/>
                </a:cubicBezTo>
                <a:cubicBezTo>
                  <a:pt x="14124" y="11504"/>
                  <a:pt x="8813" y="4561"/>
                  <a:pt x="1731" y="318"/>
                </a:cubicBezTo>
                <a:cubicBezTo>
                  <a:pt x="314" y="-839"/>
                  <a:pt x="-748" y="1475"/>
                  <a:pt x="668" y="22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9" name="Freeform 20"/>
          <p:cNvSpPr/>
          <p:nvPr/>
        </p:nvSpPr>
        <p:spPr>
          <a:xfrm rot="16200000">
            <a:off x="15680768" y="5220282"/>
            <a:ext cx="816297" cy="2376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6" h="19961" fill="norm" stroke="1" extrusionOk="0">
                <a:moveTo>
                  <a:pt x="668" y="2247"/>
                </a:moveTo>
                <a:cubicBezTo>
                  <a:pt x="7750" y="6490"/>
                  <a:pt x="12708" y="13432"/>
                  <a:pt x="18373" y="19604"/>
                </a:cubicBezTo>
                <a:cubicBezTo>
                  <a:pt x="19436" y="20761"/>
                  <a:pt x="20852" y="18832"/>
                  <a:pt x="19790" y="17675"/>
                </a:cubicBezTo>
                <a:cubicBezTo>
                  <a:pt x="14124" y="11504"/>
                  <a:pt x="8813" y="4561"/>
                  <a:pt x="1731" y="318"/>
                </a:cubicBezTo>
                <a:cubicBezTo>
                  <a:pt x="314" y="-839"/>
                  <a:pt x="-748" y="1475"/>
                  <a:pt x="668" y="22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Freeform 20"/>
          <p:cNvSpPr/>
          <p:nvPr/>
        </p:nvSpPr>
        <p:spPr>
          <a:xfrm rot="3455647">
            <a:off x="14381932" y="4483848"/>
            <a:ext cx="1327506" cy="1302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6" h="19961" fill="norm" stroke="1" extrusionOk="0">
                <a:moveTo>
                  <a:pt x="668" y="2247"/>
                </a:moveTo>
                <a:cubicBezTo>
                  <a:pt x="7750" y="6490"/>
                  <a:pt x="12708" y="13432"/>
                  <a:pt x="18373" y="19604"/>
                </a:cubicBezTo>
                <a:cubicBezTo>
                  <a:pt x="19436" y="20761"/>
                  <a:pt x="20852" y="18832"/>
                  <a:pt x="19790" y="17675"/>
                </a:cubicBezTo>
                <a:cubicBezTo>
                  <a:pt x="14124" y="11504"/>
                  <a:pt x="8813" y="4561"/>
                  <a:pt x="1731" y="318"/>
                </a:cubicBezTo>
                <a:cubicBezTo>
                  <a:pt x="314" y="-839"/>
                  <a:pt x="-748" y="1475"/>
                  <a:pt x="668" y="224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1" name="Freeform 22"/>
          <p:cNvSpPr/>
          <p:nvPr/>
        </p:nvSpPr>
        <p:spPr>
          <a:xfrm rot="1344424">
            <a:off x="9318404" y="3605412"/>
            <a:ext cx="3493041" cy="1153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7" h="20989" fill="norm" stroke="1" extrusionOk="0">
                <a:moveTo>
                  <a:pt x="456" y="2400"/>
                </a:moveTo>
                <a:cubicBezTo>
                  <a:pt x="7758" y="2400"/>
                  <a:pt x="15972" y="5829"/>
                  <a:pt x="20231" y="20571"/>
                </a:cubicBezTo>
                <a:cubicBezTo>
                  <a:pt x="20535" y="21600"/>
                  <a:pt x="21448" y="20571"/>
                  <a:pt x="20992" y="19200"/>
                </a:cubicBezTo>
                <a:cubicBezTo>
                  <a:pt x="16580" y="3771"/>
                  <a:pt x="8214" y="0"/>
                  <a:pt x="456" y="0"/>
                </a:cubicBezTo>
                <a:cubicBezTo>
                  <a:pt x="-152" y="0"/>
                  <a:pt x="-152" y="2400"/>
                  <a:pt x="456" y="24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2" name="Freeform 27"/>
          <p:cNvSpPr/>
          <p:nvPr/>
        </p:nvSpPr>
        <p:spPr>
          <a:xfrm>
            <a:off x="8312381" y="5133062"/>
            <a:ext cx="7108757" cy="1937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5" h="20724" fill="norm" stroke="1" extrusionOk="0">
                <a:moveTo>
                  <a:pt x="21495" y="3279"/>
                </a:moveTo>
                <a:cubicBezTo>
                  <a:pt x="21387" y="452"/>
                  <a:pt x="20415" y="251"/>
                  <a:pt x="19227" y="654"/>
                </a:cubicBezTo>
                <a:cubicBezTo>
                  <a:pt x="16959" y="1058"/>
                  <a:pt x="14691" y="1058"/>
                  <a:pt x="12423" y="1058"/>
                </a:cubicBezTo>
                <a:cubicBezTo>
                  <a:pt x="11451" y="1058"/>
                  <a:pt x="10371" y="1260"/>
                  <a:pt x="9291" y="1260"/>
                </a:cubicBezTo>
                <a:cubicBezTo>
                  <a:pt x="8319" y="1260"/>
                  <a:pt x="7347" y="856"/>
                  <a:pt x="6483" y="654"/>
                </a:cubicBezTo>
                <a:cubicBezTo>
                  <a:pt x="4755" y="49"/>
                  <a:pt x="2703" y="-355"/>
                  <a:pt x="975" y="452"/>
                </a:cubicBezTo>
                <a:cubicBezTo>
                  <a:pt x="-105" y="1058"/>
                  <a:pt x="3" y="3884"/>
                  <a:pt x="3" y="5499"/>
                </a:cubicBezTo>
                <a:cubicBezTo>
                  <a:pt x="111" y="7720"/>
                  <a:pt x="543" y="9940"/>
                  <a:pt x="543" y="12161"/>
                </a:cubicBezTo>
                <a:cubicBezTo>
                  <a:pt x="543" y="14381"/>
                  <a:pt x="111" y="17006"/>
                  <a:pt x="543" y="19226"/>
                </a:cubicBezTo>
                <a:cubicBezTo>
                  <a:pt x="975" y="21245"/>
                  <a:pt x="2379" y="20639"/>
                  <a:pt x="3243" y="20639"/>
                </a:cubicBezTo>
                <a:cubicBezTo>
                  <a:pt x="5511" y="20438"/>
                  <a:pt x="7779" y="20034"/>
                  <a:pt x="10047" y="20034"/>
                </a:cubicBezTo>
                <a:cubicBezTo>
                  <a:pt x="12747" y="20034"/>
                  <a:pt x="15555" y="20034"/>
                  <a:pt x="18363" y="20236"/>
                </a:cubicBezTo>
                <a:cubicBezTo>
                  <a:pt x="19011" y="20236"/>
                  <a:pt x="20091" y="20841"/>
                  <a:pt x="20739" y="20236"/>
                </a:cubicBezTo>
                <a:cubicBezTo>
                  <a:pt x="21387" y="19428"/>
                  <a:pt x="21387" y="17813"/>
                  <a:pt x="21387" y="16400"/>
                </a:cubicBezTo>
                <a:cubicBezTo>
                  <a:pt x="21387" y="11959"/>
                  <a:pt x="21387" y="7720"/>
                  <a:pt x="21495" y="3279"/>
                </a:cubicBezTo>
                <a:close/>
              </a:path>
            </a:pathLst>
          </a:custGeom>
          <a:solidFill>
            <a:srgbClr val="93E3FD"/>
          </a:solidFill>
          <a:ln w="165100">
            <a:solidFill>
              <a:srgbClr val="000000"/>
            </a:solidFill>
            <a:miter/>
          </a:ln>
          <a:effectLst>
            <a:outerShdw sx="100000" sy="100000" kx="0" ky="0" algn="b" rotWithShape="0" blurRad="127000" dist="101600" dir="2700000">
              <a:srgbClr val="000000">
                <a:alpha val="30000"/>
              </a:srgbClr>
            </a:outerShdw>
          </a:effectLst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3" name="مستطيل"/>
          <p:cNvSpPr/>
          <p:nvPr/>
        </p:nvSpPr>
        <p:spPr>
          <a:xfrm>
            <a:off x="8726828" y="5660988"/>
            <a:ext cx="6348119" cy="1015665"/>
          </a:xfrm>
          <a:prstGeom prst="rect">
            <a:avLst/>
          </a:prstGeom>
          <a:solidFill>
            <a:srgbClr val="93E3FD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defTabSz="1828754">
              <a:lnSpc>
                <a:spcPct val="90000"/>
              </a:lnSpc>
              <a:defRPr b="0" sz="5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4" name="المشكلة"/>
          <p:cNvSpPr txBox="1"/>
          <p:nvPr/>
        </p:nvSpPr>
        <p:spPr>
          <a:xfrm>
            <a:off x="8970668" y="5701793"/>
            <a:ext cx="5860439" cy="812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1828754">
              <a:lnSpc>
                <a:spcPct val="90000"/>
              </a:lnSpc>
              <a:defRPr b="0" sz="5200">
                <a:latin typeface="PT Bold Heading"/>
                <a:ea typeface="PT Bold Heading"/>
                <a:cs typeface="PT Bold Heading"/>
                <a:sym typeface="PT Bold Heading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PT Bold Heading"/>
                <a:ea typeface="PT Bold Heading"/>
                <a:cs typeface="PT Bold Heading"/>
                <a:sym typeface="PT Bold Heading"/>
              </a:rPr>
              <a:t>المشكلة</a:t>
            </a:r>
          </a:p>
        </p:txBody>
      </p:sp>
      <p:grpSp>
        <p:nvGrpSpPr>
          <p:cNvPr id="487" name="Group 1"/>
          <p:cNvGrpSpPr/>
          <p:nvPr/>
        </p:nvGrpSpPr>
        <p:grpSpPr>
          <a:xfrm>
            <a:off x="14904780" y="2730912"/>
            <a:ext cx="5001876" cy="1931870"/>
            <a:chOff x="0" y="0"/>
            <a:chExt cx="5001875" cy="1931869"/>
          </a:xfrm>
        </p:grpSpPr>
        <p:sp>
          <p:nvSpPr>
            <p:cNvPr id="485" name="Freeform 26"/>
            <p:cNvSpPr/>
            <p:nvPr/>
          </p:nvSpPr>
          <p:spPr>
            <a:xfrm>
              <a:off x="-1" y="0"/>
              <a:ext cx="5001877" cy="193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7" fill="norm" stroke="1" extrusionOk="0">
                  <a:moveTo>
                    <a:pt x="21352" y="16615"/>
                  </a:moveTo>
                  <a:cubicBezTo>
                    <a:pt x="21244" y="14123"/>
                    <a:pt x="21029" y="11631"/>
                    <a:pt x="20814" y="9138"/>
                  </a:cubicBezTo>
                  <a:cubicBezTo>
                    <a:pt x="20707" y="7062"/>
                    <a:pt x="21029" y="4985"/>
                    <a:pt x="20922" y="3115"/>
                  </a:cubicBezTo>
                  <a:cubicBezTo>
                    <a:pt x="20922" y="3115"/>
                    <a:pt x="20922" y="2908"/>
                    <a:pt x="20922" y="2908"/>
                  </a:cubicBezTo>
                  <a:cubicBezTo>
                    <a:pt x="20922" y="2908"/>
                    <a:pt x="20922" y="2908"/>
                    <a:pt x="20922" y="2908"/>
                  </a:cubicBezTo>
                  <a:cubicBezTo>
                    <a:pt x="20707" y="415"/>
                    <a:pt x="19847" y="0"/>
                    <a:pt x="18665" y="0"/>
                  </a:cubicBezTo>
                  <a:cubicBezTo>
                    <a:pt x="16731" y="0"/>
                    <a:pt x="14689" y="208"/>
                    <a:pt x="12755" y="415"/>
                  </a:cubicBezTo>
                  <a:cubicBezTo>
                    <a:pt x="9316" y="623"/>
                    <a:pt x="5769" y="623"/>
                    <a:pt x="2331" y="208"/>
                  </a:cubicBezTo>
                  <a:cubicBezTo>
                    <a:pt x="1901" y="208"/>
                    <a:pt x="1363" y="0"/>
                    <a:pt x="934" y="415"/>
                  </a:cubicBezTo>
                  <a:cubicBezTo>
                    <a:pt x="396" y="831"/>
                    <a:pt x="74" y="1662"/>
                    <a:pt x="74" y="2908"/>
                  </a:cubicBezTo>
                  <a:cubicBezTo>
                    <a:pt x="-34" y="5192"/>
                    <a:pt x="181" y="7477"/>
                    <a:pt x="181" y="9969"/>
                  </a:cubicBezTo>
                  <a:cubicBezTo>
                    <a:pt x="181" y="12462"/>
                    <a:pt x="-141" y="15162"/>
                    <a:pt x="74" y="17862"/>
                  </a:cubicBezTo>
                  <a:cubicBezTo>
                    <a:pt x="289" y="20354"/>
                    <a:pt x="1256" y="21185"/>
                    <a:pt x="2546" y="20977"/>
                  </a:cubicBezTo>
                  <a:cubicBezTo>
                    <a:pt x="4802" y="20769"/>
                    <a:pt x="7166" y="20562"/>
                    <a:pt x="9531" y="20769"/>
                  </a:cubicBezTo>
                  <a:cubicBezTo>
                    <a:pt x="12217" y="20977"/>
                    <a:pt x="15011" y="20769"/>
                    <a:pt x="17805" y="21185"/>
                  </a:cubicBezTo>
                  <a:cubicBezTo>
                    <a:pt x="18772" y="21185"/>
                    <a:pt x="19847" y="21600"/>
                    <a:pt x="20707" y="20562"/>
                  </a:cubicBezTo>
                  <a:cubicBezTo>
                    <a:pt x="21459" y="19731"/>
                    <a:pt x="21352" y="18069"/>
                    <a:pt x="21352" y="16615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6" name="TextBox 92"/>
            <p:cNvSpPr txBox="1"/>
            <p:nvPr/>
          </p:nvSpPr>
          <p:spPr>
            <a:xfrm>
              <a:off x="414006" y="504737"/>
              <a:ext cx="4106900" cy="798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عوائق </a:t>
              </a:r>
            </a:p>
          </p:txBody>
        </p:sp>
      </p:grpSp>
      <p:grpSp>
        <p:nvGrpSpPr>
          <p:cNvPr id="490" name="Group 5"/>
          <p:cNvGrpSpPr/>
          <p:nvPr/>
        </p:nvGrpSpPr>
        <p:grpSpPr>
          <a:xfrm>
            <a:off x="1654190" y="5459080"/>
            <a:ext cx="5001877" cy="1931870"/>
            <a:chOff x="0" y="0"/>
            <a:chExt cx="5001875" cy="1931869"/>
          </a:xfrm>
        </p:grpSpPr>
        <p:sp>
          <p:nvSpPr>
            <p:cNvPr id="488" name="Freeform 26"/>
            <p:cNvSpPr/>
            <p:nvPr/>
          </p:nvSpPr>
          <p:spPr>
            <a:xfrm>
              <a:off x="-1" y="0"/>
              <a:ext cx="5001877" cy="1931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7" fill="norm" stroke="1" extrusionOk="0">
                  <a:moveTo>
                    <a:pt x="21352" y="16615"/>
                  </a:moveTo>
                  <a:cubicBezTo>
                    <a:pt x="21244" y="14123"/>
                    <a:pt x="21029" y="11631"/>
                    <a:pt x="20814" y="9138"/>
                  </a:cubicBezTo>
                  <a:cubicBezTo>
                    <a:pt x="20707" y="7062"/>
                    <a:pt x="21029" y="4985"/>
                    <a:pt x="20922" y="3115"/>
                  </a:cubicBezTo>
                  <a:cubicBezTo>
                    <a:pt x="20922" y="3115"/>
                    <a:pt x="20922" y="2908"/>
                    <a:pt x="20922" y="2908"/>
                  </a:cubicBezTo>
                  <a:cubicBezTo>
                    <a:pt x="20922" y="2908"/>
                    <a:pt x="20922" y="2908"/>
                    <a:pt x="20922" y="2908"/>
                  </a:cubicBezTo>
                  <a:cubicBezTo>
                    <a:pt x="20707" y="415"/>
                    <a:pt x="19847" y="0"/>
                    <a:pt x="18665" y="0"/>
                  </a:cubicBezTo>
                  <a:cubicBezTo>
                    <a:pt x="16731" y="0"/>
                    <a:pt x="14689" y="208"/>
                    <a:pt x="12755" y="415"/>
                  </a:cubicBezTo>
                  <a:cubicBezTo>
                    <a:pt x="9316" y="623"/>
                    <a:pt x="5769" y="623"/>
                    <a:pt x="2331" y="208"/>
                  </a:cubicBezTo>
                  <a:cubicBezTo>
                    <a:pt x="1901" y="208"/>
                    <a:pt x="1363" y="0"/>
                    <a:pt x="934" y="415"/>
                  </a:cubicBezTo>
                  <a:cubicBezTo>
                    <a:pt x="396" y="831"/>
                    <a:pt x="74" y="1662"/>
                    <a:pt x="74" y="2908"/>
                  </a:cubicBezTo>
                  <a:cubicBezTo>
                    <a:pt x="-34" y="5192"/>
                    <a:pt x="181" y="7477"/>
                    <a:pt x="181" y="9969"/>
                  </a:cubicBezTo>
                  <a:cubicBezTo>
                    <a:pt x="181" y="12462"/>
                    <a:pt x="-141" y="15162"/>
                    <a:pt x="74" y="17862"/>
                  </a:cubicBezTo>
                  <a:cubicBezTo>
                    <a:pt x="289" y="20354"/>
                    <a:pt x="1256" y="21185"/>
                    <a:pt x="2546" y="20977"/>
                  </a:cubicBezTo>
                  <a:cubicBezTo>
                    <a:pt x="4802" y="20769"/>
                    <a:pt x="7166" y="20562"/>
                    <a:pt x="9531" y="20769"/>
                  </a:cubicBezTo>
                  <a:cubicBezTo>
                    <a:pt x="12217" y="20977"/>
                    <a:pt x="15011" y="20769"/>
                    <a:pt x="17805" y="21185"/>
                  </a:cubicBezTo>
                  <a:cubicBezTo>
                    <a:pt x="18772" y="21185"/>
                    <a:pt x="19847" y="21600"/>
                    <a:pt x="20707" y="20562"/>
                  </a:cubicBezTo>
                  <a:cubicBezTo>
                    <a:pt x="21459" y="19731"/>
                    <a:pt x="21352" y="18069"/>
                    <a:pt x="21352" y="16615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9" name="TextBox 93"/>
            <p:cNvSpPr txBox="1"/>
            <p:nvPr/>
          </p:nvSpPr>
          <p:spPr>
            <a:xfrm>
              <a:off x="404131" y="562373"/>
              <a:ext cx="4106900" cy="798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عجر </a:t>
              </a:r>
            </a:p>
          </p:txBody>
        </p:sp>
      </p:grpSp>
      <p:grpSp>
        <p:nvGrpSpPr>
          <p:cNvPr id="493" name="Group 2"/>
          <p:cNvGrpSpPr/>
          <p:nvPr/>
        </p:nvGrpSpPr>
        <p:grpSpPr>
          <a:xfrm>
            <a:off x="4976478" y="2002079"/>
            <a:ext cx="4780849" cy="1935520"/>
            <a:chOff x="0" y="0"/>
            <a:chExt cx="4780847" cy="1935519"/>
          </a:xfrm>
        </p:grpSpPr>
        <p:sp>
          <p:nvSpPr>
            <p:cNvPr id="491" name="Freeform 28"/>
            <p:cNvSpPr/>
            <p:nvPr/>
          </p:nvSpPr>
          <p:spPr>
            <a:xfrm>
              <a:off x="0" y="0"/>
              <a:ext cx="4780848" cy="193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516" fill="norm" stroke="1" extrusionOk="0">
                  <a:moveTo>
                    <a:pt x="19776" y="9227"/>
                  </a:moveTo>
                  <a:cubicBezTo>
                    <a:pt x="20045" y="7130"/>
                    <a:pt x="20179" y="5033"/>
                    <a:pt x="20179" y="2936"/>
                  </a:cubicBezTo>
                  <a:cubicBezTo>
                    <a:pt x="20179" y="210"/>
                    <a:pt x="18971" y="0"/>
                    <a:pt x="17496" y="210"/>
                  </a:cubicBezTo>
                  <a:cubicBezTo>
                    <a:pt x="16422" y="419"/>
                    <a:pt x="15349" y="629"/>
                    <a:pt x="14276" y="629"/>
                  </a:cubicBezTo>
                  <a:cubicBezTo>
                    <a:pt x="12263" y="839"/>
                    <a:pt x="10385" y="1049"/>
                    <a:pt x="8373" y="839"/>
                  </a:cubicBezTo>
                  <a:cubicBezTo>
                    <a:pt x="7299" y="839"/>
                    <a:pt x="6226" y="839"/>
                    <a:pt x="5019" y="629"/>
                  </a:cubicBezTo>
                  <a:cubicBezTo>
                    <a:pt x="4079" y="629"/>
                    <a:pt x="3006" y="0"/>
                    <a:pt x="1933" y="0"/>
                  </a:cubicBezTo>
                  <a:cubicBezTo>
                    <a:pt x="-1287" y="0"/>
                    <a:pt x="457" y="8808"/>
                    <a:pt x="591" y="11534"/>
                  </a:cubicBezTo>
                  <a:cubicBezTo>
                    <a:pt x="725" y="13841"/>
                    <a:pt x="457" y="16148"/>
                    <a:pt x="457" y="18664"/>
                  </a:cubicBezTo>
                  <a:cubicBezTo>
                    <a:pt x="591" y="19503"/>
                    <a:pt x="725" y="20551"/>
                    <a:pt x="1262" y="20971"/>
                  </a:cubicBezTo>
                  <a:cubicBezTo>
                    <a:pt x="1933" y="21600"/>
                    <a:pt x="2470" y="21600"/>
                    <a:pt x="3274" y="21390"/>
                  </a:cubicBezTo>
                  <a:cubicBezTo>
                    <a:pt x="4482" y="21390"/>
                    <a:pt x="5689" y="20971"/>
                    <a:pt x="7031" y="20551"/>
                  </a:cubicBezTo>
                  <a:cubicBezTo>
                    <a:pt x="8641" y="20342"/>
                    <a:pt x="10251" y="20132"/>
                    <a:pt x="11995" y="20132"/>
                  </a:cubicBezTo>
                  <a:cubicBezTo>
                    <a:pt x="13739" y="20132"/>
                    <a:pt x="15483" y="20132"/>
                    <a:pt x="17227" y="20551"/>
                  </a:cubicBezTo>
                  <a:cubicBezTo>
                    <a:pt x="18032" y="20761"/>
                    <a:pt x="19240" y="21390"/>
                    <a:pt x="19776" y="20132"/>
                  </a:cubicBezTo>
                  <a:cubicBezTo>
                    <a:pt x="20313" y="18664"/>
                    <a:pt x="20045" y="16777"/>
                    <a:pt x="19776" y="15309"/>
                  </a:cubicBezTo>
                  <a:cubicBezTo>
                    <a:pt x="19508" y="13212"/>
                    <a:pt x="19642" y="11324"/>
                    <a:pt x="19776" y="9227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2" name="TextBox 115"/>
            <p:cNvSpPr txBox="1"/>
            <p:nvPr/>
          </p:nvSpPr>
          <p:spPr>
            <a:xfrm>
              <a:off x="316825" y="560513"/>
              <a:ext cx="4216318" cy="755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العقبات</a:t>
              </a:r>
            </a:p>
          </p:txBody>
        </p:sp>
      </p:grpSp>
      <p:grpSp>
        <p:nvGrpSpPr>
          <p:cNvPr id="496" name="Group 8"/>
          <p:cNvGrpSpPr/>
          <p:nvPr/>
        </p:nvGrpSpPr>
        <p:grpSpPr>
          <a:xfrm>
            <a:off x="5805909" y="8540752"/>
            <a:ext cx="5400620" cy="1935520"/>
            <a:chOff x="0" y="0"/>
            <a:chExt cx="5400618" cy="1935519"/>
          </a:xfrm>
        </p:grpSpPr>
        <p:sp>
          <p:nvSpPr>
            <p:cNvPr id="494" name="Freeform 28"/>
            <p:cNvSpPr/>
            <p:nvPr/>
          </p:nvSpPr>
          <p:spPr>
            <a:xfrm>
              <a:off x="-1" y="0"/>
              <a:ext cx="5400620" cy="193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516" fill="norm" stroke="1" extrusionOk="0">
                  <a:moveTo>
                    <a:pt x="19776" y="9227"/>
                  </a:moveTo>
                  <a:cubicBezTo>
                    <a:pt x="20045" y="7130"/>
                    <a:pt x="20179" y="5033"/>
                    <a:pt x="20179" y="2936"/>
                  </a:cubicBezTo>
                  <a:cubicBezTo>
                    <a:pt x="20179" y="210"/>
                    <a:pt x="18971" y="0"/>
                    <a:pt x="17496" y="210"/>
                  </a:cubicBezTo>
                  <a:cubicBezTo>
                    <a:pt x="16422" y="419"/>
                    <a:pt x="15349" y="629"/>
                    <a:pt x="14276" y="629"/>
                  </a:cubicBezTo>
                  <a:cubicBezTo>
                    <a:pt x="12263" y="839"/>
                    <a:pt x="10385" y="1049"/>
                    <a:pt x="8373" y="839"/>
                  </a:cubicBezTo>
                  <a:cubicBezTo>
                    <a:pt x="7299" y="839"/>
                    <a:pt x="6226" y="839"/>
                    <a:pt x="5019" y="629"/>
                  </a:cubicBezTo>
                  <a:cubicBezTo>
                    <a:pt x="4079" y="629"/>
                    <a:pt x="3006" y="0"/>
                    <a:pt x="1933" y="0"/>
                  </a:cubicBezTo>
                  <a:cubicBezTo>
                    <a:pt x="-1287" y="0"/>
                    <a:pt x="457" y="8808"/>
                    <a:pt x="591" y="11534"/>
                  </a:cubicBezTo>
                  <a:cubicBezTo>
                    <a:pt x="725" y="13841"/>
                    <a:pt x="457" y="16148"/>
                    <a:pt x="457" y="18664"/>
                  </a:cubicBezTo>
                  <a:cubicBezTo>
                    <a:pt x="591" y="19503"/>
                    <a:pt x="725" y="20551"/>
                    <a:pt x="1262" y="20971"/>
                  </a:cubicBezTo>
                  <a:cubicBezTo>
                    <a:pt x="1933" y="21600"/>
                    <a:pt x="2470" y="21600"/>
                    <a:pt x="3274" y="21390"/>
                  </a:cubicBezTo>
                  <a:cubicBezTo>
                    <a:pt x="4482" y="21390"/>
                    <a:pt x="5689" y="20971"/>
                    <a:pt x="7031" y="20551"/>
                  </a:cubicBezTo>
                  <a:cubicBezTo>
                    <a:pt x="8641" y="20342"/>
                    <a:pt x="10251" y="20132"/>
                    <a:pt x="11995" y="20132"/>
                  </a:cubicBezTo>
                  <a:cubicBezTo>
                    <a:pt x="13739" y="20132"/>
                    <a:pt x="15483" y="20132"/>
                    <a:pt x="17227" y="20551"/>
                  </a:cubicBezTo>
                  <a:cubicBezTo>
                    <a:pt x="18032" y="20761"/>
                    <a:pt x="19240" y="21390"/>
                    <a:pt x="19776" y="20132"/>
                  </a:cubicBezTo>
                  <a:cubicBezTo>
                    <a:pt x="20313" y="18664"/>
                    <a:pt x="20045" y="16777"/>
                    <a:pt x="19776" y="15309"/>
                  </a:cubicBezTo>
                  <a:cubicBezTo>
                    <a:pt x="19508" y="13212"/>
                    <a:pt x="19642" y="11324"/>
                    <a:pt x="19776" y="9227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5" name="TextBox 119"/>
            <p:cNvSpPr txBox="1"/>
            <p:nvPr/>
          </p:nvSpPr>
          <p:spPr>
            <a:xfrm>
              <a:off x="366556" y="449064"/>
              <a:ext cx="4826129" cy="755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جهل</a:t>
              </a:r>
            </a:p>
          </p:txBody>
        </p:sp>
      </p:grpSp>
      <p:grpSp>
        <p:nvGrpSpPr>
          <p:cNvPr id="499" name="Group 9"/>
          <p:cNvGrpSpPr/>
          <p:nvPr/>
        </p:nvGrpSpPr>
        <p:grpSpPr>
          <a:xfrm>
            <a:off x="12119352" y="8240259"/>
            <a:ext cx="4965151" cy="1935520"/>
            <a:chOff x="0" y="0"/>
            <a:chExt cx="4965150" cy="1935519"/>
          </a:xfrm>
        </p:grpSpPr>
        <p:sp>
          <p:nvSpPr>
            <p:cNvPr id="497" name="Freeform 59"/>
            <p:cNvSpPr/>
            <p:nvPr/>
          </p:nvSpPr>
          <p:spPr>
            <a:xfrm flipH="1">
              <a:off x="0" y="0"/>
              <a:ext cx="4965151" cy="193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516" fill="norm" stroke="1" extrusionOk="0">
                  <a:moveTo>
                    <a:pt x="19776" y="9227"/>
                  </a:moveTo>
                  <a:cubicBezTo>
                    <a:pt x="20045" y="7130"/>
                    <a:pt x="20179" y="5033"/>
                    <a:pt x="20179" y="2936"/>
                  </a:cubicBezTo>
                  <a:cubicBezTo>
                    <a:pt x="20179" y="210"/>
                    <a:pt x="18971" y="0"/>
                    <a:pt x="17496" y="210"/>
                  </a:cubicBezTo>
                  <a:cubicBezTo>
                    <a:pt x="16422" y="419"/>
                    <a:pt x="15349" y="629"/>
                    <a:pt x="14276" y="629"/>
                  </a:cubicBezTo>
                  <a:cubicBezTo>
                    <a:pt x="12263" y="839"/>
                    <a:pt x="10385" y="1049"/>
                    <a:pt x="8373" y="839"/>
                  </a:cubicBezTo>
                  <a:cubicBezTo>
                    <a:pt x="7299" y="839"/>
                    <a:pt x="6226" y="839"/>
                    <a:pt x="5019" y="629"/>
                  </a:cubicBezTo>
                  <a:cubicBezTo>
                    <a:pt x="4079" y="629"/>
                    <a:pt x="3006" y="0"/>
                    <a:pt x="1933" y="0"/>
                  </a:cubicBezTo>
                  <a:cubicBezTo>
                    <a:pt x="-1287" y="0"/>
                    <a:pt x="457" y="8808"/>
                    <a:pt x="591" y="11534"/>
                  </a:cubicBezTo>
                  <a:cubicBezTo>
                    <a:pt x="725" y="13841"/>
                    <a:pt x="457" y="16148"/>
                    <a:pt x="457" y="18664"/>
                  </a:cubicBezTo>
                  <a:cubicBezTo>
                    <a:pt x="591" y="19503"/>
                    <a:pt x="725" y="20551"/>
                    <a:pt x="1262" y="20971"/>
                  </a:cubicBezTo>
                  <a:cubicBezTo>
                    <a:pt x="1933" y="21600"/>
                    <a:pt x="2470" y="21600"/>
                    <a:pt x="3274" y="21390"/>
                  </a:cubicBezTo>
                  <a:cubicBezTo>
                    <a:pt x="4482" y="21390"/>
                    <a:pt x="5689" y="20971"/>
                    <a:pt x="7031" y="20551"/>
                  </a:cubicBezTo>
                  <a:cubicBezTo>
                    <a:pt x="8641" y="20342"/>
                    <a:pt x="10251" y="20132"/>
                    <a:pt x="11995" y="20132"/>
                  </a:cubicBezTo>
                  <a:cubicBezTo>
                    <a:pt x="13739" y="20132"/>
                    <a:pt x="15483" y="20132"/>
                    <a:pt x="17227" y="20551"/>
                  </a:cubicBezTo>
                  <a:cubicBezTo>
                    <a:pt x="18032" y="20761"/>
                    <a:pt x="19240" y="21390"/>
                    <a:pt x="19776" y="20132"/>
                  </a:cubicBezTo>
                  <a:cubicBezTo>
                    <a:pt x="20313" y="18664"/>
                    <a:pt x="20045" y="16777"/>
                    <a:pt x="19776" y="15309"/>
                  </a:cubicBezTo>
                  <a:cubicBezTo>
                    <a:pt x="19508" y="13212"/>
                    <a:pt x="19642" y="11324"/>
                    <a:pt x="19776" y="9227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8" name="TextBox 120"/>
            <p:cNvSpPr txBox="1"/>
            <p:nvPr/>
          </p:nvSpPr>
          <p:spPr>
            <a:xfrm>
              <a:off x="284874" y="515727"/>
              <a:ext cx="4397660" cy="7555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صعوبة</a:t>
              </a:r>
            </a:p>
          </p:txBody>
        </p:sp>
      </p:grpSp>
      <p:grpSp>
        <p:nvGrpSpPr>
          <p:cNvPr id="502" name="Group 10"/>
          <p:cNvGrpSpPr/>
          <p:nvPr/>
        </p:nvGrpSpPr>
        <p:grpSpPr>
          <a:xfrm>
            <a:off x="17152808" y="6216485"/>
            <a:ext cx="5863980" cy="1937434"/>
            <a:chOff x="0" y="0"/>
            <a:chExt cx="5863979" cy="1937433"/>
          </a:xfrm>
        </p:grpSpPr>
        <p:sp>
          <p:nvSpPr>
            <p:cNvPr id="500" name="Freeform 27"/>
            <p:cNvSpPr/>
            <p:nvPr/>
          </p:nvSpPr>
          <p:spPr>
            <a:xfrm rot="10800000">
              <a:off x="-1" y="-1"/>
              <a:ext cx="5863981" cy="193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724" fill="norm" stroke="1" extrusionOk="0">
                  <a:moveTo>
                    <a:pt x="21495" y="3279"/>
                  </a:moveTo>
                  <a:cubicBezTo>
                    <a:pt x="21387" y="452"/>
                    <a:pt x="20415" y="251"/>
                    <a:pt x="19227" y="654"/>
                  </a:cubicBezTo>
                  <a:cubicBezTo>
                    <a:pt x="16959" y="1058"/>
                    <a:pt x="14691" y="1058"/>
                    <a:pt x="12423" y="1058"/>
                  </a:cubicBezTo>
                  <a:cubicBezTo>
                    <a:pt x="11451" y="1058"/>
                    <a:pt x="10371" y="1260"/>
                    <a:pt x="9291" y="1260"/>
                  </a:cubicBezTo>
                  <a:cubicBezTo>
                    <a:pt x="8319" y="1260"/>
                    <a:pt x="7347" y="856"/>
                    <a:pt x="6483" y="654"/>
                  </a:cubicBezTo>
                  <a:cubicBezTo>
                    <a:pt x="4755" y="49"/>
                    <a:pt x="2703" y="-355"/>
                    <a:pt x="975" y="452"/>
                  </a:cubicBezTo>
                  <a:cubicBezTo>
                    <a:pt x="-105" y="1058"/>
                    <a:pt x="3" y="3884"/>
                    <a:pt x="3" y="5499"/>
                  </a:cubicBezTo>
                  <a:cubicBezTo>
                    <a:pt x="111" y="7720"/>
                    <a:pt x="543" y="9940"/>
                    <a:pt x="543" y="12161"/>
                  </a:cubicBezTo>
                  <a:cubicBezTo>
                    <a:pt x="543" y="14381"/>
                    <a:pt x="111" y="17006"/>
                    <a:pt x="543" y="19226"/>
                  </a:cubicBezTo>
                  <a:cubicBezTo>
                    <a:pt x="975" y="21245"/>
                    <a:pt x="2379" y="20639"/>
                    <a:pt x="3243" y="20639"/>
                  </a:cubicBezTo>
                  <a:cubicBezTo>
                    <a:pt x="5511" y="20438"/>
                    <a:pt x="7779" y="20034"/>
                    <a:pt x="10047" y="20034"/>
                  </a:cubicBezTo>
                  <a:cubicBezTo>
                    <a:pt x="12747" y="20034"/>
                    <a:pt x="15555" y="20034"/>
                    <a:pt x="18363" y="20236"/>
                  </a:cubicBezTo>
                  <a:cubicBezTo>
                    <a:pt x="19011" y="20236"/>
                    <a:pt x="20091" y="20841"/>
                    <a:pt x="20739" y="20236"/>
                  </a:cubicBezTo>
                  <a:cubicBezTo>
                    <a:pt x="21387" y="19428"/>
                    <a:pt x="21387" y="17813"/>
                    <a:pt x="21387" y="16400"/>
                  </a:cubicBezTo>
                  <a:cubicBezTo>
                    <a:pt x="21387" y="11959"/>
                    <a:pt x="21387" y="7720"/>
                    <a:pt x="21495" y="3279"/>
                  </a:cubicBezTo>
                  <a:close/>
                </a:path>
              </a:pathLst>
            </a:custGeom>
            <a:solidFill>
              <a:srgbClr val="FFFFFF"/>
            </a:solidFill>
            <a:ln w="1651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127000" dist="101600" dir="2700000">
                <a:srgbClr val="000000">
                  <a:alpha val="30000"/>
                </a:srgbClr>
              </a:outerShdw>
            </a:effectLst>
          </p:spPr>
          <p:txBody>
            <a:bodyPr wrap="square" lIns="121919" tIns="121919" rIns="121919" bIns="121919" numCol="1" anchor="t">
              <a:noAutofit/>
            </a:bodyPr>
            <a:lstStyle/>
            <a:p>
              <a:pPr algn="l" defTabSz="1828754">
                <a:defRPr b="0" sz="3600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1" name="TextBox 121"/>
            <p:cNvSpPr txBox="1"/>
            <p:nvPr/>
          </p:nvSpPr>
          <p:spPr>
            <a:xfrm>
              <a:off x="1026888" y="483867"/>
              <a:ext cx="3871903" cy="798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1828754">
                <a:defRPr sz="48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تسأل </a:t>
              </a:r>
            </a:p>
          </p:txBody>
        </p:sp>
      </p:grpSp>
      <p:sp>
        <p:nvSpPr>
          <p:cNvPr id="503" name="Freeform 22"/>
          <p:cNvSpPr/>
          <p:nvPr/>
        </p:nvSpPr>
        <p:spPr>
          <a:xfrm flipH="1" rot="10517578">
            <a:off x="6601446" y="5697196"/>
            <a:ext cx="1864562" cy="1147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7" h="20989" fill="norm" stroke="1" extrusionOk="0">
                <a:moveTo>
                  <a:pt x="456" y="2400"/>
                </a:moveTo>
                <a:cubicBezTo>
                  <a:pt x="7758" y="2400"/>
                  <a:pt x="15972" y="5829"/>
                  <a:pt x="20231" y="20571"/>
                </a:cubicBezTo>
                <a:cubicBezTo>
                  <a:pt x="20535" y="21600"/>
                  <a:pt x="21448" y="20571"/>
                  <a:pt x="20992" y="19200"/>
                </a:cubicBezTo>
                <a:cubicBezTo>
                  <a:pt x="16580" y="3771"/>
                  <a:pt x="8214" y="0"/>
                  <a:pt x="456" y="0"/>
                </a:cubicBezTo>
                <a:cubicBezTo>
                  <a:pt x="-152" y="0"/>
                  <a:pt x="-152" y="2400"/>
                  <a:pt x="456" y="24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l" defTabSz="1828754">
              <a:defRPr b="0" sz="36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04" name="Picture 57" descr="Pictur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579" y="9096113"/>
            <a:ext cx="4047507" cy="390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06109" y="576851"/>
            <a:ext cx="3868542" cy="3720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"/>
                            </p:stCondLst>
                            <p:childTnLst>
                              <p:par>
                                <p:cTn id="35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"/>
                            </p:stCondLst>
                            <p:childTnLst>
                              <p:par>
                                <p:cTn id="43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"/>
                            </p:stCondLst>
                            <p:childTnLst>
                              <p:par>
                                <p:cTn id="47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path" nodeType="after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06254 0.097380" origin="layout" pathEditMode="relative">
                                      <p:cBhvr>
                                        <p:cTn id="59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2" grpId="8"/>
      <p:bldP build="whole" bldLvl="1" animBg="1" rev="0" advAuto="0" spid="503" grpId="12"/>
      <p:bldP build="whole" bldLvl="1" animBg="1" rev="0" advAuto="0" spid="480" grpId="1"/>
      <p:bldP build="whole" bldLvl="1" animBg="1" rev="0" advAuto="0" spid="504" grpId="13"/>
      <p:bldP build="whole" bldLvl="1" animBg="1" rev="0" advAuto="0" spid="478" grpId="3"/>
      <p:bldP build="whole" bldLvl="1" animBg="1" rev="0" advAuto="0" spid="504" grpId="15"/>
      <p:bldP build="whole" bldLvl="1" animBg="1" rev="0" advAuto="0" spid="490" grpId="9"/>
      <p:bldP build="whole" bldLvl="1" animBg="1" rev="0" advAuto="0" spid="477" grpId="5"/>
      <p:bldP build="whole" bldLvl="1" animBg="1" rev="0" advAuto="0" spid="499" grpId="6"/>
      <p:bldP build="whole" bldLvl="1" animBg="1" rev="0" advAuto="0" spid="481" grpId="10"/>
      <p:bldP build="whole" bldLvl="1" animBg="1" rev="0" advAuto="0" spid="479" grpId="7"/>
      <p:bldP build="whole" bldLvl="1" animBg="1" rev="0" advAuto="0" spid="493" grpId="11"/>
      <p:bldP build="whole" bldLvl="1" animBg="1" rev="0" advAuto="0" spid="487" grpId="2"/>
      <p:bldP build="whole" bldLvl="1" animBg="1" rev="0" advAuto="0" spid="496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5E85341C-6DBC-434E-B42F-8EF442B8B18A-L0-001.jpeg" descr="5E85341C-6DBC-434E-B42F-8EF442B8B1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303" y="984845"/>
            <a:ext cx="19678606" cy="2468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5E85341C-6DBC-434E-B42F-8EF442B8B18A-L0-001.jpeg" descr="5E85341C-6DBC-434E-B42F-8EF442B8B18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2035" y="4206645"/>
            <a:ext cx="6680201" cy="791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5E85341C-6DBC-434E-B42F-8EF442B8B18A-L0-001.jpeg" descr="5E85341C-6DBC-434E-B42F-8EF442B8B18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51900" y="4206645"/>
            <a:ext cx="6680200" cy="791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5E85341C-6DBC-434E-B42F-8EF442B8B18A-L0-001.jpeg" descr="5E85341C-6DBC-434E-B42F-8EF442B8B18A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1763" y="4014778"/>
            <a:ext cx="6680201" cy="7912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العوائق التي تمنع المعطيات للوصول…"/>
          <p:cNvSpPr/>
          <p:nvPr/>
        </p:nvSpPr>
        <p:spPr>
          <a:xfrm>
            <a:off x="16632035" y="11239403"/>
            <a:ext cx="7296465" cy="1559641"/>
          </a:xfrm>
          <a:prstGeom prst="roundRect">
            <a:avLst>
              <a:gd name="adj" fmla="val 12214"/>
            </a:avLst>
          </a:prstGeom>
          <a:solidFill>
            <a:srgbClr val="F4A4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العوائق التي تمنع المعطيات للوصول</a:t>
            </a:r>
          </a:p>
          <a:p>
            <a:pPr>
              <a:defRPr b="0" sz="3200"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للهدف المنشود</a:t>
            </a:r>
          </a:p>
        </p:txBody>
      </p:sp>
      <p:sp>
        <p:nvSpPr>
          <p:cNvPr id="512" name="الجهل في الإجابة عن السؤال"/>
          <p:cNvSpPr/>
          <p:nvPr/>
        </p:nvSpPr>
        <p:spPr>
          <a:xfrm>
            <a:off x="8697834" y="11239403"/>
            <a:ext cx="7296465" cy="1559641"/>
          </a:xfrm>
          <a:prstGeom prst="roundRect">
            <a:avLst>
              <a:gd name="adj" fmla="val 12214"/>
            </a:avLst>
          </a:prstGeom>
          <a:solidFill>
            <a:srgbClr val="CDE8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الجهل في الإجابة عن السؤال </a:t>
            </a:r>
          </a:p>
        </p:txBody>
      </p:sp>
      <p:sp>
        <p:nvSpPr>
          <p:cNvPr id="513" name="الصعوبات التي تواجه اشباع الحاجة"/>
          <p:cNvSpPr/>
          <p:nvPr/>
        </p:nvSpPr>
        <p:spPr>
          <a:xfrm>
            <a:off x="763631" y="11239403"/>
            <a:ext cx="7296465" cy="1559641"/>
          </a:xfrm>
          <a:prstGeom prst="roundRect">
            <a:avLst>
              <a:gd name="adj" fmla="val 12214"/>
            </a:avLst>
          </a:prstGeom>
          <a:solidFill>
            <a:srgbClr val="93E3F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الصعوبات التي تواجه اشباع الحاجة </a:t>
            </a:r>
          </a:p>
        </p:txBody>
      </p:sp>
      <p:sp>
        <p:nvSpPr>
          <p:cNvPr id="514" name="مستطيل مستدير الزوايا"/>
          <p:cNvSpPr/>
          <p:nvPr/>
        </p:nvSpPr>
        <p:spPr>
          <a:xfrm>
            <a:off x="2020568" y="1262317"/>
            <a:ext cx="19404120" cy="990630"/>
          </a:xfrm>
          <a:prstGeom prst="roundRect">
            <a:avLst>
              <a:gd name="adj" fmla="val 25283"/>
            </a:avLst>
          </a:prstGeom>
          <a:solidFill>
            <a:srgbClr val="FEB43F">
              <a:alpha val="57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15" name="تعريف المشكلة"/>
          <p:cNvSpPr/>
          <p:nvPr/>
        </p:nvSpPr>
        <p:spPr>
          <a:xfrm>
            <a:off x="21045465" y="316278"/>
            <a:ext cx="2729215" cy="2882708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500">
                <a:solidFill>
                  <a:srgbClr val="FFFFFF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/>
            <a:r>
              <a:t>تعريف المشكلة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3" grpId="3"/>
      <p:bldP build="whole" bldLvl="1" animBg="1" rev="0" advAuto="0" spid="512" grpId="2"/>
      <p:bldP build="whole" bldLvl="1" animBg="1" rev="0" advAuto="0" spid="5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roup 250"/>
          <p:cNvSpPr/>
          <p:nvPr/>
        </p:nvSpPr>
        <p:spPr>
          <a:xfrm>
            <a:off x="4941675" y="3021341"/>
            <a:ext cx="6348909" cy="1556097"/>
          </a:xfrm>
          <a:prstGeom prst="roundRect">
            <a:avLst>
              <a:gd name="adj" fmla="val 29186"/>
            </a:avLst>
          </a:prstGeom>
          <a:solidFill>
            <a:srgbClr val="01C7FC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قديمة _ جديدة</a:t>
            </a:r>
          </a:p>
        </p:txBody>
      </p:sp>
      <p:sp>
        <p:nvSpPr>
          <p:cNvPr id="518" name="Group 249"/>
          <p:cNvSpPr/>
          <p:nvPr/>
        </p:nvSpPr>
        <p:spPr>
          <a:xfrm>
            <a:off x="4941863" y="5044538"/>
            <a:ext cx="6465252" cy="1568459"/>
          </a:xfrm>
          <a:prstGeom prst="roundRect">
            <a:avLst>
              <a:gd name="adj" fmla="val 25523"/>
            </a:avLst>
          </a:prstGeom>
          <a:solidFill>
            <a:srgbClr val="96D35F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مهمة _ غير مهمة</a:t>
            </a:r>
          </a:p>
        </p:txBody>
      </p:sp>
      <p:sp>
        <p:nvSpPr>
          <p:cNvPr id="519" name="Group 248"/>
          <p:cNvSpPr/>
          <p:nvPr/>
        </p:nvSpPr>
        <p:spPr>
          <a:xfrm>
            <a:off x="5005346" y="7080097"/>
            <a:ext cx="6285238" cy="1462696"/>
          </a:xfrm>
          <a:prstGeom prst="roundRect">
            <a:avLst>
              <a:gd name="adj" fmla="val 16890"/>
            </a:avLst>
          </a:prstGeom>
          <a:solidFill>
            <a:srgbClr val="FEFC78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مؤقتة _ دائمة </a:t>
            </a:r>
          </a:p>
        </p:txBody>
      </p:sp>
      <p:sp>
        <p:nvSpPr>
          <p:cNvPr id="520" name="Group 247"/>
          <p:cNvSpPr/>
          <p:nvPr/>
        </p:nvSpPr>
        <p:spPr>
          <a:xfrm>
            <a:off x="5011622" y="9001098"/>
            <a:ext cx="6272687" cy="1510204"/>
          </a:xfrm>
          <a:prstGeom prst="roundRect">
            <a:avLst>
              <a:gd name="adj" fmla="val 20290"/>
            </a:avLst>
          </a:prstGeom>
          <a:solidFill>
            <a:srgbClr val="F4A4C0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مفاجئة _ معتادة</a:t>
            </a:r>
          </a:p>
        </p:txBody>
      </p:sp>
      <p:grpSp>
        <p:nvGrpSpPr>
          <p:cNvPr id="523" name="Group 243"/>
          <p:cNvGrpSpPr/>
          <p:nvPr/>
        </p:nvGrpSpPr>
        <p:grpSpPr>
          <a:xfrm>
            <a:off x="14095241" y="3067118"/>
            <a:ext cx="6193465" cy="1589148"/>
            <a:chOff x="0" y="0"/>
            <a:chExt cx="6193463" cy="1589146"/>
          </a:xfrm>
        </p:grpSpPr>
        <p:sp>
          <p:nvSpPr>
            <p:cNvPr id="521" name="Rounded Rectangle 184"/>
            <p:cNvSpPr/>
            <p:nvPr/>
          </p:nvSpPr>
          <p:spPr>
            <a:xfrm>
              <a:off x="0" y="0"/>
              <a:ext cx="6193464" cy="1522757"/>
            </a:xfrm>
            <a:prstGeom prst="roundRect">
              <a:avLst>
                <a:gd name="adj" fmla="val 29094"/>
              </a:avLst>
            </a:prstGeom>
            <a:solidFill>
              <a:srgbClr val="F4A4C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01600" dist="152400" dir="2700000">
                <a:srgbClr val="000000">
                  <a:alpha val="14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914400">
                <a:defRPr sz="4000">
                  <a:solidFill>
                    <a:srgbClr val="5E5E5E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22" name="TextBox 1"/>
            <p:cNvSpPr txBox="1"/>
            <p:nvPr/>
          </p:nvSpPr>
          <p:spPr>
            <a:xfrm>
              <a:off x="494123" y="404258"/>
              <a:ext cx="4397193" cy="1184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914400">
                <a:defRPr sz="4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فردية _ جماعية</a:t>
              </a:r>
            </a:p>
          </p:txBody>
        </p:sp>
      </p:grpSp>
      <p:sp>
        <p:nvSpPr>
          <p:cNvPr id="524" name="Group 244"/>
          <p:cNvSpPr/>
          <p:nvPr/>
        </p:nvSpPr>
        <p:spPr>
          <a:xfrm>
            <a:off x="14287549" y="5085440"/>
            <a:ext cx="6166656" cy="1495450"/>
          </a:xfrm>
          <a:prstGeom prst="roundRect">
            <a:avLst>
              <a:gd name="adj" fmla="val 23315"/>
            </a:avLst>
          </a:prstGeom>
          <a:solidFill>
            <a:srgbClr val="FFF76B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ثابتة _ متغيرة</a:t>
            </a:r>
          </a:p>
        </p:txBody>
      </p:sp>
      <p:sp>
        <p:nvSpPr>
          <p:cNvPr id="525" name="Group 245"/>
          <p:cNvSpPr/>
          <p:nvPr/>
        </p:nvSpPr>
        <p:spPr>
          <a:xfrm>
            <a:off x="14347906" y="7010065"/>
            <a:ext cx="6085624" cy="1510159"/>
          </a:xfrm>
          <a:prstGeom prst="roundRect">
            <a:avLst>
              <a:gd name="adj" fmla="val 20828"/>
            </a:avLst>
          </a:prstGeom>
          <a:solidFill>
            <a:srgbClr val="96D35F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خاصة _ عامة</a:t>
            </a:r>
          </a:p>
        </p:txBody>
      </p:sp>
      <p:sp>
        <p:nvSpPr>
          <p:cNvPr id="526" name="Group 246"/>
          <p:cNvSpPr/>
          <p:nvPr/>
        </p:nvSpPr>
        <p:spPr>
          <a:xfrm>
            <a:off x="14176233" y="9104924"/>
            <a:ext cx="6384004" cy="1522071"/>
          </a:xfrm>
          <a:prstGeom prst="roundRect">
            <a:avLst>
              <a:gd name="adj" fmla="val 18995"/>
            </a:avLst>
          </a:prstGeom>
          <a:solidFill>
            <a:srgbClr val="52D6FC"/>
          </a:solidFill>
          <a:ln w="12700">
            <a:miter lim="400000"/>
          </a:ln>
          <a:effectLst>
            <a:outerShdw sx="100000" sy="100000" kx="0" ky="0" algn="b" rotWithShape="0" blurRad="101600" dist="152400" dir="2700000">
              <a:srgbClr val="000000">
                <a:alpha val="14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914400">
              <a:defRPr b="0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متفاقمة _متلاشية</a:t>
            </a:r>
          </a:p>
        </p:txBody>
      </p:sp>
      <p:sp>
        <p:nvSpPr>
          <p:cNvPr id="527" name="قلم رصاص"/>
          <p:cNvSpPr/>
          <p:nvPr/>
        </p:nvSpPr>
        <p:spPr>
          <a:xfrm flipH="1" rot="10800000">
            <a:off x="12110123" y="433234"/>
            <a:ext cx="1226730" cy="12849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80" y="0"/>
                </a:moveTo>
                <a:cubicBezTo>
                  <a:pt x="19219" y="0"/>
                  <a:pt x="21600" y="227"/>
                  <a:pt x="21600" y="508"/>
                </a:cubicBezTo>
                <a:lnTo>
                  <a:pt x="21600" y="1391"/>
                </a:lnTo>
                <a:lnTo>
                  <a:pt x="0" y="1391"/>
                </a:lnTo>
                <a:lnTo>
                  <a:pt x="0" y="508"/>
                </a:lnTo>
                <a:cubicBezTo>
                  <a:pt x="0" y="227"/>
                  <a:pt x="2399" y="0"/>
                  <a:pt x="5338" y="0"/>
                </a:cubicBezTo>
                <a:lnTo>
                  <a:pt x="16280" y="0"/>
                </a:lnTo>
                <a:close/>
                <a:moveTo>
                  <a:pt x="21600" y="1715"/>
                </a:moveTo>
                <a:lnTo>
                  <a:pt x="21600" y="4104"/>
                </a:lnTo>
                <a:lnTo>
                  <a:pt x="0" y="4104"/>
                </a:lnTo>
                <a:lnTo>
                  <a:pt x="0" y="1715"/>
                </a:lnTo>
                <a:lnTo>
                  <a:pt x="21600" y="1715"/>
                </a:lnTo>
                <a:close/>
                <a:moveTo>
                  <a:pt x="21600" y="4428"/>
                </a:moveTo>
                <a:lnTo>
                  <a:pt x="21600" y="16996"/>
                </a:lnTo>
                <a:cubicBezTo>
                  <a:pt x="20885" y="16978"/>
                  <a:pt x="20113" y="16968"/>
                  <a:pt x="19302" y="16968"/>
                </a:cubicBezTo>
                <a:cubicBezTo>
                  <a:pt x="17746" y="16968"/>
                  <a:pt x="16236" y="17008"/>
                  <a:pt x="15042" y="17079"/>
                </a:cubicBezTo>
                <a:cubicBezTo>
                  <a:pt x="13849" y="17008"/>
                  <a:pt x="12357" y="16968"/>
                  <a:pt x="10800" y="16968"/>
                </a:cubicBezTo>
                <a:cubicBezTo>
                  <a:pt x="9243" y="16968"/>
                  <a:pt x="7751" y="17008"/>
                  <a:pt x="6558" y="17079"/>
                </a:cubicBezTo>
                <a:cubicBezTo>
                  <a:pt x="5365" y="17008"/>
                  <a:pt x="3854" y="16968"/>
                  <a:pt x="2298" y="16968"/>
                </a:cubicBezTo>
                <a:cubicBezTo>
                  <a:pt x="1487" y="16968"/>
                  <a:pt x="716" y="16978"/>
                  <a:pt x="0" y="16996"/>
                </a:cubicBezTo>
                <a:lnTo>
                  <a:pt x="0" y="4428"/>
                </a:lnTo>
                <a:lnTo>
                  <a:pt x="21600" y="4428"/>
                </a:lnTo>
                <a:close/>
                <a:moveTo>
                  <a:pt x="19302" y="17292"/>
                </a:moveTo>
                <a:cubicBezTo>
                  <a:pt x="20039" y="17292"/>
                  <a:pt x="20693" y="17305"/>
                  <a:pt x="21229" y="17327"/>
                </a:cubicBezTo>
                <a:lnTo>
                  <a:pt x="16191" y="19388"/>
                </a:lnTo>
                <a:lnTo>
                  <a:pt x="15484" y="19678"/>
                </a:lnTo>
                <a:lnTo>
                  <a:pt x="6116" y="19678"/>
                </a:lnTo>
                <a:lnTo>
                  <a:pt x="5409" y="19388"/>
                </a:lnTo>
                <a:lnTo>
                  <a:pt x="371" y="17327"/>
                </a:lnTo>
                <a:cubicBezTo>
                  <a:pt x="907" y="17305"/>
                  <a:pt x="1562" y="17292"/>
                  <a:pt x="2298" y="17292"/>
                </a:cubicBezTo>
                <a:cubicBezTo>
                  <a:pt x="3518" y="17292"/>
                  <a:pt x="4669" y="17331"/>
                  <a:pt x="5303" y="17396"/>
                </a:cubicBezTo>
                <a:lnTo>
                  <a:pt x="6558" y="17525"/>
                </a:lnTo>
                <a:lnTo>
                  <a:pt x="7795" y="17396"/>
                </a:lnTo>
                <a:cubicBezTo>
                  <a:pt x="8430" y="17331"/>
                  <a:pt x="9580" y="17292"/>
                  <a:pt x="10800" y="17292"/>
                </a:cubicBezTo>
                <a:cubicBezTo>
                  <a:pt x="12019" y="17292"/>
                  <a:pt x="13171" y="17331"/>
                  <a:pt x="13805" y="17396"/>
                </a:cubicBezTo>
                <a:lnTo>
                  <a:pt x="15042" y="17525"/>
                </a:lnTo>
                <a:lnTo>
                  <a:pt x="16297" y="17396"/>
                </a:lnTo>
                <a:cubicBezTo>
                  <a:pt x="16932" y="17331"/>
                  <a:pt x="18083" y="17292"/>
                  <a:pt x="19302" y="17292"/>
                </a:cubicBezTo>
                <a:close/>
                <a:moveTo>
                  <a:pt x="14706" y="20002"/>
                </a:moveTo>
                <a:lnTo>
                  <a:pt x="10800" y="21600"/>
                </a:lnTo>
                <a:lnTo>
                  <a:pt x="6894" y="20002"/>
                </a:lnTo>
                <a:lnTo>
                  <a:pt x="14706" y="20002"/>
                </a:lnTo>
                <a:close/>
              </a:path>
            </a:pathLst>
          </a:custGeom>
          <a:solidFill>
            <a:srgbClr val="170017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1"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</a:p>
        </p:txBody>
      </p:sp>
      <p:sp>
        <p:nvSpPr>
          <p:cNvPr id="528" name="أنواع المشكلات"/>
          <p:cNvSpPr/>
          <p:nvPr/>
        </p:nvSpPr>
        <p:spPr>
          <a:xfrm>
            <a:off x="20138984" y="389212"/>
            <a:ext cx="3711825" cy="2958950"/>
          </a:xfrm>
          <a:prstGeom prst="ellipse">
            <a:avLst/>
          </a:prstGeom>
          <a:solidFill>
            <a:srgbClr val="00A1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40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أنواع المشكلات</a:t>
            </a:r>
          </a:p>
        </p:txBody>
      </p:sp>
      <p:pic>
        <p:nvPicPr>
          <p:cNvPr id="529" name="0C52869D-F245-48E7-9D4D-C9AA526279E8-L0-001.jpeg" descr="0C52869D-F245-48E7-9D4D-C9AA526279E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963" y="9556229"/>
            <a:ext cx="3689116" cy="3547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8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5"/>
      <p:bldP build="whole" bldLvl="1" animBg="1" rev="0" advAuto="0" spid="520" grpId="4"/>
      <p:bldP build="whole" bldLvl="1" animBg="1" rev="0" advAuto="0" spid="524" grpId="6"/>
      <p:bldP build="whole" bldLvl="1" animBg="1" rev="0" advAuto="0" spid="525" grpId="7"/>
      <p:bldP build="whole" bldLvl="1" animBg="1" rev="0" advAuto="0" spid="518" grpId="2"/>
      <p:bldP build="whole" bldLvl="1" animBg="1" rev="0" advAuto="0" spid="526" grpId="8"/>
      <p:bldP build="whole" bldLvl="1" animBg="1" rev="0" advAuto="0" spid="528" grpId="9"/>
      <p:bldP build="whole" bldLvl="1" animBg="1" rev="0" advAuto="0" spid="517" grpId="1"/>
      <p:bldP build="whole" bldLvl="1" animBg="1" rev="0" advAuto="0" spid="51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