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44" r:id="rId2"/>
    <p:sldId id="413" r:id="rId3"/>
    <p:sldId id="433" r:id="rId4"/>
    <p:sldId id="440" r:id="rId5"/>
    <p:sldId id="441" r:id="rId6"/>
    <p:sldId id="442" r:id="rId7"/>
    <p:sldId id="443" r:id="rId8"/>
    <p:sldId id="436" r:id="rId9"/>
    <p:sldId id="445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114" y="108"/>
      </p:cViewPr>
      <p:guideLst>
        <p:guide orient="horz" pos="1704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5.wdp"/><Relationship Id="rId10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42267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الهُوِيَّة الوطنيّة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2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الهُوِيَّة الوطنيّة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213100" y="917714"/>
            <a:ext cx="8031912" cy="1907065"/>
            <a:chOff x="3213100" y="917714"/>
            <a:chExt cx="8031912" cy="1907065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1A423408-FC64-43DF-A5A0-735109E55472}"/>
                </a:ext>
              </a:extLst>
            </p:cNvPr>
            <p:cNvSpPr/>
            <p:nvPr/>
          </p:nvSpPr>
          <p:spPr>
            <a:xfrm rot="173929">
              <a:off x="8432778" y="1531766"/>
              <a:ext cx="2783080" cy="122342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xmlns="" id="{12516A55-482C-487D-AE14-27F4C6EEFB9A}"/>
                </a:ext>
              </a:extLst>
            </p:cNvPr>
            <p:cNvSpPr/>
            <p:nvPr/>
          </p:nvSpPr>
          <p:spPr>
            <a:xfrm rot="21269386">
              <a:off x="4487876" y="1947378"/>
              <a:ext cx="2783080" cy="68870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xmlns="" id="{744EE9FB-DF5A-408A-ABD7-445F38C39006}"/>
                </a:ext>
              </a:extLst>
            </p:cNvPr>
            <p:cNvSpPr/>
            <p:nvPr/>
          </p:nvSpPr>
          <p:spPr>
            <a:xfrm>
              <a:off x="3213100" y="934479"/>
              <a:ext cx="8031912" cy="1890300"/>
            </a:xfrm>
            <a:custGeom>
              <a:avLst/>
              <a:gdLst>
                <a:gd name="connsiteX0" fmla="*/ 4037710 w 7577827"/>
                <a:gd name="connsiteY0" fmla="*/ 1905337 h 2061028"/>
                <a:gd name="connsiteX1" fmla="*/ 4067044 w 7577827"/>
                <a:gd name="connsiteY1" fmla="*/ 1910479 h 2061028"/>
                <a:gd name="connsiteX2" fmla="*/ 4044536 w 7577827"/>
                <a:gd name="connsiteY2" fmla="*/ 1906552 h 2061028"/>
                <a:gd name="connsiteX3" fmla="*/ 1117191 w 7577827"/>
                <a:gd name="connsiteY3" fmla="*/ 1812576 h 2061028"/>
                <a:gd name="connsiteX4" fmla="*/ 1120599 w 7577827"/>
                <a:gd name="connsiteY4" fmla="*/ 1812990 h 2061028"/>
                <a:gd name="connsiteX5" fmla="*/ 1120900 w 7577827"/>
                <a:gd name="connsiteY5" fmla="*/ 1813039 h 2061028"/>
                <a:gd name="connsiteX6" fmla="*/ 208270 w 7577827"/>
                <a:gd name="connsiteY6" fmla="*/ 768113 h 2061028"/>
                <a:gd name="connsiteX7" fmla="*/ 139690 w 7577827"/>
                <a:gd name="connsiteY7" fmla="*/ 836693 h 2061028"/>
                <a:gd name="connsiteX8" fmla="*/ 208270 w 7577827"/>
                <a:gd name="connsiteY8" fmla="*/ 905273 h 2061028"/>
                <a:gd name="connsiteX9" fmla="*/ 276850 w 7577827"/>
                <a:gd name="connsiteY9" fmla="*/ 836693 h 2061028"/>
                <a:gd name="connsiteX10" fmla="*/ 208270 w 7577827"/>
                <a:gd name="connsiteY10" fmla="*/ 768113 h 2061028"/>
                <a:gd name="connsiteX11" fmla="*/ 208271 w 7577827"/>
                <a:gd name="connsiteY11" fmla="*/ 576229 h 2061028"/>
                <a:gd name="connsiteX12" fmla="*/ 139691 w 7577827"/>
                <a:gd name="connsiteY12" fmla="*/ 644809 h 2061028"/>
                <a:gd name="connsiteX13" fmla="*/ 208271 w 7577827"/>
                <a:gd name="connsiteY13" fmla="*/ 713389 h 2061028"/>
                <a:gd name="connsiteX14" fmla="*/ 276851 w 7577827"/>
                <a:gd name="connsiteY14" fmla="*/ 644809 h 2061028"/>
                <a:gd name="connsiteX15" fmla="*/ 208271 w 7577827"/>
                <a:gd name="connsiteY15" fmla="*/ 576229 h 2061028"/>
                <a:gd name="connsiteX16" fmla="*/ 208272 w 7577827"/>
                <a:gd name="connsiteY16" fmla="*/ 384345 h 2061028"/>
                <a:gd name="connsiteX17" fmla="*/ 139693 w 7577827"/>
                <a:gd name="connsiteY17" fmla="*/ 452925 h 2061028"/>
                <a:gd name="connsiteX18" fmla="*/ 208272 w 7577827"/>
                <a:gd name="connsiteY18" fmla="*/ 521505 h 2061028"/>
                <a:gd name="connsiteX19" fmla="*/ 276852 w 7577827"/>
                <a:gd name="connsiteY19" fmla="*/ 452925 h 2061028"/>
                <a:gd name="connsiteX20" fmla="*/ 208272 w 7577827"/>
                <a:gd name="connsiteY20" fmla="*/ 384345 h 2061028"/>
                <a:gd name="connsiteX21" fmla="*/ 208274 w 7577827"/>
                <a:gd name="connsiteY21" fmla="*/ 192461 h 2061028"/>
                <a:gd name="connsiteX22" fmla="*/ 139693 w 7577827"/>
                <a:gd name="connsiteY22" fmla="*/ 261041 h 2061028"/>
                <a:gd name="connsiteX23" fmla="*/ 208274 w 7577827"/>
                <a:gd name="connsiteY23" fmla="*/ 329621 h 2061028"/>
                <a:gd name="connsiteX24" fmla="*/ 276854 w 7577827"/>
                <a:gd name="connsiteY24" fmla="*/ 261041 h 2061028"/>
                <a:gd name="connsiteX25" fmla="*/ 208274 w 7577827"/>
                <a:gd name="connsiteY25" fmla="*/ 192461 h 2061028"/>
                <a:gd name="connsiteX26" fmla="*/ 1075428 w 7577827"/>
                <a:gd name="connsiteY26" fmla="*/ 623 h 2061028"/>
                <a:gd name="connsiteX27" fmla="*/ 1177027 w 7577827"/>
                <a:gd name="connsiteY27" fmla="*/ 71064 h 2061028"/>
                <a:gd name="connsiteX28" fmla="*/ 1888227 w 7577827"/>
                <a:gd name="connsiteY28" fmla="*/ 141505 h 2061028"/>
                <a:gd name="connsiteX29" fmla="*/ 1989828 w 7577827"/>
                <a:gd name="connsiteY29" fmla="*/ 159116 h 2061028"/>
                <a:gd name="connsiteX30" fmla="*/ 2338170 w 7577827"/>
                <a:gd name="connsiteY30" fmla="*/ 176726 h 2061028"/>
                <a:gd name="connsiteX31" fmla="*/ 2497827 w 7577827"/>
                <a:gd name="connsiteY31" fmla="*/ 194336 h 2061028"/>
                <a:gd name="connsiteX32" fmla="*/ 2759085 w 7577827"/>
                <a:gd name="connsiteY32" fmla="*/ 176726 h 2061028"/>
                <a:gd name="connsiteX33" fmla="*/ 4137942 w 7577827"/>
                <a:gd name="connsiteY33" fmla="*/ 194336 h 2061028"/>
                <a:gd name="connsiteX34" fmla="*/ 4108913 w 7577827"/>
                <a:gd name="connsiteY34" fmla="*/ 299998 h 2061028"/>
                <a:gd name="connsiteX35" fmla="*/ 4341142 w 7577827"/>
                <a:gd name="connsiteY35" fmla="*/ 299998 h 2061028"/>
                <a:gd name="connsiteX36" fmla="*/ 4762056 w 7577827"/>
                <a:gd name="connsiteY36" fmla="*/ 264777 h 2061028"/>
                <a:gd name="connsiteX37" fmla="*/ 4849142 w 7577827"/>
                <a:gd name="connsiteY37" fmla="*/ 317608 h 2061028"/>
                <a:gd name="connsiteX38" fmla="*/ 4878170 w 7577827"/>
                <a:gd name="connsiteY38" fmla="*/ 370439 h 2061028"/>
                <a:gd name="connsiteX39" fmla="*/ 4892685 w 7577827"/>
                <a:gd name="connsiteY39" fmla="*/ 423270 h 2061028"/>
                <a:gd name="connsiteX40" fmla="*/ 4936227 w 7577827"/>
                <a:gd name="connsiteY40" fmla="*/ 440880 h 2061028"/>
                <a:gd name="connsiteX41" fmla="*/ 5284570 w 7577827"/>
                <a:gd name="connsiteY41" fmla="*/ 493711 h 2061028"/>
                <a:gd name="connsiteX42" fmla="*/ 5342627 w 7577827"/>
                <a:gd name="connsiteY42" fmla="*/ 511321 h 2061028"/>
                <a:gd name="connsiteX43" fmla="*/ 5400685 w 7577827"/>
                <a:gd name="connsiteY43" fmla="*/ 705034 h 2061028"/>
                <a:gd name="connsiteX44" fmla="*/ 5444227 w 7577827"/>
                <a:gd name="connsiteY44" fmla="*/ 740256 h 2061028"/>
                <a:gd name="connsiteX45" fmla="*/ 5502285 w 7577827"/>
                <a:gd name="connsiteY45" fmla="*/ 616983 h 2061028"/>
                <a:gd name="connsiteX46" fmla="*/ 5574856 w 7577827"/>
                <a:gd name="connsiteY46" fmla="*/ 388049 h 2061028"/>
                <a:gd name="connsiteX47" fmla="*/ 5603885 w 7577827"/>
                <a:gd name="connsiteY47" fmla="*/ 335218 h 2061028"/>
                <a:gd name="connsiteX48" fmla="*/ 5676456 w 7577827"/>
                <a:gd name="connsiteY48" fmla="*/ 299998 h 2061028"/>
                <a:gd name="connsiteX49" fmla="*/ 5908685 w 7577827"/>
                <a:gd name="connsiteY49" fmla="*/ 282388 h 2061028"/>
                <a:gd name="connsiteX50" fmla="*/ 5966742 w 7577827"/>
                <a:gd name="connsiteY50" fmla="*/ 264777 h 2061028"/>
                <a:gd name="connsiteX51" fmla="*/ 6039313 w 7577827"/>
                <a:gd name="connsiteY51" fmla="*/ 247167 h 2061028"/>
                <a:gd name="connsiteX52" fmla="*/ 6677942 w 7577827"/>
                <a:gd name="connsiteY52" fmla="*/ 229557 h 2061028"/>
                <a:gd name="connsiteX53" fmla="*/ 6866627 w 7577827"/>
                <a:gd name="connsiteY53" fmla="*/ 211946 h 2061028"/>
                <a:gd name="connsiteX54" fmla="*/ 6982742 w 7577827"/>
                <a:gd name="connsiteY54" fmla="*/ 247167 h 2061028"/>
                <a:gd name="connsiteX55" fmla="*/ 7432685 w 7577827"/>
                <a:gd name="connsiteY55" fmla="*/ 264777 h 2061028"/>
                <a:gd name="connsiteX56" fmla="*/ 7476227 w 7577827"/>
                <a:gd name="connsiteY56" fmla="*/ 282388 h 2061028"/>
                <a:gd name="connsiteX57" fmla="*/ 7563313 w 7577827"/>
                <a:gd name="connsiteY57" fmla="*/ 352829 h 2061028"/>
                <a:gd name="connsiteX58" fmla="*/ 7577827 w 7577827"/>
                <a:gd name="connsiteY58" fmla="*/ 951579 h 2061028"/>
                <a:gd name="connsiteX59" fmla="*/ 7548799 w 7577827"/>
                <a:gd name="connsiteY59" fmla="*/ 1057241 h 2061028"/>
                <a:gd name="connsiteX60" fmla="*/ 7534285 w 7577827"/>
                <a:gd name="connsiteY60" fmla="*/ 1374226 h 2061028"/>
                <a:gd name="connsiteX61" fmla="*/ 7563313 w 7577827"/>
                <a:gd name="connsiteY61" fmla="*/ 1427057 h 2061028"/>
                <a:gd name="connsiteX62" fmla="*/ 7577827 w 7577827"/>
                <a:gd name="connsiteY62" fmla="*/ 1479889 h 2061028"/>
                <a:gd name="connsiteX63" fmla="*/ 7534285 w 7577827"/>
                <a:gd name="connsiteY63" fmla="*/ 1884926 h 2061028"/>
                <a:gd name="connsiteX64" fmla="*/ 7505256 w 7577827"/>
                <a:gd name="connsiteY64" fmla="*/ 1937756 h 2061028"/>
                <a:gd name="connsiteX65" fmla="*/ 6866627 w 7577827"/>
                <a:gd name="connsiteY65" fmla="*/ 1972977 h 2061028"/>
                <a:gd name="connsiteX66" fmla="*/ 6837599 w 7577827"/>
                <a:gd name="connsiteY66" fmla="*/ 2025808 h 2061028"/>
                <a:gd name="connsiteX67" fmla="*/ 6663427 w 7577827"/>
                <a:gd name="connsiteY67" fmla="*/ 2061028 h 2061028"/>
                <a:gd name="connsiteX68" fmla="*/ 6344113 w 7577827"/>
                <a:gd name="connsiteY68" fmla="*/ 2025808 h 2061028"/>
                <a:gd name="connsiteX69" fmla="*/ 6257027 w 7577827"/>
                <a:gd name="connsiteY69" fmla="*/ 2008198 h 2061028"/>
                <a:gd name="connsiteX70" fmla="*/ 6082856 w 7577827"/>
                <a:gd name="connsiteY70" fmla="*/ 1972977 h 2061028"/>
                <a:gd name="connsiteX71" fmla="*/ 4312113 w 7577827"/>
                <a:gd name="connsiteY71" fmla="*/ 1955367 h 2061028"/>
                <a:gd name="connsiteX72" fmla="*/ 4239542 w 7577827"/>
                <a:gd name="connsiteY72" fmla="*/ 1937756 h 2061028"/>
                <a:gd name="connsiteX73" fmla="*/ 4152456 w 7577827"/>
                <a:gd name="connsiteY73" fmla="*/ 1920146 h 2061028"/>
                <a:gd name="connsiteX74" fmla="*/ 3997404 w 7577827"/>
                <a:gd name="connsiteY74" fmla="*/ 1898165 h 2061028"/>
                <a:gd name="connsiteX75" fmla="*/ 4037710 w 7577827"/>
                <a:gd name="connsiteY75" fmla="*/ 1905337 h 2061028"/>
                <a:gd name="connsiteX76" fmla="*/ 4035438 w 7577827"/>
                <a:gd name="connsiteY76" fmla="*/ 1904939 h 2061028"/>
                <a:gd name="connsiteX77" fmla="*/ 3920227 w 7577827"/>
                <a:gd name="connsiteY77" fmla="*/ 1884926 h 2061028"/>
                <a:gd name="connsiteX78" fmla="*/ 3644456 w 7577827"/>
                <a:gd name="connsiteY78" fmla="*/ 1902536 h 2061028"/>
                <a:gd name="connsiteX79" fmla="*/ 3600913 w 7577827"/>
                <a:gd name="connsiteY79" fmla="*/ 1955367 h 2061028"/>
                <a:gd name="connsiteX80" fmla="*/ 3557370 w 7577827"/>
                <a:gd name="connsiteY80" fmla="*/ 1920146 h 2061028"/>
                <a:gd name="connsiteX81" fmla="*/ 3513827 w 7577827"/>
                <a:gd name="connsiteY81" fmla="*/ 1902536 h 2061028"/>
                <a:gd name="connsiteX82" fmla="*/ 3455770 w 7577827"/>
                <a:gd name="connsiteY82" fmla="*/ 1849705 h 2061028"/>
                <a:gd name="connsiteX83" fmla="*/ 3296113 w 7577827"/>
                <a:gd name="connsiteY83" fmla="*/ 1832095 h 2061028"/>
                <a:gd name="connsiteX84" fmla="*/ 3179999 w 7577827"/>
                <a:gd name="connsiteY84" fmla="*/ 1779264 h 2061028"/>
                <a:gd name="connsiteX85" fmla="*/ 3107427 w 7577827"/>
                <a:gd name="connsiteY85" fmla="*/ 1761654 h 2061028"/>
                <a:gd name="connsiteX86" fmla="*/ 3049370 w 7577827"/>
                <a:gd name="connsiteY86" fmla="*/ 1779264 h 2061028"/>
                <a:gd name="connsiteX87" fmla="*/ 2918742 w 7577827"/>
                <a:gd name="connsiteY87" fmla="*/ 1796874 h 2061028"/>
                <a:gd name="connsiteX88" fmla="*/ 2817142 w 7577827"/>
                <a:gd name="connsiteY88" fmla="*/ 1779264 h 2061028"/>
                <a:gd name="connsiteX89" fmla="*/ 2730056 w 7577827"/>
                <a:gd name="connsiteY89" fmla="*/ 1779264 h 2061028"/>
                <a:gd name="connsiteX90" fmla="*/ 2599427 w 7577827"/>
                <a:gd name="connsiteY90" fmla="*/ 1761654 h 2061028"/>
                <a:gd name="connsiteX91" fmla="*/ 2454285 w 7577827"/>
                <a:gd name="connsiteY91" fmla="*/ 1708823 h 2061028"/>
                <a:gd name="connsiteX92" fmla="*/ 2410742 w 7577827"/>
                <a:gd name="connsiteY92" fmla="*/ 1726433 h 2061028"/>
                <a:gd name="connsiteX93" fmla="*/ 2396227 w 7577827"/>
                <a:gd name="connsiteY93" fmla="*/ 1655992 h 2061028"/>
                <a:gd name="connsiteX94" fmla="*/ 2352685 w 7577827"/>
                <a:gd name="connsiteY94" fmla="*/ 1691212 h 2061028"/>
                <a:gd name="connsiteX95" fmla="*/ 2309142 w 7577827"/>
                <a:gd name="connsiteY95" fmla="*/ 1744043 h 2061028"/>
                <a:gd name="connsiteX96" fmla="*/ 2236570 w 7577827"/>
                <a:gd name="connsiteY96" fmla="*/ 1796874 h 2061028"/>
                <a:gd name="connsiteX97" fmla="*/ 2018856 w 7577827"/>
                <a:gd name="connsiteY97" fmla="*/ 1832095 h 2061028"/>
                <a:gd name="connsiteX98" fmla="*/ 1975313 w 7577827"/>
                <a:gd name="connsiteY98" fmla="*/ 1849705 h 2061028"/>
                <a:gd name="connsiteX99" fmla="*/ 1844685 w 7577827"/>
                <a:gd name="connsiteY99" fmla="*/ 1902536 h 2061028"/>
                <a:gd name="connsiteX100" fmla="*/ 1786627 w 7577827"/>
                <a:gd name="connsiteY100" fmla="*/ 1884926 h 2061028"/>
                <a:gd name="connsiteX101" fmla="*/ 1685027 w 7577827"/>
                <a:gd name="connsiteY101" fmla="*/ 1884926 h 2061028"/>
                <a:gd name="connsiteX102" fmla="*/ 1510856 w 7577827"/>
                <a:gd name="connsiteY102" fmla="*/ 1867315 h 2061028"/>
                <a:gd name="connsiteX103" fmla="*/ 1409257 w 7577827"/>
                <a:gd name="connsiteY103" fmla="*/ 1814484 h 2061028"/>
                <a:gd name="connsiteX104" fmla="*/ 1365713 w 7577827"/>
                <a:gd name="connsiteY104" fmla="*/ 1849705 h 2061028"/>
                <a:gd name="connsiteX105" fmla="*/ 1235085 w 7577827"/>
                <a:gd name="connsiteY105" fmla="*/ 1832095 h 2061028"/>
                <a:gd name="connsiteX106" fmla="*/ 1154962 w 7577827"/>
                <a:gd name="connsiteY106" fmla="*/ 1818475 h 2061028"/>
                <a:gd name="connsiteX107" fmla="*/ 1120900 w 7577827"/>
                <a:gd name="connsiteY107" fmla="*/ 1813039 h 2061028"/>
                <a:gd name="connsiteX108" fmla="*/ 1129938 w 7577827"/>
                <a:gd name="connsiteY108" fmla="*/ 1814166 h 2061028"/>
                <a:gd name="connsiteX109" fmla="*/ 1046399 w 7577827"/>
                <a:gd name="connsiteY109" fmla="*/ 1779264 h 2061028"/>
                <a:gd name="connsiteX110" fmla="*/ 944800 w 7577827"/>
                <a:gd name="connsiteY110" fmla="*/ 1761654 h 2061028"/>
                <a:gd name="connsiteX111" fmla="*/ 886743 w 7577827"/>
                <a:gd name="connsiteY111" fmla="*/ 1832095 h 2061028"/>
                <a:gd name="connsiteX112" fmla="*/ 843199 w 7577827"/>
                <a:gd name="connsiteY112" fmla="*/ 1867315 h 2061028"/>
                <a:gd name="connsiteX113" fmla="*/ 378743 w 7577827"/>
                <a:gd name="connsiteY113" fmla="*/ 1849705 h 2061028"/>
                <a:gd name="connsiteX114" fmla="*/ 73943 w 7577827"/>
                <a:gd name="connsiteY114" fmla="*/ 1867315 h 2061028"/>
                <a:gd name="connsiteX115" fmla="*/ 59427 w 7577827"/>
                <a:gd name="connsiteY115" fmla="*/ 1427057 h 2061028"/>
                <a:gd name="connsiteX116" fmla="*/ 30399 w 7577827"/>
                <a:gd name="connsiteY116" fmla="*/ 1250954 h 2061028"/>
                <a:gd name="connsiteX117" fmla="*/ 44913 w 7577827"/>
                <a:gd name="connsiteY117" fmla="*/ 1198123 h 2061028"/>
                <a:gd name="connsiteX118" fmla="*/ 59427 w 7577827"/>
                <a:gd name="connsiteY118" fmla="*/ 1004410 h 2061028"/>
                <a:gd name="connsiteX119" fmla="*/ 44913 w 7577827"/>
                <a:gd name="connsiteY119" fmla="*/ 775477 h 2061028"/>
                <a:gd name="connsiteX120" fmla="*/ 30399 w 7577827"/>
                <a:gd name="connsiteY120" fmla="*/ 423270 h 2061028"/>
                <a:gd name="connsiteX121" fmla="*/ 15886 w 7577827"/>
                <a:gd name="connsiteY121" fmla="*/ 123895 h 2061028"/>
                <a:gd name="connsiteX122" fmla="*/ 277143 w 7577827"/>
                <a:gd name="connsiteY122" fmla="*/ 106285 h 2061028"/>
                <a:gd name="connsiteX123" fmla="*/ 320686 w 7577827"/>
                <a:gd name="connsiteY123" fmla="*/ 88674 h 2061028"/>
                <a:gd name="connsiteX124" fmla="*/ 422286 w 7577827"/>
                <a:gd name="connsiteY124" fmla="*/ 71064 h 2061028"/>
                <a:gd name="connsiteX125" fmla="*/ 494857 w 7577827"/>
                <a:gd name="connsiteY125" fmla="*/ 53454 h 2061028"/>
                <a:gd name="connsiteX126" fmla="*/ 1075428 w 7577827"/>
                <a:gd name="connsiteY126" fmla="*/ 623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7577827" h="2061028">
                  <a:moveTo>
                    <a:pt x="4037710" y="1905337"/>
                  </a:moveTo>
                  <a:lnTo>
                    <a:pt x="4067044" y="1910479"/>
                  </a:lnTo>
                  <a:cubicBezTo>
                    <a:pt x="4066922" y="1910470"/>
                    <a:pt x="4057781" y="1908882"/>
                    <a:pt x="4044536" y="1906552"/>
                  </a:cubicBezTo>
                  <a:close/>
                  <a:moveTo>
                    <a:pt x="1117191" y="1812576"/>
                  </a:moveTo>
                  <a:cubicBezTo>
                    <a:pt x="1114812" y="1812210"/>
                    <a:pt x="1115125" y="1812178"/>
                    <a:pt x="1120599" y="1812990"/>
                  </a:cubicBezTo>
                  <a:lnTo>
                    <a:pt x="1120900" y="1813039"/>
                  </a:lnTo>
                  <a:close/>
                  <a:moveTo>
                    <a:pt x="208270" y="768113"/>
                  </a:moveTo>
                  <a:cubicBezTo>
                    <a:pt x="170394" y="768113"/>
                    <a:pt x="139690" y="798817"/>
                    <a:pt x="139690" y="836693"/>
                  </a:cubicBezTo>
                  <a:cubicBezTo>
                    <a:pt x="139690" y="874569"/>
                    <a:pt x="170394" y="905273"/>
                    <a:pt x="208270" y="905273"/>
                  </a:cubicBezTo>
                  <a:cubicBezTo>
                    <a:pt x="246146" y="905273"/>
                    <a:pt x="276850" y="874569"/>
                    <a:pt x="276850" y="836693"/>
                  </a:cubicBezTo>
                  <a:cubicBezTo>
                    <a:pt x="276850" y="798817"/>
                    <a:pt x="246146" y="768113"/>
                    <a:pt x="208270" y="768113"/>
                  </a:cubicBezTo>
                  <a:close/>
                  <a:moveTo>
                    <a:pt x="208271" y="576229"/>
                  </a:moveTo>
                  <a:cubicBezTo>
                    <a:pt x="170395" y="576229"/>
                    <a:pt x="139691" y="606933"/>
                    <a:pt x="139691" y="644809"/>
                  </a:cubicBezTo>
                  <a:cubicBezTo>
                    <a:pt x="139691" y="682685"/>
                    <a:pt x="170395" y="713389"/>
                    <a:pt x="208271" y="713389"/>
                  </a:cubicBezTo>
                  <a:cubicBezTo>
                    <a:pt x="246147" y="713389"/>
                    <a:pt x="276851" y="682685"/>
                    <a:pt x="276851" y="644809"/>
                  </a:cubicBezTo>
                  <a:cubicBezTo>
                    <a:pt x="276851" y="606933"/>
                    <a:pt x="246147" y="576229"/>
                    <a:pt x="208271" y="576229"/>
                  </a:cubicBezTo>
                  <a:close/>
                  <a:moveTo>
                    <a:pt x="208272" y="384345"/>
                  </a:moveTo>
                  <a:cubicBezTo>
                    <a:pt x="170396" y="384345"/>
                    <a:pt x="139693" y="415049"/>
                    <a:pt x="139693" y="452925"/>
                  </a:cubicBezTo>
                  <a:cubicBezTo>
                    <a:pt x="139693" y="490801"/>
                    <a:pt x="170396" y="521505"/>
                    <a:pt x="208272" y="521505"/>
                  </a:cubicBezTo>
                  <a:cubicBezTo>
                    <a:pt x="246148" y="521505"/>
                    <a:pt x="276852" y="490801"/>
                    <a:pt x="276852" y="452925"/>
                  </a:cubicBezTo>
                  <a:cubicBezTo>
                    <a:pt x="276852" y="415049"/>
                    <a:pt x="246148" y="384345"/>
                    <a:pt x="208272" y="384345"/>
                  </a:cubicBezTo>
                  <a:close/>
                  <a:moveTo>
                    <a:pt x="208274" y="192461"/>
                  </a:moveTo>
                  <a:cubicBezTo>
                    <a:pt x="170398" y="192461"/>
                    <a:pt x="139693" y="223165"/>
                    <a:pt x="139693" y="261041"/>
                  </a:cubicBezTo>
                  <a:cubicBezTo>
                    <a:pt x="139693" y="298917"/>
                    <a:pt x="170398" y="329621"/>
                    <a:pt x="208274" y="329621"/>
                  </a:cubicBezTo>
                  <a:cubicBezTo>
                    <a:pt x="246150" y="329621"/>
                    <a:pt x="276854" y="298917"/>
                    <a:pt x="276854" y="261041"/>
                  </a:cubicBezTo>
                  <a:cubicBezTo>
                    <a:pt x="276854" y="223165"/>
                    <a:pt x="246150" y="192461"/>
                    <a:pt x="208274" y="192461"/>
                  </a:cubicBezTo>
                  <a:close/>
                  <a:moveTo>
                    <a:pt x="1075428" y="623"/>
                  </a:moveTo>
                  <a:cubicBezTo>
                    <a:pt x="1150911" y="-3448"/>
                    <a:pt x="1144351" y="11592"/>
                    <a:pt x="1177027" y="71064"/>
                  </a:cubicBezTo>
                  <a:cubicBezTo>
                    <a:pt x="1407073" y="257144"/>
                    <a:pt x="1188403" y="93442"/>
                    <a:pt x="1888227" y="141505"/>
                  </a:cubicBezTo>
                  <a:cubicBezTo>
                    <a:pt x="1922383" y="143850"/>
                    <a:pt x="1955960" y="153246"/>
                    <a:pt x="1989828" y="159116"/>
                  </a:cubicBezTo>
                  <a:cubicBezTo>
                    <a:pt x="2105941" y="164986"/>
                    <a:pt x="2222144" y="168682"/>
                    <a:pt x="2338170" y="176726"/>
                  </a:cubicBezTo>
                  <a:cubicBezTo>
                    <a:pt x="2391521" y="180425"/>
                    <a:pt x="2444389" y="194336"/>
                    <a:pt x="2497827" y="194336"/>
                  </a:cubicBezTo>
                  <a:cubicBezTo>
                    <a:pt x="2585047" y="194336"/>
                    <a:pt x="2671999" y="182596"/>
                    <a:pt x="2759085" y="176726"/>
                  </a:cubicBezTo>
                  <a:cubicBezTo>
                    <a:pt x="4081453" y="158698"/>
                    <a:pt x="3642335" y="-6101"/>
                    <a:pt x="4137942" y="194336"/>
                  </a:cubicBezTo>
                  <a:cubicBezTo>
                    <a:pt x="4137942" y="194336"/>
                    <a:pt x="4075046" y="282388"/>
                    <a:pt x="4108913" y="299998"/>
                  </a:cubicBezTo>
                  <a:cubicBezTo>
                    <a:pt x="4142780" y="317608"/>
                    <a:pt x="4232285" y="305868"/>
                    <a:pt x="4341142" y="299998"/>
                  </a:cubicBezTo>
                  <a:lnTo>
                    <a:pt x="4762056" y="264777"/>
                  </a:lnTo>
                  <a:cubicBezTo>
                    <a:pt x="4797468" y="279100"/>
                    <a:pt x="4821007" y="283472"/>
                    <a:pt x="4849142" y="317608"/>
                  </a:cubicBezTo>
                  <a:cubicBezTo>
                    <a:pt x="4861477" y="332574"/>
                    <a:pt x="4870369" y="351509"/>
                    <a:pt x="4878170" y="370439"/>
                  </a:cubicBezTo>
                  <a:cubicBezTo>
                    <a:pt x="4885012" y="387042"/>
                    <a:pt x="4881867" y="410145"/>
                    <a:pt x="4892685" y="423270"/>
                  </a:cubicBezTo>
                  <a:cubicBezTo>
                    <a:pt x="4903503" y="436396"/>
                    <a:pt x="4921713" y="435010"/>
                    <a:pt x="4936227" y="440880"/>
                  </a:cubicBezTo>
                  <a:cubicBezTo>
                    <a:pt x="5085670" y="459012"/>
                    <a:pt x="5122989" y="461037"/>
                    <a:pt x="5284570" y="493711"/>
                  </a:cubicBezTo>
                  <a:cubicBezTo>
                    <a:pt x="5304246" y="497690"/>
                    <a:pt x="5327481" y="495570"/>
                    <a:pt x="5342627" y="511321"/>
                  </a:cubicBezTo>
                  <a:cubicBezTo>
                    <a:pt x="5423999" y="595947"/>
                    <a:pt x="5357864" y="601125"/>
                    <a:pt x="5400685" y="705034"/>
                  </a:cubicBezTo>
                  <a:cubicBezTo>
                    <a:pt x="5408486" y="723964"/>
                    <a:pt x="5429713" y="728516"/>
                    <a:pt x="5444227" y="740256"/>
                  </a:cubicBezTo>
                  <a:cubicBezTo>
                    <a:pt x="5463580" y="699164"/>
                    <a:pt x="5486651" y="660342"/>
                    <a:pt x="5502285" y="616983"/>
                  </a:cubicBezTo>
                  <a:cubicBezTo>
                    <a:pt x="5570797" y="426980"/>
                    <a:pt x="5516755" y="511413"/>
                    <a:pt x="5574856" y="388049"/>
                  </a:cubicBezTo>
                  <a:cubicBezTo>
                    <a:pt x="5583511" y="369672"/>
                    <a:pt x="5589690" y="347520"/>
                    <a:pt x="5603885" y="335218"/>
                  </a:cubicBezTo>
                  <a:cubicBezTo>
                    <a:pt x="5625086" y="316845"/>
                    <a:pt x="5652266" y="311738"/>
                    <a:pt x="5676456" y="299998"/>
                  </a:cubicBezTo>
                  <a:cubicBezTo>
                    <a:pt x="5753866" y="294128"/>
                    <a:pt x="5831509" y="291752"/>
                    <a:pt x="5908685" y="282388"/>
                  </a:cubicBezTo>
                  <a:cubicBezTo>
                    <a:pt x="5928534" y="279980"/>
                    <a:pt x="5947269" y="270027"/>
                    <a:pt x="5966742" y="264777"/>
                  </a:cubicBezTo>
                  <a:cubicBezTo>
                    <a:pt x="5990824" y="258283"/>
                    <a:pt x="6015123" y="253037"/>
                    <a:pt x="6039313" y="247167"/>
                  </a:cubicBezTo>
                  <a:cubicBezTo>
                    <a:pt x="6252189" y="241297"/>
                    <a:pt x="6465142" y="238617"/>
                    <a:pt x="6677942" y="229557"/>
                  </a:cubicBezTo>
                  <a:cubicBezTo>
                    <a:pt x="6740984" y="226873"/>
                    <a:pt x="6803546" y="211946"/>
                    <a:pt x="6866627" y="211946"/>
                  </a:cubicBezTo>
                  <a:cubicBezTo>
                    <a:pt x="6901653" y="211946"/>
                    <a:pt x="6948384" y="233272"/>
                    <a:pt x="6982742" y="247167"/>
                  </a:cubicBezTo>
                  <a:cubicBezTo>
                    <a:pt x="7132723" y="253037"/>
                    <a:pt x="7282885" y="254085"/>
                    <a:pt x="7432685" y="264777"/>
                  </a:cubicBezTo>
                  <a:cubicBezTo>
                    <a:pt x="7447958" y="265866"/>
                    <a:pt x="7461516" y="277288"/>
                    <a:pt x="7476227" y="282388"/>
                  </a:cubicBezTo>
                  <a:cubicBezTo>
                    <a:pt x="7510203" y="294166"/>
                    <a:pt x="7559078" y="289448"/>
                    <a:pt x="7563313" y="352829"/>
                  </a:cubicBezTo>
                  <a:cubicBezTo>
                    <a:pt x="7576612" y="551846"/>
                    <a:pt x="7572989" y="751996"/>
                    <a:pt x="7577827" y="951579"/>
                  </a:cubicBezTo>
                  <a:cubicBezTo>
                    <a:pt x="7577827" y="951579"/>
                    <a:pt x="7552594" y="1020401"/>
                    <a:pt x="7548799" y="1057241"/>
                  </a:cubicBezTo>
                  <a:cubicBezTo>
                    <a:pt x="7537981" y="1162248"/>
                    <a:pt x="7530136" y="1268522"/>
                    <a:pt x="7534285" y="1374226"/>
                  </a:cubicBezTo>
                  <a:cubicBezTo>
                    <a:pt x="7535115" y="1395367"/>
                    <a:pt x="7555512" y="1408127"/>
                    <a:pt x="7563313" y="1427057"/>
                  </a:cubicBezTo>
                  <a:cubicBezTo>
                    <a:pt x="7570155" y="1443660"/>
                    <a:pt x="7572989" y="1462279"/>
                    <a:pt x="7577827" y="1479889"/>
                  </a:cubicBezTo>
                  <a:cubicBezTo>
                    <a:pt x="7489518" y="1640611"/>
                    <a:pt x="7580442" y="1455576"/>
                    <a:pt x="7534285" y="1884926"/>
                  </a:cubicBezTo>
                  <a:cubicBezTo>
                    <a:pt x="7532029" y="1905913"/>
                    <a:pt x="7514932" y="1920146"/>
                    <a:pt x="7505256" y="1937756"/>
                  </a:cubicBezTo>
                  <a:cubicBezTo>
                    <a:pt x="7292380" y="1949496"/>
                    <a:pt x="7078475" y="1945038"/>
                    <a:pt x="6866627" y="1972977"/>
                  </a:cubicBezTo>
                  <a:cubicBezTo>
                    <a:pt x="6849285" y="1975264"/>
                    <a:pt x="6854027" y="2018690"/>
                    <a:pt x="6837599" y="2025808"/>
                  </a:cubicBezTo>
                  <a:cubicBezTo>
                    <a:pt x="6782170" y="2049827"/>
                    <a:pt x="6721484" y="2049288"/>
                    <a:pt x="6663427" y="2061028"/>
                  </a:cubicBezTo>
                  <a:cubicBezTo>
                    <a:pt x="6586821" y="2053282"/>
                    <a:pt x="6425357" y="2038129"/>
                    <a:pt x="6344113" y="2025808"/>
                  </a:cubicBezTo>
                  <a:cubicBezTo>
                    <a:pt x="6314911" y="2021380"/>
                    <a:pt x="6286160" y="2013248"/>
                    <a:pt x="6257027" y="2008198"/>
                  </a:cubicBezTo>
                  <a:cubicBezTo>
                    <a:pt x="6098472" y="1980716"/>
                    <a:pt x="6190336" y="2005579"/>
                    <a:pt x="6082856" y="1972977"/>
                  </a:cubicBezTo>
                  <a:lnTo>
                    <a:pt x="4312113" y="1955367"/>
                  </a:lnTo>
                  <a:cubicBezTo>
                    <a:pt x="4287447" y="1954896"/>
                    <a:pt x="4263814" y="1943110"/>
                    <a:pt x="4239542" y="1937756"/>
                  </a:cubicBezTo>
                  <a:cubicBezTo>
                    <a:pt x="4210588" y="1931368"/>
                    <a:pt x="4181627" y="1924865"/>
                    <a:pt x="4152456" y="1920146"/>
                  </a:cubicBezTo>
                  <a:cubicBezTo>
                    <a:pt x="3878082" y="1875760"/>
                    <a:pt x="3931254" y="1886234"/>
                    <a:pt x="3997404" y="1898165"/>
                  </a:cubicBezTo>
                  <a:lnTo>
                    <a:pt x="4037710" y="1905337"/>
                  </a:lnTo>
                  <a:lnTo>
                    <a:pt x="4035438" y="1904939"/>
                  </a:lnTo>
                  <a:cubicBezTo>
                    <a:pt x="4012607" y="1900959"/>
                    <a:pt x="3975842" y="1894566"/>
                    <a:pt x="3920227" y="1884926"/>
                  </a:cubicBezTo>
                  <a:cubicBezTo>
                    <a:pt x="3759988" y="1872775"/>
                    <a:pt x="3732426" y="1813590"/>
                    <a:pt x="3644456" y="1902536"/>
                  </a:cubicBezTo>
                  <a:cubicBezTo>
                    <a:pt x="3628687" y="1918480"/>
                    <a:pt x="3615427" y="1937757"/>
                    <a:pt x="3600913" y="1955367"/>
                  </a:cubicBezTo>
                  <a:cubicBezTo>
                    <a:pt x="3586399" y="1943627"/>
                    <a:pt x="3572972" y="1929611"/>
                    <a:pt x="3557370" y="1920146"/>
                  </a:cubicBezTo>
                  <a:cubicBezTo>
                    <a:pt x="3543686" y="1911845"/>
                    <a:pt x="3527111" y="1911746"/>
                    <a:pt x="3513827" y="1902536"/>
                  </a:cubicBezTo>
                  <a:cubicBezTo>
                    <a:pt x="3492824" y="1887974"/>
                    <a:pt x="3475122" y="1867315"/>
                    <a:pt x="3455770" y="1849705"/>
                  </a:cubicBezTo>
                  <a:cubicBezTo>
                    <a:pt x="3402551" y="1843835"/>
                    <a:pt x="3349014" y="1841264"/>
                    <a:pt x="3296113" y="1832095"/>
                  </a:cubicBezTo>
                  <a:cubicBezTo>
                    <a:pt x="3278421" y="1829029"/>
                    <a:pt x="3180663" y="1779587"/>
                    <a:pt x="3179999" y="1779264"/>
                  </a:cubicBezTo>
                  <a:cubicBezTo>
                    <a:pt x="3155808" y="1773394"/>
                    <a:pt x="3132097" y="1761654"/>
                    <a:pt x="3107427" y="1761654"/>
                  </a:cubicBezTo>
                  <a:cubicBezTo>
                    <a:pt x="3087479" y="1761654"/>
                    <a:pt x="3069086" y="1775584"/>
                    <a:pt x="3049370" y="1779264"/>
                  </a:cubicBezTo>
                  <a:cubicBezTo>
                    <a:pt x="3006069" y="1787347"/>
                    <a:pt x="2962285" y="1791004"/>
                    <a:pt x="2918742" y="1796874"/>
                  </a:cubicBezTo>
                  <a:cubicBezTo>
                    <a:pt x="2884875" y="1791004"/>
                    <a:pt x="2851352" y="1779264"/>
                    <a:pt x="2817142" y="1779264"/>
                  </a:cubicBezTo>
                  <a:cubicBezTo>
                    <a:pt x="2701027" y="1779264"/>
                    <a:pt x="2846171" y="1826224"/>
                    <a:pt x="2730056" y="1779264"/>
                  </a:cubicBezTo>
                  <a:lnTo>
                    <a:pt x="2599427" y="1761654"/>
                  </a:lnTo>
                  <a:cubicBezTo>
                    <a:pt x="2584214" y="1759603"/>
                    <a:pt x="2482835" y="1708823"/>
                    <a:pt x="2454285" y="1708823"/>
                  </a:cubicBezTo>
                  <a:cubicBezTo>
                    <a:pt x="2438986" y="1708823"/>
                    <a:pt x="2422982" y="1737571"/>
                    <a:pt x="2410742" y="1726433"/>
                  </a:cubicBezTo>
                  <a:cubicBezTo>
                    <a:pt x="2394784" y="1711911"/>
                    <a:pt x="2401065" y="1679472"/>
                    <a:pt x="2396227" y="1655992"/>
                  </a:cubicBezTo>
                  <a:cubicBezTo>
                    <a:pt x="2381713" y="1667732"/>
                    <a:pt x="2366086" y="1677663"/>
                    <a:pt x="2352685" y="1691212"/>
                  </a:cubicBezTo>
                  <a:cubicBezTo>
                    <a:pt x="2336916" y="1707156"/>
                    <a:pt x="2325563" y="1729100"/>
                    <a:pt x="2309142" y="1744043"/>
                  </a:cubicBezTo>
                  <a:cubicBezTo>
                    <a:pt x="2286573" y="1764580"/>
                    <a:pt x="2260761" y="1779264"/>
                    <a:pt x="2236570" y="1796874"/>
                  </a:cubicBezTo>
                  <a:cubicBezTo>
                    <a:pt x="2163999" y="1808614"/>
                    <a:pt x="2091073" y="1817492"/>
                    <a:pt x="2018856" y="1832095"/>
                  </a:cubicBezTo>
                  <a:cubicBezTo>
                    <a:pt x="2003765" y="1835147"/>
                    <a:pt x="1990248" y="1845678"/>
                    <a:pt x="1975313" y="1849705"/>
                  </a:cubicBezTo>
                  <a:cubicBezTo>
                    <a:pt x="1857985" y="1881338"/>
                    <a:pt x="1920440" y="1841258"/>
                    <a:pt x="1844685" y="1902536"/>
                  </a:cubicBezTo>
                  <a:cubicBezTo>
                    <a:pt x="1825332" y="1896666"/>
                    <a:pt x="1806575" y="1884926"/>
                    <a:pt x="1786627" y="1884926"/>
                  </a:cubicBezTo>
                  <a:cubicBezTo>
                    <a:pt x="1659053" y="1884926"/>
                    <a:pt x="1789428" y="1927149"/>
                    <a:pt x="1685027" y="1884926"/>
                  </a:cubicBezTo>
                  <a:cubicBezTo>
                    <a:pt x="1626970" y="1879056"/>
                    <a:pt x="1567983" y="1881177"/>
                    <a:pt x="1510856" y="1867315"/>
                  </a:cubicBezTo>
                  <a:cubicBezTo>
                    <a:pt x="1443991" y="1851089"/>
                    <a:pt x="1491925" y="1800155"/>
                    <a:pt x="1409257" y="1814484"/>
                  </a:cubicBezTo>
                  <a:cubicBezTo>
                    <a:pt x="1391987" y="1817477"/>
                    <a:pt x="1380227" y="1837965"/>
                    <a:pt x="1365713" y="1849705"/>
                  </a:cubicBezTo>
                  <a:cubicBezTo>
                    <a:pt x="1293142" y="1879055"/>
                    <a:pt x="1336685" y="1873185"/>
                    <a:pt x="1235085" y="1832095"/>
                  </a:cubicBezTo>
                  <a:cubicBezTo>
                    <a:pt x="1199107" y="1825859"/>
                    <a:pt x="1173221" y="1821489"/>
                    <a:pt x="1154962" y="1818475"/>
                  </a:cubicBezTo>
                  <a:lnTo>
                    <a:pt x="1120900" y="1813039"/>
                  </a:lnTo>
                  <a:lnTo>
                    <a:pt x="1129938" y="1814166"/>
                  </a:lnTo>
                  <a:cubicBezTo>
                    <a:pt x="1151123" y="1816260"/>
                    <a:pt x="1175910" y="1815526"/>
                    <a:pt x="1046399" y="1779264"/>
                  </a:cubicBezTo>
                  <a:cubicBezTo>
                    <a:pt x="1013066" y="1769931"/>
                    <a:pt x="978666" y="1767524"/>
                    <a:pt x="944800" y="1761654"/>
                  </a:cubicBezTo>
                  <a:cubicBezTo>
                    <a:pt x="849797" y="1800076"/>
                    <a:pt x="943040" y="1746712"/>
                    <a:pt x="886743" y="1832095"/>
                  </a:cubicBezTo>
                  <a:cubicBezTo>
                    <a:pt x="875846" y="1848622"/>
                    <a:pt x="857713" y="1855575"/>
                    <a:pt x="843199" y="1867315"/>
                  </a:cubicBezTo>
                  <a:cubicBezTo>
                    <a:pt x="688381" y="1861445"/>
                    <a:pt x="533638" y="1849705"/>
                    <a:pt x="378743" y="1849705"/>
                  </a:cubicBezTo>
                  <a:cubicBezTo>
                    <a:pt x="277028" y="1849705"/>
                    <a:pt x="142673" y="1958289"/>
                    <a:pt x="73943" y="1867315"/>
                  </a:cubicBezTo>
                  <a:cubicBezTo>
                    <a:pt x="-7854" y="1759049"/>
                    <a:pt x="64266" y="1573810"/>
                    <a:pt x="59427" y="1427057"/>
                  </a:cubicBezTo>
                  <a:cubicBezTo>
                    <a:pt x="59427" y="1427057"/>
                    <a:pt x="34183" y="1310642"/>
                    <a:pt x="30399" y="1250954"/>
                  </a:cubicBezTo>
                  <a:cubicBezTo>
                    <a:pt x="29226" y="1232446"/>
                    <a:pt x="42749" y="1216500"/>
                    <a:pt x="44913" y="1198123"/>
                  </a:cubicBezTo>
                  <a:cubicBezTo>
                    <a:pt x="52471" y="1133938"/>
                    <a:pt x="54590" y="1068981"/>
                    <a:pt x="59427" y="1004410"/>
                  </a:cubicBezTo>
                  <a:cubicBezTo>
                    <a:pt x="54590" y="928099"/>
                    <a:pt x="48729" y="851873"/>
                    <a:pt x="44913" y="775477"/>
                  </a:cubicBezTo>
                  <a:cubicBezTo>
                    <a:pt x="39052" y="658144"/>
                    <a:pt x="35629" y="540648"/>
                    <a:pt x="30399" y="423270"/>
                  </a:cubicBezTo>
                  <a:cubicBezTo>
                    <a:pt x="25952" y="323451"/>
                    <a:pt x="-25239" y="176726"/>
                    <a:pt x="15886" y="123895"/>
                  </a:cubicBezTo>
                  <a:cubicBezTo>
                    <a:pt x="57010" y="71064"/>
                    <a:pt x="190156" y="111310"/>
                    <a:pt x="277143" y="106285"/>
                  </a:cubicBezTo>
                  <a:cubicBezTo>
                    <a:pt x="292425" y="105401"/>
                    <a:pt x="305683" y="92315"/>
                    <a:pt x="320686" y="88674"/>
                  </a:cubicBezTo>
                  <a:cubicBezTo>
                    <a:pt x="354232" y="80533"/>
                    <a:pt x="388541" y="77887"/>
                    <a:pt x="422286" y="71064"/>
                  </a:cubicBezTo>
                  <a:cubicBezTo>
                    <a:pt x="446620" y="66142"/>
                    <a:pt x="470667" y="59324"/>
                    <a:pt x="494857" y="53454"/>
                  </a:cubicBezTo>
                  <a:cubicBezTo>
                    <a:pt x="688381" y="35844"/>
                    <a:pt x="881552" y="11078"/>
                    <a:pt x="1075428" y="623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0F007152-E63B-4203-B9F2-D5DE9B7CEC73}"/>
                </a:ext>
              </a:extLst>
            </p:cNvPr>
            <p:cNvGrpSpPr/>
            <p:nvPr/>
          </p:nvGrpSpPr>
          <p:grpSpPr>
            <a:xfrm>
              <a:off x="3873500" y="1286438"/>
              <a:ext cx="6065228" cy="1319600"/>
              <a:chOff x="1273847" y="2339333"/>
              <a:chExt cx="7614199" cy="1319600"/>
            </a:xfrm>
          </p:grpSpPr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xmlns="" id="{CF0CED87-BEAB-4CF9-AC90-D7B118E10A76}"/>
                  </a:ext>
                </a:extLst>
              </p:cNvPr>
              <p:cNvSpPr txBox="1"/>
              <p:nvPr/>
            </p:nvSpPr>
            <p:spPr>
              <a:xfrm>
                <a:off x="3497786" y="2339333"/>
                <a:ext cx="31663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الهُوِيَّة الوطنيّة </a:t>
                </a:r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السعودية:</a:t>
                </a:r>
                <a:endParaRPr lang="ar-SY" sz="2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xmlns="" id="{1824ED2D-9983-48E2-A5BE-AE16A6DCF05D}"/>
                  </a:ext>
                </a:extLst>
              </p:cNvPr>
              <p:cNvSpPr txBox="1"/>
              <p:nvPr/>
            </p:nvSpPr>
            <p:spPr>
              <a:xfrm>
                <a:off x="1273847" y="2735603"/>
                <a:ext cx="7614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الخصائص و السِّمات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لتي يتشارك فيها المجتمع السّعودي , و يظهر فيها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حبُّ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الوطن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,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الولاء لقيادته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و تقدير رموزه , و المحافظة على منجزاته و تحقيق العزّة ة المَنَعَة له.</a:t>
                </a:r>
                <a:endPara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xmlns="" id="{5EAE26C8-7255-4158-9B58-69D6BD276C24}"/>
                </a:ext>
              </a:extLst>
            </p:cNvPr>
            <p:cNvGrpSpPr/>
            <p:nvPr/>
          </p:nvGrpSpPr>
          <p:grpSpPr>
            <a:xfrm>
              <a:off x="9917550" y="1105408"/>
              <a:ext cx="1291771" cy="1110217"/>
              <a:chOff x="8467599" y="2440854"/>
              <a:chExt cx="1291771" cy="1110217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xmlns="" id="{A331FCAB-6EAD-4DD8-91E9-50B9D5A55AFA}"/>
                  </a:ext>
                </a:extLst>
              </p:cNvPr>
              <p:cNvSpPr/>
              <p:nvPr/>
            </p:nvSpPr>
            <p:spPr>
              <a:xfrm rot="173929">
                <a:off x="8524046" y="2624979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>
                <a:extLst>
                  <a:ext uri="{FF2B5EF4-FFF2-40B4-BE49-F238E27FC236}">
                    <a16:creationId xmlns:a16="http://schemas.microsoft.com/office/drawing/2014/main" xmlns="" id="{7842B95B-45A7-4364-82E6-AC3D3A6BED8A}"/>
                  </a:ext>
                </a:extLst>
              </p:cNvPr>
              <p:cNvGrpSpPr/>
              <p:nvPr/>
            </p:nvGrpSpPr>
            <p:grpSpPr>
              <a:xfrm>
                <a:off x="8467599" y="2440854"/>
                <a:ext cx="1291771" cy="1103086"/>
                <a:chOff x="8467599" y="2440854"/>
                <a:chExt cx="1291771" cy="1103086"/>
              </a:xfrm>
            </p:grpSpPr>
            <p:sp>
              <p:nvSpPr>
                <p:cNvPr id="35" name="Freeform: Shape 19">
                  <a:extLst>
                    <a:ext uri="{FF2B5EF4-FFF2-40B4-BE49-F238E27FC236}">
                      <a16:creationId xmlns:a16="http://schemas.microsoft.com/office/drawing/2014/main" xmlns="" id="{3118B035-75D1-43E3-80C3-2A813923BB7D}"/>
                    </a:ext>
                  </a:extLst>
                </p:cNvPr>
                <p:cNvSpPr/>
                <p:nvPr/>
              </p:nvSpPr>
              <p:spPr>
                <a:xfrm>
                  <a:off x="8467599" y="2440854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2" descr="Stopwatch">
                  <a:extLst>
                    <a:ext uri="{FF2B5EF4-FFF2-40B4-BE49-F238E27FC236}">
                      <a16:creationId xmlns:a16="http://schemas.microsoft.com/office/drawing/2014/main" xmlns="" id="{932570DC-8A78-448E-AFAF-C457E4EDC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1534" y="2772447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xmlns="" id="{D7D3105E-08F7-4205-9D71-8DC8073AAF66}"/>
                </a:ext>
              </a:extLst>
            </p:cNvPr>
            <p:cNvSpPr/>
            <p:nvPr/>
          </p:nvSpPr>
          <p:spPr>
            <a:xfrm>
              <a:off x="9946278" y="917714"/>
              <a:ext cx="398764" cy="682943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3110499" y="3016968"/>
            <a:ext cx="8312369" cy="1605832"/>
            <a:chOff x="4102100" y="1200978"/>
            <a:chExt cx="7594145" cy="1467081"/>
          </a:xfrm>
        </p:grpSpPr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90326" y="1257636"/>
              <a:ext cx="5730667" cy="986867"/>
              <a:chOff x="2320540" y="312562"/>
              <a:chExt cx="6257862" cy="1353847"/>
            </a:xfrm>
          </p:grpSpPr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7068043" y="312562"/>
                <a:ext cx="1077437" cy="501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الوطن:</a:t>
                </a:r>
                <a:endParaRPr lang="en-US" sz="2400" b="1" dirty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20540" y="856344"/>
                <a:ext cx="6257862" cy="810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بقعة الأرض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ننتمي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إليها 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نفخر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بها و التي عاش عليها آباؤنا و أجدادنا ,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ستبقى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لأبنائنا و أحفادنا من بعدنا بإذن الله تعالى.  </a:t>
                </a:r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9341" y="4589848"/>
            <a:ext cx="2684440" cy="211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9574" y="1244134"/>
            <a:ext cx="6434777" cy="506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6908798" y="308415"/>
            <a:ext cx="3311963" cy="471216"/>
            <a:chOff x="2533009" y="1082156"/>
            <a:chExt cx="5526724" cy="471216"/>
          </a:xfrm>
        </p:grpSpPr>
        <p:sp>
          <p:nvSpPr>
            <p:cNvPr id="1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2533009" y="1082156"/>
              <a:ext cx="5526724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3564550" y="1153261"/>
              <a:ext cx="4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وطني المملكة العربية السعودية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12145" y="62685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376696" y="1222869"/>
            <a:ext cx="4717702" cy="457200"/>
            <a:chOff x="6808680" y="2432388"/>
            <a:chExt cx="4717700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179175" y="542383"/>
              <a:ext cx="457200" cy="423721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3" y="2492699"/>
              <a:ext cx="4270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 الأشياء المشتركة بينك و بين نورة و أحمد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5822600" y="4456396"/>
            <a:ext cx="5753099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أنني مواطنة سعودية وديني الإسلام ولغتي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العربية </a:t>
            </a:r>
            <a:r>
              <a:rPr lang="ar-SY" sz="2000" b="1" dirty="0">
                <a:solidFill>
                  <a:schemeClr val="bg1"/>
                </a:solidFill>
              </a:rPr>
              <a:t>وأردد دعاء سيدنا ابراهيم وأعتز بتاريخ وطني </a:t>
            </a:r>
            <a:r>
              <a:rPr lang="ar-SY" sz="2000" b="1" dirty="0" smtClean="0">
                <a:solidFill>
                  <a:schemeClr val="bg1"/>
                </a:solidFill>
              </a:rPr>
              <a:t>وتراثه </a:t>
            </a:r>
            <a:r>
              <a:rPr lang="ar-SY" sz="2000" b="1" dirty="0">
                <a:solidFill>
                  <a:schemeClr val="bg1"/>
                </a:solidFill>
                <a:latin typeface="Dubai-Bold"/>
              </a:rPr>
              <a:t>وأتطلع لصنع مستقبل </a:t>
            </a:r>
            <a:r>
              <a:rPr lang="ar-SY" sz="2000" b="1" dirty="0" smtClean="0">
                <a:solidFill>
                  <a:schemeClr val="bg1"/>
                </a:solidFill>
                <a:latin typeface="Dubai-Bold"/>
              </a:rPr>
              <a:t>مشرق</a:t>
            </a:r>
            <a:endParaRPr lang="ar-SY" sz="2000" dirty="0">
              <a:solidFill>
                <a:schemeClr val="bg1"/>
              </a:solidFill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513" y1="13293" x2="64547" y2="30514"/>
                        <a14:foregroundMark x1="82081" y1="9063" x2="68786" y2="12689"/>
                        <a14:foregroundMark x1="83622" y1="22961" x2="56840" y2="22961"/>
                        <a14:foregroundMark x1="85549" y1="28399" x2="74566" y2="70997"/>
                        <a14:foregroundMark x1="72640" y1="30514" x2="67437" y2="54381"/>
                        <a14:foregroundMark x1="78420" y1="38671" x2="73025" y2="67976"/>
                        <a14:foregroundMark x1="76493" y1="44713" x2="74566" y2="50755"/>
                        <a14:foregroundMark x1="79191" y1="37160" x2="67437" y2="64048"/>
                        <a14:foregroundMark x1="78805" y1="32931" x2="72640" y2="64955"/>
                        <a14:foregroundMark x1="80154" y1="41692" x2="73025" y2="67069"/>
                        <a14:foregroundMark x1="78805" y1="44109" x2="83622" y2="77644"/>
                        <a14:foregroundMark x1="87283" y1="49245" x2="89210" y2="50755"/>
                        <a14:foregroundMark x1="96339" y1="39577" x2="92100" y2="49849"/>
                        <a14:foregroundMark x1="92100" y1="49849" x2="92100" y2="49849"/>
                        <a14:foregroundMark x1="82659" y1="7553" x2="68786" y2="9063"/>
                        <a14:foregroundMark x1="68786" y1="9063" x2="68786" y2="9063"/>
                        <a14:foregroundMark x1="84586" y1="4532" x2="87283" y2="13293"/>
                        <a14:foregroundMark x1="91137" y1="90937" x2="67823" y2="90332"/>
                        <a14:foregroundMark x1="95954" y1="87915" x2="92678" y2="87915"/>
                        <a14:foregroundMark x1="92678" y1="87915" x2="92678" y2="87915"/>
                        <a14:backgroundMark x1="70713" y1="2115" x2="62620" y2="2115"/>
                        <a14:backgroundMark x1="62620" y1="2115" x2="62620" y2="2115"/>
                        <a14:backgroundMark x1="56840" y1="2115" x2="27360" y2="1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3"/>
          <a:stretch/>
        </p:blipFill>
        <p:spPr bwMode="auto">
          <a:xfrm>
            <a:off x="4504533" y="1962002"/>
            <a:ext cx="3257265" cy="22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25" r="100000">
                        <a14:foregroundMark x1="83750" y1="56180" x2="61250" y2="53090"/>
                        <a14:foregroundMark x1="81458" y1="28933" x2="70833" y2="28933"/>
                        <a14:foregroundMark x1="66458" y1="25000" x2="74583" y2="26966"/>
                        <a14:foregroundMark x1="82292" y1="53652" x2="62708" y2="55618"/>
                        <a14:foregroundMark x1="73333" y1="34831" x2="65000" y2="62079"/>
                        <a14:foregroundMark x1="85208" y1="36798" x2="82292" y2="62079"/>
                        <a14:foregroundMark x1="80833" y1="43820" x2="80417" y2="67978"/>
                        <a14:foregroundMark x1="78958" y1="36798" x2="67917" y2="68539"/>
                        <a14:foregroundMark x1="72292" y1="46629" x2="61250" y2="66573"/>
                        <a14:foregroundMark x1="71250" y1="41292" x2="64167" y2="54213"/>
                        <a14:foregroundMark x1="78958" y1="26966" x2="68958" y2="56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16"/>
          <a:stretch/>
        </p:blipFill>
        <p:spPr bwMode="auto">
          <a:xfrm>
            <a:off x="8554752" y="1844231"/>
            <a:ext cx="3005073" cy="232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136704" y="320859"/>
            <a:ext cx="3428781" cy="519065"/>
            <a:chOff x="5166610" y="157026"/>
            <a:chExt cx="1858780" cy="66931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166610" y="261286"/>
              <a:ext cx="1757650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وطني مهبط الوحي و أرض الرسالة: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696119" y="1682708"/>
            <a:ext cx="8031912" cy="1907065"/>
            <a:chOff x="3213100" y="917714"/>
            <a:chExt cx="8031912" cy="1907065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1A423408-FC64-43DF-A5A0-735109E55472}"/>
                </a:ext>
              </a:extLst>
            </p:cNvPr>
            <p:cNvSpPr/>
            <p:nvPr/>
          </p:nvSpPr>
          <p:spPr>
            <a:xfrm rot="173929">
              <a:off x="8432778" y="1531766"/>
              <a:ext cx="2783080" cy="122342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xmlns="" id="{12516A55-482C-487D-AE14-27F4C6EEFB9A}"/>
                </a:ext>
              </a:extLst>
            </p:cNvPr>
            <p:cNvSpPr/>
            <p:nvPr/>
          </p:nvSpPr>
          <p:spPr>
            <a:xfrm rot="21269386">
              <a:off x="4487876" y="1947378"/>
              <a:ext cx="2783080" cy="68870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xmlns="" id="{744EE9FB-DF5A-408A-ABD7-445F38C39006}"/>
                </a:ext>
              </a:extLst>
            </p:cNvPr>
            <p:cNvSpPr/>
            <p:nvPr/>
          </p:nvSpPr>
          <p:spPr>
            <a:xfrm>
              <a:off x="3213100" y="934479"/>
              <a:ext cx="8031912" cy="1890300"/>
            </a:xfrm>
            <a:custGeom>
              <a:avLst/>
              <a:gdLst>
                <a:gd name="connsiteX0" fmla="*/ 4037710 w 7577827"/>
                <a:gd name="connsiteY0" fmla="*/ 1905337 h 2061028"/>
                <a:gd name="connsiteX1" fmla="*/ 4067044 w 7577827"/>
                <a:gd name="connsiteY1" fmla="*/ 1910479 h 2061028"/>
                <a:gd name="connsiteX2" fmla="*/ 4044536 w 7577827"/>
                <a:gd name="connsiteY2" fmla="*/ 1906552 h 2061028"/>
                <a:gd name="connsiteX3" fmla="*/ 1117191 w 7577827"/>
                <a:gd name="connsiteY3" fmla="*/ 1812576 h 2061028"/>
                <a:gd name="connsiteX4" fmla="*/ 1120599 w 7577827"/>
                <a:gd name="connsiteY4" fmla="*/ 1812990 h 2061028"/>
                <a:gd name="connsiteX5" fmla="*/ 1120900 w 7577827"/>
                <a:gd name="connsiteY5" fmla="*/ 1813039 h 2061028"/>
                <a:gd name="connsiteX6" fmla="*/ 208270 w 7577827"/>
                <a:gd name="connsiteY6" fmla="*/ 768113 h 2061028"/>
                <a:gd name="connsiteX7" fmla="*/ 139690 w 7577827"/>
                <a:gd name="connsiteY7" fmla="*/ 836693 h 2061028"/>
                <a:gd name="connsiteX8" fmla="*/ 208270 w 7577827"/>
                <a:gd name="connsiteY8" fmla="*/ 905273 h 2061028"/>
                <a:gd name="connsiteX9" fmla="*/ 276850 w 7577827"/>
                <a:gd name="connsiteY9" fmla="*/ 836693 h 2061028"/>
                <a:gd name="connsiteX10" fmla="*/ 208270 w 7577827"/>
                <a:gd name="connsiteY10" fmla="*/ 768113 h 2061028"/>
                <a:gd name="connsiteX11" fmla="*/ 208271 w 7577827"/>
                <a:gd name="connsiteY11" fmla="*/ 576229 h 2061028"/>
                <a:gd name="connsiteX12" fmla="*/ 139691 w 7577827"/>
                <a:gd name="connsiteY12" fmla="*/ 644809 h 2061028"/>
                <a:gd name="connsiteX13" fmla="*/ 208271 w 7577827"/>
                <a:gd name="connsiteY13" fmla="*/ 713389 h 2061028"/>
                <a:gd name="connsiteX14" fmla="*/ 276851 w 7577827"/>
                <a:gd name="connsiteY14" fmla="*/ 644809 h 2061028"/>
                <a:gd name="connsiteX15" fmla="*/ 208271 w 7577827"/>
                <a:gd name="connsiteY15" fmla="*/ 576229 h 2061028"/>
                <a:gd name="connsiteX16" fmla="*/ 208272 w 7577827"/>
                <a:gd name="connsiteY16" fmla="*/ 384345 h 2061028"/>
                <a:gd name="connsiteX17" fmla="*/ 139693 w 7577827"/>
                <a:gd name="connsiteY17" fmla="*/ 452925 h 2061028"/>
                <a:gd name="connsiteX18" fmla="*/ 208272 w 7577827"/>
                <a:gd name="connsiteY18" fmla="*/ 521505 h 2061028"/>
                <a:gd name="connsiteX19" fmla="*/ 276852 w 7577827"/>
                <a:gd name="connsiteY19" fmla="*/ 452925 h 2061028"/>
                <a:gd name="connsiteX20" fmla="*/ 208272 w 7577827"/>
                <a:gd name="connsiteY20" fmla="*/ 384345 h 2061028"/>
                <a:gd name="connsiteX21" fmla="*/ 208274 w 7577827"/>
                <a:gd name="connsiteY21" fmla="*/ 192461 h 2061028"/>
                <a:gd name="connsiteX22" fmla="*/ 139693 w 7577827"/>
                <a:gd name="connsiteY22" fmla="*/ 261041 h 2061028"/>
                <a:gd name="connsiteX23" fmla="*/ 208274 w 7577827"/>
                <a:gd name="connsiteY23" fmla="*/ 329621 h 2061028"/>
                <a:gd name="connsiteX24" fmla="*/ 276854 w 7577827"/>
                <a:gd name="connsiteY24" fmla="*/ 261041 h 2061028"/>
                <a:gd name="connsiteX25" fmla="*/ 208274 w 7577827"/>
                <a:gd name="connsiteY25" fmla="*/ 192461 h 2061028"/>
                <a:gd name="connsiteX26" fmla="*/ 1075428 w 7577827"/>
                <a:gd name="connsiteY26" fmla="*/ 623 h 2061028"/>
                <a:gd name="connsiteX27" fmla="*/ 1177027 w 7577827"/>
                <a:gd name="connsiteY27" fmla="*/ 71064 h 2061028"/>
                <a:gd name="connsiteX28" fmla="*/ 1888227 w 7577827"/>
                <a:gd name="connsiteY28" fmla="*/ 141505 h 2061028"/>
                <a:gd name="connsiteX29" fmla="*/ 1989828 w 7577827"/>
                <a:gd name="connsiteY29" fmla="*/ 159116 h 2061028"/>
                <a:gd name="connsiteX30" fmla="*/ 2338170 w 7577827"/>
                <a:gd name="connsiteY30" fmla="*/ 176726 h 2061028"/>
                <a:gd name="connsiteX31" fmla="*/ 2497827 w 7577827"/>
                <a:gd name="connsiteY31" fmla="*/ 194336 h 2061028"/>
                <a:gd name="connsiteX32" fmla="*/ 2759085 w 7577827"/>
                <a:gd name="connsiteY32" fmla="*/ 176726 h 2061028"/>
                <a:gd name="connsiteX33" fmla="*/ 4137942 w 7577827"/>
                <a:gd name="connsiteY33" fmla="*/ 194336 h 2061028"/>
                <a:gd name="connsiteX34" fmla="*/ 4108913 w 7577827"/>
                <a:gd name="connsiteY34" fmla="*/ 299998 h 2061028"/>
                <a:gd name="connsiteX35" fmla="*/ 4341142 w 7577827"/>
                <a:gd name="connsiteY35" fmla="*/ 299998 h 2061028"/>
                <a:gd name="connsiteX36" fmla="*/ 4762056 w 7577827"/>
                <a:gd name="connsiteY36" fmla="*/ 264777 h 2061028"/>
                <a:gd name="connsiteX37" fmla="*/ 4849142 w 7577827"/>
                <a:gd name="connsiteY37" fmla="*/ 317608 h 2061028"/>
                <a:gd name="connsiteX38" fmla="*/ 4878170 w 7577827"/>
                <a:gd name="connsiteY38" fmla="*/ 370439 h 2061028"/>
                <a:gd name="connsiteX39" fmla="*/ 4892685 w 7577827"/>
                <a:gd name="connsiteY39" fmla="*/ 423270 h 2061028"/>
                <a:gd name="connsiteX40" fmla="*/ 4936227 w 7577827"/>
                <a:gd name="connsiteY40" fmla="*/ 440880 h 2061028"/>
                <a:gd name="connsiteX41" fmla="*/ 5284570 w 7577827"/>
                <a:gd name="connsiteY41" fmla="*/ 493711 h 2061028"/>
                <a:gd name="connsiteX42" fmla="*/ 5342627 w 7577827"/>
                <a:gd name="connsiteY42" fmla="*/ 511321 h 2061028"/>
                <a:gd name="connsiteX43" fmla="*/ 5400685 w 7577827"/>
                <a:gd name="connsiteY43" fmla="*/ 705034 h 2061028"/>
                <a:gd name="connsiteX44" fmla="*/ 5444227 w 7577827"/>
                <a:gd name="connsiteY44" fmla="*/ 740256 h 2061028"/>
                <a:gd name="connsiteX45" fmla="*/ 5502285 w 7577827"/>
                <a:gd name="connsiteY45" fmla="*/ 616983 h 2061028"/>
                <a:gd name="connsiteX46" fmla="*/ 5574856 w 7577827"/>
                <a:gd name="connsiteY46" fmla="*/ 388049 h 2061028"/>
                <a:gd name="connsiteX47" fmla="*/ 5603885 w 7577827"/>
                <a:gd name="connsiteY47" fmla="*/ 335218 h 2061028"/>
                <a:gd name="connsiteX48" fmla="*/ 5676456 w 7577827"/>
                <a:gd name="connsiteY48" fmla="*/ 299998 h 2061028"/>
                <a:gd name="connsiteX49" fmla="*/ 5908685 w 7577827"/>
                <a:gd name="connsiteY49" fmla="*/ 282388 h 2061028"/>
                <a:gd name="connsiteX50" fmla="*/ 5966742 w 7577827"/>
                <a:gd name="connsiteY50" fmla="*/ 264777 h 2061028"/>
                <a:gd name="connsiteX51" fmla="*/ 6039313 w 7577827"/>
                <a:gd name="connsiteY51" fmla="*/ 247167 h 2061028"/>
                <a:gd name="connsiteX52" fmla="*/ 6677942 w 7577827"/>
                <a:gd name="connsiteY52" fmla="*/ 229557 h 2061028"/>
                <a:gd name="connsiteX53" fmla="*/ 6866627 w 7577827"/>
                <a:gd name="connsiteY53" fmla="*/ 211946 h 2061028"/>
                <a:gd name="connsiteX54" fmla="*/ 6982742 w 7577827"/>
                <a:gd name="connsiteY54" fmla="*/ 247167 h 2061028"/>
                <a:gd name="connsiteX55" fmla="*/ 7432685 w 7577827"/>
                <a:gd name="connsiteY55" fmla="*/ 264777 h 2061028"/>
                <a:gd name="connsiteX56" fmla="*/ 7476227 w 7577827"/>
                <a:gd name="connsiteY56" fmla="*/ 282388 h 2061028"/>
                <a:gd name="connsiteX57" fmla="*/ 7563313 w 7577827"/>
                <a:gd name="connsiteY57" fmla="*/ 352829 h 2061028"/>
                <a:gd name="connsiteX58" fmla="*/ 7577827 w 7577827"/>
                <a:gd name="connsiteY58" fmla="*/ 951579 h 2061028"/>
                <a:gd name="connsiteX59" fmla="*/ 7548799 w 7577827"/>
                <a:gd name="connsiteY59" fmla="*/ 1057241 h 2061028"/>
                <a:gd name="connsiteX60" fmla="*/ 7534285 w 7577827"/>
                <a:gd name="connsiteY60" fmla="*/ 1374226 h 2061028"/>
                <a:gd name="connsiteX61" fmla="*/ 7563313 w 7577827"/>
                <a:gd name="connsiteY61" fmla="*/ 1427057 h 2061028"/>
                <a:gd name="connsiteX62" fmla="*/ 7577827 w 7577827"/>
                <a:gd name="connsiteY62" fmla="*/ 1479889 h 2061028"/>
                <a:gd name="connsiteX63" fmla="*/ 7534285 w 7577827"/>
                <a:gd name="connsiteY63" fmla="*/ 1884926 h 2061028"/>
                <a:gd name="connsiteX64" fmla="*/ 7505256 w 7577827"/>
                <a:gd name="connsiteY64" fmla="*/ 1937756 h 2061028"/>
                <a:gd name="connsiteX65" fmla="*/ 6866627 w 7577827"/>
                <a:gd name="connsiteY65" fmla="*/ 1972977 h 2061028"/>
                <a:gd name="connsiteX66" fmla="*/ 6837599 w 7577827"/>
                <a:gd name="connsiteY66" fmla="*/ 2025808 h 2061028"/>
                <a:gd name="connsiteX67" fmla="*/ 6663427 w 7577827"/>
                <a:gd name="connsiteY67" fmla="*/ 2061028 h 2061028"/>
                <a:gd name="connsiteX68" fmla="*/ 6344113 w 7577827"/>
                <a:gd name="connsiteY68" fmla="*/ 2025808 h 2061028"/>
                <a:gd name="connsiteX69" fmla="*/ 6257027 w 7577827"/>
                <a:gd name="connsiteY69" fmla="*/ 2008198 h 2061028"/>
                <a:gd name="connsiteX70" fmla="*/ 6082856 w 7577827"/>
                <a:gd name="connsiteY70" fmla="*/ 1972977 h 2061028"/>
                <a:gd name="connsiteX71" fmla="*/ 4312113 w 7577827"/>
                <a:gd name="connsiteY71" fmla="*/ 1955367 h 2061028"/>
                <a:gd name="connsiteX72" fmla="*/ 4239542 w 7577827"/>
                <a:gd name="connsiteY72" fmla="*/ 1937756 h 2061028"/>
                <a:gd name="connsiteX73" fmla="*/ 4152456 w 7577827"/>
                <a:gd name="connsiteY73" fmla="*/ 1920146 h 2061028"/>
                <a:gd name="connsiteX74" fmla="*/ 3997404 w 7577827"/>
                <a:gd name="connsiteY74" fmla="*/ 1898165 h 2061028"/>
                <a:gd name="connsiteX75" fmla="*/ 4037710 w 7577827"/>
                <a:gd name="connsiteY75" fmla="*/ 1905337 h 2061028"/>
                <a:gd name="connsiteX76" fmla="*/ 4035438 w 7577827"/>
                <a:gd name="connsiteY76" fmla="*/ 1904939 h 2061028"/>
                <a:gd name="connsiteX77" fmla="*/ 3920227 w 7577827"/>
                <a:gd name="connsiteY77" fmla="*/ 1884926 h 2061028"/>
                <a:gd name="connsiteX78" fmla="*/ 3644456 w 7577827"/>
                <a:gd name="connsiteY78" fmla="*/ 1902536 h 2061028"/>
                <a:gd name="connsiteX79" fmla="*/ 3600913 w 7577827"/>
                <a:gd name="connsiteY79" fmla="*/ 1955367 h 2061028"/>
                <a:gd name="connsiteX80" fmla="*/ 3557370 w 7577827"/>
                <a:gd name="connsiteY80" fmla="*/ 1920146 h 2061028"/>
                <a:gd name="connsiteX81" fmla="*/ 3513827 w 7577827"/>
                <a:gd name="connsiteY81" fmla="*/ 1902536 h 2061028"/>
                <a:gd name="connsiteX82" fmla="*/ 3455770 w 7577827"/>
                <a:gd name="connsiteY82" fmla="*/ 1849705 h 2061028"/>
                <a:gd name="connsiteX83" fmla="*/ 3296113 w 7577827"/>
                <a:gd name="connsiteY83" fmla="*/ 1832095 h 2061028"/>
                <a:gd name="connsiteX84" fmla="*/ 3179999 w 7577827"/>
                <a:gd name="connsiteY84" fmla="*/ 1779264 h 2061028"/>
                <a:gd name="connsiteX85" fmla="*/ 3107427 w 7577827"/>
                <a:gd name="connsiteY85" fmla="*/ 1761654 h 2061028"/>
                <a:gd name="connsiteX86" fmla="*/ 3049370 w 7577827"/>
                <a:gd name="connsiteY86" fmla="*/ 1779264 h 2061028"/>
                <a:gd name="connsiteX87" fmla="*/ 2918742 w 7577827"/>
                <a:gd name="connsiteY87" fmla="*/ 1796874 h 2061028"/>
                <a:gd name="connsiteX88" fmla="*/ 2817142 w 7577827"/>
                <a:gd name="connsiteY88" fmla="*/ 1779264 h 2061028"/>
                <a:gd name="connsiteX89" fmla="*/ 2730056 w 7577827"/>
                <a:gd name="connsiteY89" fmla="*/ 1779264 h 2061028"/>
                <a:gd name="connsiteX90" fmla="*/ 2599427 w 7577827"/>
                <a:gd name="connsiteY90" fmla="*/ 1761654 h 2061028"/>
                <a:gd name="connsiteX91" fmla="*/ 2454285 w 7577827"/>
                <a:gd name="connsiteY91" fmla="*/ 1708823 h 2061028"/>
                <a:gd name="connsiteX92" fmla="*/ 2410742 w 7577827"/>
                <a:gd name="connsiteY92" fmla="*/ 1726433 h 2061028"/>
                <a:gd name="connsiteX93" fmla="*/ 2396227 w 7577827"/>
                <a:gd name="connsiteY93" fmla="*/ 1655992 h 2061028"/>
                <a:gd name="connsiteX94" fmla="*/ 2352685 w 7577827"/>
                <a:gd name="connsiteY94" fmla="*/ 1691212 h 2061028"/>
                <a:gd name="connsiteX95" fmla="*/ 2309142 w 7577827"/>
                <a:gd name="connsiteY95" fmla="*/ 1744043 h 2061028"/>
                <a:gd name="connsiteX96" fmla="*/ 2236570 w 7577827"/>
                <a:gd name="connsiteY96" fmla="*/ 1796874 h 2061028"/>
                <a:gd name="connsiteX97" fmla="*/ 2018856 w 7577827"/>
                <a:gd name="connsiteY97" fmla="*/ 1832095 h 2061028"/>
                <a:gd name="connsiteX98" fmla="*/ 1975313 w 7577827"/>
                <a:gd name="connsiteY98" fmla="*/ 1849705 h 2061028"/>
                <a:gd name="connsiteX99" fmla="*/ 1844685 w 7577827"/>
                <a:gd name="connsiteY99" fmla="*/ 1902536 h 2061028"/>
                <a:gd name="connsiteX100" fmla="*/ 1786627 w 7577827"/>
                <a:gd name="connsiteY100" fmla="*/ 1884926 h 2061028"/>
                <a:gd name="connsiteX101" fmla="*/ 1685027 w 7577827"/>
                <a:gd name="connsiteY101" fmla="*/ 1884926 h 2061028"/>
                <a:gd name="connsiteX102" fmla="*/ 1510856 w 7577827"/>
                <a:gd name="connsiteY102" fmla="*/ 1867315 h 2061028"/>
                <a:gd name="connsiteX103" fmla="*/ 1409257 w 7577827"/>
                <a:gd name="connsiteY103" fmla="*/ 1814484 h 2061028"/>
                <a:gd name="connsiteX104" fmla="*/ 1365713 w 7577827"/>
                <a:gd name="connsiteY104" fmla="*/ 1849705 h 2061028"/>
                <a:gd name="connsiteX105" fmla="*/ 1235085 w 7577827"/>
                <a:gd name="connsiteY105" fmla="*/ 1832095 h 2061028"/>
                <a:gd name="connsiteX106" fmla="*/ 1154962 w 7577827"/>
                <a:gd name="connsiteY106" fmla="*/ 1818475 h 2061028"/>
                <a:gd name="connsiteX107" fmla="*/ 1120900 w 7577827"/>
                <a:gd name="connsiteY107" fmla="*/ 1813039 h 2061028"/>
                <a:gd name="connsiteX108" fmla="*/ 1129938 w 7577827"/>
                <a:gd name="connsiteY108" fmla="*/ 1814166 h 2061028"/>
                <a:gd name="connsiteX109" fmla="*/ 1046399 w 7577827"/>
                <a:gd name="connsiteY109" fmla="*/ 1779264 h 2061028"/>
                <a:gd name="connsiteX110" fmla="*/ 944800 w 7577827"/>
                <a:gd name="connsiteY110" fmla="*/ 1761654 h 2061028"/>
                <a:gd name="connsiteX111" fmla="*/ 886743 w 7577827"/>
                <a:gd name="connsiteY111" fmla="*/ 1832095 h 2061028"/>
                <a:gd name="connsiteX112" fmla="*/ 843199 w 7577827"/>
                <a:gd name="connsiteY112" fmla="*/ 1867315 h 2061028"/>
                <a:gd name="connsiteX113" fmla="*/ 378743 w 7577827"/>
                <a:gd name="connsiteY113" fmla="*/ 1849705 h 2061028"/>
                <a:gd name="connsiteX114" fmla="*/ 73943 w 7577827"/>
                <a:gd name="connsiteY114" fmla="*/ 1867315 h 2061028"/>
                <a:gd name="connsiteX115" fmla="*/ 59427 w 7577827"/>
                <a:gd name="connsiteY115" fmla="*/ 1427057 h 2061028"/>
                <a:gd name="connsiteX116" fmla="*/ 30399 w 7577827"/>
                <a:gd name="connsiteY116" fmla="*/ 1250954 h 2061028"/>
                <a:gd name="connsiteX117" fmla="*/ 44913 w 7577827"/>
                <a:gd name="connsiteY117" fmla="*/ 1198123 h 2061028"/>
                <a:gd name="connsiteX118" fmla="*/ 59427 w 7577827"/>
                <a:gd name="connsiteY118" fmla="*/ 1004410 h 2061028"/>
                <a:gd name="connsiteX119" fmla="*/ 44913 w 7577827"/>
                <a:gd name="connsiteY119" fmla="*/ 775477 h 2061028"/>
                <a:gd name="connsiteX120" fmla="*/ 30399 w 7577827"/>
                <a:gd name="connsiteY120" fmla="*/ 423270 h 2061028"/>
                <a:gd name="connsiteX121" fmla="*/ 15886 w 7577827"/>
                <a:gd name="connsiteY121" fmla="*/ 123895 h 2061028"/>
                <a:gd name="connsiteX122" fmla="*/ 277143 w 7577827"/>
                <a:gd name="connsiteY122" fmla="*/ 106285 h 2061028"/>
                <a:gd name="connsiteX123" fmla="*/ 320686 w 7577827"/>
                <a:gd name="connsiteY123" fmla="*/ 88674 h 2061028"/>
                <a:gd name="connsiteX124" fmla="*/ 422286 w 7577827"/>
                <a:gd name="connsiteY124" fmla="*/ 71064 h 2061028"/>
                <a:gd name="connsiteX125" fmla="*/ 494857 w 7577827"/>
                <a:gd name="connsiteY125" fmla="*/ 53454 h 2061028"/>
                <a:gd name="connsiteX126" fmla="*/ 1075428 w 7577827"/>
                <a:gd name="connsiteY126" fmla="*/ 623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7577827" h="2061028">
                  <a:moveTo>
                    <a:pt x="4037710" y="1905337"/>
                  </a:moveTo>
                  <a:lnTo>
                    <a:pt x="4067044" y="1910479"/>
                  </a:lnTo>
                  <a:cubicBezTo>
                    <a:pt x="4066922" y="1910470"/>
                    <a:pt x="4057781" y="1908882"/>
                    <a:pt x="4044536" y="1906552"/>
                  </a:cubicBezTo>
                  <a:close/>
                  <a:moveTo>
                    <a:pt x="1117191" y="1812576"/>
                  </a:moveTo>
                  <a:cubicBezTo>
                    <a:pt x="1114812" y="1812210"/>
                    <a:pt x="1115125" y="1812178"/>
                    <a:pt x="1120599" y="1812990"/>
                  </a:cubicBezTo>
                  <a:lnTo>
                    <a:pt x="1120900" y="1813039"/>
                  </a:lnTo>
                  <a:close/>
                  <a:moveTo>
                    <a:pt x="208270" y="768113"/>
                  </a:moveTo>
                  <a:cubicBezTo>
                    <a:pt x="170394" y="768113"/>
                    <a:pt x="139690" y="798817"/>
                    <a:pt x="139690" y="836693"/>
                  </a:cubicBezTo>
                  <a:cubicBezTo>
                    <a:pt x="139690" y="874569"/>
                    <a:pt x="170394" y="905273"/>
                    <a:pt x="208270" y="905273"/>
                  </a:cubicBezTo>
                  <a:cubicBezTo>
                    <a:pt x="246146" y="905273"/>
                    <a:pt x="276850" y="874569"/>
                    <a:pt x="276850" y="836693"/>
                  </a:cubicBezTo>
                  <a:cubicBezTo>
                    <a:pt x="276850" y="798817"/>
                    <a:pt x="246146" y="768113"/>
                    <a:pt x="208270" y="768113"/>
                  </a:cubicBezTo>
                  <a:close/>
                  <a:moveTo>
                    <a:pt x="208271" y="576229"/>
                  </a:moveTo>
                  <a:cubicBezTo>
                    <a:pt x="170395" y="576229"/>
                    <a:pt x="139691" y="606933"/>
                    <a:pt x="139691" y="644809"/>
                  </a:cubicBezTo>
                  <a:cubicBezTo>
                    <a:pt x="139691" y="682685"/>
                    <a:pt x="170395" y="713389"/>
                    <a:pt x="208271" y="713389"/>
                  </a:cubicBezTo>
                  <a:cubicBezTo>
                    <a:pt x="246147" y="713389"/>
                    <a:pt x="276851" y="682685"/>
                    <a:pt x="276851" y="644809"/>
                  </a:cubicBezTo>
                  <a:cubicBezTo>
                    <a:pt x="276851" y="606933"/>
                    <a:pt x="246147" y="576229"/>
                    <a:pt x="208271" y="576229"/>
                  </a:cubicBezTo>
                  <a:close/>
                  <a:moveTo>
                    <a:pt x="208272" y="384345"/>
                  </a:moveTo>
                  <a:cubicBezTo>
                    <a:pt x="170396" y="384345"/>
                    <a:pt x="139693" y="415049"/>
                    <a:pt x="139693" y="452925"/>
                  </a:cubicBezTo>
                  <a:cubicBezTo>
                    <a:pt x="139693" y="490801"/>
                    <a:pt x="170396" y="521505"/>
                    <a:pt x="208272" y="521505"/>
                  </a:cubicBezTo>
                  <a:cubicBezTo>
                    <a:pt x="246148" y="521505"/>
                    <a:pt x="276852" y="490801"/>
                    <a:pt x="276852" y="452925"/>
                  </a:cubicBezTo>
                  <a:cubicBezTo>
                    <a:pt x="276852" y="415049"/>
                    <a:pt x="246148" y="384345"/>
                    <a:pt x="208272" y="384345"/>
                  </a:cubicBezTo>
                  <a:close/>
                  <a:moveTo>
                    <a:pt x="208274" y="192461"/>
                  </a:moveTo>
                  <a:cubicBezTo>
                    <a:pt x="170398" y="192461"/>
                    <a:pt x="139693" y="223165"/>
                    <a:pt x="139693" y="261041"/>
                  </a:cubicBezTo>
                  <a:cubicBezTo>
                    <a:pt x="139693" y="298917"/>
                    <a:pt x="170398" y="329621"/>
                    <a:pt x="208274" y="329621"/>
                  </a:cubicBezTo>
                  <a:cubicBezTo>
                    <a:pt x="246150" y="329621"/>
                    <a:pt x="276854" y="298917"/>
                    <a:pt x="276854" y="261041"/>
                  </a:cubicBezTo>
                  <a:cubicBezTo>
                    <a:pt x="276854" y="223165"/>
                    <a:pt x="246150" y="192461"/>
                    <a:pt x="208274" y="192461"/>
                  </a:cubicBezTo>
                  <a:close/>
                  <a:moveTo>
                    <a:pt x="1075428" y="623"/>
                  </a:moveTo>
                  <a:cubicBezTo>
                    <a:pt x="1150911" y="-3448"/>
                    <a:pt x="1144351" y="11592"/>
                    <a:pt x="1177027" y="71064"/>
                  </a:cubicBezTo>
                  <a:cubicBezTo>
                    <a:pt x="1407073" y="257144"/>
                    <a:pt x="1188403" y="93442"/>
                    <a:pt x="1888227" y="141505"/>
                  </a:cubicBezTo>
                  <a:cubicBezTo>
                    <a:pt x="1922383" y="143850"/>
                    <a:pt x="1955960" y="153246"/>
                    <a:pt x="1989828" y="159116"/>
                  </a:cubicBezTo>
                  <a:cubicBezTo>
                    <a:pt x="2105941" y="164986"/>
                    <a:pt x="2222144" y="168682"/>
                    <a:pt x="2338170" y="176726"/>
                  </a:cubicBezTo>
                  <a:cubicBezTo>
                    <a:pt x="2391521" y="180425"/>
                    <a:pt x="2444389" y="194336"/>
                    <a:pt x="2497827" y="194336"/>
                  </a:cubicBezTo>
                  <a:cubicBezTo>
                    <a:pt x="2585047" y="194336"/>
                    <a:pt x="2671999" y="182596"/>
                    <a:pt x="2759085" y="176726"/>
                  </a:cubicBezTo>
                  <a:cubicBezTo>
                    <a:pt x="4081453" y="158698"/>
                    <a:pt x="3642335" y="-6101"/>
                    <a:pt x="4137942" y="194336"/>
                  </a:cubicBezTo>
                  <a:cubicBezTo>
                    <a:pt x="4137942" y="194336"/>
                    <a:pt x="4075046" y="282388"/>
                    <a:pt x="4108913" y="299998"/>
                  </a:cubicBezTo>
                  <a:cubicBezTo>
                    <a:pt x="4142780" y="317608"/>
                    <a:pt x="4232285" y="305868"/>
                    <a:pt x="4341142" y="299998"/>
                  </a:cubicBezTo>
                  <a:lnTo>
                    <a:pt x="4762056" y="264777"/>
                  </a:lnTo>
                  <a:cubicBezTo>
                    <a:pt x="4797468" y="279100"/>
                    <a:pt x="4821007" y="283472"/>
                    <a:pt x="4849142" y="317608"/>
                  </a:cubicBezTo>
                  <a:cubicBezTo>
                    <a:pt x="4861477" y="332574"/>
                    <a:pt x="4870369" y="351509"/>
                    <a:pt x="4878170" y="370439"/>
                  </a:cubicBezTo>
                  <a:cubicBezTo>
                    <a:pt x="4885012" y="387042"/>
                    <a:pt x="4881867" y="410145"/>
                    <a:pt x="4892685" y="423270"/>
                  </a:cubicBezTo>
                  <a:cubicBezTo>
                    <a:pt x="4903503" y="436396"/>
                    <a:pt x="4921713" y="435010"/>
                    <a:pt x="4936227" y="440880"/>
                  </a:cubicBezTo>
                  <a:cubicBezTo>
                    <a:pt x="5085670" y="459012"/>
                    <a:pt x="5122989" y="461037"/>
                    <a:pt x="5284570" y="493711"/>
                  </a:cubicBezTo>
                  <a:cubicBezTo>
                    <a:pt x="5304246" y="497690"/>
                    <a:pt x="5327481" y="495570"/>
                    <a:pt x="5342627" y="511321"/>
                  </a:cubicBezTo>
                  <a:cubicBezTo>
                    <a:pt x="5423999" y="595947"/>
                    <a:pt x="5357864" y="601125"/>
                    <a:pt x="5400685" y="705034"/>
                  </a:cubicBezTo>
                  <a:cubicBezTo>
                    <a:pt x="5408486" y="723964"/>
                    <a:pt x="5429713" y="728516"/>
                    <a:pt x="5444227" y="740256"/>
                  </a:cubicBezTo>
                  <a:cubicBezTo>
                    <a:pt x="5463580" y="699164"/>
                    <a:pt x="5486651" y="660342"/>
                    <a:pt x="5502285" y="616983"/>
                  </a:cubicBezTo>
                  <a:cubicBezTo>
                    <a:pt x="5570797" y="426980"/>
                    <a:pt x="5516755" y="511413"/>
                    <a:pt x="5574856" y="388049"/>
                  </a:cubicBezTo>
                  <a:cubicBezTo>
                    <a:pt x="5583511" y="369672"/>
                    <a:pt x="5589690" y="347520"/>
                    <a:pt x="5603885" y="335218"/>
                  </a:cubicBezTo>
                  <a:cubicBezTo>
                    <a:pt x="5625086" y="316845"/>
                    <a:pt x="5652266" y="311738"/>
                    <a:pt x="5676456" y="299998"/>
                  </a:cubicBezTo>
                  <a:cubicBezTo>
                    <a:pt x="5753866" y="294128"/>
                    <a:pt x="5831509" y="291752"/>
                    <a:pt x="5908685" y="282388"/>
                  </a:cubicBezTo>
                  <a:cubicBezTo>
                    <a:pt x="5928534" y="279980"/>
                    <a:pt x="5947269" y="270027"/>
                    <a:pt x="5966742" y="264777"/>
                  </a:cubicBezTo>
                  <a:cubicBezTo>
                    <a:pt x="5990824" y="258283"/>
                    <a:pt x="6015123" y="253037"/>
                    <a:pt x="6039313" y="247167"/>
                  </a:cubicBezTo>
                  <a:cubicBezTo>
                    <a:pt x="6252189" y="241297"/>
                    <a:pt x="6465142" y="238617"/>
                    <a:pt x="6677942" y="229557"/>
                  </a:cubicBezTo>
                  <a:cubicBezTo>
                    <a:pt x="6740984" y="226873"/>
                    <a:pt x="6803546" y="211946"/>
                    <a:pt x="6866627" y="211946"/>
                  </a:cubicBezTo>
                  <a:cubicBezTo>
                    <a:pt x="6901653" y="211946"/>
                    <a:pt x="6948384" y="233272"/>
                    <a:pt x="6982742" y="247167"/>
                  </a:cubicBezTo>
                  <a:cubicBezTo>
                    <a:pt x="7132723" y="253037"/>
                    <a:pt x="7282885" y="254085"/>
                    <a:pt x="7432685" y="264777"/>
                  </a:cubicBezTo>
                  <a:cubicBezTo>
                    <a:pt x="7447958" y="265866"/>
                    <a:pt x="7461516" y="277288"/>
                    <a:pt x="7476227" y="282388"/>
                  </a:cubicBezTo>
                  <a:cubicBezTo>
                    <a:pt x="7510203" y="294166"/>
                    <a:pt x="7559078" y="289448"/>
                    <a:pt x="7563313" y="352829"/>
                  </a:cubicBezTo>
                  <a:cubicBezTo>
                    <a:pt x="7576612" y="551846"/>
                    <a:pt x="7572989" y="751996"/>
                    <a:pt x="7577827" y="951579"/>
                  </a:cubicBezTo>
                  <a:cubicBezTo>
                    <a:pt x="7577827" y="951579"/>
                    <a:pt x="7552594" y="1020401"/>
                    <a:pt x="7548799" y="1057241"/>
                  </a:cubicBezTo>
                  <a:cubicBezTo>
                    <a:pt x="7537981" y="1162248"/>
                    <a:pt x="7530136" y="1268522"/>
                    <a:pt x="7534285" y="1374226"/>
                  </a:cubicBezTo>
                  <a:cubicBezTo>
                    <a:pt x="7535115" y="1395367"/>
                    <a:pt x="7555512" y="1408127"/>
                    <a:pt x="7563313" y="1427057"/>
                  </a:cubicBezTo>
                  <a:cubicBezTo>
                    <a:pt x="7570155" y="1443660"/>
                    <a:pt x="7572989" y="1462279"/>
                    <a:pt x="7577827" y="1479889"/>
                  </a:cubicBezTo>
                  <a:cubicBezTo>
                    <a:pt x="7489518" y="1640611"/>
                    <a:pt x="7580442" y="1455576"/>
                    <a:pt x="7534285" y="1884926"/>
                  </a:cubicBezTo>
                  <a:cubicBezTo>
                    <a:pt x="7532029" y="1905913"/>
                    <a:pt x="7514932" y="1920146"/>
                    <a:pt x="7505256" y="1937756"/>
                  </a:cubicBezTo>
                  <a:cubicBezTo>
                    <a:pt x="7292380" y="1949496"/>
                    <a:pt x="7078475" y="1945038"/>
                    <a:pt x="6866627" y="1972977"/>
                  </a:cubicBezTo>
                  <a:cubicBezTo>
                    <a:pt x="6849285" y="1975264"/>
                    <a:pt x="6854027" y="2018690"/>
                    <a:pt x="6837599" y="2025808"/>
                  </a:cubicBezTo>
                  <a:cubicBezTo>
                    <a:pt x="6782170" y="2049827"/>
                    <a:pt x="6721484" y="2049288"/>
                    <a:pt x="6663427" y="2061028"/>
                  </a:cubicBezTo>
                  <a:cubicBezTo>
                    <a:pt x="6586821" y="2053282"/>
                    <a:pt x="6425357" y="2038129"/>
                    <a:pt x="6344113" y="2025808"/>
                  </a:cubicBezTo>
                  <a:cubicBezTo>
                    <a:pt x="6314911" y="2021380"/>
                    <a:pt x="6286160" y="2013248"/>
                    <a:pt x="6257027" y="2008198"/>
                  </a:cubicBezTo>
                  <a:cubicBezTo>
                    <a:pt x="6098472" y="1980716"/>
                    <a:pt x="6190336" y="2005579"/>
                    <a:pt x="6082856" y="1972977"/>
                  </a:cubicBezTo>
                  <a:lnTo>
                    <a:pt x="4312113" y="1955367"/>
                  </a:lnTo>
                  <a:cubicBezTo>
                    <a:pt x="4287447" y="1954896"/>
                    <a:pt x="4263814" y="1943110"/>
                    <a:pt x="4239542" y="1937756"/>
                  </a:cubicBezTo>
                  <a:cubicBezTo>
                    <a:pt x="4210588" y="1931368"/>
                    <a:pt x="4181627" y="1924865"/>
                    <a:pt x="4152456" y="1920146"/>
                  </a:cubicBezTo>
                  <a:cubicBezTo>
                    <a:pt x="3878082" y="1875760"/>
                    <a:pt x="3931254" y="1886234"/>
                    <a:pt x="3997404" y="1898165"/>
                  </a:cubicBezTo>
                  <a:lnTo>
                    <a:pt x="4037710" y="1905337"/>
                  </a:lnTo>
                  <a:lnTo>
                    <a:pt x="4035438" y="1904939"/>
                  </a:lnTo>
                  <a:cubicBezTo>
                    <a:pt x="4012607" y="1900959"/>
                    <a:pt x="3975842" y="1894566"/>
                    <a:pt x="3920227" y="1884926"/>
                  </a:cubicBezTo>
                  <a:cubicBezTo>
                    <a:pt x="3759988" y="1872775"/>
                    <a:pt x="3732426" y="1813590"/>
                    <a:pt x="3644456" y="1902536"/>
                  </a:cubicBezTo>
                  <a:cubicBezTo>
                    <a:pt x="3628687" y="1918480"/>
                    <a:pt x="3615427" y="1937757"/>
                    <a:pt x="3600913" y="1955367"/>
                  </a:cubicBezTo>
                  <a:cubicBezTo>
                    <a:pt x="3586399" y="1943627"/>
                    <a:pt x="3572972" y="1929611"/>
                    <a:pt x="3557370" y="1920146"/>
                  </a:cubicBezTo>
                  <a:cubicBezTo>
                    <a:pt x="3543686" y="1911845"/>
                    <a:pt x="3527111" y="1911746"/>
                    <a:pt x="3513827" y="1902536"/>
                  </a:cubicBezTo>
                  <a:cubicBezTo>
                    <a:pt x="3492824" y="1887974"/>
                    <a:pt x="3475122" y="1867315"/>
                    <a:pt x="3455770" y="1849705"/>
                  </a:cubicBezTo>
                  <a:cubicBezTo>
                    <a:pt x="3402551" y="1843835"/>
                    <a:pt x="3349014" y="1841264"/>
                    <a:pt x="3296113" y="1832095"/>
                  </a:cubicBezTo>
                  <a:cubicBezTo>
                    <a:pt x="3278421" y="1829029"/>
                    <a:pt x="3180663" y="1779587"/>
                    <a:pt x="3179999" y="1779264"/>
                  </a:cubicBezTo>
                  <a:cubicBezTo>
                    <a:pt x="3155808" y="1773394"/>
                    <a:pt x="3132097" y="1761654"/>
                    <a:pt x="3107427" y="1761654"/>
                  </a:cubicBezTo>
                  <a:cubicBezTo>
                    <a:pt x="3087479" y="1761654"/>
                    <a:pt x="3069086" y="1775584"/>
                    <a:pt x="3049370" y="1779264"/>
                  </a:cubicBezTo>
                  <a:cubicBezTo>
                    <a:pt x="3006069" y="1787347"/>
                    <a:pt x="2962285" y="1791004"/>
                    <a:pt x="2918742" y="1796874"/>
                  </a:cubicBezTo>
                  <a:cubicBezTo>
                    <a:pt x="2884875" y="1791004"/>
                    <a:pt x="2851352" y="1779264"/>
                    <a:pt x="2817142" y="1779264"/>
                  </a:cubicBezTo>
                  <a:cubicBezTo>
                    <a:pt x="2701027" y="1779264"/>
                    <a:pt x="2846171" y="1826224"/>
                    <a:pt x="2730056" y="1779264"/>
                  </a:cubicBezTo>
                  <a:lnTo>
                    <a:pt x="2599427" y="1761654"/>
                  </a:lnTo>
                  <a:cubicBezTo>
                    <a:pt x="2584214" y="1759603"/>
                    <a:pt x="2482835" y="1708823"/>
                    <a:pt x="2454285" y="1708823"/>
                  </a:cubicBezTo>
                  <a:cubicBezTo>
                    <a:pt x="2438986" y="1708823"/>
                    <a:pt x="2422982" y="1737571"/>
                    <a:pt x="2410742" y="1726433"/>
                  </a:cubicBezTo>
                  <a:cubicBezTo>
                    <a:pt x="2394784" y="1711911"/>
                    <a:pt x="2401065" y="1679472"/>
                    <a:pt x="2396227" y="1655992"/>
                  </a:cubicBezTo>
                  <a:cubicBezTo>
                    <a:pt x="2381713" y="1667732"/>
                    <a:pt x="2366086" y="1677663"/>
                    <a:pt x="2352685" y="1691212"/>
                  </a:cubicBezTo>
                  <a:cubicBezTo>
                    <a:pt x="2336916" y="1707156"/>
                    <a:pt x="2325563" y="1729100"/>
                    <a:pt x="2309142" y="1744043"/>
                  </a:cubicBezTo>
                  <a:cubicBezTo>
                    <a:pt x="2286573" y="1764580"/>
                    <a:pt x="2260761" y="1779264"/>
                    <a:pt x="2236570" y="1796874"/>
                  </a:cubicBezTo>
                  <a:cubicBezTo>
                    <a:pt x="2163999" y="1808614"/>
                    <a:pt x="2091073" y="1817492"/>
                    <a:pt x="2018856" y="1832095"/>
                  </a:cubicBezTo>
                  <a:cubicBezTo>
                    <a:pt x="2003765" y="1835147"/>
                    <a:pt x="1990248" y="1845678"/>
                    <a:pt x="1975313" y="1849705"/>
                  </a:cubicBezTo>
                  <a:cubicBezTo>
                    <a:pt x="1857985" y="1881338"/>
                    <a:pt x="1920440" y="1841258"/>
                    <a:pt x="1844685" y="1902536"/>
                  </a:cubicBezTo>
                  <a:cubicBezTo>
                    <a:pt x="1825332" y="1896666"/>
                    <a:pt x="1806575" y="1884926"/>
                    <a:pt x="1786627" y="1884926"/>
                  </a:cubicBezTo>
                  <a:cubicBezTo>
                    <a:pt x="1659053" y="1884926"/>
                    <a:pt x="1789428" y="1927149"/>
                    <a:pt x="1685027" y="1884926"/>
                  </a:cubicBezTo>
                  <a:cubicBezTo>
                    <a:pt x="1626970" y="1879056"/>
                    <a:pt x="1567983" y="1881177"/>
                    <a:pt x="1510856" y="1867315"/>
                  </a:cubicBezTo>
                  <a:cubicBezTo>
                    <a:pt x="1443991" y="1851089"/>
                    <a:pt x="1491925" y="1800155"/>
                    <a:pt x="1409257" y="1814484"/>
                  </a:cubicBezTo>
                  <a:cubicBezTo>
                    <a:pt x="1391987" y="1817477"/>
                    <a:pt x="1380227" y="1837965"/>
                    <a:pt x="1365713" y="1849705"/>
                  </a:cubicBezTo>
                  <a:cubicBezTo>
                    <a:pt x="1293142" y="1879055"/>
                    <a:pt x="1336685" y="1873185"/>
                    <a:pt x="1235085" y="1832095"/>
                  </a:cubicBezTo>
                  <a:cubicBezTo>
                    <a:pt x="1199107" y="1825859"/>
                    <a:pt x="1173221" y="1821489"/>
                    <a:pt x="1154962" y="1818475"/>
                  </a:cubicBezTo>
                  <a:lnTo>
                    <a:pt x="1120900" y="1813039"/>
                  </a:lnTo>
                  <a:lnTo>
                    <a:pt x="1129938" y="1814166"/>
                  </a:lnTo>
                  <a:cubicBezTo>
                    <a:pt x="1151123" y="1816260"/>
                    <a:pt x="1175910" y="1815526"/>
                    <a:pt x="1046399" y="1779264"/>
                  </a:cubicBezTo>
                  <a:cubicBezTo>
                    <a:pt x="1013066" y="1769931"/>
                    <a:pt x="978666" y="1767524"/>
                    <a:pt x="944800" y="1761654"/>
                  </a:cubicBezTo>
                  <a:cubicBezTo>
                    <a:pt x="849797" y="1800076"/>
                    <a:pt x="943040" y="1746712"/>
                    <a:pt x="886743" y="1832095"/>
                  </a:cubicBezTo>
                  <a:cubicBezTo>
                    <a:pt x="875846" y="1848622"/>
                    <a:pt x="857713" y="1855575"/>
                    <a:pt x="843199" y="1867315"/>
                  </a:cubicBezTo>
                  <a:cubicBezTo>
                    <a:pt x="688381" y="1861445"/>
                    <a:pt x="533638" y="1849705"/>
                    <a:pt x="378743" y="1849705"/>
                  </a:cubicBezTo>
                  <a:cubicBezTo>
                    <a:pt x="277028" y="1849705"/>
                    <a:pt x="142673" y="1958289"/>
                    <a:pt x="73943" y="1867315"/>
                  </a:cubicBezTo>
                  <a:cubicBezTo>
                    <a:pt x="-7854" y="1759049"/>
                    <a:pt x="64266" y="1573810"/>
                    <a:pt x="59427" y="1427057"/>
                  </a:cubicBezTo>
                  <a:cubicBezTo>
                    <a:pt x="59427" y="1427057"/>
                    <a:pt x="34183" y="1310642"/>
                    <a:pt x="30399" y="1250954"/>
                  </a:cubicBezTo>
                  <a:cubicBezTo>
                    <a:pt x="29226" y="1232446"/>
                    <a:pt x="42749" y="1216500"/>
                    <a:pt x="44913" y="1198123"/>
                  </a:cubicBezTo>
                  <a:cubicBezTo>
                    <a:pt x="52471" y="1133938"/>
                    <a:pt x="54590" y="1068981"/>
                    <a:pt x="59427" y="1004410"/>
                  </a:cubicBezTo>
                  <a:cubicBezTo>
                    <a:pt x="54590" y="928099"/>
                    <a:pt x="48729" y="851873"/>
                    <a:pt x="44913" y="775477"/>
                  </a:cubicBezTo>
                  <a:cubicBezTo>
                    <a:pt x="39052" y="658144"/>
                    <a:pt x="35629" y="540648"/>
                    <a:pt x="30399" y="423270"/>
                  </a:cubicBezTo>
                  <a:cubicBezTo>
                    <a:pt x="25952" y="323451"/>
                    <a:pt x="-25239" y="176726"/>
                    <a:pt x="15886" y="123895"/>
                  </a:cubicBezTo>
                  <a:cubicBezTo>
                    <a:pt x="57010" y="71064"/>
                    <a:pt x="190156" y="111310"/>
                    <a:pt x="277143" y="106285"/>
                  </a:cubicBezTo>
                  <a:cubicBezTo>
                    <a:pt x="292425" y="105401"/>
                    <a:pt x="305683" y="92315"/>
                    <a:pt x="320686" y="88674"/>
                  </a:cubicBezTo>
                  <a:cubicBezTo>
                    <a:pt x="354232" y="80533"/>
                    <a:pt x="388541" y="77887"/>
                    <a:pt x="422286" y="71064"/>
                  </a:cubicBezTo>
                  <a:cubicBezTo>
                    <a:pt x="446620" y="66142"/>
                    <a:pt x="470667" y="59324"/>
                    <a:pt x="494857" y="53454"/>
                  </a:cubicBezTo>
                  <a:cubicBezTo>
                    <a:pt x="688381" y="35844"/>
                    <a:pt x="881552" y="11078"/>
                    <a:pt x="1075428" y="623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0F007152-E63B-4203-B9F2-D5DE9B7CEC73}"/>
                </a:ext>
              </a:extLst>
            </p:cNvPr>
            <p:cNvGrpSpPr/>
            <p:nvPr/>
          </p:nvGrpSpPr>
          <p:grpSpPr>
            <a:xfrm>
              <a:off x="3873500" y="1286438"/>
              <a:ext cx="6065228" cy="1319600"/>
              <a:chOff x="1273847" y="2339333"/>
              <a:chExt cx="7614199" cy="1319600"/>
            </a:xfrm>
          </p:grpSpPr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xmlns="" id="{CF0CED87-BEAB-4CF9-AC90-D7B118E10A76}"/>
                  </a:ext>
                </a:extLst>
              </p:cNvPr>
              <p:cNvSpPr txBox="1"/>
              <p:nvPr/>
            </p:nvSpPr>
            <p:spPr>
              <a:xfrm>
                <a:off x="2373943" y="2339333"/>
                <a:ext cx="42901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وطني مهبط الوحي و أرض الرسالة:</a:t>
                </a:r>
                <a:endParaRPr lang="ar-SY" sz="2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xmlns="" id="{1824ED2D-9983-48E2-A5BE-AE16A6DCF05D}"/>
                  </a:ext>
                </a:extLst>
              </p:cNvPr>
              <p:cNvSpPr txBox="1"/>
              <p:nvPr/>
            </p:nvSpPr>
            <p:spPr>
              <a:xfrm>
                <a:off x="1273847" y="2735603"/>
                <a:ext cx="7614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أفخرُ بأنَّ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وطني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المملكة العربية السعودية هو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مهبط الوحي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قبلة المسلمين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مثوى نبيّنا محمد صلى الله عليه و سلّم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ففيها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مكة المكرّمة , و المسجد الحرام , و المشاعر المقدّسة , و المسجد النبوي في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المدينة المنوّرة. </a:t>
                </a:r>
                <a:endPara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xmlns="" id="{5EAE26C8-7255-4158-9B58-69D6BD276C24}"/>
                </a:ext>
              </a:extLst>
            </p:cNvPr>
            <p:cNvGrpSpPr/>
            <p:nvPr/>
          </p:nvGrpSpPr>
          <p:grpSpPr>
            <a:xfrm>
              <a:off x="9917550" y="1105408"/>
              <a:ext cx="1291771" cy="1110217"/>
              <a:chOff x="8467599" y="2440854"/>
              <a:chExt cx="1291771" cy="1110217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xmlns="" id="{A331FCAB-6EAD-4DD8-91E9-50B9D5A55AFA}"/>
                  </a:ext>
                </a:extLst>
              </p:cNvPr>
              <p:cNvSpPr/>
              <p:nvPr/>
            </p:nvSpPr>
            <p:spPr>
              <a:xfrm rot="173929">
                <a:off x="8524046" y="2624979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>
                <a:extLst>
                  <a:ext uri="{FF2B5EF4-FFF2-40B4-BE49-F238E27FC236}">
                    <a16:creationId xmlns:a16="http://schemas.microsoft.com/office/drawing/2014/main" xmlns="" id="{7842B95B-45A7-4364-82E6-AC3D3A6BED8A}"/>
                  </a:ext>
                </a:extLst>
              </p:cNvPr>
              <p:cNvGrpSpPr/>
              <p:nvPr/>
            </p:nvGrpSpPr>
            <p:grpSpPr>
              <a:xfrm>
                <a:off x="8467599" y="2440854"/>
                <a:ext cx="1291771" cy="1103086"/>
                <a:chOff x="8467599" y="2440854"/>
                <a:chExt cx="1291771" cy="1103086"/>
              </a:xfrm>
            </p:grpSpPr>
            <p:sp>
              <p:nvSpPr>
                <p:cNvPr id="35" name="Freeform: Shape 19">
                  <a:extLst>
                    <a:ext uri="{FF2B5EF4-FFF2-40B4-BE49-F238E27FC236}">
                      <a16:creationId xmlns:a16="http://schemas.microsoft.com/office/drawing/2014/main" xmlns="" id="{3118B035-75D1-43E3-80C3-2A813923BB7D}"/>
                    </a:ext>
                  </a:extLst>
                </p:cNvPr>
                <p:cNvSpPr/>
                <p:nvPr/>
              </p:nvSpPr>
              <p:spPr>
                <a:xfrm>
                  <a:off x="8467599" y="2440854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2" descr="Stopwatch">
                  <a:extLst>
                    <a:ext uri="{FF2B5EF4-FFF2-40B4-BE49-F238E27FC236}">
                      <a16:creationId xmlns:a16="http://schemas.microsoft.com/office/drawing/2014/main" xmlns="" id="{932570DC-8A78-448E-AFAF-C457E4EDC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1534" y="2772447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xmlns="" id="{D7D3105E-08F7-4205-9D71-8DC8073AAF66}"/>
                </a:ext>
              </a:extLst>
            </p:cNvPr>
            <p:cNvSpPr/>
            <p:nvPr/>
          </p:nvSpPr>
          <p:spPr>
            <a:xfrm>
              <a:off x="9946278" y="917714"/>
              <a:ext cx="398764" cy="682943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350" y1="90045" x2="13189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672" y="4036666"/>
            <a:ext cx="4689539" cy="24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67" l="9346" r="100000">
                        <a14:foregroundMark x1="70794" y1="90667" x2="21495" y2="90667"/>
                        <a14:foregroundMark x1="21495" y1="90667" x2="21495" y2="90667"/>
                        <a14:foregroundMark x1="59346" y1="85333" x2="18224" y2="91556"/>
                        <a14:foregroundMark x1="66355" y1="91556" x2="24766" y2="97333"/>
                        <a14:foregroundMark x1="34813" y1="90667" x2="19159" y2="8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6704" y="3998566"/>
            <a:ext cx="4591329" cy="241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848600" y="659096"/>
            <a:ext cx="2768381" cy="560716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الثقافة الوطنيّة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3442456" y="1792607"/>
            <a:ext cx="8312369" cy="1605832"/>
            <a:chOff x="4102100" y="1200978"/>
            <a:chExt cx="7594145" cy="1467081"/>
          </a:xfrm>
        </p:grpSpPr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90326" y="1257636"/>
              <a:ext cx="5730667" cy="1268050"/>
              <a:chOff x="2320540" y="312562"/>
              <a:chExt cx="6257862" cy="1739591"/>
            </a:xfrm>
          </p:grpSpPr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5933786" y="312562"/>
                <a:ext cx="2211695" cy="501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الثقافة الوطنيّة</a:t>
                </a:r>
              </a:p>
            </p:txBody>
          </p:sp>
          <p:sp>
            <p:nvSpPr>
              <p:cNvPr id="5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20540" y="856344"/>
                <a:ext cx="6257862" cy="119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أساليب حياة الناس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و طريقة معيشتهم و تفاعلهم في المجتمع , و تمثّل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القيم و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الأفكار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الأعراف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المشتركة بين أبناء المجتمع.</a:t>
                </a:r>
              </a:p>
              <a:p>
                <a:pPr algn="ctr"/>
                <a:r>
                  <a:rPr lang="ar-SY" b="1" dirty="0" smtClean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يفخرُ المواطنون بثقافتهم التي تتميَّز بعراقتها و تنوّعها.</a:t>
                </a:r>
                <a:endParaRPr lang="en-US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682" r="99351">
                        <a14:foregroundMark x1="62662" y1="24503" x2="46591" y2="93377"/>
                        <a14:foregroundMark x1="52760" y1="94702" x2="41071" y2="96026"/>
                        <a14:foregroundMark x1="35877" y1="24503" x2="18344" y2="98675"/>
                        <a14:foregroundMark x1="30682" y1="26490" x2="21591" y2="70861"/>
                        <a14:foregroundMark x1="28571" y1="24503" x2="15422" y2="27152"/>
                        <a14:foregroundMark x1="11526" y1="10596" x2="11526" y2="37748"/>
                        <a14:foregroundMark x1="24513" y1="94702" x2="13961" y2="94040"/>
                        <a14:foregroundMark x1="93344" y1="13245" x2="86364" y2="13245"/>
                        <a14:foregroundMark x1="81981" y1="93377" x2="73377" y2="94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0"/>
          <a:stretch/>
        </p:blipFill>
        <p:spPr bwMode="auto">
          <a:xfrm>
            <a:off x="2702131" y="3834360"/>
            <a:ext cx="9383265" cy="25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848600" y="659096"/>
            <a:ext cx="2768381" cy="560716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396844" y="310415"/>
              <a:ext cx="1426288" cy="63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من مكوّنات الثقافة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822" r="97054">
                        <a14:foregroundMark x1="89767" y1="16914" x2="82326" y2="21662"/>
                        <a14:foregroundMark x1="82791" y1="21662" x2="82791" y2="21662"/>
                        <a14:foregroundMark x1="69302" y1="22552" x2="67442" y2="30861"/>
                        <a14:foregroundMark x1="56589" y1="5935" x2="56589" y2="8902"/>
                        <a14:foregroundMark x1="52713" y1="17804" x2="52868" y2="26113"/>
                        <a14:foregroundMark x1="35039" y1="22849" x2="34574" y2="27596"/>
                        <a14:foregroundMark x1="31783" y1="41840" x2="31783" y2="45994"/>
                        <a14:foregroundMark x1="30233" y1="61424" x2="30233" y2="70326"/>
                        <a14:foregroundMark x1="13798" y1="72107" x2="13798" y2="72107"/>
                        <a14:foregroundMark x1="12403" y1="43323" x2="12713" y2="49555"/>
                        <a14:foregroundMark x1="15039" y1="50148" x2="15039" y2="50148"/>
                        <a14:foregroundMark x1="10543" y1="50148" x2="10543" y2="50148"/>
                        <a14:foregroundMark x1="17829" y1="20178" x2="14419" y2="27300"/>
                        <a14:foregroundMark x1="16124" y1="26409" x2="16744" y2="27893"/>
                        <a14:foregroundMark x1="17209" y1="25223" x2="17209" y2="25223"/>
                        <a14:foregroundMark x1="12713" y1="21365" x2="12713" y2="21365"/>
                        <a14:foregroundMark x1="12403" y1="17211" x2="12713" y2="21958"/>
                        <a14:foregroundMark x1="64186" y1="77151" x2="63876" y2="82789"/>
                        <a14:foregroundMark x1="73953" y1="61721" x2="69922" y2="69139"/>
                        <a14:foregroundMark x1="73333" y1="42136" x2="71318" y2="47181"/>
                        <a14:foregroundMark x1="89922" y1="39169" x2="88837" y2="41246"/>
                        <a14:foregroundMark x1="86512" y1="42136" x2="86512" y2="42136"/>
                        <a14:foregroundMark x1="87132" y1="40653" x2="87752" y2="40653"/>
                        <a14:foregroundMark x1="88372" y1="56973" x2="86667" y2="61721"/>
                        <a14:foregroundMark x1="87442" y1="84570" x2="88372" y2="90801"/>
                        <a14:foregroundMark x1="84031" y1="83976" x2="84031" y2="91098"/>
                        <a14:foregroundMark x1="84031" y1="94065" x2="83101" y2="94065"/>
                        <a14:foregroundMark x1="89457" y1="94065" x2="87287" y2="93769"/>
                        <a14:foregroundMark x1="88992" y1="93472" x2="90078" y2="93472"/>
                        <a14:foregroundMark x1="90853" y1="94065" x2="90853" y2="94065"/>
                        <a14:foregroundMark x1="41395" y1="80712" x2="39845" y2="83976"/>
                        <a14:foregroundMark x1="19845" y1="90208" x2="16744" y2="90801"/>
                        <a14:foregroundMark x1="19845" y1="29674" x2="12248" y2="29970"/>
                        <a14:foregroundMark x1="18140" y1="24332" x2="18295" y2="2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2" r="6923"/>
          <a:stretch/>
        </p:blipFill>
        <p:spPr bwMode="auto">
          <a:xfrm>
            <a:off x="3119161" y="1774337"/>
            <a:ext cx="7701239" cy="47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39799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546942" y="1065576"/>
            <a:ext cx="5381058" cy="457200"/>
            <a:chOff x="6808680" y="2432388"/>
            <a:chExt cx="5381056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10853" y="210705"/>
              <a:ext cx="457200" cy="490056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7" y="2492699"/>
              <a:ext cx="4933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يُعبّر الطلبة عن العناصر الثقافية الوطنية الآتية: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CCE44E76-DCD3-4810-B524-4C0A3FFF9011}"/>
              </a:ext>
            </a:extLst>
          </p:cNvPr>
          <p:cNvGrpSpPr/>
          <p:nvPr/>
        </p:nvGrpSpPr>
        <p:grpSpPr>
          <a:xfrm>
            <a:off x="9031234" y="3237264"/>
            <a:ext cx="1720988" cy="1768355"/>
            <a:chOff x="4774071" y="1049567"/>
            <a:chExt cx="1341452" cy="1419202"/>
          </a:xfrm>
        </p:grpSpPr>
        <p:sp>
          <p:nvSpPr>
            <p:cNvPr id="64" name="Oval 23">
              <a:extLst>
                <a:ext uri="{FF2B5EF4-FFF2-40B4-BE49-F238E27FC236}">
                  <a16:creationId xmlns:a16="http://schemas.microsoft.com/office/drawing/2014/main" xmlns="" id="{A8251A32-9ED0-46A7-B7E4-651ED5C2C411}"/>
                </a:ext>
              </a:extLst>
            </p:cNvPr>
            <p:cNvSpPr/>
            <p:nvPr/>
          </p:nvSpPr>
          <p:spPr>
            <a:xfrm>
              <a:off x="4792576" y="1122201"/>
              <a:ext cx="1286938" cy="1286938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41">
              <a:extLst>
                <a:ext uri="{FF2B5EF4-FFF2-40B4-BE49-F238E27FC236}">
                  <a16:creationId xmlns:a16="http://schemas.microsoft.com/office/drawing/2014/main" xmlns="" id="{DFDC2DC4-3A2D-405F-99FC-55E38FD2D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071" y="1049567"/>
              <a:ext cx="1341452" cy="14192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" name="Group 48">
            <a:extLst>
              <a:ext uri="{FF2B5EF4-FFF2-40B4-BE49-F238E27FC236}">
                <a16:creationId xmlns:a16="http://schemas.microsoft.com/office/drawing/2014/main" xmlns="" id="{70A508E6-2A6A-4AB6-8A61-886A60B4BD13}"/>
              </a:ext>
            </a:extLst>
          </p:cNvPr>
          <p:cNvGrpSpPr/>
          <p:nvPr/>
        </p:nvGrpSpPr>
        <p:grpSpPr>
          <a:xfrm>
            <a:off x="9059299" y="4980219"/>
            <a:ext cx="1728205" cy="1776210"/>
            <a:chOff x="6796767" y="1465637"/>
            <a:chExt cx="1381933" cy="1420320"/>
          </a:xfrm>
        </p:grpSpPr>
        <p:sp>
          <p:nvSpPr>
            <p:cNvPr id="75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6811265" y="1510454"/>
              <a:ext cx="1302282" cy="1302282"/>
            </a:xfrm>
            <a:prstGeom prst="ellipse">
              <a:avLst/>
            </a:prstGeom>
            <a:solidFill>
              <a:srgbClr val="75C7F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Graphic 37">
              <a:extLst>
                <a:ext uri="{FF2B5EF4-FFF2-40B4-BE49-F238E27FC236}">
                  <a16:creationId xmlns:a16="http://schemas.microsoft.com/office/drawing/2014/main" xmlns="" id="{B8054EE0-4CFD-452F-BE8E-6903F8C4F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767" y="1465637"/>
              <a:ext cx="1381933" cy="14203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7" name="TextBox 66">
            <a:extLst>
              <a:ext uri="{FF2B5EF4-FFF2-40B4-BE49-F238E27FC236}">
                <a16:creationId xmlns:a16="http://schemas.microsoft.com/office/drawing/2014/main" xmlns="" id="{BD4B29FC-6A84-4E7C-A261-5EF66E9C5A59}"/>
              </a:ext>
            </a:extLst>
          </p:cNvPr>
          <p:cNvSpPr txBox="1"/>
          <p:nvPr/>
        </p:nvSpPr>
        <p:spPr>
          <a:xfrm>
            <a:off x="8394700" y="5520302"/>
            <a:ext cx="73130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8" name="Group 75">
            <a:extLst>
              <a:ext uri="{FF2B5EF4-FFF2-40B4-BE49-F238E27FC236}">
                <a16:creationId xmlns:a16="http://schemas.microsoft.com/office/drawing/2014/main" xmlns="" id="{12566D88-31D6-416B-B5B5-685630FB662C}"/>
              </a:ext>
            </a:extLst>
          </p:cNvPr>
          <p:cNvGrpSpPr/>
          <p:nvPr/>
        </p:nvGrpSpPr>
        <p:grpSpPr>
          <a:xfrm>
            <a:off x="8116630" y="1613066"/>
            <a:ext cx="2635592" cy="1659523"/>
            <a:chOff x="6057035" y="2940081"/>
            <a:chExt cx="2059237" cy="1296616"/>
          </a:xfrm>
        </p:grpSpPr>
        <p:grpSp>
          <p:nvGrpSpPr>
            <p:cNvPr id="79" name="Group 51">
              <a:extLst>
                <a:ext uri="{FF2B5EF4-FFF2-40B4-BE49-F238E27FC236}">
                  <a16:creationId xmlns:a16="http://schemas.microsoft.com/office/drawing/2014/main" xmlns="" id="{C3322326-DC9B-437A-949E-23E6AA942AF8}"/>
                </a:ext>
              </a:extLst>
            </p:cNvPr>
            <p:cNvGrpSpPr/>
            <p:nvPr/>
          </p:nvGrpSpPr>
          <p:grpSpPr>
            <a:xfrm>
              <a:off x="6732439" y="2940081"/>
              <a:ext cx="1383833" cy="1296616"/>
              <a:chOff x="6732439" y="2940081"/>
              <a:chExt cx="1383833" cy="1296616"/>
            </a:xfrm>
          </p:grpSpPr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xmlns="" id="{2B602DCE-9734-498E-BA99-D31148558385}"/>
                  </a:ext>
                </a:extLst>
              </p:cNvPr>
              <p:cNvSpPr/>
              <p:nvPr/>
            </p:nvSpPr>
            <p:spPr>
              <a:xfrm>
                <a:off x="6803483" y="3004413"/>
                <a:ext cx="1204685" cy="1204685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" name="Graphic 35">
                <a:extLst>
                  <a:ext uri="{FF2B5EF4-FFF2-40B4-BE49-F238E27FC236}">
                    <a16:creationId xmlns:a16="http://schemas.microsoft.com/office/drawing/2014/main" xmlns="" id="{CDF11D26-F863-4640-93EF-5EF105B6E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2439" y="2940081"/>
                <a:ext cx="1383833" cy="129661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80" name="TextBox 74">
              <a:extLst>
                <a:ext uri="{FF2B5EF4-FFF2-40B4-BE49-F238E27FC236}">
                  <a16:creationId xmlns:a16="http://schemas.microsoft.com/office/drawing/2014/main" xmlns="" id="{E61E29B1-A885-49FA-8EF0-8DCA134FF6ED}"/>
                </a:ext>
              </a:extLst>
            </p:cNvPr>
            <p:cNvSpPr txBox="1"/>
            <p:nvPr/>
          </p:nvSpPr>
          <p:spPr>
            <a:xfrm>
              <a:off x="6057035" y="3182080"/>
              <a:ext cx="675404" cy="110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3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6041762" y="2236991"/>
            <a:ext cx="235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من الفنون الشعبية في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المملكة </a:t>
            </a:r>
            <a:r>
              <a:rPr lang="ar-SY" sz="2000" b="1" dirty="0">
                <a:solidFill>
                  <a:schemeClr val="bg1"/>
                </a:solidFill>
              </a:rPr>
              <a:t>العربية السعودية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384801" y="3851735"/>
            <a:ext cx="346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من الآثار التاريخية وشاهد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على آثار توحيد المملكة</a:t>
            </a:r>
          </a:p>
        </p:txBody>
      </p:sp>
      <p:sp>
        <p:nvSpPr>
          <p:cNvPr id="8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827581" y="5644900"/>
            <a:ext cx="278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الملابس التراثية من مكونات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الثقافة السعودية</a:t>
            </a:r>
          </a:p>
        </p:txBody>
      </p:sp>
    </p:spTree>
    <p:extLst>
      <p:ext uri="{BB962C8B-B14F-4D97-AF65-F5344CB8AC3E}">
        <p14:creationId xmlns:p14="http://schemas.microsoft.com/office/powerpoint/2010/main" val="10001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5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279</Words>
  <Application>Microsoft Office PowerPoint</Application>
  <PresentationFormat>مخصص</PresentationFormat>
  <Paragraphs>54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1115</cp:revision>
  <dcterms:created xsi:type="dcterms:W3CDTF">2020-10-10T04:32:51Z</dcterms:created>
  <dcterms:modified xsi:type="dcterms:W3CDTF">2021-08-26T17:19:47Z</dcterms:modified>
</cp:coreProperties>
</file>