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264" r:id="rId5"/>
    <p:sldId id="263" r:id="rId6"/>
    <p:sldId id="280" r:id="rId7"/>
    <p:sldId id="355" r:id="rId8"/>
    <p:sldId id="387" r:id="rId9"/>
    <p:sldId id="363" r:id="rId10"/>
    <p:sldId id="364" r:id="rId11"/>
    <p:sldId id="365" r:id="rId12"/>
    <p:sldId id="361" r:id="rId13"/>
    <p:sldId id="362" r:id="rId14"/>
    <p:sldId id="368" r:id="rId15"/>
    <p:sldId id="367" r:id="rId16"/>
    <p:sldId id="370" r:id="rId17"/>
    <p:sldId id="373" r:id="rId18"/>
    <p:sldId id="376" r:id="rId19"/>
    <p:sldId id="356" r:id="rId20"/>
    <p:sldId id="357" r:id="rId21"/>
    <p:sldId id="375" r:id="rId22"/>
    <p:sldId id="360" r:id="rId23"/>
    <p:sldId id="391" r:id="rId24"/>
    <p:sldId id="377" r:id="rId25"/>
    <p:sldId id="392" r:id="rId26"/>
    <p:sldId id="388" r:id="rId27"/>
    <p:sldId id="395" r:id="rId28"/>
    <p:sldId id="383" r:id="rId29"/>
    <p:sldId id="386" r:id="rId30"/>
    <p:sldId id="38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0066"/>
    <a:srgbClr val="CCECFF"/>
    <a:srgbClr val="FFCCFF"/>
    <a:srgbClr val="CCCCFF"/>
    <a:srgbClr val="FFFF99"/>
    <a:srgbClr val="CC99FF"/>
    <a:srgbClr val="FFCC00"/>
    <a:srgbClr val="B5C070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74AB67-5157-4444-86B2-CA278DC56813}" v="162" dt="2020-03-24T08:57:43.419"/>
    <p1510:client id="{D6E4F942-0770-4C92-8155-1435873C1C93}" v="54" dt="2020-03-23T11:10:04.351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dulhameed Hamed Mohammed" userId="S::720143640@moe.bh::72b6c4c3-b8a4-4ddf-b0f7-c9d8b1a2987e" providerId="AD" clId="Web-{7E55C775-A6CB-40FC-81B1-F40D8F590EA8}"/>
    <pc:docChg chg="addSld delSld">
      <pc:chgData name="Abdulhameed Hamed Mohammed" userId="S::720143640@moe.bh::72b6c4c3-b8a4-4ddf-b0f7-c9d8b1a2987e" providerId="AD" clId="Web-{7E55C775-A6CB-40FC-81B1-F40D8F590EA8}" dt="2020-03-23T07:45:38.639" v="1"/>
      <pc:docMkLst>
        <pc:docMk/>
      </pc:docMkLst>
      <pc:sldChg chg="new del">
        <pc:chgData name="Abdulhameed Hamed Mohammed" userId="S::720143640@moe.bh::72b6c4c3-b8a4-4ddf-b0f7-c9d8b1a2987e" providerId="AD" clId="Web-{7E55C775-A6CB-40FC-81B1-F40D8F590EA8}" dt="2020-03-23T07:45:38.639" v="1"/>
        <pc:sldMkLst>
          <pc:docMk/>
          <pc:sldMk cId="4045572367" sldId="390"/>
        </pc:sldMkLst>
      </pc:sldChg>
    </pc:docChg>
  </pc:docChgLst>
  <pc:docChgLst>
    <pc:chgData name="Abdulhameed Hamed Mohammed" userId="72b6c4c3-b8a4-4ddf-b0f7-c9d8b1a2987e" providerId="ADAL" clId="{B32B9036-5009-4348-878E-64127BFF7ACC}"/>
    <pc:docChg chg="undo custSel addSld delSld modSld sldOrd">
      <pc:chgData name="Abdulhameed Hamed Mohammed" userId="72b6c4c3-b8a4-4ddf-b0f7-c9d8b1a2987e" providerId="ADAL" clId="{B32B9036-5009-4348-878E-64127BFF7ACC}" dt="2020-03-18T05:22:19.564" v="314"/>
      <pc:docMkLst>
        <pc:docMk/>
      </pc:docMkLst>
      <pc:sldChg chg="modSp">
        <pc:chgData name="Abdulhameed Hamed Mohammed" userId="72b6c4c3-b8a4-4ddf-b0f7-c9d8b1a2987e" providerId="ADAL" clId="{B32B9036-5009-4348-878E-64127BFF7ACC}" dt="2020-03-18T05:11:21.518" v="282"/>
        <pc:sldMkLst>
          <pc:docMk/>
          <pc:sldMk cId="3910483898" sldId="291"/>
        </pc:sldMkLst>
        <pc:spChg chg="mod">
          <ac:chgData name="Abdulhameed Hamed Mohammed" userId="72b6c4c3-b8a4-4ddf-b0f7-c9d8b1a2987e" providerId="ADAL" clId="{B32B9036-5009-4348-878E-64127BFF7ACC}" dt="2020-03-18T05:11:21.518" v="282"/>
          <ac:spMkLst>
            <pc:docMk/>
            <pc:sldMk cId="3910483898" sldId="291"/>
            <ac:spMk id="2" creationId="{30410546-A8D3-4CE8-B84C-67BC92BC3D96}"/>
          </ac:spMkLst>
        </pc:spChg>
      </pc:sldChg>
      <pc:sldChg chg="modSp ord">
        <pc:chgData name="Abdulhameed Hamed Mohammed" userId="72b6c4c3-b8a4-4ddf-b0f7-c9d8b1a2987e" providerId="ADAL" clId="{B32B9036-5009-4348-878E-64127BFF7ACC}" dt="2020-03-18T05:11:21.518" v="282"/>
        <pc:sldMkLst>
          <pc:docMk/>
          <pc:sldMk cId="3693059592" sldId="315"/>
        </pc:sldMkLst>
        <pc:spChg chg="mod">
          <ac:chgData name="Abdulhameed Hamed Mohammed" userId="72b6c4c3-b8a4-4ddf-b0f7-c9d8b1a2987e" providerId="ADAL" clId="{B32B9036-5009-4348-878E-64127BFF7ACC}" dt="2020-03-18T05:11:21.518" v="282"/>
          <ac:spMkLst>
            <pc:docMk/>
            <pc:sldMk cId="3693059592" sldId="315"/>
            <ac:spMk id="2" creationId="{30410546-A8D3-4CE8-B84C-67BC92BC3D96}"/>
          </ac:spMkLst>
        </pc:spChg>
      </pc:sldChg>
      <pc:sldChg chg="modSp">
        <pc:chgData name="Abdulhameed Hamed Mohammed" userId="72b6c4c3-b8a4-4ddf-b0f7-c9d8b1a2987e" providerId="ADAL" clId="{B32B9036-5009-4348-878E-64127BFF7ACC}" dt="2020-03-18T05:11:21.518" v="282"/>
        <pc:sldMkLst>
          <pc:docMk/>
          <pc:sldMk cId="696103965" sldId="316"/>
        </pc:sldMkLst>
        <pc:spChg chg="mod">
          <ac:chgData name="Abdulhameed Hamed Mohammed" userId="72b6c4c3-b8a4-4ddf-b0f7-c9d8b1a2987e" providerId="ADAL" clId="{B32B9036-5009-4348-878E-64127BFF7ACC}" dt="2020-03-18T05:11:21.518" v="282"/>
          <ac:spMkLst>
            <pc:docMk/>
            <pc:sldMk cId="696103965" sldId="316"/>
            <ac:spMk id="2" creationId="{30410546-A8D3-4CE8-B84C-67BC92BC3D96}"/>
          </ac:spMkLst>
        </pc:spChg>
      </pc:sldChg>
      <pc:sldChg chg="modSp">
        <pc:chgData name="Abdulhameed Hamed Mohammed" userId="72b6c4c3-b8a4-4ddf-b0f7-c9d8b1a2987e" providerId="ADAL" clId="{B32B9036-5009-4348-878E-64127BFF7ACC}" dt="2020-03-18T05:11:21.518" v="282"/>
        <pc:sldMkLst>
          <pc:docMk/>
          <pc:sldMk cId="3954632639" sldId="317"/>
        </pc:sldMkLst>
        <pc:spChg chg="mod">
          <ac:chgData name="Abdulhameed Hamed Mohammed" userId="72b6c4c3-b8a4-4ddf-b0f7-c9d8b1a2987e" providerId="ADAL" clId="{B32B9036-5009-4348-878E-64127BFF7ACC}" dt="2020-03-18T05:11:21.518" v="282"/>
          <ac:spMkLst>
            <pc:docMk/>
            <pc:sldMk cId="3954632639" sldId="317"/>
            <ac:spMk id="2" creationId="{30410546-A8D3-4CE8-B84C-67BC92BC3D96}"/>
          </ac:spMkLst>
        </pc:spChg>
      </pc:sldChg>
      <pc:sldChg chg="modSp">
        <pc:chgData name="Abdulhameed Hamed Mohammed" userId="72b6c4c3-b8a4-4ddf-b0f7-c9d8b1a2987e" providerId="ADAL" clId="{B32B9036-5009-4348-878E-64127BFF7ACC}" dt="2020-03-18T05:11:21.518" v="282"/>
        <pc:sldMkLst>
          <pc:docMk/>
          <pc:sldMk cId="801188757" sldId="319"/>
        </pc:sldMkLst>
        <pc:spChg chg="mod">
          <ac:chgData name="Abdulhameed Hamed Mohammed" userId="72b6c4c3-b8a4-4ddf-b0f7-c9d8b1a2987e" providerId="ADAL" clId="{B32B9036-5009-4348-878E-64127BFF7ACC}" dt="2020-03-18T05:11:21.518" v="282"/>
          <ac:spMkLst>
            <pc:docMk/>
            <pc:sldMk cId="801188757" sldId="319"/>
            <ac:spMk id="2" creationId="{30410546-A8D3-4CE8-B84C-67BC92BC3D96}"/>
          </ac:spMkLst>
        </pc:spChg>
      </pc:sldChg>
      <pc:sldChg chg="modSp">
        <pc:chgData name="Abdulhameed Hamed Mohammed" userId="72b6c4c3-b8a4-4ddf-b0f7-c9d8b1a2987e" providerId="ADAL" clId="{B32B9036-5009-4348-878E-64127BFF7ACC}" dt="2020-03-18T05:11:21.518" v="282"/>
        <pc:sldMkLst>
          <pc:docMk/>
          <pc:sldMk cId="2510466956" sldId="320"/>
        </pc:sldMkLst>
        <pc:spChg chg="mod">
          <ac:chgData name="Abdulhameed Hamed Mohammed" userId="72b6c4c3-b8a4-4ddf-b0f7-c9d8b1a2987e" providerId="ADAL" clId="{B32B9036-5009-4348-878E-64127BFF7ACC}" dt="2020-03-18T05:11:21.518" v="282"/>
          <ac:spMkLst>
            <pc:docMk/>
            <pc:sldMk cId="2510466956" sldId="320"/>
            <ac:spMk id="2" creationId="{30410546-A8D3-4CE8-B84C-67BC92BC3D96}"/>
          </ac:spMkLst>
        </pc:spChg>
      </pc:sldChg>
      <pc:sldChg chg="modSp">
        <pc:chgData name="Abdulhameed Hamed Mohammed" userId="72b6c4c3-b8a4-4ddf-b0f7-c9d8b1a2987e" providerId="ADAL" clId="{B32B9036-5009-4348-878E-64127BFF7ACC}" dt="2020-03-18T05:11:21.518" v="282"/>
        <pc:sldMkLst>
          <pc:docMk/>
          <pc:sldMk cId="1201709566" sldId="321"/>
        </pc:sldMkLst>
        <pc:spChg chg="mod">
          <ac:chgData name="Abdulhameed Hamed Mohammed" userId="72b6c4c3-b8a4-4ddf-b0f7-c9d8b1a2987e" providerId="ADAL" clId="{B32B9036-5009-4348-878E-64127BFF7ACC}" dt="2020-03-18T05:11:21.518" v="282"/>
          <ac:spMkLst>
            <pc:docMk/>
            <pc:sldMk cId="1201709566" sldId="321"/>
            <ac:spMk id="2" creationId="{30410546-A8D3-4CE8-B84C-67BC92BC3D96}"/>
          </ac:spMkLst>
        </pc:spChg>
      </pc:sldChg>
      <pc:sldChg chg="modSp">
        <pc:chgData name="Abdulhameed Hamed Mohammed" userId="72b6c4c3-b8a4-4ddf-b0f7-c9d8b1a2987e" providerId="ADAL" clId="{B32B9036-5009-4348-878E-64127BFF7ACC}" dt="2020-03-18T05:11:21.518" v="282"/>
        <pc:sldMkLst>
          <pc:docMk/>
          <pc:sldMk cId="2246564117" sldId="322"/>
        </pc:sldMkLst>
        <pc:spChg chg="mod">
          <ac:chgData name="Abdulhameed Hamed Mohammed" userId="72b6c4c3-b8a4-4ddf-b0f7-c9d8b1a2987e" providerId="ADAL" clId="{B32B9036-5009-4348-878E-64127BFF7ACC}" dt="2020-03-18T05:11:21.518" v="282"/>
          <ac:spMkLst>
            <pc:docMk/>
            <pc:sldMk cId="2246564117" sldId="322"/>
            <ac:spMk id="2" creationId="{30410546-A8D3-4CE8-B84C-67BC92BC3D96}"/>
          </ac:spMkLst>
        </pc:spChg>
      </pc:sldChg>
      <pc:sldChg chg="modSp">
        <pc:chgData name="Abdulhameed Hamed Mohammed" userId="72b6c4c3-b8a4-4ddf-b0f7-c9d8b1a2987e" providerId="ADAL" clId="{B32B9036-5009-4348-878E-64127BFF7ACC}" dt="2020-03-18T05:11:21.518" v="282"/>
        <pc:sldMkLst>
          <pc:docMk/>
          <pc:sldMk cId="2005475097" sldId="323"/>
        </pc:sldMkLst>
        <pc:spChg chg="mod">
          <ac:chgData name="Abdulhameed Hamed Mohammed" userId="72b6c4c3-b8a4-4ddf-b0f7-c9d8b1a2987e" providerId="ADAL" clId="{B32B9036-5009-4348-878E-64127BFF7ACC}" dt="2020-03-18T05:11:21.518" v="282"/>
          <ac:spMkLst>
            <pc:docMk/>
            <pc:sldMk cId="2005475097" sldId="323"/>
            <ac:spMk id="2" creationId="{30410546-A8D3-4CE8-B84C-67BC92BC3D96}"/>
          </ac:spMkLst>
        </pc:spChg>
      </pc:sldChg>
      <pc:sldChg chg="modSp">
        <pc:chgData name="Abdulhameed Hamed Mohammed" userId="72b6c4c3-b8a4-4ddf-b0f7-c9d8b1a2987e" providerId="ADAL" clId="{B32B9036-5009-4348-878E-64127BFF7ACC}" dt="2020-03-18T05:11:21.518" v="282"/>
        <pc:sldMkLst>
          <pc:docMk/>
          <pc:sldMk cId="2485959881" sldId="325"/>
        </pc:sldMkLst>
        <pc:spChg chg="mod">
          <ac:chgData name="Abdulhameed Hamed Mohammed" userId="72b6c4c3-b8a4-4ddf-b0f7-c9d8b1a2987e" providerId="ADAL" clId="{B32B9036-5009-4348-878E-64127BFF7ACC}" dt="2020-03-18T05:11:21.518" v="282"/>
          <ac:spMkLst>
            <pc:docMk/>
            <pc:sldMk cId="2485959881" sldId="325"/>
            <ac:spMk id="2" creationId="{30410546-A8D3-4CE8-B84C-67BC92BC3D96}"/>
          </ac:spMkLst>
        </pc:spChg>
      </pc:sldChg>
      <pc:sldChg chg="modSp">
        <pc:chgData name="Abdulhameed Hamed Mohammed" userId="72b6c4c3-b8a4-4ddf-b0f7-c9d8b1a2987e" providerId="ADAL" clId="{B32B9036-5009-4348-878E-64127BFF7ACC}" dt="2020-03-18T05:11:21.518" v="282"/>
        <pc:sldMkLst>
          <pc:docMk/>
          <pc:sldMk cId="1201389839" sldId="341"/>
        </pc:sldMkLst>
        <pc:spChg chg="mod">
          <ac:chgData name="Abdulhameed Hamed Mohammed" userId="72b6c4c3-b8a4-4ddf-b0f7-c9d8b1a2987e" providerId="ADAL" clId="{B32B9036-5009-4348-878E-64127BFF7ACC}" dt="2020-03-18T05:11:21.518" v="282"/>
          <ac:spMkLst>
            <pc:docMk/>
            <pc:sldMk cId="1201389839" sldId="341"/>
            <ac:spMk id="2" creationId="{30410546-A8D3-4CE8-B84C-67BC92BC3D96}"/>
          </ac:spMkLst>
        </pc:spChg>
      </pc:sldChg>
      <pc:sldChg chg="modSp">
        <pc:chgData name="Abdulhameed Hamed Mohammed" userId="72b6c4c3-b8a4-4ddf-b0f7-c9d8b1a2987e" providerId="ADAL" clId="{B32B9036-5009-4348-878E-64127BFF7ACC}" dt="2020-03-18T05:11:21.518" v="282"/>
        <pc:sldMkLst>
          <pc:docMk/>
          <pc:sldMk cId="4134100635" sldId="343"/>
        </pc:sldMkLst>
        <pc:spChg chg="mod">
          <ac:chgData name="Abdulhameed Hamed Mohammed" userId="72b6c4c3-b8a4-4ddf-b0f7-c9d8b1a2987e" providerId="ADAL" clId="{B32B9036-5009-4348-878E-64127BFF7ACC}" dt="2020-03-18T05:11:21.518" v="282"/>
          <ac:spMkLst>
            <pc:docMk/>
            <pc:sldMk cId="4134100635" sldId="343"/>
            <ac:spMk id="2" creationId="{30410546-A8D3-4CE8-B84C-67BC92BC3D96}"/>
          </ac:spMkLst>
        </pc:spChg>
      </pc:sldChg>
      <pc:sldChg chg="modSp">
        <pc:chgData name="Abdulhameed Hamed Mohammed" userId="72b6c4c3-b8a4-4ddf-b0f7-c9d8b1a2987e" providerId="ADAL" clId="{B32B9036-5009-4348-878E-64127BFF7ACC}" dt="2020-03-18T05:11:21.518" v="282"/>
        <pc:sldMkLst>
          <pc:docMk/>
          <pc:sldMk cId="2901739143" sldId="344"/>
        </pc:sldMkLst>
        <pc:spChg chg="mod">
          <ac:chgData name="Abdulhameed Hamed Mohammed" userId="72b6c4c3-b8a4-4ddf-b0f7-c9d8b1a2987e" providerId="ADAL" clId="{B32B9036-5009-4348-878E-64127BFF7ACC}" dt="2020-03-18T05:11:21.518" v="282"/>
          <ac:spMkLst>
            <pc:docMk/>
            <pc:sldMk cId="2901739143" sldId="344"/>
            <ac:spMk id="2" creationId="{30410546-A8D3-4CE8-B84C-67BC92BC3D96}"/>
          </ac:spMkLst>
        </pc:spChg>
      </pc:sldChg>
      <pc:sldChg chg="modSp">
        <pc:chgData name="Abdulhameed Hamed Mohammed" userId="72b6c4c3-b8a4-4ddf-b0f7-c9d8b1a2987e" providerId="ADAL" clId="{B32B9036-5009-4348-878E-64127BFF7ACC}" dt="2020-03-18T05:11:21.518" v="282"/>
        <pc:sldMkLst>
          <pc:docMk/>
          <pc:sldMk cId="2786192574" sldId="348"/>
        </pc:sldMkLst>
        <pc:spChg chg="mod">
          <ac:chgData name="Abdulhameed Hamed Mohammed" userId="72b6c4c3-b8a4-4ddf-b0f7-c9d8b1a2987e" providerId="ADAL" clId="{B32B9036-5009-4348-878E-64127BFF7ACC}" dt="2020-03-18T05:11:21.518" v="282"/>
          <ac:spMkLst>
            <pc:docMk/>
            <pc:sldMk cId="2786192574" sldId="348"/>
            <ac:spMk id="2" creationId="{30410546-A8D3-4CE8-B84C-67BC92BC3D96}"/>
          </ac:spMkLst>
        </pc:spChg>
      </pc:sldChg>
      <pc:sldChg chg="addSp delSp modSp add ord delAnim modAnim">
        <pc:chgData name="Abdulhameed Hamed Mohammed" userId="72b6c4c3-b8a4-4ddf-b0f7-c9d8b1a2987e" providerId="ADAL" clId="{B32B9036-5009-4348-878E-64127BFF7ACC}" dt="2020-03-18T05:21:24.052" v="307"/>
        <pc:sldMkLst>
          <pc:docMk/>
          <pc:sldMk cId="3069728" sldId="355"/>
        </pc:sldMkLst>
        <pc:spChg chg="mod">
          <ac:chgData name="Abdulhameed Hamed Mohammed" userId="72b6c4c3-b8a4-4ddf-b0f7-c9d8b1a2987e" providerId="ADAL" clId="{B32B9036-5009-4348-878E-64127BFF7ACC}" dt="2020-03-18T05:10:54.305" v="281"/>
          <ac:spMkLst>
            <pc:docMk/>
            <pc:sldMk cId="3069728" sldId="355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B32B9036-5009-4348-878E-64127BFF7ACC}" dt="2020-03-18T05:09:52.654" v="263" actId="478"/>
          <ac:spMkLst>
            <pc:docMk/>
            <pc:sldMk cId="3069728" sldId="355"/>
            <ac:spMk id="4" creationId="{DB743E41-F5F0-4C59-AB1C-080F6B88B1DC}"/>
          </ac:spMkLst>
        </pc:spChg>
        <pc:spChg chg="del mod">
          <ac:chgData name="Abdulhameed Hamed Mohammed" userId="72b6c4c3-b8a4-4ddf-b0f7-c9d8b1a2987e" providerId="ADAL" clId="{B32B9036-5009-4348-878E-64127BFF7ACC}" dt="2020-03-18T05:09:52.654" v="263" actId="478"/>
          <ac:spMkLst>
            <pc:docMk/>
            <pc:sldMk cId="3069728" sldId="355"/>
            <ac:spMk id="5" creationId="{FD249582-6F6E-41C0-A079-719AEC5218AD}"/>
          </ac:spMkLst>
        </pc:spChg>
        <pc:spChg chg="add mod">
          <ac:chgData name="Abdulhameed Hamed Mohammed" userId="72b6c4c3-b8a4-4ddf-b0f7-c9d8b1a2987e" providerId="ADAL" clId="{B32B9036-5009-4348-878E-64127BFF7ACC}" dt="2020-03-18T05:09:58.500" v="265" actId="1076"/>
          <ac:spMkLst>
            <pc:docMk/>
            <pc:sldMk cId="3069728" sldId="355"/>
            <ac:spMk id="6" creationId="{9717D788-3278-48B2-8A23-EEC92DA2CA48}"/>
          </ac:spMkLst>
        </pc:spChg>
        <pc:picChg chg="del">
          <ac:chgData name="Abdulhameed Hamed Mohammed" userId="72b6c4c3-b8a4-4ddf-b0f7-c9d8b1a2987e" providerId="ADAL" clId="{B32B9036-5009-4348-878E-64127BFF7ACC}" dt="2020-03-11T09:42:55.064" v="2" actId="478"/>
          <ac:picMkLst>
            <pc:docMk/>
            <pc:sldMk cId="3069728" sldId="355"/>
            <ac:picMk id="6" creationId="{34BC6307-E77F-4372-950A-2B1F65F5DB13}"/>
          </ac:picMkLst>
        </pc:picChg>
        <pc:picChg chg="add mod">
          <ac:chgData name="Abdulhameed Hamed Mohammed" userId="72b6c4c3-b8a4-4ddf-b0f7-c9d8b1a2987e" providerId="ADAL" clId="{B32B9036-5009-4348-878E-64127BFF7ACC}" dt="2020-03-11T09:43:45.895" v="11" actId="1076"/>
          <ac:picMkLst>
            <pc:docMk/>
            <pc:sldMk cId="3069728" sldId="355"/>
            <ac:picMk id="7" creationId="{BA949CE8-FCC5-4884-9D83-17566D03E4CA}"/>
          </ac:picMkLst>
        </pc:picChg>
      </pc:sldChg>
      <pc:sldChg chg="addSp delSp modSp add delAnim modAnim">
        <pc:chgData name="Abdulhameed Hamed Mohammed" userId="72b6c4c3-b8a4-4ddf-b0f7-c9d8b1a2987e" providerId="ADAL" clId="{B32B9036-5009-4348-878E-64127BFF7ACC}" dt="2020-03-18T05:21:58.566" v="312" actId="1076"/>
        <pc:sldMkLst>
          <pc:docMk/>
          <pc:sldMk cId="1841938461" sldId="356"/>
        </pc:sldMkLst>
        <pc:spChg chg="mod">
          <ac:chgData name="Abdulhameed Hamed Mohammed" userId="72b6c4c3-b8a4-4ddf-b0f7-c9d8b1a2987e" providerId="ADAL" clId="{B32B9036-5009-4348-878E-64127BFF7ACC}" dt="2020-03-18T05:21:58.566" v="312" actId="1076"/>
          <ac:spMkLst>
            <pc:docMk/>
            <pc:sldMk cId="1841938461" sldId="356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B32B9036-5009-4348-878E-64127BFF7ACC}" dt="2020-03-18T05:11:52.936" v="283" actId="478"/>
          <ac:spMkLst>
            <pc:docMk/>
            <pc:sldMk cId="1841938461" sldId="356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B32B9036-5009-4348-878E-64127BFF7ACC}" dt="2020-03-18T05:11:52.936" v="283" actId="478"/>
          <ac:spMkLst>
            <pc:docMk/>
            <pc:sldMk cId="1841938461" sldId="356"/>
            <ac:spMk id="5" creationId="{FD249582-6F6E-41C0-A079-719AEC5218AD}"/>
          </ac:spMkLst>
        </pc:spChg>
        <pc:spChg chg="add del mod">
          <ac:chgData name="Abdulhameed Hamed Mohammed" userId="72b6c4c3-b8a4-4ddf-b0f7-c9d8b1a2987e" providerId="ADAL" clId="{B32B9036-5009-4348-878E-64127BFF7ACC}" dt="2020-03-18T05:21:50.472" v="309" actId="478"/>
          <ac:spMkLst>
            <pc:docMk/>
            <pc:sldMk cId="1841938461" sldId="356"/>
            <ac:spMk id="7" creationId="{D491C2D1-28B9-4F65-BF6C-D2E04CF76385}"/>
          </ac:spMkLst>
        </pc:spChg>
        <pc:spChg chg="add mod">
          <ac:chgData name="Abdulhameed Hamed Mohammed" userId="72b6c4c3-b8a4-4ddf-b0f7-c9d8b1a2987e" providerId="ADAL" clId="{B32B9036-5009-4348-878E-64127BFF7ACC}" dt="2020-03-18T05:21:55.014" v="311" actId="1076"/>
          <ac:spMkLst>
            <pc:docMk/>
            <pc:sldMk cId="1841938461" sldId="356"/>
            <ac:spMk id="8" creationId="{A65F842E-4FFB-4D6F-9C13-430F74EF4FFE}"/>
          </ac:spMkLst>
        </pc:spChg>
        <pc:picChg chg="add mod">
          <ac:chgData name="Abdulhameed Hamed Mohammed" userId="72b6c4c3-b8a4-4ddf-b0f7-c9d8b1a2987e" providerId="ADAL" clId="{B32B9036-5009-4348-878E-64127BFF7ACC}" dt="2020-03-12T06:56:15.290" v="20" actId="14100"/>
          <ac:picMkLst>
            <pc:docMk/>
            <pc:sldMk cId="1841938461" sldId="356"/>
            <ac:picMk id="3" creationId="{15806797-52D1-4819-A838-8BEC7EEBE1C4}"/>
          </ac:picMkLst>
        </pc:picChg>
        <pc:picChg chg="add mod">
          <ac:chgData name="Abdulhameed Hamed Mohammed" userId="72b6c4c3-b8a4-4ddf-b0f7-c9d8b1a2987e" providerId="ADAL" clId="{B32B9036-5009-4348-878E-64127BFF7ACC}" dt="2020-03-12T06:56:20.424" v="21" actId="1076"/>
          <ac:picMkLst>
            <pc:docMk/>
            <pc:sldMk cId="1841938461" sldId="356"/>
            <ac:picMk id="6" creationId="{EEB46F6D-0848-47F2-88FA-13FE031053E3}"/>
          </ac:picMkLst>
        </pc:picChg>
        <pc:picChg chg="del">
          <ac:chgData name="Abdulhameed Hamed Mohammed" userId="72b6c4c3-b8a4-4ddf-b0f7-c9d8b1a2987e" providerId="ADAL" clId="{B32B9036-5009-4348-878E-64127BFF7ACC}" dt="2020-03-12T06:55:33.564" v="13" actId="478"/>
          <ac:picMkLst>
            <pc:docMk/>
            <pc:sldMk cId="1841938461" sldId="356"/>
            <ac:picMk id="7" creationId="{BA949CE8-FCC5-4884-9D83-17566D03E4CA}"/>
          </ac:picMkLst>
        </pc:picChg>
      </pc:sldChg>
      <pc:sldChg chg="addSp delSp modSp add delAnim modAnim">
        <pc:chgData name="Abdulhameed Hamed Mohammed" userId="72b6c4c3-b8a4-4ddf-b0f7-c9d8b1a2987e" providerId="ADAL" clId="{B32B9036-5009-4348-878E-64127BFF7ACC}" dt="2020-03-18T05:22:19.564" v="314"/>
        <pc:sldMkLst>
          <pc:docMk/>
          <pc:sldMk cId="1919319666" sldId="357"/>
        </pc:sldMkLst>
        <pc:spChg chg="del mod">
          <ac:chgData name="Abdulhameed Hamed Mohammed" userId="72b6c4c3-b8a4-4ddf-b0f7-c9d8b1a2987e" providerId="ADAL" clId="{B32B9036-5009-4348-878E-64127BFF7ACC}" dt="2020-03-18T05:22:18.345" v="313" actId="478"/>
          <ac:spMkLst>
            <pc:docMk/>
            <pc:sldMk cId="1919319666" sldId="357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B32B9036-5009-4348-878E-64127BFF7ACC}" dt="2020-03-18T05:22:18.345" v="313" actId="478"/>
          <ac:spMkLst>
            <pc:docMk/>
            <pc:sldMk cId="1919319666" sldId="357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B32B9036-5009-4348-878E-64127BFF7ACC}" dt="2020-03-18T05:22:18.345" v="313" actId="478"/>
          <ac:spMkLst>
            <pc:docMk/>
            <pc:sldMk cId="1919319666" sldId="357"/>
            <ac:spMk id="5" creationId="{FD249582-6F6E-41C0-A079-719AEC5218AD}"/>
          </ac:spMkLst>
        </pc:spChg>
        <pc:spChg chg="add">
          <ac:chgData name="Abdulhameed Hamed Mohammed" userId="72b6c4c3-b8a4-4ddf-b0f7-c9d8b1a2987e" providerId="ADAL" clId="{B32B9036-5009-4348-878E-64127BFF7ACC}" dt="2020-03-18T05:22:19.564" v="314"/>
          <ac:spMkLst>
            <pc:docMk/>
            <pc:sldMk cId="1919319666" sldId="357"/>
            <ac:spMk id="11" creationId="{472AE65C-35FB-412B-996D-863960CE70A4}"/>
          </ac:spMkLst>
        </pc:spChg>
        <pc:spChg chg="add">
          <ac:chgData name="Abdulhameed Hamed Mohammed" userId="72b6c4c3-b8a4-4ddf-b0f7-c9d8b1a2987e" providerId="ADAL" clId="{B32B9036-5009-4348-878E-64127BFF7ACC}" dt="2020-03-18T05:22:19.564" v="314"/>
          <ac:spMkLst>
            <pc:docMk/>
            <pc:sldMk cId="1919319666" sldId="357"/>
            <ac:spMk id="12" creationId="{35C87708-5389-4FE6-B943-76154CAF9851}"/>
          </ac:spMkLst>
        </pc:spChg>
        <pc:picChg chg="del">
          <ac:chgData name="Abdulhameed Hamed Mohammed" userId="72b6c4c3-b8a4-4ddf-b0f7-c9d8b1a2987e" providerId="ADAL" clId="{B32B9036-5009-4348-878E-64127BFF7ACC}" dt="2020-03-12T06:58:50.004" v="28" actId="478"/>
          <ac:picMkLst>
            <pc:docMk/>
            <pc:sldMk cId="1919319666" sldId="357"/>
            <ac:picMk id="3" creationId="{15806797-52D1-4819-A838-8BEC7EEBE1C4}"/>
          </ac:picMkLst>
        </pc:picChg>
        <pc:picChg chg="del">
          <ac:chgData name="Abdulhameed Hamed Mohammed" userId="72b6c4c3-b8a4-4ddf-b0f7-c9d8b1a2987e" providerId="ADAL" clId="{B32B9036-5009-4348-878E-64127BFF7ACC}" dt="2020-03-12T06:58:50.004" v="28" actId="478"/>
          <ac:picMkLst>
            <pc:docMk/>
            <pc:sldMk cId="1919319666" sldId="357"/>
            <ac:picMk id="6" creationId="{EEB46F6D-0848-47F2-88FA-13FE031053E3}"/>
          </ac:picMkLst>
        </pc:picChg>
        <pc:picChg chg="add mod">
          <ac:chgData name="Abdulhameed Hamed Mohammed" userId="72b6c4c3-b8a4-4ddf-b0f7-c9d8b1a2987e" providerId="ADAL" clId="{B32B9036-5009-4348-878E-64127BFF7ACC}" dt="2020-03-12T07:04:40.379" v="170" actId="1076"/>
          <ac:picMkLst>
            <pc:docMk/>
            <pc:sldMk cId="1919319666" sldId="357"/>
            <ac:picMk id="7" creationId="{59B471B9-5A29-433F-9DE4-858C92774876}"/>
          </ac:picMkLst>
        </pc:picChg>
        <pc:picChg chg="add mod">
          <ac:chgData name="Abdulhameed Hamed Mohammed" userId="72b6c4c3-b8a4-4ddf-b0f7-c9d8b1a2987e" providerId="ADAL" clId="{B32B9036-5009-4348-878E-64127BFF7ACC}" dt="2020-03-12T07:04:40.379" v="170" actId="1076"/>
          <ac:picMkLst>
            <pc:docMk/>
            <pc:sldMk cId="1919319666" sldId="357"/>
            <ac:picMk id="8" creationId="{F4E41EFB-4505-4A56-8D1B-431761C18FDF}"/>
          </ac:picMkLst>
        </pc:picChg>
        <pc:picChg chg="add mod">
          <ac:chgData name="Abdulhameed Hamed Mohammed" userId="72b6c4c3-b8a4-4ddf-b0f7-c9d8b1a2987e" providerId="ADAL" clId="{B32B9036-5009-4348-878E-64127BFF7ACC}" dt="2020-03-12T07:06:45.544" v="188" actId="1037"/>
          <ac:picMkLst>
            <pc:docMk/>
            <pc:sldMk cId="1919319666" sldId="357"/>
            <ac:picMk id="9" creationId="{93F67EB6-DBD7-45F6-B94B-5FEB7A34AC04}"/>
          </ac:picMkLst>
        </pc:picChg>
        <pc:picChg chg="add mod">
          <ac:chgData name="Abdulhameed Hamed Mohammed" userId="72b6c4c3-b8a4-4ddf-b0f7-c9d8b1a2987e" providerId="ADAL" clId="{B32B9036-5009-4348-878E-64127BFF7ACC}" dt="2020-03-12T07:04:40.379" v="170" actId="1076"/>
          <ac:picMkLst>
            <pc:docMk/>
            <pc:sldMk cId="1919319666" sldId="357"/>
            <ac:picMk id="10" creationId="{6269033F-82F8-49F5-986C-47FB611B8A79}"/>
          </ac:picMkLst>
        </pc:picChg>
      </pc:sldChg>
      <pc:sldChg chg="addSp delSp modSp add del ord delAnim modAnim">
        <pc:chgData name="Abdulhameed Hamed Mohammed" userId="72b6c4c3-b8a4-4ddf-b0f7-c9d8b1a2987e" providerId="ADAL" clId="{B32B9036-5009-4348-878E-64127BFF7ACC}" dt="2020-03-18T05:21:26.487" v="308" actId="2696"/>
        <pc:sldMkLst>
          <pc:docMk/>
          <pc:sldMk cId="3705663465" sldId="358"/>
        </pc:sldMkLst>
        <pc:spChg chg="mod">
          <ac:chgData name="Abdulhameed Hamed Mohammed" userId="72b6c4c3-b8a4-4ddf-b0f7-c9d8b1a2987e" providerId="ADAL" clId="{B32B9036-5009-4348-878E-64127BFF7ACC}" dt="2020-03-18T05:19:10.970" v="293" actId="1076"/>
          <ac:spMkLst>
            <pc:docMk/>
            <pc:sldMk cId="3705663465" sldId="358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B32B9036-5009-4348-878E-64127BFF7ACC}" dt="2020-03-18T05:12:22.648" v="286" actId="478"/>
          <ac:spMkLst>
            <pc:docMk/>
            <pc:sldMk cId="3705663465" sldId="358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B32B9036-5009-4348-878E-64127BFF7ACC}" dt="2020-03-18T05:12:22.648" v="286" actId="478"/>
          <ac:spMkLst>
            <pc:docMk/>
            <pc:sldMk cId="3705663465" sldId="358"/>
            <ac:spMk id="5" creationId="{FD249582-6F6E-41C0-A079-719AEC5218AD}"/>
          </ac:spMkLst>
        </pc:spChg>
        <pc:spChg chg="add mod">
          <ac:chgData name="Abdulhameed Hamed Mohammed" userId="72b6c4c3-b8a4-4ddf-b0f7-c9d8b1a2987e" providerId="ADAL" clId="{B32B9036-5009-4348-878E-64127BFF7ACC}" dt="2020-03-18T05:12:34.397" v="289" actId="1076"/>
          <ac:spMkLst>
            <pc:docMk/>
            <pc:sldMk cId="3705663465" sldId="358"/>
            <ac:spMk id="8" creationId="{DF61A0A7-2AC3-46AE-9EA6-66C4960A6AC5}"/>
          </ac:spMkLst>
        </pc:spChg>
        <pc:picChg chg="add mod ord">
          <ac:chgData name="Abdulhameed Hamed Mohammed" userId="72b6c4c3-b8a4-4ddf-b0f7-c9d8b1a2987e" providerId="ADAL" clId="{B32B9036-5009-4348-878E-64127BFF7ACC}" dt="2020-03-12T07:14:05.621" v="203" actId="1440"/>
          <ac:picMkLst>
            <pc:docMk/>
            <pc:sldMk cId="3705663465" sldId="358"/>
            <ac:picMk id="3" creationId="{128CA803-5812-4452-B908-A46A19146ED2}"/>
          </ac:picMkLst>
        </pc:picChg>
        <pc:picChg chg="add mod">
          <ac:chgData name="Abdulhameed Hamed Mohammed" userId="72b6c4c3-b8a4-4ddf-b0f7-c9d8b1a2987e" providerId="ADAL" clId="{B32B9036-5009-4348-878E-64127BFF7ACC}" dt="2020-03-12T07:14:21.056" v="206" actId="1076"/>
          <ac:picMkLst>
            <pc:docMk/>
            <pc:sldMk cId="3705663465" sldId="358"/>
            <ac:picMk id="6" creationId="{83E55C84-DDF1-4200-8B0B-90FFAC2EF4D1}"/>
          </ac:picMkLst>
        </pc:picChg>
        <pc:picChg chg="del">
          <ac:chgData name="Abdulhameed Hamed Mohammed" userId="72b6c4c3-b8a4-4ddf-b0f7-c9d8b1a2987e" providerId="ADAL" clId="{B32B9036-5009-4348-878E-64127BFF7ACC}" dt="2020-03-12T07:08:10.648" v="190" actId="478"/>
          <ac:picMkLst>
            <pc:docMk/>
            <pc:sldMk cId="3705663465" sldId="358"/>
            <ac:picMk id="7" creationId="{59B471B9-5A29-433F-9DE4-858C92774876}"/>
          </ac:picMkLst>
        </pc:picChg>
        <pc:picChg chg="del">
          <ac:chgData name="Abdulhameed Hamed Mohammed" userId="72b6c4c3-b8a4-4ddf-b0f7-c9d8b1a2987e" providerId="ADAL" clId="{B32B9036-5009-4348-878E-64127BFF7ACC}" dt="2020-03-12T07:08:10.648" v="190" actId="478"/>
          <ac:picMkLst>
            <pc:docMk/>
            <pc:sldMk cId="3705663465" sldId="358"/>
            <ac:picMk id="8" creationId="{F4E41EFB-4505-4A56-8D1B-431761C18FDF}"/>
          </ac:picMkLst>
        </pc:picChg>
        <pc:picChg chg="del">
          <ac:chgData name="Abdulhameed Hamed Mohammed" userId="72b6c4c3-b8a4-4ddf-b0f7-c9d8b1a2987e" providerId="ADAL" clId="{B32B9036-5009-4348-878E-64127BFF7ACC}" dt="2020-03-12T07:08:10.648" v="190" actId="478"/>
          <ac:picMkLst>
            <pc:docMk/>
            <pc:sldMk cId="3705663465" sldId="358"/>
            <ac:picMk id="9" creationId="{93F67EB6-DBD7-45F6-B94B-5FEB7A34AC04}"/>
          </ac:picMkLst>
        </pc:picChg>
        <pc:picChg chg="del">
          <ac:chgData name="Abdulhameed Hamed Mohammed" userId="72b6c4c3-b8a4-4ddf-b0f7-c9d8b1a2987e" providerId="ADAL" clId="{B32B9036-5009-4348-878E-64127BFF7ACC}" dt="2020-03-12T07:08:10.648" v="190" actId="478"/>
          <ac:picMkLst>
            <pc:docMk/>
            <pc:sldMk cId="3705663465" sldId="358"/>
            <ac:picMk id="10" creationId="{6269033F-82F8-49F5-986C-47FB611B8A79}"/>
          </ac:picMkLst>
        </pc:picChg>
        <pc:picChg chg="add">
          <ac:chgData name="Abdulhameed Hamed Mohammed" userId="72b6c4c3-b8a4-4ddf-b0f7-c9d8b1a2987e" providerId="ADAL" clId="{B32B9036-5009-4348-878E-64127BFF7ACC}" dt="2020-03-12T07:15:37.942" v="209"/>
          <ac:picMkLst>
            <pc:docMk/>
            <pc:sldMk cId="3705663465" sldId="358"/>
            <ac:picMk id="11" creationId="{C7F5AE3A-363A-43F7-8BD8-FF2D9C0FCC22}"/>
          </ac:picMkLst>
        </pc:picChg>
      </pc:sldChg>
      <pc:sldChg chg="addSp delSp modSp add delAnim modAnim">
        <pc:chgData name="Abdulhameed Hamed Mohammed" userId="72b6c4c3-b8a4-4ddf-b0f7-c9d8b1a2987e" providerId="ADAL" clId="{B32B9036-5009-4348-878E-64127BFF7ACC}" dt="2020-03-18T05:10:54.305" v="281"/>
        <pc:sldMkLst>
          <pc:docMk/>
          <pc:sldMk cId="282671717" sldId="359"/>
        </pc:sldMkLst>
        <pc:spChg chg="mod">
          <ac:chgData name="Abdulhameed Hamed Mohammed" userId="72b6c4c3-b8a4-4ddf-b0f7-c9d8b1a2987e" providerId="ADAL" clId="{B32B9036-5009-4348-878E-64127BFF7ACC}" dt="2020-03-18T05:10:54.305" v="281"/>
          <ac:spMkLst>
            <pc:docMk/>
            <pc:sldMk cId="282671717" sldId="359"/>
            <ac:spMk id="2" creationId="{30410546-A8D3-4CE8-B84C-67BC92BC3D96}"/>
          </ac:spMkLst>
        </pc:spChg>
        <pc:picChg chg="del">
          <ac:chgData name="Abdulhameed Hamed Mohammed" userId="72b6c4c3-b8a4-4ddf-b0f7-c9d8b1a2987e" providerId="ADAL" clId="{B32B9036-5009-4348-878E-64127BFF7ACC}" dt="2020-03-12T07:18:15.012" v="223" actId="478"/>
          <ac:picMkLst>
            <pc:docMk/>
            <pc:sldMk cId="282671717" sldId="359"/>
            <ac:picMk id="3" creationId="{128CA803-5812-4452-B908-A46A19146ED2}"/>
          </ac:picMkLst>
        </pc:picChg>
        <pc:picChg chg="del">
          <ac:chgData name="Abdulhameed Hamed Mohammed" userId="72b6c4c3-b8a4-4ddf-b0f7-c9d8b1a2987e" providerId="ADAL" clId="{B32B9036-5009-4348-878E-64127BFF7ACC}" dt="2020-03-12T07:18:11.915" v="222" actId="478"/>
          <ac:picMkLst>
            <pc:docMk/>
            <pc:sldMk cId="282671717" sldId="359"/>
            <ac:picMk id="6" creationId="{83E55C84-DDF1-4200-8B0B-90FFAC2EF4D1}"/>
          </ac:picMkLst>
        </pc:picChg>
        <pc:picChg chg="add mod ord">
          <ac:chgData name="Abdulhameed Hamed Mohammed" userId="72b6c4c3-b8a4-4ddf-b0f7-c9d8b1a2987e" providerId="ADAL" clId="{B32B9036-5009-4348-878E-64127BFF7ACC}" dt="2020-03-12T07:20:10.922" v="238" actId="1440"/>
          <ac:picMkLst>
            <pc:docMk/>
            <pc:sldMk cId="282671717" sldId="359"/>
            <ac:picMk id="7" creationId="{43B1DE9C-8328-4CBC-9828-E8A6C1DA2B5C}"/>
          </ac:picMkLst>
        </pc:picChg>
        <pc:picChg chg="add mod">
          <ac:chgData name="Abdulhameed Hamed Mohammed" userId="72b6c4c3-b8a4-4ddf-b0f7-c9d8b1a2987e" providerId="ADAL" clId="{B32B9036-5009-4348-878E-64127BFF7ACC}" dt="2020-03-12T07:18:53.764" v="228" actId="14100"/>
          <ac:picMkLst>
            <pc:docMk/>
            <pc:sldMk cId="282671717" sldId="359"/>
            <ac:picMk id="8" creationId="{61D750DA-75D6-4467-AEAF-C1532E4E2223}"/>
          </ac:picMkLst>
        </pc:picChg>
        <pc:picChg chg="del">
          <ac:chgData name="Abdulhameed Hamed Mohammed" userId="72b6c4c3-b8a4-4ddf-b0f7-c9d8b1a2987e" providerId="ADAL" clId="{B32B9036-5009-4348-878E-64127BFF7ACC}" dt="2020-03-12T07:18:15.012" v="223" actId="478"/>
          <ac:picMkLst>
            <pc:docMk/>
            <pc:sldMk cId="282671717" sldId="359"/>
            <ac:picMk id="11" creationId="{C7F5AE3A-363A-43F7-8BD8-FF2D9C0FCC22}"/>
          </ac:picMkLst>
        </pc:picChg>
      </pc:sldChg>
      <pc:sldChg chg="addSp delSp modSp add delAnim modAnim">
        <pc:chgData name="Abdulhameed Hamed Mohammed" userId="72b6c4c3-b8a4-4ddf-b0f7-c9d8b1a2987e" providerId="ADAL" clId="{B32B9036-5009-4348-878E-64127BFF7ACC}" dt="2020-03-18T05:10:54.305" v="281"/>
        <pc:sldMkLst>
          <pc:docMk/>
          <pc:sldMk cId="2997405343" sldId="360"/>
        </pc:sldMkLst>
        <pc:spChg chg="mod">
          <ac:chgData name="Abdulhameed Hamed Mohammed" userId="72b6c4c3-b8a4-4ddf-b0f7-c9d8b1a2987e" providerId="ADAL" clId="{B32B9036-5009-4348-878E-64127BFF7ACC}" dt="2020-03-18T05:10:54.305" v="281"/>
          <ac:spMkLst>
            <pc:docMk/>
            <pc:sldMk cId="2997405343" sldId="360"/>
            <ac:spMk id="2" creationId="{30410546-A8D3-4CE8-B84C-67BC92BC3D96}"/>
          </ac:spMkLst>
        </pc:spChg>
        <pc:picChg chg="del">
          <ac:chgData name="Abdulhameed Hamed Mohammed" userId="72b6c4c3-b8a4-4ddf-b0f7-c9d8b1a2987e" providerId="ADAL" clId="{B32B9036-5009-4348-878E-64127BFF7ACC}" dt="2020-03-12T07:26:37.997" v="242" actId="478"/>
          <ac:picMkLst>
            <pc:docMk/>
            <pc:sldMk cId="2997405343" sldId="360"/>
            <ac:picMk id="3" creationId="{128CA803-5812-4452-B908-A46A19146ED2}"/>
          </ac:picMkLst>
        </pc:picChg>
        <pc:picChg chg="del">
          <ac:chgData name="Abdulhameed Hamed Mohammed" userId="72b6c4c3-b8a4-4ddf-b0f7-c9d8b1a2987e" providerId="ADAL" clId="{B32B9036-5009-4348-878E-64127BFF7ACC}" dt="2020-03-12T07:26:40.353" v="243" actId="478"/>
          <ac:picMkLst>
            <pc:docMk/>
            <pc:sldMk cId="2997405343" sldId="360"/>
            <ac:picMk id="6" creationId="{83E55C84-DDF1-4200-8B0B-90FFAC2EF4D1}"/>
          </ac:picMkLst>
        </pc:picChg>
        <pc:picChg chg="add mod">
          <ac:chgData name="Abdulhameed Hamed Mohammed" userId="72b6c4c3-b8a4-4ddf-b0f7-c9d8b1a2987e" providerId="ADAL" clId="{B32B9036-5009-4348-878E-64127BFF7ACC}" dt="2020-03-15T10:20:40.507" v="258" actId="1076"/>
          <ac:picMkLst>
            <pc:docMk/>
            <pc:sldMk cId="2997405343" sldId="360"/>
            <ac:picMk id="7" creationId="{E546E484-E95E-4688-934B-E691ED13DC7C}"/>
          </ac:picMkLst>
        </pc:picChg>
        <pc:picChg chg="add mod ord">
          <ac:chgData name="Abdulhameed Hamed Mohammed" userId="72b6c4c3-b8a4-4ddf-b0f7-c9d8b1a2987e" providerId="ADAL" clId="{B32B9036-5009-4348-878E-64127BFF7ACC}" dt="2020-03-15T10:20:14.833" v="253" actId="167"/>
          <ac:picMkLst>
            <pc:docMk/>
            <pc:sldMk cId="2997405343" sldId="360"/>
            <ac:picMk id="9" creationId="{77090159-AB37-4B70-B8A9-74DA829151B4}"/>
          </ac:picMkLst>
        </pc:picChg>
        <pc:picChg chg="del">
          <ac:chgData name="Abdulhameed Hamed Mohammed" userId="72b6c4c3-b8a4-4ddf-b0f7-c9d8b1a2987e" providerId="ADAL" clId="{B32B9036-5009-4348-878E-64127BFF7ACC}" dt="2020-03-12T07:26:37.997" v="242" actId="478"/>
          <ac:picMkLst>
            <pc:docMk/>
            <pc:sldMk cId="2997405343" sldId="360"/>
            <ac:picMk id="11" creationId="{C7F5AE3A-363A-43F7-8BD8-FF2D9C0FCC22}"/>
          </ac:picMkLst>
        </pc:picChg>
      </pc:sldChg>
      <pc:sldChg chg="addSp modSp add ord modAnim">
        <pc:chgData name="Abdulhameed Hamed Mohammed" userId="72b6c4c3-b8a4-4ddf-b0f7-c9d8b1a2987e" providerId="ADAL" clId="{B32B9036-5009-4348-878E-64127BFF7ACC}" dt="2020-03-18T05:19:59.722" v="301" actId="1076"/>
        <pc:sldMkLst>
          <pc:docMk/>
          <pc:sldMk cId="1643655334" sldId="361"/>
        </pc:sldMkLst>
        <pc:spChg chg="add">
          <ac:chgData name="Abdulhameed Hamed Mohammed" userId="72b6c4c3-b8a4-4ddf-b0f7-c9d8b1a2987e" providerId="ADAL" clId="{B32B9036-5009-4348-878E-64127BFF7ACC}" dt="2020-03-18T05:19:45.885" v="299"/>
          <ac:spMkLst>
            <pc:docMk/>
            <pc:sldMk cId="1643655334" sldId="361"/>
            <ac:spMk id="3" creationId="{237A8A88-F65F-4C4A-8121-AFC9346A85DC}"/>
          </ac:spMkLst>
        </pc:spChg>
        <pc:spChg chg="add mod">
          <ac:chgData name="Abdulhameed Hamed Mohammed" userId="72b6c4c3-b8a4-4ddf-b0f7-c9d8b1a2987e" providerId="ADAL" clId="{B32B9036-5009-4348-878E-64127BFF7ACC}" dt="2020-03-18T05:19:59.722" v="301" actId="1076"/>
          <ac:spMkLst>
            <pc:docMk/>
            <pc:sldMk cId="1643655334" sldId="361"/>
            <ac:spMk id="5" creationId="{D9D0D476-3CC2-4317-A44F-5AF2E4BB8268}"/>
          </ac:spMkLst>
        </pc:spChg>
        <pc:picChg chg="mod">
          <ac:chgData name="Abdulhameed Hamed Mohammed" userId="72b6c4c3-b8a4-4ddf-b0f7-c9d8b1a2987e" providerId="ADAL" clId="{B32B9036-5009-4348-878E-64127BFF7ACC}" dt="2020-03-18T05:19:52.201" v="300" actId="1076"/>
          <ac:picMkLst>
            <pc:docMk/>
            <pc:sldMk cId="1643655334" sldId="361"/>
            <ac:picMk id="4" creationId="{D191F184-834D-40D8-B9BC-2BC2F0F87D8B}"/>
          </ac:picMkLst>
        </pc:picChg>
      </pc:sldChg>
      <pc:sldChg chg="addSp delSp modSp add ord modAnim">
        <pc:chgData name="Abdulhameed Hamed Mohammed" userId="72b6c4c3-b8a4-4ddf-b0f7-c9d8b1a2987e" providerId="ADAL" clId="{B32B9036-5009-4348-878E-64127BFF7ACC}" dt="2020-03-18T05:20:37.274" v="306" actId="1076"/>
        <pc:sldMkLst>
          <pc:docMk/>
          <pc:sldMk cId="106104170" sldId="362"/>
        </pc:sldMkLst>
        <pc:spChg chg="mod">
          <ac:chgData name="Abdulhameed Hamed Mohammed" userId="72b6c4c3-b8a4-4ddf-b0f7-c9d8b1a2987e" providerId="ADAL" clId="{B32B9036-5009-4348-878E-64127BFF7ACC}" dt="2020-03-18T05:20:29.839" v="304" actId="1076"/>
          <ac:spMkLst>
            <pc:docMk/>
            <pc:sldMk cId="106104170" sldId="362"/>
            <ac:spMk id="6" creationId="{44E0FC7A-0AE1-4338-9FAD-2EBE4AD316D5}"/>
          </ac:spMkLst>
        </pc:spChg>
        <pc:spChg chg="mod">
          <ac:chgData name="Abdulhameed Hamed Mohammed" userId="72b6c4c3-b8a4-4ddf-b0f7-c9d8b1a2987e" providerId="ADAL" clId="{B32B9036-5009-4348-878E-64127BFF7ACC}" dt="2020-03-18T05:20:29.839" v="304" actId="1076"/>
          <ac:spMkLst>
            <pc:docMk/>
            <pc:sldMk cId="106104170" sldId="362"/>
            <ac:spMk id="7" creationId="{0BFC107B-F84B-4DF3-859E-A75F027BE750}"/>
          </ac:spMkLst>
        </pc:spChg>
        <pc:spChg chg="mod">
          <ac:chgData name="Abdulhameed Hamed Mohammed" userId="72b6c4c3-b8a4-4ddf-b0f7-c9d8b1a2987e" providerId="ADAL" clId="{B32B9036-5009-4348-878E-64127BFF7ACC}" dt="2020-03-18T05:20:29.839" v="304" actId="1076"/>
          <ac:spMkLst>
            <pc:docMk/>
            <pc:sldMk cId="106104170" sldId="362"/>
            <ac:spMk id="8" creationId="{5AE97741-252C-4107-95BB-38459FEE2952}"/>
          </ac:spMkLst>
        </pc:spChg>
        <pc:spChg chg="mod">
          <ac:chgData name="Abdulhameed Hamed Mohammed" userId="72b6c4c3-b8a4-4ddf-b0f7-c9d8b1a2987e" providerId="ADAL" clId="{B32B9036-5009-4348-878E-64127BFF7ACC}" dt="2020-03-18T05:20:29.839" v="304" actId="1076"/>
          <ac:spMkLst>
            <pc:docMk/>
            <pc:sldMk cId="106104170" sldId="362"/>
            <ac:spMk id="9" creationId="{478E8CD5-193E-40F1-ABB7-26F52405B916}"/>
          </ac:spMkLst>
        </pc:spChg>
        <pc:spChg chg="add del">
          <ac:chgData name="Abdulhameed Hamed Mohammed" userId="72b6c4c3-b8a4-4ddf-b0f7-c9d8b1a2987e" providerId="ADAL" clId="{B32B9036-5009-4348-878E-64127BFF7ACC}" dt="2020-03-18T05:20:20.886" v="303"/>
          <ac:spMkLst>
            <pc:docMk/>
            <pc:sldMk cId="106104170" sldId="362"/>
            <ac:spMk id="10" creationId="{586EC4D9-D0F3-4EB0-85BA-19778BFA097E}"/>
          </ac:spMkLst>
        </pc:spChg>
        <pc:spChg chg="add del">
          <ac:chgData name="Abdulhameed Hamed Mohammed" userId="72b6c4c3-b8a4-4ddf-b0f7-c9d8b1a2987e" providerId="ADAL" clId="{B32B9036-5009-4348-878E-64127BFF7ACC}" dt="2020-03-18T05:20:20.886" v="303"/>
          <ac:spMkLst>
            <pc:docMk/>
            <pc:sldMk cId="106104170" sldId="362"/>
            <ac:spMk id="11" creationId="{E139E5A4-DF2C-484A-91CA-A97627D41B77}"/>
          </ac:spMkLst>
        </pc:spChg>
        <pc:spChg chg="add">
          <ac:chgData name="Abdulhameed Hamed Mohammed" userId="72b6c4c3-b8a4-4ddf-b0f7-c9d8b1a2987e" providerId="ADAL" clId="{B32B9036-5009-4348-878E-64127BFF7ACC}" dt="2020-03-18T05:20:31.645" v="305"/>
          <ac:spMkLst>
            <pc:docMk/>
            <pc:sldMk cId="106104170" sldId="362"/>
            <ac:spMk id="12" creationId="{8BB95F54-54E5-479C-B579-3029752A8494}"/>
          </ac:spMkLst>
        </pc:spChg>
        <pc:spChg chg="add mod">
          <ac:chgData name="Abdulhameed Hamed Mohammed" userId="72b6c4c3-b8a4-4ddf-b0f7-c9d8b1a2987e" providerId="ADAL" clId="{B32B9036-5009-4348-878E-64127BFF7ACC}" dt="2020-03-18T05:20:37.274" v="306" actId="1076"/>
          <ac:spMkLst>
            <pc:docMk/>
            <pc:sldMk cId="106104170" sldId="362"/>
            <ac:spMk id="13" creationId="{9AD73687-D915-495A-9F06-99BB6C459219}"/>
          </ac:spMkLst>
        </pc:spChg>
        <pc:picChg chg="mod">
          <ac:chgData name="Abdulhameed Hamed Mohammed" userId="72b6c4c3-b8a4-4ddf-b0f7-c9d8b1a2987e" providerId="ADAL" clId="{B32B9036-5009-4348-878E-64127BFF7ACC}" dt="2020-03-18T05:20:29.839" v="304" actId="1076"/>
          <ac:picMkLst>
            <pc:docMk/>
            <pc:sldMk cId="106104170" sldId="362"/>
            <ac:picMk id="4" creationId="{D191F184-834D-40D8-B9BC-2BC2F0F87D8B}"/>
          </ac:picMkLst>
        </pc:picChg>
      </pc:sldChg>
      <pc:sldChg chg="addSp modSp add modAnim">
        <pc:chgData name="Abdulhameed Hamed Mohammed" userId="72b6c4c3-b8a4-4ddf-b0f7-c9d8b1a2987e" providerId="ADAL" clId="{B32B9036-5009-4348-878E-64127BFF7ACC}" dt="2020-03-18T05:19:34.775" v="298" actId="1076"/>
        <pc:sldMkLst>
          <pc:docMk/>
          <pc:sldMk cId="2340807811" sldId="363"/>
        </pc:sldMkLst>
        <pc:spChg chg="add">
          <ac:chgData name="Abdulhameed Hamed Mohammed" userId="72b6c4c3-b8a4-4ddf-b0f7-c9d8b1a2987e" providerId="ADAL" clId="{B32B9036-5009-4348-878E-64127BFF7ACC}" dt="2020-03-18T05:19:27.324" v="297"/>
          <ac:spMkLst>
            <pc:docMk/>
            <pc:sldMk cId="2340807811" sldId="363"/>
            <ac:spMk id="10" creationId="{A6B9CBB4-3EB2-4802-8A06-6A3237FC77F7}"/>
          </ac:spMkLst>
        </pc:spChg>
        <pc:spChg chg="add mod">
          <ac:chgData name="Abdulhameed Hamed Mohammed" userId="72b6c4c3-b8a4-4ddf-b0f7-c9d8b1a2987e" providerId="ADAL" clId="{B32B9036-5009-4348-878E-64127BFF7ACC}" dt="2020-03-18T05:19:34.775" v="298" actId="1076"/>
          <ac:spMkLst>
            <pc:docMk/>
            <pc:sldMk cId="2340807811" sldId="363"/>
            <ac:spMk id="11" creationId="{689B54F0-6DE4-4E48-9DB4-C98FD1584848}"/>
          </ac:spMkLst>
        </pc:spChg>
        <pc:picChg chg="mod">
          <ac:chgData name="Abdulhameed Hamed Mohammed" userId="72b6c4c3-b8a4-4ddf-b0f7-c9d8b1a2987e" providerId="ADAL" clId="{B32B9036-5009-4348-878E-64127BFF7ACC}" dt="2020-03-18T05:19:25.619" v="296" actId="1076"/>
          <ac:picMkLst>
            <pc:docMk/>
            <pc:sldMk cId="2340807811" sldId="363"/>
            <ac:picMk id="9" creationId="{73A80B31-EA83-4A2B-B4B1-7A1DB68F37BF}"/>
          </ac:picMkLst>
        </pc:picChg>
      </pc:sldChg>
    </pc:docChg>
  </pc:docChgLst>
  <pc:docChgLst>
    <pc:chgData name="Mahmoud Sudqi Alzoul" userId="S::740547135@moe.bh::65a687f8-c663-48a4-a158-bcdaac6d847d" providerId="AD" clId="Web-{1D6B6686-327E-4239-A1CE-60F20031CBC1}"/>
    <pc:docChg chg="modSld">
      <pc:chgData name="Mahmoud Sudqi Alzoul" userId="S::740547135@moe.bh::65a687f8-c663-48a4-a158-bcdaac6d847d" providerId="AD" clId="Web-{1D6B6686-327E-4239-A1CE-60F20031CBC1}" dt="2020-03-23T08:06:01.695" v="1" actId="20577"/>
      <pc:docMkLst>
        <pc:docMk/>
      </pc:docMkLst>
      <pc:sldChg chg="modSp">
        <pc:chgData name="Mahmoud Sudqi Alzoul" userId="S::740547135@moe.bh::65a687f8-c663-48a4-a158-bcdaac6d847d" providerId="AD" clId="Web-{1D6B6686-327E-4239-A1CE-60F20031CBC1}" dt="2020-03-23T08:06:01.695" v="1" actId="20577"/>
        <pc:sldMkLst>
          <pc:docMk/>
          <pc:sldMk cId="2823417829" sldId="376"/>
        </pc:sldMkLst>
        <pc:spChg chg="mod">
          <ac:chgData name="Mahmoud Sudqi Alzoul" userId="S::740547135@moe.bh::65a687f8-c663-48a4-a158-bcdaac6d847d" providerId="AD" clId="Web-{1D6B6686-327E-4239-A1CE-60F20031CBC1}" dt="2020-03-23T08:06:01.695" v="1" actId="20577"/>
          <ac:spMkLst>
            <pc:docMk/>
            <pc:sldMk cId="2823417829" sldId="376"/>
            <ac:spMk id="4" creationId="{9AD73687-D915-495A-9F06-99BB6C459219}"/>
          </ac:spMkLst>
        </pc:spChg>
      </pc:sldChg>
    </pc:docChg>
  </pc:docChgLst>
  <pc:docChgLst>
    <pc:chgData name="Abdulhameed Hamed Mohammed" userId="72b6c4c3-b8a4-4ddf-b0f7-c9d8b1a2987e" providerId="ADAL" clId="{D6E4F942-0770-4C92-8155-1435873C1C93}"/>
    <pc:docChg chg="custSel modSld">
      <pc:chgData name="Abdulhameed Hamed Mohammed" userId="72b6c4c3-b8a4-4ddf-b0f7-c9d8b1a2987e" providerId="ADAL" clId="{D6E4F942-0770-4C92-8155-1435873C1C93}" dt="2020-03-23T11:10:04.351" v="53" actId="478"/>
      <pc:docMkLst>
        <pc:docMk/>
      </pc:docMkLst>
      <pc:sldChg chg="addSp delSp modSp delAnim modAnim">
        <pc:chgData name="Abdulhameed Hamed Mohammed" userId="72b6c4c3-b8a4-4ddf-b0f7-c9d8b1a2987e" providerId="ADAL" clId="{D6E4F942-0770-4C92-8155-1435873C1C93}" dt="2020-03-23T11:10:04.351" v="53" actId="478"/>
        <pc:sldMkLst>
          <pc:docMk/>
          <pc:sldMk cId="3069728" sldId="355"/>
        </pc:sldMkLst>
        <pc:picChg chg="add del mod">
          <ac:chgData name="Abdulhameed Hamed Mohammed" userId="72b6c4c3-b8a4-4ddf-b0f7-c9d8b1a2987e" providerId="ADAL" clId="{D6E4F942-0770-4C92-8155-1435873C1C93}" dt="2020-03-23T11:10:04.351" v="53" actId="478"/>
          <ac:picMkLst>
            <pc:docMk/>
            <pc:sldMk cId="3069728" sldId="355"/>
            <ac:picMk id="3" creationId="{85C0E7B9-E77F-459B-B3F7-0D7C56DF5D7B}"/>
          </ac:picMkLst>
        </pc:picChg>
      </pc:sldChg>
      <pc:sldChg chg="addSp modSp modAnim">
        <pc:chgData name="Abdulhameed Hamed Mohammed" userId="72b6c4c3-b8a4-4ddf-b0f7-c9d8b1a2987e" providerId="ADAL" clId="{D6E4F942-0770-4C92-8155-1435873C1C93}" dt="2020-03-23T11:03:35.574" v="25"/>
        <pc:sldMkLst>
          <pc:docMk/>
          <pc:sldMk cId="1841938461" sldId="356"/>
        </pc:sldMkLst>
        <pc:picChg chg="add mod">
          <ac:chgData name="Abdulhameed Hamed Mohammed" userId="72b6c4c3-b8a4-4ddf-b0f7-c9d8b1a2987e" providerId="ADAL" clId="{D6E4F942-0770-4C92-8155-1435873C1C93}" dt="2020-03-23T11:03:25.547" v="24"/>
          <ac:picMkLst>
            <pc:docMk/>
            <pc:sldMk cId="1841938461" sldId="356"/>
            <ac:picMk id="3" creationId="{4AE0DE1B-89DF-4BDE-A3A6-E87B2536B1B7}"/>
          </ac:picMkLst>
        </pc:picChg>
      </pc:sldChg>
      <pc:sldChg chg="addSp modSp modAnim">
        <pc:chgData name="Abdulhameed Hamed Mohammed" userId="72b6c4c3-b8a4-4ddf-b0f7-c9d8b1a2987e" providerId="ADAL" clId="{D6E4F942-0770-4C92-8155-1435873C1C93}" dt="2020-03-23T11:03:44.618" v="26"/>
        <pc:sldMkLst>
          <pc:docMk/>
          <pc:sldMk cId="1919319666" sldId="357"/>
        </pc:sldMkLst>
        <pc:picChg chg="add mod">
          <ac:chgData name="Abdulhameed Hamed Mohammed" userId="72b6c4c3-b8a4-4ddf-b0f7-c9d8b1a2987e" providerId="ADAL" clId="{D6E4F942-0770-4C92-8155-1435873C1C93}" dt="2020-03-23T11:03:44.618" v="26"/>
          <ac:picMkLst>
            <pc:docMk/>
            <pc:sldMk cId="1919319666" sldId="357"/>
            <ac:picMk id="3" creationId="{7347E23F-FD66-45E8-83DD-56158ABAC2B1}"/>
          </ac:picMkLst>
        </pc:picChg>
      </pc:sldChg>
      <pc:sldChg chg="addSp modSp modAnim">
        <pc:chgData name="Abdulhameed Hamed Mohammed" userId="72b6c4c3-b8a4-4ddf-b0f7-c9d8b1a2987e" providerId="ADAL" clId="{D6E4F942-0770-4C92-8155-1435873C1C93}" dt="2020-03-23T11:04:17.341" v="30"/>
        <pc:sldMkLst>
          <pc:docMk/>
          <pc:sldMk cId="2997405343" sldId="360"/>
        </pc:sldMkLst>
        <pc:picChg chg="add mod">
          <ac:chgData name="Abdulhameed Hamed Mohammed" userId="72b6c4c3-b8a4-4ddf-b0f7-c9d8b1a2987e" providerId="ADAL" clId="{D6E4F942-0770-4C92-8155-1435873C1C93}" dt="2020-03-23T11:04:17.341" v="30"/>
          <ac:picMkLst>
            <pc:docMk/>
            <pc:sldMk cId="2997405343" sldId="360"/>
            <ac:picMk id="3" creationId="{7CE78374-A95A-43CD-A923-95CF01FC6918}"/>
          </ac:picMkLst>
        </pc:picChg>
      </pc:sldChg>
      <pc:sldChg chg="addSp modSp modAnim">
        <pc:chgData name="Abdulhameed Hamed Mohammed" userId="72b6c4c3-b8a4-4ddf-b0f7-c9d8b1a2987e" providerId="ADAL" clId="{D6E4F942-0770-4C92-8155-1435873C1C93}" dt="2020-03-23T10:58:19.759" v="8"/>
        <pc:sldMkLst>
          <pc:docMk/>
          <pc:sldMk cId="1643655334" sldId="361"/>
        </pc:sldMkLst>
        <pc:picChg chg="add mod">
          <ac:chgData name="Abdulhameed Hamed Mohammed" userId="72b6c4c3-b8a4-4ddf-b0f7-c9d8b1a2987e" providerId="ADAL" clId="{D6E4F942-0770-4C92-8155-1435873C1C93}" dt="2020-03-23T10:58:14.874" v="7"/>
          <ac:picMkLst>
            <pc:docMk/>
            <pc:sldMk cId="1643655334" sldId="361"/>
            <ac:picMk id="2" creationId="{71409FBF-3C58-4015-907B-79385CE17DE0}"/>
          </ac:picMkLst>
        </pc:picChg>
      </pc:sldChg>
      <pc:sldChg chg="addSp modSp modAnim">
        <pc:chgData name="Abdulhameed Hamed Mohammed" userId="72b6c4c3-b8a4-4ddf-b0f7-c9d8b1a2987e" providerId="ADAL" clId="{D6E4F942-0770-4C92-8155-1435873C1C93}" dt="2020-03-23T10:57:55.167" v="4" actId="1076"/>
        <pc:sldMkLst>
          <pc:docMk/>
          <pc:sldMk cId="2458140317" sldId="364"/>
        </pc:sldMkLst>
        <pc:picChg chg="add mod">
          <ac:chgData name="Abdulhameed Hamed Mohammed" userId="72b6c4c3-b8a4-4ddf-b0f7-c9d8b1a2987e" providerId="ADAL" clId="{D6E4F942-0770-4C92-8155-1435873C1C93}" dt="2020-03-23T10:57:55.167" v="4" actId="1076"/>
          <ac:picMkLst>
            <pc:docMk/>
            <pc:sldMk cId="2458140317" sldId="364"/>
            <ac:picMk id="2" creationId="{9618AA59-27DC-4FE8-99DA-80636CE2673F}"/>
          </ac:picMkLst>
        </pc:picChg>
      </pc:sldChg>
      <pc:sldChg chg="addSp modSp modAnim">
        <pc:chgData name="Abdulhameed Hamed Mohammed" userId="72b6c4c3-b8a4-4ddf-b0f7-c9d8b1a2987e" providerId="ADAL" clId="{D6E4F942-0770-4C92-8155-1435873C1C93}" dt="2020-03-23T10:58:08.718" v="6"/>
        <pc:sldMkLst>
          <pc:docMk/>
          <pc:sldMk cId="3194879355" sldId="365"/>
        </pc:sldMkLst>
        <pc:picChg chg="add mod">
          <ac:chgData name="Abdulhameed Hamed Mohammed" userId="72b6c4c3-b8a4-4ddf-b0f7-c9d8b1a2987e" providerId="ADAL" clId="{D6E4F942-0770-4C92-8155-1435873C1C93}" dt="2020-03-23T10:58:02.475" v="5"/>
          <ac:picMkLst>
            <pc:docMk/>
            <pc:sldMk cId="3194879355" sldId="365"/>
            <ac:picMk id="2" creationId="{580603EE-86D7-4D6B-B8BA-4D0030E07693}"/>
          </ac:picMkLst>
        </pc:picChg>
      </pc:sldChg>
      <pc:sldChg chg="addSp modSp modAnim">
        <pc:chgData name="Abdulhameed Hamed Mohammed" userId="72b6c4c3-b8a4-4ddf-b0f7-c9d8b1a2987e" providerId="ADAL" clId="{D6E4F942-0770-4C92-8155-1435873C1C93}" dt="2020-03-23T11:02:02.472" v="20"/>
        <pc:sldMkLst>
          <pc:docMk/>
          <pc:sldMk cId="2457591301" sldId="367"/>
        </pc:sldMkLst>
        <pc:picChg chg="add mod">
          <ac:chgData name="Abdulhameed Hamed Mohammed" userId="72b6c4c3-b8a4-4ddf-b0f7-c9d8b1a2987e" providerId="ADAL" clId="{D6E4F942-0770-4C92-8155-1435873C1C93}" dt="2020-03-23T10:58:42.763" v="11"/>
          <ac:picMkLst>
            <pc:docMk/>
            <pc:sldMk cId="2457591301" sldId="367"/>
            <ac:picMk id="2" creationId="{FAF41AD9-2A2C-40A3-9AF5-D626E8420CBD}"/>
          </ac:picMkLst>
        </pc:picChg>
        <pc:picChg chg="add mod">
          <ac:chgData name="Abdulhameed Hamed Mohammed" userId="72b6c4c3-b8a4-4ddf-b0f7-c9d8b1a2987e" providerId="ADAL" clId="{D6E4F942-0770-4C92-8155-1435873C1C93}" dt="2020-03-23T10:58:57.256" v="13"/>
          <ac:picMkLst>
            <pc:docMk/>
            <pc:sldMk cId="2457591301" sldId="367"/>
            <ac:picMk id="3" creationId="{0F3D69CD-EB6A-450E-BE07-F90B64F8E669}"/>
          </ac:picMkLst>
        </pc:picChg>
      </pc:sldChg>
      <pc:sldChg chg="addSp modSp modAnim">
        <pc:chgData name="Abdulhameed Hamed Mohammed" userId="72b6c4c3-b8a4-4ddf-b0f7-c9d8b1a2987e" providerId="ADAL" clId="{D6E4F942-0770-4C92-8155-1435873C1C93}" dt="2020-03-23T10:58:31.310" v="10"/>
        <pc:sldMkLst>
          <pc:docMk/>
          <pc:sldMk cId="1513860942" sldId="368"/>
        </pc:sldMkLst>
        <pc:picChg chg="add mod">
          <ac:chgData name="Abdulhameed Hamed Mohammed" userId="72b6c4c3-b8a4-4ddf-b0f7-c9d8b1a2987e" providerId="ADAL" clId="{D6E4F942-0770-4C92-8155-1435873C1C93}" dt="2020-03-23T10:58:26.194" v="9"/>
          <ac:picMkLst>
            <pc:docMk/>
            <pc:sldMk cId="1513860942" sldId="368"/>
            <ac:picMk id="3" creationId="{C7AA42E4-7CD3-4BC8-83DE-6F71E4FC71A2}"/>
          </ac:picMkLst>
        </pc:picChg>
      </pc:sldChg>
      <pc:sldChg chg="addSp modSp modAnim">
        <pc:chgData name="Abdulhameed Hamed Mohammed" userId="72b6c4c3-b8a4-4ddf-b0f7-c9d8b1a2987e" providerId="ADAL" clId="{D6E4F942-0770-4C92-8155-1435873C1C93}" dt="2020-03-23T10:59:15.218" v="15"/>
        <pc:sldMkLst>
          <pc:docMk/>
          <pc:sldMk cId="4071467543" sldId="370"/>
        </pc:sldMkLst>
        <pc:picChg chg="add mod">
          <ac:chgData name="Abdulhameed Hamed Mohammed" userId="72b6c4c3-b8a4-4ddf-b0f7-c9d8b1a2987e" providerId="ADAL" clId="{D6E4F942-0770-4C92-8155-1435873C1C93}" dt="2020-03-23T10:59:15.218" v="15"/>
          <ac:picMkLst>
            <pc:docMk/>
            <pc:sldMk cId="4071467543" sldId="370"/>
            <ac:picMk id="2" creationId="{19792863-DDE2-4757-8BB7-ECA662750AC2}"/>
          </ac:picMkLst>
        </pc:picChg>
      </pc:sldChg>
      <pc:sldChg chg="addSp modSp modAnim">
        <pc:chgData name="Abdulhameed Hamed Mohammed" userId="72b6c4c3-b8a4-4ddf-b0f7-c9d8b1a2987e" providerId="ADAL" clId="{D6E4F942-0770-4C92-8155-1435873C1C93}" dt="2020-03-23T11:02:48.409" v="21"/>
        <pc:sldMkLst>
          <pc:docMk/>
          <pc:sldMk cId="537207900" sldId="373"/>
        </pc:sldMkLst>
        <pc:picChg chg="add mod">
          <ac:chgData name="Abdulhameed Hamed Mohammed" userId="72b6c4c3-b8a4-4ddf-b0f7-c9d8b1a2987e" providerId="ADAL" clId="{D6E4F942-0770-4C92-8155-1435873C1C93}" dt="2020-03-23T11:02:48.409" v="21"/>
          <ac:picMkLst>
            <pc:docMk/>
            <pc:sldMk cId="537207900" sldId="373"/>
            <ac:picMk id="3" creationId="{DEFE50B9-B6AE-40F4-8AF6-0FCA0B0135DB}"/>
          </ac:picMkLst>
        </pc:picChg>
      </pc:sldChg>
      <pc:sldChg chg="addSp modSp modAnim">
        <pc:chgData name="Abdulhameed Hamed Mohammed" userId="72b6c4c3-b8a4-4ddf-b0f7-c9d8b1a2987e" providerId="ADAL" clId="{D6E4F942-0770-4C92-8155-1435873C1C93}" dt="2020-03-23T11:04:08.967" v="29"/>
        <pc:sldMkLst>
          <pc:docMk/>
          <pc:sldMk cId="2840433812" sldId="375"/>
        </pc:sldMkLst>
        <pc:picChg chg="add mod">
          <ac:chgData name="Abdulhameed Hamed Mohammed" userId="72b6c4c3-b8a4-4ddf-b0f7-c9d8b1a2987e" providerId="ADAL" clId="{D6E4F942-0770-4C92-8155-1435873C1C93}" dt="2020-03-23T11:03:54.402" v="27"/>
          <ac:picMkLst>
            <pc:docMk/>
            <pc:sldMk cId="2840433812" sldId="375"/>
            <ac:picMk id="4" creationId="{84CEAFE5-51E9-4736-89FC-0F406D1F4518}"/>
          </ac:picMkLst>
        </pc:picChg>
      </pc:sldChg>
      <pc:sldChg chg="addSp modSp modAnim">
        <pc:chgData name="Abdulhameed Hamed Mohammed" userId="72b6c4c3-b8a4-4ddf-b0f7-c9d8b1a2987e" providerId="ADAL" clId="{D6E4F942-0770-4C92-8155-1435873C1C93}" dt="2020-03-23T11:03:01.599" v="23"/>
        <pc:sldMkLst>
          <pc:docMk/>
          <pc:sldMk cId="2823417829" sldId="376"/>
        </pc:sldMkLst>
        <pc:picChg chg="add mod">
          <ac:chgData name="Abdulhameed Hamed Mohammed" userId="72b6c4c3-b8a4-4ddf-b0f7-c9d8b1a2987e" providerId="ADAL" clId="{D6E4F942-0770-4C92-8155-1435873C1C93}" dt="2020-03-23T11:02:53.545" v="22"/>
          <ac:picMkLst>
            <pc:docMk/>
            <pc:sldMk cId="2823417829" sldId="376"/>
            <ac:picMk id="2" creationId="{C0E736AF-E8D9-43B1-B12D-DC17B40BF797}"/>
          </ac:picMkLst>
        </pc:picChg>
      </pc:sldChg>
      <pc:sldChg chg="addSp modSp modAnim">
        <pc:chgData name="Abdulhameed Hamed Mohammed" userId="72b6c4c3-b8a4-4ddf-b0f7-c9d8b1a2987e" providerId="ADAL" clId="{D6E4F942-0770-4C92-8155-1435873C1C93}" dt="2020-03-23T11:04:34.521" v="32"/>
        <pc:sldMkLst>
          <pc:docMk/>
          <pc:sldMk cId="78030520" sldId="377"/>
        </pc:sldMkLst>
        <pc:picChg chg="add mod">
          <ac:chgData name="Abdulhameed Hamed Mohammed" userId="72b6c4c3-b8a4-4ddf-b0f7-c9d8b1a2987e" providerId="ADAL" clId="{D6E4F942-0770-4C92-8155-1435873C1C93}" dt="2020-03-23T11:04:34.521" v="32"/>
          <ac:picMkLst>
            <pc:docMk/>
            <pc:sldMk cId="78030520" sldId="377"/>
            <ac:picMk id="2" creationId="{AA25C427-7C74-454F-909E-702836663903}"/>
          </ac:picMkLst>
        </pc:picChg>
      </pc:sldChg>
      <pc:sldChg chg="addSp modSp modAnim">
        <pc:chgData name="Abdulhameed Hamed Mohammed" userId="72b6c4c3-b8a4-4ddf-b0f7-c9d8b1a2987e" providerId="ADAL" clId="{D6E4F942-0770-4C92-8155-1435873C1C93}" dt="2020-03-23T11:04:57.614" v="35"/>
        <pc:sldMkLst>
          <pc:docMk/>
          <pc:sldMk cId="2936460026" sldId="382"/>
        </pc:sldMkLst>
        <pc:picChg chg="add mod">
          <ac:chgData name="Abdulhameed Hamed Mohammed" userId="72b6c4c3-b8a4-4ddf-b0f7-c9d8b1a2987e" providerId="ADAL" clId="{D6E4F942-0770-4C92-8155-1435873C1C93}" dt="2020-03-23T11:04:57.614" v="35"/>
          <ac:picMkLst>
            <pc:docMk/>
            <pc:sldMk cId="2936460026" sldId="382"/>
            <ac:picMk id="2" creationId="{F1110883-0722-45C9-A618-DB9C6CE8D603}"/>
          </ac:picMkLst>
        </pc:picChg>
      </pc:sldChg>
      <pc:sldChg chg="addSp modSp modAnim">
        <pc:chgData name="Abdulhameed Hamed Mohammed" userId="72b6c4c3-b8a4-4ddf-b0f7-c9d8b1a2987e" providerId="ADAL" clId="{D6E4F942-0770-4C92-8155-1435873C1C93}" dt="2020-03-23T11:05:04.121" v="36"/>
        <pc:sldMkLst>
          <pc:docMk/>
          <pc:sldMk cId="4185968707" sldId="383"/>
        </pc:sldMkLst>
        <pc:picChg chg="add mod">
          <ac:chgData name="Abdulhameed Hamed Mohammed" userId="72b6c4c3-b8a4-4ddf-b0f7-c9d8b1a2987e" providerId="ADAL" clId="{D6E4F942-0770-4C92-8155-1435873C1C93}" dt="2020-03-23T11:05:04.121" v="36"/>
          <ac:picMkLst>
            <pc:docMk/>
            <pc:sldMk cId="4185968707" sldId="383"/>
            <ac:picMk id="5" creationId="{FDBEC35A-C135-4334-91EF-7ED1CC5261B8}"/>
          </ac:picMkLst>
        </pc:picChg>
      </pc:sldChg>
      <pc:sldChg chg="addSp modSp modAnim">
        <pc:chgData name="Abdulhameed Hamed Mohammed" userId="72b6c4c3-b8a4-4ddf-b0f7-c9d8b1a2987e" providerId="ADAL" clId="{D6E4F942-0770-4C92-8155-1435873C1C93}" dt="2020-03-23T11:05:18.071" v="38" actId="1076"/>
        <pc:sldMkLst>
          <pc:docMk/>
          <pc:sldMk cId="752617867" sldId="386"/>
        </pc:sldMkLst>
        <pc:picChg chg="add mod">
          <ac:chgData name="Abdulhameed Hamed Mohammed" userId="72b6c4c3-b8a4-4ddf-b0f7-c9d8b1a2987e" providerId="ADAL" clId="{D6E4F942-0770-4C92-8155-1435873C1C93}" dt="2020-03-23T11:05:18.071" v="38" actId="1076"/>
          <ac:picMkLst>
            <pc:docMk/>
            <pc:sldMk cId="752617867" sldId="386"/>
            <ac:picMk id="2" creationId="{482E3D89-DD89-41AD-9A9E-E06AD32002B4}"/>
          </ac:picMkLst>
        </pc:picChg>
      </pc:sldChg>
      <pc:sldChg chg="addSp modSp modAnim">
        <pc:chgData name="Abdulhameed Hamed Mohammed" userId="72b6c4c3-b8a4-4ddf-b0f7-c9d8b1a2987e" providerId="ADAL" clId="{D6E4F942-0770-4C92-8155-1435873C1C93}" dt="2020-03-23T11:04:50.184" v="34"/>
        <pc:sldMkLst>
          <pc:docMk/>
          <pc:sldMk cId="2313117671" sldId="388"/>
        </pc:sldMkLst>
        <pc:picChg chg="add mod">
          <ac:chgData name="Abdulhameed Hamed Mohammed" userId="72b6c4c3-b8a4-4ddf-b0f7-c9d8b1a2987e" providerId="ADAL" clId="{D6E4F942-0770-4C92-8155-1435873C1C93}" dt="2020-03-23T11:04:50.184" v="34"/>
          <ac:picMkLst>
            <pc:docMk/>
            <pc:sldMk cId="2313117671" sldId="388"/>
            <ac:picMk id="2" creationId="{C112CC2D-8D6E-4F9A-B5E0-FF93DB939219}"/>
          </ac:picMkLst>
        </pc:picChg>
      </pc:sldChg>
      <pc:sldChg chg="addSp modSp modAnim">
        <pc:chgData name="Abdulhameed Hamed Mohammed" userId="72b6c4c3-b8a4-4ddf-b0f7-c9d8b1a2987e" providerId="ADAL" clId="{D6E4F942-0770-4C92-8155-1435873C1C93}" dt="2020-03-23T11:05:26.146" v="39"/>
        <pc:sldMkLst>
          <pc:docMk/>
          <pc:sldMk cId="2647685511" sldId="389"/>
        </pc:sldMkLst>
        <pc:picChg chg="add mod">
          <ac:chgData name="Abdulhameed Hamed Mohammed" userId="72b6c4c3-b8a4-4ddf-b0f7-c9d8b1a2987e" providerId="ADAL" clId="{D6E4F942-0770-4C92-8155-1435873C1C93}" dt="2020-03-23T11:05:26.146" v="39"/>
          <ac:picMkLst>
            <pc:docMk/>
            <pc:sldMk cId="2647685511" sldId="389"/>
            <ac:picMk id="2" creationId="{233A6872-9259-4601-9EF1-ABED59A4BBFB}"/>
          </ac:picMkLst>
        </pc:picChg>
      </pc:sldChg>
      <pc:sldChg chg="addSp modSp modAnim">
        <pc:chgData name="Abdulhameed Hamed Mohammed" userId="72b6c4c3-b8a4-4ddf-b0f7-c9d8b1a2987e" providerId="ADAL" clId="{D6E4F942-0770-4C92-8155-1435873C1C93}" dt="2020-03-23T11:04:26.769" v="31"/>
        <pc:sldMkLst>
          <pc:docMk/>
          <pc:sldMk cId="2909369696" sldId="391"/>
        </pc:sldMkLst>
        <pc:picChg chg="add mod">
          <ac:chgData name="Abdulhameed Hamed Mohammed" userId="72b6c4c3-b8a4-4ddf-b0f7-c9d8b1a2987e" providerId="ADAL" clId="{D6E4F942-0770-4C92-8155-1435873C1C93}" dt="2020-03-23T11:04:26.769" v="31"/>
          <ac:picMkLst>
            <pc:docMk/>
            <pc:sldMk cId="2909369696" sldId="391"/>
            <ac:picMk id="2" creationId="{3F97CAF1-A7A2-4BEB-910D-953A48348E06}"/>
          </ac:picMkLst>
        </pc:picChg>
      </pc:sldChg>
      <pc:sldChg chg="addSp modSp modAnim">
        <pc:chgData name="Abdulhameed Hamed Mohammed" userId="72b6c4c3-b8a4-4ddf-b0f7-c9d8b1a2987e" providerId="ADAL" clId="{D6E4F942-0770-4C92-8155-1435873C1C93}" dt="2020-03-23T11:04:43.875" v="33"/>
        <pc:sldMkLst>
          <pc:docMk/>
          <pc:sldMk cId="2386951344" sldId="392"/>
        </pc:sldMkLst>
        <pc:picChg chg="add mod">
          <ac:chgData name="Abdulhameed Hamed Mohammed" userId="72b6c4c3-b8a4-4ddf-b0f7-c9d8b1a2987e" providerId="ADAL" clId="{D6E4F942-0770-4C92-8155-1435873C1C93}" dt="2020-03-23T11:04:43.875" v="33"/>
          <ac:picMkLst>
            <pc:docMk/>
            <pc:sldMk cId="2386951344" sldId="392"/>
            <ac:picMk id="2" creationId="{B9860AA2-EF07-459F-872F-740B4E777C61}"/>
          </ac:picMkLst>
        </pc:picChg>
      </pc:sldChg>
    </pc:docChg>
  </pc:docChgLst>
  <pc:docChgLst>
    <pc:chgData name="Abdulhameed Hamed Mohammed" userId="72b6c4c3-b8a4-4ddf-b0f7-c9d8b1a2987e" providerId="ADAL" clId="{283C61D0-85E0-48CC-BBE5-F6F2895167A4}"/>
    <pc:docChg chg="undo redo custSel addSld delSld modSld sldOrd modMainMaster">
      <pc:chgData name="Abdulhameed Hamed Mohammed" userId="72b6c4c3-b8a4-4ddf-b0f7-c9d8b1a2987e" providerId="ADAL" clId="{283C61D0-85E0-48CC-BBE5-F6F2895167A4}" dt="2020-03-23T07:04:45.337" v="1674"/>
      <pc:docMkLst>
        <pc:docMk/>
      </pc:docMkLst>
      <pc:sldChg chg="modSp modTransition">
        <pc:chgData name="Abdulhameed Hamed Mohammed" userId="72b6c4c3-b8a4-4ddf-b0f7-c9d8b1a2987e" providerId="ADAL" clId="{283C61D0-85E0-48CC-BBE5-F6F2895167A4}" dt="2020-03-22T08:56:19.566" v="837"/>
        <pc:sldMkLst>
          <pc:docMk/>
          <pc:sldMk cId="589107923" sldId="263"/>
        </pc:sldMkLst>
        <pc:picChg chg="mod">
          <ac:chgData name="Abdulhameed Hamed Mohammed" userId="72b6c4c3-b8a4-4ddf-b0f7-c9d8b1a2987e" providerId="ADAL" clId="{283C61D0-85E0-48CC-BBE5-F6F2895167A4}" dt="2020-03-22T05:03:06.887" v="90" actId="1076"/>
          <ac:picMkLst>
            <pc:docMk/>
            <pc:sldMk cId="589107923" sldId="263"/>
            <ac:picMk id="3" creationId="{FAB70503-F352-4E52-BE5D-A90025B6BBD1}"/>
          </ac:picMkLst>
        </pc:picChg>
      </pc:sldChg>
      <pc:sldChg chg="modTransition">
        <pc:chgData name="Abdulhameed Hamed Mohammed" userId="72b6c4c3-b8a4-4ddf-b0f7-c9d8b1a2987e" providerId="ADAL" clId="{283C61D0-85E0-48CC-BBE5-F6F2895167A4}" dt="2020-03-22T08:56:19.566" v="837"/>
        <pc:sldMkLst>
          <pc:docMk/>
          <pc:sldMk cId="421722658" sldId="264"/>
        </pc:sldMkLst>
      </pc:sldChg>
      <pc:sldChg chg="modSp modTransition modAnim">
        <pc:chgData name="Abdulhameed Hamed Mohammed" userId="72b6c4c3-b8a4-4ddf-b0f7-c9d8b1a2987e" providerId="ADAL" clId="{283C61D0-85E0-48CC-BBE5-F6F2895167A4}" dt="2020-03-22T10:06:23.820" v="1037" actId="207"/>
        <pc:sldMkLst>
          <pc:docMk/>
          <pc:sldMk cId="761034365" sldId="280"/>
        </pc:sldMkLst>
        <pc:spChg chg="mod">
          <ac:chgData name="Abdulhameed Hamed Mohammed" userId="72b6c4c3-b8a4-4ddf-b0f7-c9d8b1a2987e" providerId="ADAL" clId="{283C61D0-85E0-48CC-BBE5-F6F2895167A4}" dt="2020-03-22T10:02:13.641" v="1031" actId="20577"/>
          <ac:spMkLst>
            <pc:docMk/>
            <pc:sldMk cId="761034365" sldId="280"/>
            <ac:spMk id="4" creationId="{198461D3-49A6-4952-8AAC-01E9BED3A0F6}"/>
          </ac:spMkLst>
        </pc:spChg>
        <pc:spChg chg="mod">
          <ac:chgData name="Abdulhameed Hamed Mohammed" userId="72b6c4c3-b8a4-4ddf-b0f7-c9d8b1a2987e" providerId="ADAL" clId="{283C61D0-85E0-48CC-BBE5-F6F2895167A4}" dt="2020-03-22T10:02:52.425" v="1033"/>
          <ac:spMkLst>
            <pc:docMk/>
            <pc:sldMk cId="761034365" sldId="280"/>
            <ac:spMk id="9" creationId="{AC6FFC3F-B80E-4629-BC63-F1F9933D5B3B}"/>
          </ac:spMkLst>
        </pc:spChg>
        <pc:spChg chg="mod">
          <ac:chgData name="Abdulhameed Hamed Mohammed" userId="72b6c4c3-b8a4-4ddf-b0f7-c9d8b1a2987e" providerId="ADAL" clId="{283C61D0-85E0-48CC-BBE5-F6F2895167A4}" dt="2020-03-22T10:06:23.820" v="1037" actId="207"/>
          <ac:spMkLst>
            <pc:docMk/>
            <pc:sldMk cId="761034365" sldId="280"/>
            <ac:spMk id="10" creationId="{C5F0BFDC-230F-412E-B90F-C57409A305F9}"/>
          </ac:spMkLst>
        </pc:spChg>
        <pc:spChg chg="mod">
          <ac:chgData name="Abdulhameed Hamed Mohammed" userId="72b6c4c3-b8a4-4ddf-b0f7-c9d8b1a2987e" providerId="ADAL" clId="{283C61D0-85E0-48CC-BBE5-F6F2895167A4}" dt="2020-03-22T10:02:10.070" v="1030" actId="20577"/>
          <ac:spMkLst>
            <pc:docMk/>
            <pc:sldMk cId="761034365" sldId="280"/>
            <ac:spMk id="11" creationId="{7D80D1D1-270E-4F2A-8684-6A0360DC3513}"/>
          </ac:spMkLst>
        </pc:spChg>
      </pc:sldChg>
      <pc:sldChg chg="del">
        <pc:chgData name="Abdulhameed Hamed Mohammed" userId="72b6c4c3-b8a4-4ddf-b0f7-c9d8b1a2987e" providerId="ADAL" clId="{283C61D0-85E0-48CC-BBE5-F6F2895167A4}" dt="2020-03-19T09:51:17.814" v="11" actId="2696"/>
        <pc:sldMkLst>
          <pc:docMk/>
          <pc:sldMk cId="3910483898" sldId="291"/>
        </pc:sldMkLst>
      </pc:sldChg>
      <pc:sldChg chg="del">
        <pc:chgData name="Abdulhameed Hamed Mohammed" userId="72b6c4c3-b8a4-4ddf-b0f7-c9d8b1a2987e" providerId="ADAL" clId="{283C61D0-85E0-48CC-BBE5-F6F2895167A4}" dt="2020-03-19T10:15:42.168" v="80" actId="2696"/>
        <pc:sldMkLst>
          <pc:docMk/>
          <pc:sldMk cId="3693059592" sldId="315"/>
        </pc:sldMkLst>
      </pc:sldChg>
      <pc:sldChg chg="del">
        <pc:chgData name="Abdulhameed Hamed Mohammed" userId="72b6c4c3-b8a4-4ddf-b0f7-c9d8b1a2987e" providerId="ADAL" clId="{283C61D0-85E0-48CC-BBE5-F6F2895167A4}" dt="2020-03-19T09:51:17.481" v="1" actId="2696"/>
        <pc:sldMkLst>
          <pc:docMk/>
          <pc:sldMk cId="696103965" sldId="316"/>
        </pc:sldMkLst>
      </pc:sldChg>
      <pc:sldChg chg="del">
        <pc:chgData name="Abdulhameed Hamed Mohammed" userId="72b6c4c3-b8a4-4ddf-b0f7-c9d8b1a2987e" providerId="ADAL" clId="{283C61D0-85E0-48CC-BBE5-F6F2895167A4}" dt="2020-03-19T09:51:17.513" v="2" actId="2696"/>
        <pc:sldMkLst>
          <pc:docMk/>
          <pc:sldMk cId="3954632639" sldId="317"/>
        </pc:sldMkLst>
      </pc:sldChg>
      <pc:sldChg chg="del">
        <pc:chgData name="Abdulhameed Hamed Mohammed" userId="72b6c4c3-b8a4-4ddf-b0f7-c9d8b1a2987e" providerId="ADAL" clId="{283C61D0-85E0-48CC-BBE5-F6F2895167A4}" dt="2020-03-19T09:51:17.640" v="5" actId="2696"/>
        <pc:sldMkLst>
          <pc:docMk/>
          <pc:sldMk cId="801188757" sldId="319"/>
        </pc:sldMkLst>
      </pc:sldChg>
      <pc:sldChg chg="del">
        <pc:chgData name="Abdulhameed Hamed Mohammed" userId="72b6c4c3-b8a4-4ddf-b0f7-c9d8b1a2987e" providerId="ADAL" clId="{283C61D0-85E0-48CC-BBE5-F6F2895167A4}" dt="2020-03-19T09:51:17.663" v="6" actId="2696"/>
        <pc:sldMkLst>
          <pc:docMk/>
          <pc:sldMk cId="2510466956" sldId="320"/>
        </pc:sldMkLst>
      </pc:sldChg>
      <pc:sldChg chg="del">
        <pc:chgData name="Abdulhameed Hamed Mohammed" userId="72b6c4c3-b8a4-4ddf-b0f7-c9d8b1a2987e" providerId="ADAL" clId="{283C61D0-85E0-48CC-BBE5-F6F2895167A4}" dt="2020-03-19T09:51:17.692" v="7" actId="2696"/>
        <pc:sldMkLst>
          <pc:docMk/>
          <pc:sldMk cId="1201709566" sldId="321"/>
        </pc:sldMkLst>
      </pc:sldChg>
      <pc:sldChg chg="del">
        <pc:chgData name="Abdulhameed Hamed Mohammed" userId="72b6c4c3-b8a4-4ddf-b0f7-c9d8b1a2987e" providerId="ADAL" clId="{283C61D0-85E0-48CC-BBE5-F6F2895167A4}" dt="2020-03-19T09:51:17.532" v="3" actId="2696"/>
        <pc:sldMkLst>
          <pc:docMk/>
          <pc:sldMk cId="2246564117" sldId="322"/>
        </pc:sldMkLst>
      </pc:sldChg>
      <pc:sldChg chg="del">
        <pc:chgData name="Abdulhameed Hamed Mohammed" userId="72b6c4c3-b8a4-4ddf-b0f7-c9d8b1a2987e" providerId="ADAL" clId="{283C61D0-85E0-48CC-BBE5-F6F2895167A4}" dt="2020-03-19T09:51:17.725" v="8" actId="2696"/>
        <pc:sldMkLst>
          <pc:docMk/>
          <pc:sldMk cId="2005475097" sldId="323"/>
        </pc:sldMkLst>
      </pc:sldChg>
      <pc:sldChg chg="del">
        <pc:chgData name="Abdulhameed Hamed Mohammed" userId="72b6c4c3-b8a4-4ddf-b0f7-c9d8b1a2987e" providerId="ADAL" clId="{283C61D0-85E0-48CC-BBE5-F6F2895167A4}" dt="2020-03-19T09:51:17.757" v="9" actId="2696"/>
        <pc:sldMkLst>
          <pc:docMk/>
          <pc:sldMk cId="2485959881" sldId="325"/>
        </pc:sldMkLst>
      </pc:sldChg>
      <pc:sldChg chg="del">
        <pc:chgData name="Abdulhameed Hamed Mohammed" userId="72b6c4c3-b8a4-4ddf-b0f7-c9d8b1a2987e" providerId="ADAL" clId="{283C61D0-85E0-48CC-BBE5-F6F2895167A4}" dt="2020-03-19T09:51:17.869" v="13" actId="2696"/>
        <pc:sldMkLst>
          <pc:docMk/>
          <pc:sldMk cId="2250578469" sldId="328"/>
        </pc:sldMkLst>
      </pc:sldChg>
      <pc:sldChg chg="del">
        <pc:chgData name="Abdulhameed Hamed Mohammed" userId="72b6c4c3-b8a4-4ddf-b0f7-c9d8b1a2987e" providerId="ADAL" clId="{283C61D0-85E0-48CC-BBE5-F6F2895167A4}" dt="2020-03-19T09:51:17.911" v="15" actId="2696"/>
        <pc:sldMkLst>
          <pc:docMk/>
          <pc:sldMk cId="739227911" sldId="330"/>
        </pc:sldMkLst>
      </pc:sldChg>
      <pc:sldChg chg="del">
        <pc:chgData name="Abdulhameed Hamed Mohammed" userId="72b6c4c3-b8a4-4ddf-b0f7-c9d8b1a2987e" providerId="ADAL" clId="{283C61D0-85E0-48CC-BBE5-F6F2895167A4}" dt="2020-03-19T09:51:17.959" v="17" actId="2696"/>
        <pc:sldMkLst>
          <pc:docMk/>
          <pc:sldMk cId="634105779" sldId="332"/>
        </pc:sldMkLst>
      </pc:sldChg>
      <pc:sldChg chg="del">
        <pc:chgData name="Abdulhameed Hamed Mohammed" userId="72b6c4c3-b8a4-4ddf-b0f7-c9d8b1a2987e" providerId="ADAL" clId="{283C61D0-85E0-48CC-BBE5-F6F2895167A4}" dt="2020-03-19T09:51:18.038" v="19" actId="2696"/>
        <pc:sldMkLst>
          <pc:docMk/>
          <pc:sldMk cId="1985099983" sldId="334"/>
        </pc:sldMkLst>
      </pc:sldChg>
      <pc:sldChg chg="del">
        <pc:chgData name="Abdulhameed Hamed Mohammed" userId="72b6c4c3-b8a4-4ddf-b0f7-c9d8b1a2987e" providerId="ADAL" clId="{283C61D0-85E0-48CC-BBE5-F6F2895167A4}" dt="2020-03-19T09:51:18.156" v="21" actId="2696"/>
        <pc:sldMkLst>
          <pc:docMk/>
          <pc:sldMk cId="1001494561" sldId="335"/>
        </pc:sldMkLst>
      </pc:sldChg>
      <pc:sldChg chg="del">
        <pc:chgData name="Abdulhameed Hamed Mohammed" userId="72b6c4c3-b8a4-4ddf-b0f7-c9d8b1a2987e" providerId="ADAL" clId="{283C61D0-85E0-48CC-BBE5-F6F2895167A4}" dt="2020-03-19T09:51:18.205" v="23" actId="2696"/>
        <pc:sldMkLst>
          <pc:docMk/>
          <pc:sldMk cId="1659661486" sldId="337"/>
        </pc:sldMkLst>
      </pc:sldChg>
      <pc:sldChg chg="del">
        <pc:chgData name="Abdulhameed Hamed Mohammed" userId="72b6c4c3-b8a4-4ddf-b0f7-c9d8b1a2987e" providerId="ADAL" clId="{283C61D0-85E0-48CC-BBE5-F6F2895167A4}" dt="2020-03-19T09:51:18.223" v="24" actId="2696"/>
        <pc:sldMkLst>
          <pc:docMk/>
          <pc:sldMk cId="461910159" sldId="338"/>
        </pc:sldMkLst>
      </pc:sldChg>
      <pc:sldChg chg="del">
        <pc:chgData name="Abdulhameed Hamed Mohammed" userId="72b6c4c3-b8a4-4ddf-b0f7-c9d8b1a2987e" providerId="ADAL" clId="{283C61D0-85E0-48CC-BBE5-F6F2895167A4}" dt="2020-03-19T09:51:18.228" v="25" actId="2696"/>
        <pc:sldMkLst>
          <pc:docMk/>
          <pc:sldMk cId="387444380" sldId="339"/>
        </pc:sldMkLst>
      </pc:sldChg>
      <pc:sldChg chg="del">
        <pc:chgData name="Abdulhameed Hamed Mohammed" userId="72b6c4c3-b8a4-4ddf-b0f7-c9d8b1a2987e" providerId="ADAL" clId="{283C61D0-85E0-48CC-BBE5-F6F2895167A4}" dt="2020-03-19T09:51:18.020" v="18" actId="2696"/>
        <pc:sldMkLst>
          <pc:docMk/>
          <pc:sldMk cId="3987377319" sldId="340"/>
        </pc:sldMkLst>
      </pc:sldChg>
      <pc:sldChg chg="del">
        <pc:chgData name="Abdulhameed Hamed Mohammed" userId="72b6c4c3-b8a4-4ddf-b0f7-c9d8b1a2987e" providerId="ADAL" clId="{283C61D0-85E0-48CC-BBE5-F6F2895167A4}" dt="2020-03-19T09:51:17.610" v="4" actId="2696"/>
        <pc:sldMkLst>
          <pc:docMk/>
          <pc:sldMk cId="1201389839" sldId="341"/>
        </pc:sldMkLst>
      </pc:sldChg>
      <pc:sldChg chg="del">
        <pc:chgData name="Abdulhameed Hamed Mohammed" userId="72b6c4c3-b8a4-4ddf-b0f7-c9d8b1a2987e" providerId="ADAL" clId="{283C61D0-85E0-48CC-BBE5-F6F2895167A4}" dt="2020-03-19T09:51:18.127" v="20" actId="2696"/>
        <pc:sldMkLst>
          <pc:docMk/>
          <pc:sldMk cId="1208500936" sldId="342"/>
        </pc:sldMkLst>
      </pc:sldChg>
      <pc:sldChg chg="del">
        <pc:chgData name="Abdulhameed Hamed Mohammed" userId="72b6c4c3-b8a4-4ddf-b0f7-c9d8b1a2987e" providerId="ADAL" clId="{283C61D0-85E0-48CC-BBE5-F6F2895167A4}" dt="2020-03-19T09:51:17.785" v="10" actId="2696"/>
        <pc:sldMkLst>
          <pc:docMk/>
          <pc:sldMk cId="4134100635" sldId="343"/>
        </pc:sldMkLst>
      </pc:sldChg>
      <pc:sldChg chg="del">
        <pc:chgData name="Abdulhameed Hamed Mohammed" userId="72b6c4c3-b8a4-4ddf-b0f7-c9d8b1a2987e" providerId="ADAL" clId="{283C61D0-85E0-48CC-BBE5-F6F2895167A4}" dt="2020-03-19T09:51:17.842" v="12" actId="2696"/>
        <pc:sldMkLst>
          <pc:docMk/>
          <pc:sldMk cId="2901739143" sldId="344"/>
        </pc:sldMkLst>
      </pc:sldChg>
      <pc:sldChg chg="del">
        <pc:chgData name="Abdulhameed Hamed Mohammed" userId="72b6c4c3-b8a4-4ddf-b0f7-c9d8b1a2987e" providerId="ADAL" clId="{283C61D0-85E0-48CC-BBE5-F6F2895167A4}" dt="2020-03-19T09:51:17.890" v="14" actId="2696"/>
        <pc:sldMkLst>
          <pc:docMk/>
          <pc:sldMk cId="3885975580" sldId="345"/>
        </pc:sldMkLst>
      </pc:sldChg>
      <pc:sldChg chg="del">
        <pc:chgData name="Abdulhameed Hamed Mohammed" userId="72b6c4c3-b8a4-4ddf-b0f7-c9d8b1a2987e" providerId="ADAL" clId="{283C61D0-85E0-48CC-BBE5-F6F2895167A4}" dt="2020-03-19T09:51:17.941" v="16" actId="2696"/>
        <pc:sldMkLst>
          <pc:docMk/>
          <pc:sldMk cId="1505704246" sldId="346"/>
        </pc:sldMkLst>
      </pc:sldChg>
      <pc:sldChg chg="del">
        <pc:chgData name="Abdulhameed Hamed Mohammed" userId="72b6c4c3-b8a4-4ddf-b0f7-c9d8b1a2987e" providerId="ADAL" clId="{283C61D0-85E0-48CC-BBE5-F6F2895167A4}" dt="2020-03-19T09:51:17.455" v="0" actId="2696"/>
        <pc:sldMkLst>
          <pc:docMk/>
          <pc:sldMk cId="2786192574" sldId="348"/>
        </pc:sldMkLst>
      </pc:sldChg>
      <pc:sldChg chg="del">
        <pc:chgData name="Abdulhameed Hamed Mohammed" userId="72b6c4c3-b8a4-4ddf-b0f7-c9d8b1a2987e" providerId="ADAL" clId="{283C61D0-85E0-48CC-BBE5-F6F2895167A4}" dt="2020-03-19T09:51:18.180" v="22" actId="2696"/>
        <pc:sldMkLst>
          <pc:docMk/>
          <pc:sldMk cId="2583400778" sldId="349"/>
        </pc:sldMkLst>
      </pc:sldChg>
      <pc:sldChg chg="addSp delSp modSp modTransition addAnim delAnim modAnim">
        <pc:chgData name="Abdulhameed Hamed Mohammed" userId="72b6c4c3-b8a4-4ddf-b0f7-c9d8b1a2987e" providerId="ADAL" clId="{283C61D0-85E0-48CC-BBE5-F6F2895167A4}" dt="2020-03-22T10:02:24.687" v="1032"/>
        <pc:sldMkLst>
          <pc:docMk/>
          <pc:sldMk cId="3069728" sldId="355"/>
        </pc:sldMkLst>
        <pc:spChg chg="mod">
          <ac:chgData name="Abdulhameed Hamed Mohammed" userId="72b6c4c3-b8a4-4ddf-b0f7-c9d8b1a2987e" providerId="ADAL" clId="{283C61D0-85E0-48CC-BBE5-F6F2895167A4}" dt="2020-03-22T10:02:24.687" v="1032"/>
          <ac:spMkLst>
            <pc:docMk/>
            <pc:sldMk cId="3069728" sldId="355"/>
            <ac:spMk id="6" creationId="{9717D788-3278-48B2-8A23-EEC92DA2CA48}"/>
          </ac:spMkLst>
        </pc:spChg>
        <pc:picChg chg="add del mod">
          <ac:chgData name="Abdulhameed Hamed Mohammed" userId="72b6c4c3-b8a4-4ddf-b0f7-c9d8b1a2987e" providerId="ADAL" clId="{283C61D0-85E0-48CC-BBE5-F6F2895167A4}" dt="2020-03-22T06:19:21.718" v="128" actId="478"/>
          <ac:picMkLst>
            <pc:docMk/>
            <pc:sldMk cId="3069728" sldId="355"/>
            <ac:picMk id="3" creationId="{5EB36DC5-BADB-47EB-95E1-53F2C48CB018}"/>
          </ac:picMkLst>
        </pc:picChg>
        <pc:picChg chg="add del mod">
          <ac:chgData name="Abdulhameed Hamed Mohammed" userId="72b6c4c3-b8a4-4ddf-b0f7-c9d8b1a2987e" providerId="ADAL" clId="{283C61D0-85E0-48CC-BBE5-F6F2895167A4}" dt="2020-03-19T10:05:40.443" v="28"/>
          <ac:picMkLst>
            <pc:docMk/>
            <pc:sldMk cId="3069728" sldId="355"/>
            <ac:picMk id="3" creationId="{8E702CD4-89EE-4839-85F3-2467DDA376F9}"/>
          </ac:picMkLst>
        </pc:picChg>
        <pc:picChg chg="add del mod modCrop">
          <ac:chgData name="Abdulhameed Hamed Mohammed" userId="72b6c4c3-b8a4-4ddf-b0f7-c9d8b1a2987e" providerId="ADAL" clId="{283C61D0-85E0-48CC-BBE5-F6F2895167A4}" dt="2020-03-22T07:07:22.625" v="230"/>
          <ac:picMkLst>
            <pc:docMk/>
            <pc:sldMk cId="3069728" sldId="355"/>
            <ac:picMk id="3" creationId="{A4BF81D2-852F-4A59-91D1-7D6EDC486CD8}"/>
          </ac:picMkLst>
        </pc:picChg>
        <pc:picChg chg="add del mod">
          <ac:chgData name="Abdulhameed Hamed Mohammed" userId="72b6c4c3-b8a4-4ddf-b0f7-c9d8b1a2987e" providerId="ADAL" clId="{283C61D0-85E0-48CC-BBE5-F6F2895167A4}" dt="2020-03-22T06:20:44.196" v="130" actId="478"/>
          <ac:picMkLst>
            <pc:docMk/>
            <pc:sldMk cId="3069728" sldId="355"/>
            <ac:picMk id="4" creationId="{7C5B73A3-FC37-4759-BAA8-01E33B33C70D}"/>
          </ac:picMkLst>
        </pc:picChg>
        <pc:picChg chg="add del mod">
          <ac:chgData name="Abdulhameed Hamed Mohammed" userId="72b6c4c3-b8a4-4ddf-b0f7-c9d8b1a2987e" providerId="ADAL" clId="{283C61D0-85E0-48CC-BBE5-F6F2895167A4}" dt="2020-03-22T06:59:58.494" v="197" actId="478"/>
          <ac:picMkLst>
            <pc:docMk/>
            <pc:sldMk cId="3069728" sldId="355"/>
            <ac:picMk id="4" creationId="{F38E9EB4-45AF-418D-9A9B-D208F8F20D6B}"/>
          </ac:picMkLst>
        </pc:picChg>
        <pc:picChg chg="add del mod">
          <ac:chgData name="Abdulhameed Hamed Mohammed" userId="72b6c4c3-b8a4-4ddf-b0f7-c9d8b1a2987e" providerId="ADAL" clId="{283C61D0-85E0-48CC-BBE5-F6F2895167A4}" dt="2020-03-22T06:28:42.291" v="132" actId="478"/>
          <ac:picMkLst>
            <pc:docMk/>
            <pc:sldMk cId="3069728" sldId="355"/>
            <ac:picMk id="5" creationId="{521D15E0-4BB5-4679-B67C-7B4809C63269}"/>
          </ac:picMkLst>
        </pc:picChg>
        <pc:picChg chg="add del mod modCrop">
          <ac:chgData name="Abdulhameed Hamed Mohammed" userId="72b6c4c3-b8a4-4ddf-b0f7-c9d8b1a2987e" providerId="ADAL" clId="{283C61D0-85E0-48CC-BBE5-F6F2895167A4}" dt="2020-03-22T07:04:13.673" v="218"/>
          <ac:picMkLst>
            <pc:docMk/>
            <pc:sldMk cId="3069728" sldId="355"/>
            <ac:picMk id="5" creationId="{8AEA9C51-29A6-423E-864B-0F686DE8B671}"/>
          </ac:picMkLst>
        </pc:picChg>
        <pc:picChg chg="add del mod">
          <ac:chgData name="Abdulhameed Hamed Mohammed" userId="72b6c4c3-b8a4-4ddf-b0f7-c9d8b1a2987e" providerId="ADAL" clId="{283C61D0-85E0-48CC-BBE5-F6F2895167A4}" dt="2020-03-22T06:50:30.196" v="133" actId="478"/>
          <ac:picMkLst>
            <pc:docMk/>
            <pc:sldMk cId="3069728" sldId="355"/>
            <ac:picMk id="7" creationId="{BA949CE8-FCC5-4884-9D83-17566D03E4CA}"/>
          </ac:picMkLst>
        </pc:picChg>
        <pc:picChg chg="add del mod modCrop">
          <ac:chgData name="Abdulhameed Hamed Mohammed" userId="72b6c4c3-b8a4-4ddf-b0f7-c9d8b1a2987e" providerId="ADAL" clId="{283C61D0-85E0-48CC-BBE5-F6F2895167A4}" dt="2020-03-22T06:56:39.697" v="184"/>
          <ac:picMkLst>
            <pc:docMk/>
            <pc:sldMk cId="3069728" sldId="355"/>
            <ac:picMk id="8" creationId="{00CBCEAE-98AB-4285-8F85-920DF557A879}"/>
          </ac:picMkLst>
        </pc:picChg>
        <pc:picChg chg="del mod modCrop">
          <ac:chgData name="Abdulhameed Hamed Mohammed" userId="72b6c4c3-b8a4-4ddf-b0f7-c9d8b1a2987e" providerId="ADAL" clId="{283C61D0-85E0-48CC-BBE5-F6F2895167A4}" dt="2020-03-22T06:55:21.768" v="169"/>
          <ac:picMkLst>
            <pc:docMk/>
            <pc:sldMk cId="3069728" sldId="355"/>
            <ac:picMk id="9" creationId="{FE7BB99C-B31B-4DC6-A23A-140D9DC0502D}"/>
          </ac:picMkLst>
        </pc:picChg>
        <pc:picChg chg="add del mod modCrop">
          <ac:chgData name="Abdulhameed Hamed Mohammed" userId="72b6c4c3-b8a4-4ddf-b0f7-c9d8b1a2987e" providerId="ADAL" clId="{283C61D0-85E0-48CC-BBE5-F6F2895167A4}" dt="2020-03-22T06:54:40.409" v="163" actId="478"/>
          <ac:picMkLst>
            <pc:docMk/>
            <pc:sldMk cId="3069728" sldId="355"/>
            <ac:picMk id="10" creationId="{C9FF9E1C-DD41-4487-8016-93D5F2F8EDDA}"/>
          </ac:picMkLst>
        </pc:picChg>
        <pc:picChg chg="add del mod modCrop">
          <ac:chgData name="Abdulhameed Hamed Mohammed" userId="72b6c4c3-b8a4-4ddf-b0f7-c9d8b1a2987e" providerId="ADAL" clId="{283C61D0-85E0-48CC-BBE5-F6F2895167A4}" dt="2020-03-22T07:01:00.471" v="203" actId="478"/>
          <ac:picMkLst>
            <pc:docMk/>
            <pc:sldMk cId="3069728" sldId="355"/>
            <ac:picMk id="11" creationId="{DDA7D97E-3FC2-4409-829C-0EC33CAAF9AE}"/>
          </ac:picMkLst>
        </pc:picChg>
        <pc:picChg chg="add del mod modCrop">
          <ac:chgData name="Abdulhameed Hamed Mohammed" userId="72b6c4c3-b8a4-4ddf-b0f7-c9d8b1a2987e" providerId="ADAL" clId="{283C61D0-85E0-48CC-BBE5-F6F2895167A4}" dt="2020-03-22T06:53:06.292" v="149"/>
          <ac:picMkLst>
            <pc:docMk/>
            <pc:sldMk cId="3069728" sldId="355"/>
            <ac:picMk id="12" creationId="{FA3CCC44-58CF-44F2-9025-B79890E7BC03}"/>
          </ac:picMkLst>
        </pc:picChg>
        <pc:picChg chg="add del mod">
          <ac:chgData name="Abdulhameed Hamed Mohammed" userId="72b6c4c3-b8a4-4ddf-b0f7-c9d8b1a2987e" providerId="ADAL" clId="{283C61D0-85E0-48CC-BBE5-F6F2895167A4}" dt="2020-03-22T07:07:57.023" v="232" actId="478"/>
          <ac:picMkLst>
            <pc:docMk/>
            <pc:sldMk cId="3069728" sldId="355"/>
            <ac:picMk id="13" creationId="{F691A169-327E-4F12-B08B-55430B177E7F}"/>
          </ac:picMkLst>
        </pc:picChg>
        <pc:picChg chg="add del">
          <ac:chgData name="Abdulhameed Hamed Mohammed" userId="72b6c4c3-b8a4-4ddf-b0f7-c9d8b1a2987e" providerId="ADAL" clId="{283C61D0-85E0-48CC-BBE5-F6F2895167A4}" dt="2020-03-22T06:59:45.342" v="196"/>
          <ac:picMkLst>
            <pc:docMk/>
            <pc:sldMk cId="3069728" sldId="355"/>
            <ac:picMk id="14" creationId="{C957F657-028A-4FE0-BB96-A245F45CA071}"/>
          </ac:picMkLst>
        </pc:picChg>
        <pc:picChg chg="add del mod modCrop">
          <ac:chgData name="Abdulhameed Hamed Mohammed" userId="72b6c4c3-b8a4-4ddf-b0f7-c9d8b1a2987e" providerId="ADAL" clId="{283C61D0-85E0-48CC-BBE5-F6F2895167A4}" dt="2020-03-22T07:02:01.314" v="209"/>
          <ac:picMkLst>
            <pc:docMk/>
            <pc:sldMk cId="3069728" sldId="355"/>
            <ac:picMk id="15" creationId="{0BFC9B79-277B-4A83-A79D-539CFDA977AF}"/>
          </ac:picMkLst>
        </pc:picChg>
        <pc:picChg chg="add mod">
          <ac:chgData name="Abdulhameed Hamed Mohammed" userId="72b6c4c3-b8a4-4ddf-b0f7-c9d8b1a2987e" providerId="ADAL" clId="{283C61D0-85E0-48CC-BBE5-F6F2895167A4}" dt="2020-03-22T07:08:04.576" v="234" actId="1076"/>
          <ac:picMkLst>
            <pc:docMk/>
            <pc:sldMk cId="3069728" sldId="355"/>
            <ac:picMk id="16" creationId="{B650A162-B3A3-4758-BD83-42DF3830C0A0}"/>
          </ac:picMkLst>
        </pc:picChg>
      </pc:sldChg>
      <pc:sldChg chg="addSp delSp modSp modTransition delAnim modAnim">
        <pc:chgData name="Abdulhameed Hamed Mohammed" userId="72b6c4c3-b8a4-4ddf-b0f7-c9d8b1a2987e" providerId="ADAL" clId="{283C61D0-85E0-48CC-BBE5-F6F2895167A4}" dt="2020-03-22T10:10:06.870" v="1051" actId="207"/>
        <pc:sldMkLst>
          <pc:docMk/>
          <pc:sldMk cId="1841938461" sldId="356"/>
        </pc:sldMkLst>
        <pc:spChg chg="add mod">
          <ac:chgData name="Abdulhameed Hamed Mohammed" userId="72b6c4c3-b8a4-4ddf-b0f7-c9d8b1a2987e" providerId="ADAL" clId="{283C61D0-85E0-48CC-BBE5-F6F2895167A4}" dt="2020-03-22T07:19:02.391" v="284" actId="1076"/>
          <ac:spMkLst>
            <pc:docMk/>
            <pc:sldMk cId="1841938461" sldId="356"/>
            <ac:spMk id="7" creationId="{90478A1A-EE5B-4A06-829E-72F0387CAD89}"/>
          </ac:spMkLst>
        </pc:spChg>
        <pc:spChg chg="mod">
          <ac:chgData name="Abdulhameed Hamed Mohammed" userId="72b6c4c3-b8a4-4ddf-b0f7-c9d8b1a2987e" providerId="ADAL" clId="{283C61D0-85E0-48CC-BBE5-F6F2895167A4}" dt="2020-03-22T10:10:06.870" v="1051" actId="207"/>
          <ac:spMkLst>
            <pc:docMk/>
            <pc:sldMk cId="1841938461" sldId="356"/>
            <ac:spMk id="8" creationId="{A65F842E-4FFB-4D6F-9C13-430F74EF4FFE}"/>
          </ac:spMkLst>
        </pc:spChg>
        <pc:spChg chg="add mod">
          <ac:chgData name="Abdulhameed Hamed Mohammed" userId="72b6c4c3-b8a4-4ddf-b0f7-c9d8b1a2987e" providerId="ADAL" clId="{283C61D0-85E0-48CC-BBE5-F6F2895167A4}" dt="2020-03-22T09:03:11.405" v="861" actId="164"/>
          <ac:spMkLst>
            <pc:docMk/>
            <pc:sldMk cId="1841938461" sldId="356"/>
            <ac:spMk id="9" creationId="{71112144-966C-4749-9B3C-7C39D294EA9A}"/>
          </ac:spMkLst>
        </pc:spChg>
        <pc:spChg chg="add mod">
          <ac:chgData name="Abdulhameed Hamed Mohammed" userId="72b6c4c3-b8a4-4ddf-b0f7-c9d8b1a2987e" providerId="ADAL" clId="{283C61D0-85E0-48CC-BBE5-F6F2895167A4}" dt="2020-03-22T09:03:11.405" v="861" actId="164"/>
          <ac:spMkLst>
            <pc:docMk/>
            <pc:sldMk cId="1841938461" sldId="356"/>
            <ac:spMk id="10" creationId="{6FDF746B-A89F-45C6-B988-9CF695BE7819}"/>
          </ac:spMkLst>
        </pc:spChg>
        <pc:spChg chg="add mod">
          <ac:chgData name="Abdulhameed Hamed Mohammed" userId="72b6c4c3-b8a4-4ddf-b0f7-c9d8b1a2987e" providerId="ADAL" clId="{283C61D0-85E0-48CC-BBE5-F6F2895167A4}" dt="2020-03-22T07:52:28.165" v="407" actId="1076"/>
          <ac:spMkLst>
            <pc:docMk/>
            <pc:sldMk cId="1841938461" sldId="356"/>
            <ac:spMk id="11" creationId="{8D798ED2-1F6E-4903-9D79-FD460CFB42B4}"/>
          </ac:spMkLst>
        </pc:spChg>
        <pc:spChg chg="add mod">
          <ac:chgData name="Abdulhameed Hamed Mohammed" userId="72b6c4c3-b8a4-4ddf-b0f7-c9d8b1a2987e" providerId="ADAL" clId="{283C61D0-85E0-48CC-BBE5-F6F2895167A4}" dt="2020-03-22T07:52:28.165" v="407" actId="1076"/>
          <ac:spMkLst>
            <pc:docMk/>
            <pc:sldMk cId="1841938461" sldId="356"/>
            <ac:spMk id="12" creationId="{21D9F638-52EE-4C8E-A4DF-2A7861C6FEFB}"/>
          </ac:spMkLst>
        </pc:spChg>
        <pc:spChg chg="add mod">
          <ac:chgData name="Abdulhameed Hamed Mohammed" userId="72b6c4c3-b8a4-4ddf-b0f7-c9d8b1a2987e" providerId="ADAL" clId="{283C61D0-85E0-48CC-BBE5-F6F2895167A4}" dt="2020-03-22T07:54:09.604" v="510" actId="14100"/>
          <ac:spMkLst>
            <pc:docMk/>
            <pc:sldMk cId="1841938461" sldId="356"/>
            <ac:spMk id="13" creationId="{EA9A9F0A-CD10-4570-8711-35004B4CC188}"/>
          </ac:spMkLst>
        </pc:spChg>
        <pc:grpChg chg="add mod">
          <ac:chgData name="Abdulhameed Hamed Mohammed" userId="72b6c4c3-b8a4-4ddf-b0f7-c9d8b1a2987e" providerId="ADAL" clId="{283C61D0-85E0-48CC-BBE5-F6F2895167A4}" dt="2020-03-22T09:03:11.405" v="861" actId="164"/>
          <ac:grpSpMkLst>
            <pc:docMk/>
            <pc:sldMk cId="1841938461" sldId="356"/>
            <ac:grpSpMk id="4" creationId="{610977FC-96F6-4067-8E1B-B3B469496AE1}"/>
          </ac:grpSpMkLst>
        </pc:grpChg>
        <pc:picChg chg="del mod">
          <ac:chgData name="Abdulhameed Hamed Mohammed" userId="72b6c4c3-b8a4-4ddf-b0f7-c9d8b1a2987e" providerId="ADAL" clId="{283C61D0-85E0-48CC-BBE5-F6F2895167A4}" dt="2020-03-22T07:50:26.828" v="393" actId="478"/>
          <ac:picMkLst>
            <pc:docMk/>
            <pc:sldMk cId="1841938461" sldId="356"/>
            <ac:picMk id="3" creationId="{15806797-52D1-4819-A838-8BEC7EEBE1C4}"/>
          </ac:picMkLst>
        </pc:picChg>
        <pc:picChg chg="del mod">
          <ac:chgData name="Abdulhameed Hamed Mohammed" userId="72b6c4c3-b8a4-4ddf-b0f7-c9d8b1a2987e" providerId="ADAL" clId="{283C61D0-85E0-48CC-BBE5-F6F2895167A4}" dt="2020-03-22T07:50:23.952" v="392" actId="478"/>
          <ac:picMkLst>
            <pc:docMk/>
            <pc:sldMk cId="1841938461" sldId="356"/>
            <ac:picMk id="6" creationId="{EEB46F6D-0848-47F2-88FA-13FE031053E3}"/>
          </ac:picMkLst>
        </pc:picChg>
      </pc:sldChg>
      <pc:sldChg chg="addSp delSp modSp modTransition delAnim modAnim">
        <pc:chgData name="Abdulhameed Hamed Mohammed" userId="72b6c4c3-b8a4-4ddf-b0f7-c9d8b1a2987e" providerId="ADAL" clId="{283C61D0-85E0-48CC-BBE5-F6F2895167A4}" dt="2020-03-22T10:10:15.023" v="1052" actId="207"/>
        <pc:sldMkLst>
          <pc:docMk/>
          <pc:sldMk cId="1919319666" sldId="357"/>
        </pc:sldMkLst>
        <pc:spChg chg="add mod">
          <ac:chgData name="Abdulhameed Hamed Mohammed" userId="72b6c4c3-b8a4-4ddf-b0f7-c9d8b1a2987e" providerId="ADAL" clId="{283C61D0-85E0-48CC-BBE5-F6F2895167A4}" dt="2020-03-22T07:49:35.500" v="387" actId="1076"/>
          <ac:spMkLst>
            <pc:docMk/>
            <pc:sldMk cId="1919319666" sldId="357"/>
            <ac:spMk id="2" creationId="{ECEA4852-4AB6-467F-B7A9-47DE0315467C}"/>
          </ac:spMkLst>
        </pc:spChg>
        <pc:spChg chg="mod">
          <ac:chgData name="Abdulhameed Hamed Mohammed" userId="72b6c4c3-b8a4-4ddf-b0f7-c9d8b1a2987e" providerId="ADAL" clId="{283C61D0-85E0-48CC-BBE5-F6F2895167A4}" dt="2020-03-22T10:10:15.023" v="1052" actId="207"/>
          <ac:spMkLst>
            <pc:docMk/>
            <pc:sldMk cId="1919319666" sldId="357"/>
            <ac:spMk id="12" creationId="{35C87708-5389-4FE6-B943-76154CAF9851}"/>
          </ac:spMkLst>
        </pc:spChg>
        <pc:spChg chg="add mod">
          <ac:chgData name="Abdulhameed Hamed Mohammed" userId="72b6c4c3-b8a4-4ddf-b0f7-c9d8b1a2987e" providerId="ADAL" clId="{283C61D0-85E0-48CC-BBE5-F6F2895167A4}" dt="2020-03-22T07:49:35.500" v="387" actId="1076"/>
          <ac:spMkLst>
            <pc:docMk/>
            <pc:sldMk cId="1919319666" sldId="357"/>
            <ac:spMk id="13" creationId="{5AD800B8-3926-458B-BCCC-AF7EA7958789}"/>
          </ac:spMkLst>
        </pc:spChg>
        <pc:spChg chg="add mod">
          <ac:chgData name="Abdulhameed Hamed Mohammed" userId="72b6c4c3-b8a4-4ddf-b0f7-c9d8b1a2987e" providerId="ADAL" clId="{283C61D0-85E0-48CC-BBE5-F6F2895167A4}" dt="2020-03-22T07:54:29.031" v="528" actId="20577"/>
          <ac:spMkLst>
            <pc:docMk/>
            <pc:sldMk cId="1919319666" sldId="357"/>
            <ac:spMk id="14" creationId="{45A02D4D-EB2F-4DCB-977A-CA53F7EEE0EF}"/>
          </ac:spMkLst>
        </pc:spChg>
        <pc:picChg chg="del">
          <ac:chgData name="Abdulhameed Hamed Mohammed" userId="72b6c4c3-b8a4-4ddf-b0f7-c9d8b1a2987e" providerId="ADAL" clId="{283C61D0-85E0-48CC-BBE5-F6F2895167A4}" dt="2020-03-22T07:49:30.160" v="386" actId="478"/>
          <ac:picMkLst>
            <pc:docMk/>
            <pc:sldMk cId="1919319666" sldId="357"/>
            <ac:picMk id="7" creationId="{59B471B9-5A29-433F-9DE4-858C92774876}"/>
          </ac:picMkLst>
        </pc:picChg>
        <pc:picChg chg="del">
          <ac:chgData name="Abdulhameed Hamed Mohammed" userId="72b6c4c3-b8a4-4ddf-b0f7-c9d8b1a2987e" providerId="ADAL" clId="{283C61D0-85E0-48CC-BBE5-F6F2895167A4}" dt="2020-03-22T07:49:30.160" v="386" actId="478"/>
          <ac:picMkLst>
            <pc:docMk/>
            <pc:sldMk cId="1919319666" sldId="357"/>
            <ac:picMk id="8" creationId="{F4E41EFB-4505-4A56-8D1B-431761C18FDF}"/>
          </ac:picMkLst>
        </pc:picChg>
        <pc:picChg chg="del">
          <ac:chgData name="Abdulhameed Hamed Mohammed" userId="72b6c4c3-b8a4-4ddf-b0f7-c9d8b1a2987e" providerId="ADAL" clId="{283C61D0-85E0-48CC-BBE5-F6F2895167A4}" dt="2020-03-22T07:49:22.545" v="384" actId="478"/>
          <ac:picMkLst>
            <pc:docMk/>
            <pc:sldMk cId="1919319666" sldId="357"/>
            <ac:picMk id="9" creationId="{93F67EB6-DBD7-45F6-B94B-5FEB7A34AC04}"/>
          </ac:picMkLst>
        </pc:picChg>
        <pc:picChg chg="del">
          <ac:chgData name="Abdulhameed Hamed Mohammed" userId="72b6c4c3-b8a4-4ddf-b0f7-c9d8b1a2987e" providerId="ADAL" clId="{283C61D0-85E0-48CC-BBE5-F6F2895167A4}" dt="2020-03-22T07:49:22.545" v="384" actId="478"/>
          <ac:picMkLst>
            <pc:docMk/>
            <pc:sldMk cId="1919319666" sldId="357"/>
            <ac:picMk id="10" creationId="{6269033F-82F8-49F5-986C-47FB611B8A79}"/>
          </ac:picMkLst>
        </pc:picChg>
      </pc:sldChg>
      <pc:sldChg chg="del">
        <pc:chgData name="Abdulhameed Hamed Mohammed" userId="72b6c4c3-b8a4-4ddf-b0f7-c9d8b1a2987e" providerId="ADAL" clId="{283C61D0-85E0-48CC-BBE5-F6F2895167A4}" dt="2020-03-19T10:14:23.392" v="71" actId="2696"/>
        <pc:sldMkLst>
          <pc:docMk/>
          <pc:sldMk cId="282671717" sldId="359"/>
        </pc:sldMkLst>
      </pc:sldChg>
      <pc:sldChg chg="addSp delSp modSp modTransition delAnim modAnim">
        <pc:chgData name="Abdulhameed Hamed Mohammed" userId="72b6c4c3-b8a4-4ddf-b0f7-c9d8b1a2987e" providerId="ADAL" clId="{283C61D0-85E0-48CC-BBE5-F6F2895167A4}" dt="2020-03-22T10:09:32.157" v="1050" actId="207"/>
        <pc:sldMkLst>
          <pc:docMk/>
          <pc:sldMk cId="2997405343" sldId="360"/>
        </pc:sldMkLst>
        <pc:spChg chg="mod">
          <ac:chgData name="Abdulhameed Hamed Mohammed" userId="72b6c4c3-b8a4-4ddf-b0f7-c9d8b1a2987e" providerId="ADAL" clId="{283C61D0-85E0-48CC-BBE5-F6F2895167A4}" dt="2020-03-22T10:09:32.157" v="1050" actId="207"/>
          <ac:spMkLst>
            <pc:docMk/>
            <pc:sldMk cId="2997405343" sldId="360"/>
            <ac:spMk id="10" creationId="{198461D3-49A6-4952-8AAC-01E9BED3A0F6}"/>
          </ac:spMkLst>
        </pc:spChg>
        <pc:picChg chg="del mod">
          <ac:chgData name="Abdulhameed Hamed Mohammed" userId="72b6c4c3-b8a4-4ddf-b0f7-c9d8b1a2987e" providerId="ADAL" clId="{283C61D0-85E0-48CC-BBE5-F6F2895167A4}" dt="2020-03-22T08:01:08.696" v="745"/>
          <ac:picMkLst>
            <pc:docMk/>
            <pc:sldMk cId="2997405343" sldId="360"/>
            <ac:picMk id="3" creationId="{00000000-0000-0000-0000-000000000000}"/>
          </ac:picMkLst>
        </pc:picChg>
        <pc:picChg chg="mod modCrop">
          <ac:chgData name="Abdulhameed Hamed Mohammed" userId="72b6c4c3-b8a4-4ddf-b0f7-c9d8b1a2987e" providerId="ADAL" clId="{283C61D0-85E0-48CC-BBE5-F6F2895167A4}" dt="2020-03-22T08:01:46.904" v="748" actId="732"/>
          <ac:picMkLst>
            <pc:docMk/>
            <pc:sldMk cId="2997405343" sldId="360"/>
            <ac:picMk id="6" creationId="{00000000-0000-0000-0000-000000000000}"/>
          </ac:picMkLst>
        </pc:picChg>
        <pc:picChg chg="del mod">
          <ac:chgData name="Abdulhameed Hamed Mohammed" userId="72b6c4c3-b8a4-4ddf-b0f7-c9d8b1a2987e" providerId="ADAL" clId="{283C61D0-85E0-48CC-BBE5-F6F2895167A4}" dt="2020-03-22T09:40:41.705" v="919" actId="478"/>
          <ac:picMkLst>
            <pc:docMk/>
            <pc:sldMk cId="2997405343" sldId="360"/>
            <ac:picMk id="7" creationId="{E546E484-E95E-4688-934B-E691ED13DC7C}"/>
          </ac:picMkLst>
        </pc:picChg>
        <pc:picChg chg="add del mod">
          <ac:chgData name="Abdulhameed Hamed Mohammed" userId="72b6c4c3-b8a4-4ddf-b0f7-c9d8b1a2987e" providerId="ADAL" clId="{283C61D0-85E0-48CC-BBE5-F6F2895167A4}" dt="2020-03-22T06:53:48.624" v="153"/>
          <ac:picMkLst>
            <pc:docMk/>
            <pc:sldMk cId="2997405343" sldId="360"/>
            <ac:picMk id="8" creationId="{62792A4F-5BA4-4AB2-9CBC-3175F481E9BF}"/>
          </ac:picMkLst>
        </pc:picChg>
        <pc:picChg chg="del mod">
          <ac:chgData name="Abdulhameed Hamed Mohammed" userId="72b6c4c3-b8a4-4ddf-b0f7-c9d8b1a2987e" providerId="ADAL" clId="{283C61D0-85E0-48CC-BBE5-F6F2895167A4}" dt="2020-03-22T09:40:41.705" v="919" actId="478"/>
          <ac:picMkLst>
            <pc:docMk/>
            <pc:sldMk cId="2997405343" sldId="360"/>
            <ac:picMk id="9" creationId="{77090159-AB37-4B70-B8A9-74DA829151B4}"/>
          </ac:picMkLst>
        </pc:picChg>
        <pc:picChg chg="add mod">
          <ac:chgData name="Abdulhameed Hamed Mohammed" userId="72b6c4c3-b8a4-4ddf-b0f7-c9d8b1a2987e" providerId="ADAL" clId="{283C61D0-85E0-48CC-BBE5-F6F2895167A4}" dt="2020-03-22T07:03:04.237" v="216" actId="1076"/>
          <ac:picMkLst>
            <pc:docMk/>
            <pc:sldMk cId="2997405343" sldId="360"/>
            <ac:picMk id="11" creationId="{8C6E3AA0-10A0-470A-91E5-B3DC315FF9D1}"/>
          </ac:picMkLst>
        </pc:picChg>
      </pc:sldChg>
      <pc:sldChg chg="addSp delSp modSp modTransition delAnim modAnim">
        <pc:chgData name="Abdulhameed Hamed Mohammed" userId="72b6c4c3-b8a4-4ddf-b0f7-c9d8b1a2987e" providerId="ADAL" clId="{283C61D0-85E0-48CC-BBE5-F6F2895167A4}" dt="2020-03-22T10:31:45.914" v="1337" actId="14100"/>
        <pc:sldMkLst>
          <pc:docMk/>
          <pc:sldMk cId="1643655334" sldId="361"/>
        </pc:sldMkLst>
        <pc:spChg chg="del">
          <ac:chgData name="Abdulhameed Hamed Mohammed" userId="72b6c4c3-b8a4-4ddf-b0f7-c9d8b1a2987e" providerId="ADAL" clId="{283C61D0-85E0-48CC-BBE5-F6F2895167A4}" dt="2020-03-22T05:48:44.059" v="108" actId="478"/>
          <ac:spMkLst>
            <pc:docMk/>
            <pc:sldMk cId="1643655334" sldId="361"/>
            <ac:spMk id="3" creationId="{237A8A88-F65F-4C4A-8121-AFC9346A85DC}"/>
          </ac:spMkLst>
        </pc:spChg>
        <pc:spChg chg="del">
          <ac:chgData name="Abdulhameed Hamed Mohammed" userId="72b6c4c3-b8a4-4ddf-b0f7-c9d8b1a2987e" providerId="ADAL" clId="{283C61D0-85E0-48CC-BBE5-F6F2895167A4}" dt="2020-03-22T05:48:44.059" v="108" actId="478"/>
          <ac:spMkLst>
            <pc:docMk/>
            <pc:sldMk cId="1643655334" sldId="361"/>
            <ac:spMk id="5" creationId="{D9D0D476-3CC2-4317-A44F-5AF2E4BB8268}"/>
          </ac:spMkLst>
        </pc:spChg>
        <pc:spChg chg="mod">
          <ac:chgData name="Abdulhameed Hamed Mohammed" userId="72b6c4c3-b8a4-4ddf-b0f7-c9d8b1a2987e" providerId="ADAL" clId="{283C61D0-85E0-48CC-BBE5-F6F2895167A4}" dt="2020-03-22T10:23:30.847" v="1213" actId="403"/>
          <ac:spMkLst>
            <pc:docMk/>
            <pc:sldMk cId="1643655334" sldId="361"/>
            <ac:spMk id="7" creationId="{9D79EED4-2AF4-4063-A52A-3427D1AB786E}"/>
          </ac:spMkLst>
        </pc:spChg>
        <pc:spChg chg="mod">
          <ac:chgData name="Abdulhameed Hamed Mohammed" userId="72b6c4c3-b8a4-4ddf-b0f7-c9d8b1a2987e" providerId="ADAL" clId="{283C61D0-85E0-48CC-BBE5-F6F2895167A4}" dt="2020-03-22T10:31:28.941" v="1335" actId="20577"/>
          <ac:spMkLst>
            <pc:docMk/>
            <pc:sldMk cId="1643655334" sldId="361"/>
            <ac:spMk id="8" creationId="{3DC50EBC-7D22-44F2-8ADA-F8A674B9637E}"/>
          </ac:spMkLst>
        </pc:spChg>
        <pc:spChg chg="add">
          <ac:chgData name="Abdulhameed Hamed Mohammed" userId="72b6c4c3-b8a4-4ddf-b0f7-c9d8b1a2987e" providerId="ADAL" clId="{283C61D0-85E0-48CC-BBE5-F6F2895167A4}" dt="2020-03-22T05:48:44.976" v="109"/>
          <ac:spMkLst>
            <pc:docMk/>
            <pc:sldMk cId="1643655334" sldId="361"/>
            <ac:spMk id="9" creationId="{E40A18BA-CA8B-447C-8122-629DAF0824F6}"/>
          </ac:spMkLst>
        </pc:spChg>
        <pc:spChg chg="add mod">
          <ac:chgData name="Abdulhameed Hamed Mohammed" userId="72b6c4c3-b8a4-4ddf-b0f7-c9d8b1a2987e" providerId="ADAL" clId="{283C61D0-85E0-48CC-BBE5-F6F2895167A4}" dt="2020-03-22T10:08:11.876" v="1042" actId="207"/>
          <ac:spMkLst>
            <pc:docMk/>
            <pc:sldMk cId="1643655334" sldId="361"/>
            <ac:spMk id="10" creationId="{78B124B1-4F6A-4C69-9C85-47A7EA0B46CB}"/>
          </ac:spMkLst>
        </pc:spChg>
        <pc:picChg chg="mod">
          <ac:chgData name="Abdulhameed Hamed Mohammed" userId="72b6c4c3-b8a4-4ddf-b0f7-c9d8b1a2987e" providerId="ADAL" clId="{283C61D0-85E0-48CC-BBE5-F6F2895167A4}" dt="2020-03-22T10:31:45.914" v="1337" actId="14100"/>
          <ac:picMkLst>
            <pc:docMk/>
            <pc:sldMk cId="1643655334" sldId="361"/>
            <ac:picMk id="4" creationId="{D191F184-834D-40D8-B9BC-2BC2F0F87D8B}"/>
          </ac:picMkLst>
        </pc:picChg>
      </pc:sldChg>
      <pc:sldChg chg="addSp delSp modSp modTransition delAnim modAnim">
        <pc:chgData name="Abdulhameed Hamed Mohammed" userId="72b6c4c3-b8a4-4ddf-b0f7-c9d8b1a2987e" providerId="ADAL" clId="{283C61D0-85E0-48CC-BBE5-F6F2895167A4}" dt="2020-03-22T10:32:06.301" v="1338" actId="14100"/>
        <pc:sldMkLst>
          <pc:docMk/>
          <pc:sldMk cId="106104170" sldId="362"/>
        </pc:sldMkLst>
        <pc:spChg chg="add">
          <ac:chgData name="Abdulhameed Hamed Mohammed" userId="72b6c4c3-b8a4-4ddf-b0f7-c9d8b1a2987e" providerId="ADAL" clId="{283C61D0-85E0-48CC-BBE5-F6F2895167A4}" dt="2020-03-22T05:49:02.979" v="112"/>
          <ac:spMkLst>
            <pc:docMk/>
            <pc:sldMk cId="106104170" sldId="362"/>
            <ac:spMk id="10" creationId="{81C5DFCC-B2B9-42DD-8439-5E7B4F5416AA}"/>
          </ac:spMkLst>
        </pc:spChg>
        <pc:spChg chg="add mod">
          <ac:chgData name="Abdulhameed Hamed Mohammed" userId="72b6c4c3-b8a4-4ddf-b0f7-c9d8b1a2987e" providerId="ADAL" clId="{283C61D0-85E0-48CC-BBE5-F6F2895167A4}" dt="2020-03-22T10:08:22.689" v="1043" actId="207"/>
          <ac:spMkLst>
            <pc:docMk/>
            <pc:sldMk cId="106104170" sldId="362"/>
            <ac:spMk id="11" creationId="{2133B45F-431A-4A8E-A27A-150A5D9BC8D1}"/>
          </ac:spMkLst>
        </pc:spChg>
        <pc:spChg chg="del">
          <ac:chgData name="Abdulhameed Hamed Mohammed" userId="72b6c4c3-b8a4-4ddf-b0f7-c9d8b1a2987e" providerId="ADAL" clId="{283C61D0-85E0-48CC-BBE5-F6F2895167A4}" dt="2020-03-22T05:49:01.877" v="111" actId="478"/>
          <ac:spMkLst>
            <pc:docMk/>
            <pc:sldMk cId="106104170" sldId="362"/>
            <ac:spMk id="12" creationId="{8BB95F54-54E5-479C-B579-3029752A8494}"/>
          </ac:spMkLst>
        </pc:spChg>
        <pc:spChg chg="del">
          <ac:chgData name="Abdulhameed Hamed Mohammed" userId="72b6c4c3-b8a4-4ddf-b0f7-c9d8b1a2987e" providerId="ADAL" clId="{283C61D0-85E0-48CC-BBE5-F6F2895167A4}" dt="2020-03-22T05:49:01.877" v="111" actId="478"/>
          <ac:spMkLst>
            <pc:docMk/>
            <pc:sldMk cId="106104170" sldId="362"/>
            <ac:spMk id="13" creationId="{9AD73687-D915-495A-9F06-99BB6C459219}"/>
          </ac:spMkLst>
        </pc:spChg>
        <pc:picChg chg="mod">
          <ac:chgData name="Abdulhameed Hamed Mohammed" userId="72b6c4c3-b8a4-4ddf-b0f7-c9d8b1a2987e" providerId="ADAL" clId="{283C61D0-85E0-48CC-BBE5-F6F2895167A4}" dt="2020-03-22T10:32:06.301" v="1338" actId="14100"/>
          <ac:picMkLst>
            <pc:docMk/>
            <pc:sldMk cId="106104170" sldId="362"/>
            <ac:picMk id="4" creationId="{D191F184-834D-40D8-B9BC-2BC2F0F87D8B}"/>
          </ac:picMkLst>
        </pc:picChg>
      </pc:sldChg>
      <pc:sldChg chg="modSp ord modTransition modAnim">
        <pc:chgData name="Abdulhameed Hamed Mohammed" userId="72b6c4c3-b8a4-4ddf-b0f7-c9d8b1a2987e" providerId="ADAL" clId="{283C61D0-85E0-48CC-BBE5-F6F2895167A4}" dt="2020-03-22T10:07:31.644" v="1038" actId="207"/>
        <pc:sldMkLst>
          <pc:docMk/>
          <pc:sldMk cId="2340807811" sldId="363"/>
        </pc:sldMkLst>
        <pc:spChg chg="mod">
          <ac:chgData name="Abdulhameed Hamed Mohammed" userId="72b6c4c3-b8a4-4ddf-b0f7-c9d8b1a2987e" providerId="ADAL" clId="{283C61D0-85E0-48CC-BBE5-F6F2895167A4}" dt="2020-03-22T10:07:31.644" v="1038" actId="207"/>
          <ac:spMkLst>
            <pc:docMk/>
            <pc:sldMk cId="2340807811" sldId="363"/>
            <ac:spMk id="11" creationId="{689B54F0-6DE4-4E48-9DB4-C98FD1584848}"/>
          </ac:spMkLst>
        </pc:spChg>
      </pc:sldChg>
      <pc:sldChg chg="addSp delSp modSp modTransition delAnim modAnim">
        <pc:chgData name="Abdulhameed Hamed Mohammed" userId="72b6c4c3-b8a4-4ddf-b0f7-c9d8b1a2987e" providerId="ADAL" clId="{283C61D0-85E0-48CC-BBE5-F6F2895167A4}" dt="2020-03-22T10:13:06.218" v="1069" actId="14100"/>
        <pc:sldMkLst>
          <pc:docMk/>
          <pc:sldMk cId="2458140317" sldId="364"/>
        </pc:sldMkLst>
        <pc:spChg chg="del mod">
          <ac:chgData name="Abdulhameed Hamed Mohammed" userId="72b6c4c3-b8a4-4ddf-b0f7-c9d8b1a2987e" providerId="ADAL" clId="{283C61D0-85E0-48CC-BBE5-F6F2895167A4}" dt="2020-03-22T05:48:33.036" v="106" actId="478"/>
          <ac:spMkLst>
            <pc:docMk/>
            <pc:sldMk cId="2458140317" sldId="364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283C61D0-85E0-48CC-BBE5-F6F2895167A4}" dt="2020-03-22T05:46:46.221" v="94" actId="478"/>
          <ac:spMkLst>
            <pc:docMk/>
            <pc:sldMk cId="2458140317" sldId="364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283C61D0-85E0-48CC-BBE5-F6F2895167A4}" dt="2020-03-22T05:46:46.221" v="94" actId="478"/>
          <ac:spMkLst>
            <pc:docMk/>
            <pc:sldMk cId="2458140317" sldId="364"/>
            <ac:spMk id="5" creationId="{FD249582-6F6E-41C0-A079-719AEC5218AD}"/>
          </ac:spMkLst>
        </pc:spChg>
        <pc:spChg chg="mod">
          <ac:chgData name="Abdulhameed Hamed Mohammed" userId="72b6c4c3-b8a4-4ddf-b0f7-c9d8b1a2987e" providerId="ADAL" clId="{283C61D0-85E0-48CC-BBE5-F6F2895167A4}" dt="2020-03-22T10:12:53.100" v="1067" actId="14100"/>
          <ac:spMkLst>
            <pc:docMk/>
            <pc:sldMk cId="2458140317" sldId="364"/>
            <ac:spMk id="8" creationId="{3DC50EBC-7D22-44F2-8ADA-F8A674B9637E}"/>
          </ac:spMkLst>
        </pc:spChg>
        <pc:spChg chg="add del mod">
          <ac:chgData name="Abdulhameed Hamed Mohammed" userId="72b6c4c3-b8a4-4ddf-b0f7-c9d8b1a2987e" providerId="ADAL" clId="{283C61D0-85E0-48CC-BBE5-F6F2895167A4}" dt="2020-03-22T05:48:33.036" v="106" actId="478"/>
          <ac:spMkLst>
            <pc:docMk/>
            <pc:sldMk cId="2458140317" sldId="364"/>
            <ac:spMk id="9" creationId="{EF3219FE-B922-444B-A8EB-316AA79D68DA}"/>
          </ac:spMkLst>
        </pc:spChg>
        <pc:spChg chg="mod">
          <ac:chgData name="Abdulhameed Hamed Mohammed" userId="72b6c4c3-b8a4-4ddf-b0f7-c9d8b1a2987e" providerId="ADAL" clId="{283C61D0-85E0-48CC-BBE5-F6F2895167A4}" dt="2020-03-22T10:13:06.218" v="1069" actId="14100"/>
          <ac:spMkLst>
            <pc:docMk/>
            <pc:sldMk cId="2458140317" sldId="364"/>
            <ac:spMk id="10" creationId="{3DC50EBC-7D22-44F2-8ADA-F8A674B9637E}"/>
          </ac:spMkLst>
        </pc:spChg>
        <pc:spChg chg="add">
          <ac:chgData name="Abdulhameed Hamed Mohammed" userId="72b6c4c3-b8a4-4ddf-b0f7-c9d8b1a2987e" providerId="ADAL" clId="{283C61D0-85E0-48CC-BBE5-F6F2895167A4}" dt="2020-03-22T05:48:33.902" v="107"/>
          <ac:spMkLst>
            <pc:docMk/>
            <pc:sldMk cId="2458140317" sldId="364"/>
            <ac:spMk id="11" creationId="{1E0E112D-1D1A-4FBF-9D2B-FFB1F58E7441}"/>
          </ac:spMkLst>
        </pc:spChg>
        <pc:spChg chg="add mod">
          <ac:chgData name="Abdulhameed Hamed Mohammed" userId="72b6c4c3-b8a4-4ddf-b0f7-c9d8b1a2987e" providerId="ADAL" clId="{283C61D0-85E0-48CC-BBE5-F6F2895167A4}" dt="2020-03-22T10:10:50.403" v="1053" actId="2711"/>
          <ac:spMkLst>
            <pc:docMk/>
            <pc:sldMk cId="2458140317" sldId="364"/>
            <ac:spMk id="12" creationId="{54AEB789-0AB4-4E22-A1FC-7CDEE2EEEDE2}"/>
          </ac:spMkLst>
        </pc:spChg>
        <pc:picChg chg="add del mod modCrop">
          <ac:chgData name="Abdulhameed Hamed Mohammed" userId="72b6c4c3-b8a4-4ddf-b0f7-c9d8b1a2987e" providerId="ADAL" clId="{283C61D0-85E0-48CC-BBE5-F6F2895167A4}" dt="2020-03-22T07:16:35.824" v="265" actId="478"/>
          <ac:picMkLst>
            <pc:docMk/>
            <pc:sldMk cId="2458140317" sldId="364"/>
            <ac:picMk id="2" creationId="{17D84030-51A2-409F-99F4-DEDADB396711}"/>
          </ac:picMkLst>
        </pc:picChg>
        <pc:picChg chg="del">
          <ac:chgData name="Abdulhameed Hamed Mohammed" userId="72b6c4c3-b8a4-4ddf-b0f7-c9d8b1a2987e" providerId="ADAL" clId="{283C61D0-85E0-48CC-BBE5-F6F2895167A4}" dt="2020-03-22T05:47:33.212" v="100" actId="478"/>
          <ac:picMkLst>
            <pc:docMk/>
            <pc:sldMk cId="2458140317" sldId="364"/>
            <ac:picMk id="3" creationId="{15806797-52D1-4819-A838-8BEC7EEBE1C4}"/>
          </ac:picMkLst>
        </pc:picChg>
        <pc:picChg chg="add mod modCrop">
          <ac:chgData name="Abdulhameed Hamed Mohammed" userId="72b6c4c3-b8a4-4ddf-b0f7-c9d8b1a2987e" providerId="ADAL" clId="{283C61D0-85E0-48CC-BBE5-F6F2895167A4}" dt="2020-03-22T07:17:34.618" v="278" actId="1076"/>
          <ac:picMkLst>
            <pc:docMk/>
            <pc:sldMk cId="2458140317" sldId="364"/>
            <ac:picMk id="3" creationId="{3842A54D-ACAD-48B8-8B21-82D264FF4DAD}"/>
          </ac:picMkLst>
        </pc:picChg>
        <pc:picChg chg="add del mod">
          <ac:chgData name="Abdulhameed Hamed Mohammed" userId="72b6c4c3-b8a4-4ddf-b0f7-c9d8b1a2987e" providerId="ADAL" clId="{283C61D0-85E0-48CC-BBE5-F6F2895167A4}" dt="2020-03-22T07:11:15.134" v="240"/>
          <ac:picMkLst>
            <pc:docMk/>
            <pc:sldMk cId="2458140317" sldId="364"/>
            <ac:picMk id="6" creationId="{CF07C8C4-E7C6-435F-B1C7-90C818633D40}"/>
          </ac:picMkLst>
        </pc:picChg>
        <pc:picChg chg="del">
          <ac:chgData name="Abdulhameed Hamed Mohammed" userId="72b6c4c3-b8a4-4ddf-b0f7-c9d8b1a2987e" providerId="ADAL" clId="{283C61D0-85E0-48CC-BBE5-F6F2895167A4}" dt="2020-03-22T05:47:33.212" v="100" actId="478"/>
          <ac:picMkLst>
            <pc:docMk/>
            <pc:sldMk cId="2458140317" sldId="364"/>
            <ac:picMk id="6" creationId="{EEB46F6D-0848-47F2-88FA-13FE031053E3}"/>
          </ac:picMkLst>
        </pc:picChg>
      </pc:sldChg>
      <pc:sldChg chg="addSp delSp modSp modTransition delAnim modAnim">
        <pc:chgData name="Abdulhameed Hamed Mohammed" userId="72b6c4c3-b8a4-4ddf-b0f7-c9d8b1a2987e" providerId="ADAL" clId="{283C61D0-85E0-48CC-BBE5-F6F2895167A4}" dt="2020-03-22T10:23:12.171" v="1210" actId="20577"/>
        <pc:sldMkLst>
          <pc:docMk/>
          <pc:sldMk cId="3194879355" sldId="365"/>
        </pc:sldMkLst>
        <pc:spChg chg="del mod">
          <ac:chgData name="Abdulhameed Hamed Mohammed" userId="72b6c4c3-b8a4-4ddf-b0f7-c9d8b1a2987e" providerId="ADAL" clId="{283C61D0-85E0-48CC-BBE5-F6F2895167A4}" dt="2020-03-22T05:48:08.968" v="103" actId="478"/>
          <ac:spMkLst>
            <pc:docMk/>
            <pc:sldMk cId="3194879355" sldId="365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283C61D0-85E0-48CC-BBE5-F6F2895167A4}" dt="2020-03-22T05:48:08.968" v="103" actId="478"/>
          <ac:spMkLst>
            <pc:docMk/>
            <pc:sldMk cId="3194879355" sldId="365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283C61D0-85E0-48CC-BBE5-F6F2895167A4}" dt="2020-03-22T05:48:08.968" v="103" actId="478"/>
          <ac:spMkLst>
            <pc:docMk/>
            <pc:sldMk cId="3194879355" sldId="365"/>
            <ac:spMk id="5" creationId="{FD249582-6F6E-41C0-A079-719AEC5218AD}"/>
          </ac:spMkLst>
        </pc:spChg>
        <pc:spChg chg="mod">
          <ac:chgData name="Abdulhameed Hamed Mohammed" userId="72b6c4c3-b8a4-4ddf-b0f7-c9d8b1a2987e" providerId="ADAL" clId="{283C61D0-85E0-48CC-BBE5-F6F2895167A4}" dt="2020-03-22T10:23:12.171" v="1210" actId="20577"/>
          <ac:spMkLst>
            <pc:docMk/>
            <pc:sldMk cId="3194879355" sldId="365"/>
            <ac:spMk id="8" creationId="{3DC50EBC-7D22-44F2-8ADA-F8A674B9637E}"/>
          </ac:spMkLst>
        </pc:spChg>
        <pc:spChg chg="add">
          <ac:chgData name="Abdulhameed Hamed Mohammed" userId="72b6c4c3-b8a4-4ddf-b0f7-c9d8b1a2987e" providerId="ADAL" clId="{283C61D0-85E0-48CC-BBE5-F6F2895167A4}" dt="2020-03-22T05:48:09.924" v="104"/>
          <ac:spMkLst>
            <pc:docMk/>
            <pc:sldMk cId="3194879355" sldId="365"/>
            <ac:spMk id="9" creationId="{811897C5-328B-4099-A0D6-5515AE4FCD21}"/>
          </ac:spMkLst>
        </pc:spChg>
        <pc:spChg chg="add mod">
          <ac:chgData name="Abdulhameed Hamed Mohammed" userId="72b6c4c3-b8a4-4ddf-b0f7-c9d8b1a2987e" providerId="ADAL" clId="{283C61D0-85E0-48CC-BBE5-F6F2895167A4}" dt="2020-03-22T10:08:02.192" v="1041" actId="207"/>
          <ac:spMkLst>
            <pc:docMk/>
            <pc:sldMk cId="3194879355" sldId="365"/>
            <ac:spMk id="10" creationId="{A5C80F21-4D0B-48CD-8A50-FFF59176ECC0}"/>
          </ac:spMkLst>
        </pc:spChg>
        <pc:picChg chg="del">
          <ac:chgData name="Abdulhameed Hamed Mohammed" userId="72b6c4c3-b8a4-4ddf-b0f7-c9d8b1a2987e" providerId="ADAL" clId="{283C61D0-85E0-48CC-BBE5-F6F2895167A4}" dt="2020-03-22T05:47:38.593" v="101" actId="478"/>
          <ac:picMkLst>
            <pc:docMk/>
            <pc:sldMk cId="3194879355" sldId="365"/>
            <ac:picMk id="3" creationId="{15806797-52D1-4819-A838-8BEC7EEBE1C4}"/>
          </ac:picMkLst>
        </pc:picChg>
        <pc:picChg chg="del">
          <ac:chgData name="Abdulhameed Hamed Mohammed" userId="72b6c4c3-b8a4-4ddf-b0f7-c9d8b1a2987e" providerId="ADAL" clId="{283C61D0-85E0-48CC-BBE5-F6F2895167A4}" dt="2020-03-22T05:47:38.593" v="101" actId="478"/>
          <ac:picMkLst>
            <pc:docMk/>
            <pc:sldMk cId="3194879355" sldId="365"/>
            <ac:picMk id="6" creationId="{EEB46F6D-0848-47F2-88FA-13FE031053E3}"/>
          </ac:picMkLst>
        </pc:picChg>
      </pc:sldChg>
      <pc:sldChg chg="addSp delSp modSp modTransition delAnim modAnim">
        <pc:chgData name="Abdulhameed Hamed Mohammed" userId="72b6c4c3-b8a4-4ddf-b0f7-c9d8b1a2987e" providerId="ADAL" clId="{283C61D0-85E0-48CC-BBE5-F6F2895167A4}" dt="2020-03-23T04:41:05.831" v="1667" actId="14100"/>
        <pc:sldMkLst>
          <pc:docMk/>
          <pc:sldMk cId="2457591301" sldId="367"/>
        </pc:sldMkLst>
        <pc:spChg chg="mod">
          <ac:chgData name="Abdulhameed Hamed Mohammed" userId="72b6c4c3-b8a4-4ddf-b0f7-c9d8b1a2987e" providerId="ADAL" clId="{283C61D0-85E0-48CC-BBE5-F6F2895167A4}" dt="2020-03-22T06:56:03.285" v="176" actId="1076"/>
          <ac:spMkLst>
            <pc:docMk/>
            <pc:sldMk cId="2457591301" sldId="367"/>
            <ac:spMk id="9" creationId="{8BB95F54-54E5-479C-B579-3029752A8494}"/>
          </ac:spMkLst>
        </pc:spChg>
        <pc:spChg chg="mod">
          <ac:chgData name="Abdulhameed Hamed Mohammed" userId="72b6c4c3-b8a4-4ddf-b0f7-c9d8b1a2987e" providerId="ADAL" clId="{283C61D0-85E0-48CC-BBE5-F6F2895167A4}" dt="2020-03-22T10:39:53.755" v="1507" actId="14100"/>
          <ac:spMkLst>
            <pc:docMk/>
            <pc:sldMk cId="2457591301" sldId="367"/>
            <ac:spMk id="10" creationId="{9AD73687-D915-495A-9F06-99BB6C459219}"/>
          </ac:spMkLst>
        </pc:spChg>
        <pc:spChg chg="mod">
          <ac:chgData name="Abdulhameed Hamed Mohammed" userId="72b6c4c3-b8a4-4ddf-b0f7-c9d8b1a2987e" providerId="ADAL" clId="{283C61D0-85E0-48CC-BBE5-F6F2895167A4}" dt="2020-03-23T04:41:05.831" v="1667" actId="14100"/>
          <ac:spMkLst>
            <pc:docMk/>
            <pc:sldMk cId="2457591301" sldId="367"/>
            <ac:spMk id="17" creationId="{3DC50EBC-7D22-44F2-8ADA-F8A674B9637E}"/>
          </ac:spMkLst>
        </pc:spChg>
        <pc:spChg chg="del mod">
          <ac:chgData name="Abdulhameed Hamed Mohammed" userId="72b6c4c3-b8a4-4ddf-b0f7-c9d8b1a2987e" providerId="ADAL" clId="{283C61D0-85E0-48CC-BBE5-F6F2895167A4}" dt="2020-03-19T10:06:51.854" v="33" actId="478"/>
          <ac:spMkLst>
            <pc:docMk/>
            <pc:sldMk cId="2457591301" sldId="367"/>
            <ac:spMk id="18" creationId="{00000000-0000-0000-0000-000000000000}"/>
          </ac:spMkLst>
        </pc:spChg>
        <pc:grpChg chg="mod">
          <ac:chgData name="Abdulhameed Hamed Mohammed" userId="72b6c4c3-b8a4-4ddf-b0f7-c9d8b1a2987e" providerId="ADAL" clId="{283C61D0-85E0-48CC-BBE5-F6F2895167A4}" dt="2020-03-22T10:39:44.891" v="1505" actId="1076"/>
          <ac:grpSpMkLst>
            <pc:docMk/>
            <pc:sldMk cId="2457591301" sldId="367"/>
            <ac:grpSpMk id="11" creationId="{00000000-0000-0000-0000-000000000000}"/>
          </ac:grpSpMkLst>
        </pc:grpChg>
        <pc:picChg chg="add mod">
          <ac:chgData name="Abdulhameed Hamed Mohammed" userId="72b6c4c3-b8a4-4ddf-b0f7-c9d8b1a2987e" providerId="ADAL" clId="{283C61D0-85E0-48CC-BBE5-F6F2895167A4}" dt="2020-03-22T06:56:08.880" v="178" actId="1076"/>
          <ac:picMkLst>
            <pc:docMk/>
            <pc:sldMk cId="2457591301" sldId="367"/>
            <ac:picMk id="18" creationId="{B5F7B6DE-782C-4076-BD49-18E12EF777D5}"/>
          </ac:picMkLst>
        </pc:picChg>
        <pc:picChg chg="del">
          <ac:chgData name="Abdulhameed Hamed Mohammed" userId="72b6c4c3-b8a4-4ddf-b0f7-c9d8b1a2987e" providerId="ADAL" clId="{283C61D0-85E0-48CC-BBE5-F6F2895167A4}" dt="2020-03-19T10:07:43.642" v="44" actId="478"/>
          <ac:picMkLst>
            <pc:docMk/>
            <pc:sldMk cId="2457591301" sldId="367"/>
            <ac:picMk id="19" creationId="{15806797-52D1-4819-A838-8BEC7EEBE1C4}"/>
          </ac:picMkLst>
        </pc:picChg>
        <pc:picChg chg="del">
          <ac:chgData name="Abdulhameed Hamed Mohammed" userId="72b6c4c3-b8a4-4ddf-b0f7-c9d8b1a2987e" providerId="ADAL" clId="{283C61D0-85E0-48CC-BBE5-F6F2895167A4}" dt="2020-03-19T10:07:42.154" v="43" actId="478"/>
          <ac:picMkLst>
            <pc:docMk/>
            <pc:sldMk cId="2457591301" sldId="367"/>
            <ac:picMk id="20" creationId="{EEB46F6D-0848-47F2-88FA-13FE031053E3}"/>
          </ac:picMkLst>
        </pc:picChg>
        <pc:picChg chg="add del mod">
          <ac:chgData name="Abdulhameed Hamed Mohammed" userId="72b6c4c3-b8a4-4ddf-b0f7-c9d8b1a2987e" providerId="ADAL" clId="{283C61D0-85E0-48CC-BBE5-F6F2895167A4}" dt="2020-03-19T10:14:40.377" v="72"/>
          <ac:picMkLst>
            <pc:docMk/>
            <pc:sldMk cId="2457591301" sldId="367"/>
            <ac:picMk id="21" creationId="{8C893F5E-1D79-4CC7-8441-86249A1C8D1D}"/>
          </ac:picMkLst>
        </pc:picChg>
      </pc:sldChg>
      <pc:sldChg chg="addSp delSp modSp modTransition addAnim delAnim modAnim">
        <pc:chgData name="Abdulhameed Hamed Mohammed" userId="72b6c4c3-b8a4-4ddf-b0f7-c9d8b1a2987e" providerId="ADAL" clId="{283C61D0-85E0-48CC-BBE5-F6F2895167A4}" dt="2020-03-22T10:46:13.789" v="1666" actId="207"/>
        <pc:sldMkLst>
          <pc:docMk/>
          <pc:sldMk cId="1513860942" sldId="368"/>
        </pc:sldMkLst>
        <pc:spChg chg="add mod">
          <ac:chgData name="Abdulhameed Hamed Mohammed" userId="72b6c4c3-b8a4-4ddf-b0f7-c9d8b1a2987e" providerId="ADAL" clId="{283C61D0-85E0-48CC-BBE5-F6F2895167A4}" dt="2020-03-22T10:36:36.029" v="1425" actId="403"/>
          <ac:spMkLst>
            <pc:docMk/>
            <pc:sldMk cId="1513860942" sldId="368"/>
            <ac:spMk id="2" creationId="{BA498959-A141-4B9D-B9CE-808D7AA235A2}"/>
          </ac:spMkLst>
        </pc:spChg>
        <pc:spChg chg="mod topLvl">
          <ac:chgData name="Abdulhameed Hamed Mohammed" userId="72b6c4c3-b8a4-4ddf-b0f7-c9d8b1a2987e" providerId="ADAL" clId="{283C61D0-85E0-48CC-BBE5-F6F2895167A4}" dt="2020-03-22T10:46:13.789" v="1666" actId="207"/>
          <ac:spMkLst>
            <pc:docMk/>
            <pc:sldMk cId="1513860942" sldId="368"/>
            <ac:spMk id="10" creationId="{3DC50EBC-7D22-44F2-8ADA-F8A674B9637E}"/>
          </ac:spMkLst>
        </pc:spChg>
        <pc:spChg chg="del mod topLvl">
          <ac:chgData name="Abdulhameed Hamed Mohammed" userId="72b6c4c3-b8a4-4ddf-b0f7-c9d8b1a2987e" providerId="ADAL" clId="{283C61D0-85E0-48CC-BBE5-F6F2895167A4}" dt="2020-03-22T10:45:33.460" v="1597" actId="478"/>
          <ac:spMkLst>
            <pc:docMk/>
            <pc:sldMk cId="1513860942" sldId="368"/>
            <ac:spMk id="11" creationId="{00000000-0000-0000-0000-000000000000}"/>
          </ac:spMkLst>
        </pc:spChg>
        <pc:spChg chg="del">
          <ac:chgData name="Abdulhameed Hamed Mohammed" userId="72b6c4c3-b8a4-4ddf-b0f7-c9d8b1a2987e" providerId="ADAL" clId="{283C61D0-85E0-48CC-BBE5-F6F2895167A4}" dt="2020-03-22T05:49:16.577" v="114" actId="478"/>
          <ac:spMkLst>
            <pc:docMk/>
            <pc:sldMk cId="1513860942" sldId="368"/>
            <ac:spMk id="12" creationId="{8BB95F54-54E5-479C-B579-3029752A8494}"/>
          </ac:spMkLst>
        </pc:spChg>
        <pc:spChg chg="del">
          <ac:chgData name="Abdulhameed Hamed Mohammed" userId="72b6c4c3-b8a4-4ddf-b0f7-c9d8b1a2987e" providerId="ADAL" clId="{283C61D0-85E0-48CC-BBE5-F6F2895167A4}" dt="2020-03-22T05:49:16.577" v="114" actId="478"/>
          <ac:spMkLst>
            <pc:docMk/>
            <pc:sldMk cId="1513860942" sldId="368"/>
            <ac:spMk id="13" creationId="{9AD73687-D915-495A-9F06-99BB6C459219}"/>
          </ac:spMkLst>
        </pc:spChg>
        <pc:spChg chg="add">
          <ac:chgData name="Abdulhameed Hamed Mohammed" userId="72b6c4c3-b8a4-4ddf-b0f7-c9d8b1a2987e" providerId="ADAL" clId="{283C61D0-85E0-48CC-BBE5-F6F2895167A4}" dt="2020-03-22T05:49:17.676" v="115"/>
          <ac:spMkLst>
            <pc:docMk/>
            <pc:sldMk cId="1513860942" sldId="368"/>
            <ac:spMk id="17" creationId="{2AE6983F-D1C0-40B7-B571-153DF6DF38A0}"/>
          </ac:spMkLst>
        </pc:spChg>
        <pc:spChg chg="add mod">
          <ac:chgData name="Abdulhameed Hamed Mohammed" userId="72b6c4c3-b8a4-4ddf-b0f7-c9d8b1a2987e" providerId="ADAL" clId="{283C61D0-85E0-48CC-BBE5-F6F2895167A4}" dt="2020-03-22T10:08:31.442" v="1044" actId="207"/>
          <ac:spMkLst>
            <pc:docMk/>
            <pc:sldMk cId="1513860942" sldId="368"/>
            <ac:spMk id="18" creationId="{3EB39D46-CF04-4022-A01A-20965771F722}"/>
          </ac:spMkLst>
        </pc:spChg>
        <pc:grpChg chg="add del mod">
          <ac:chgData name="Abdulhameed Hamed Mohammed" userId="72b6c4c3-b8a4-4ddf-b0f7-c9d8b1a2987e" providerId="ADAL" clId="{283C61D0-85E0-48CC-BBE5-F6F2895167A4}" dt="2020-03-22T10:45:27.383" v="1596" actId="165"/>
          <ac:grpSpMkLst>
            <pc:docMk/>
            <pc:sldMk cId="1513860942" sldId="368"/>
            <ac:grpSpMk id="3" creationId="{00000000-0000-0000-0000-000000000000}"/>
          </ac:grpSpMkLst>
        </pc:grpChg>
      </pc:sldChg>
      <pc:sldChg chg="del">
        <pc:chgData name="Abdulhameed Hamed Mohammed" userId="72b6c4c3-b8a4-4ddf-b0f7-c9d8b1a2987e" providerId="ADAL" clId="{283C61D0-85E0-48CC-BBE5-F6F2895167A4}" dt="2020-03-22T04:44:32.021" v="86" actId="2696"/>
        <pc:sldMkLst>
          <pc:docMk/>
          <pc:sldMk cId="2972378725" sldId="369"/>
        </pc:sldMkLst>
      </pc:sldChg>
      <pc:sldChg chg="addSp delSp modSp modTransition modAnim">
        <pc:chgData name="Abdulhameed Hamed Mohammed" userId="72b6c4c3-b8a4-4ddf-b0f7-c9d8b1a2987e" providerId="ADAL" clId="{283C61D0-85E0-48CC-BBE5-F6F2895167A4}" dt="2020-03-23T07:04:45.337" v="1674"/>
        <pc:sldMkLst>
          <pc:docMk/>
          <pc:sldMk cId="4071467543" sldId="370"/>
        </pc:sldMkLst>
        <pc:spChg chg="mod">
          <ac:chgData name="Abdulhameed Hamed Mohammed" userId="72b6c4c3-b8a4-4ddf-b0f7-c9d8b1a2987e" providerId="ADAL" clId="{283C61D0-85E0-48CC-BBE5-F6F2895167A4}" dt="2020-03-22T10:08:46.233" v="1046" actId="207"/>
          <ac:spMkLst>
            <pc:docMk/>
            <pc:sldMk cId="4071467543" sldId="370"/>
            <ac:spMk id="10" creationId="{9AD73687-D915-495A-9F06-99BB6C459219}"/>
          </ac:spMkLst>
        </pc:spChg>
        <pc:spChg chg="mod topLvl">
          <ac:chgData name="Abdulhameed Hamed Mohammed" userId="72b6c4c3-b8a4-4ddf-b0f7-c9d8b1a2987e" providerId="ADAL" clId="{283C61D0-85E0-48CC-BBE5-F6F2895167A4}" dt="2020-03-23T07:04:45.337" v="1674"/>
          <ac:spMkLst>
            <pc:docMk/>
            <pc:sldMk cId="4071467543" sldId="370"/>
            <ac:spMk id="17" creationId="{3DC50EBC-7D22-44F2-8ADA-F8A674B9637E}"/>
          </ac:spMkLst>
        </pc:spChg>
        <pc:spChg chg="del mod topLvl">
          <ac:chgData name="Abdulhameed Hamed Mohammed" userId="72b6c4c3-b8a4-4ddf-b0f7-c9d8b1a2987e" providerId="ADAL" clId="{283C61D0-85E0-48CC-BBE5-F6F2895167A4}" dt="2020-03-23T07:04:37.545" v="1673" actId="478"/>
          <ac:spMkLst>
            <pc:docMk/>
            <pc:sldMk cId="4071467543" sldId="370"/>
            <ac:spMk id="18" creationId="{00000000-0000-0000-0000-000000000000}"/>
          </ac:spMkLst>
        </pc:spChg>
        <pc:grpChg chg="add del mod">
          <ac:chgData name="Abdulhameed Hamed Mohammed" userId="72b6c4c3-b8a4-4ddf-b0f7-c9d8b1a2987e" providerId="ADAL" clId="{283C61D0-85E0-48CC-BBE5-F6F2895167A4}" dt="2020-03-23T07:04:33.958" v="1672" actId="165"/>
          <ac:grpSpMkLst>
            <pc:docMk/>
            <pc:sldMk cId="4071467543" sldId="370"/>
            <ac:grpSpMk id="2" creationId="{F1E65003-A98F-40FE-BF35-67FEE4E6F902}"/>
          </ac:grpSpMkLst>
        </pc:grpChg>
        <pc:picChg chg="mod">
          <ac:chgData name="Abdulhameed Hamed Mohammed" userId="72b6c4c3-b8a4-4ddf-b0f7-c9d8b1a2987e" providerId="ADAL" clId="{283C61D0-85E0-48CC-BBE5-F6F2895167A4}" dt="2020-03-19T10:11:08.314" v="61" actId="1076"/>
          <ac:picMkLst>
            <pc:docMk/>
            <pc:sldMk cId="4071467543" sldId="370"/>
            <ac:picMk id="19" creationId="{15806797-52D1-4819-A838-8BEC7EEBE1C4}"/>
          </ac:picMkLst>
        </pc:picChg>
        <pc:picChg chg="mod">
          <ac:chgData name="Abdulhameed Hamed Mohammed" userId="72b6c4c3-b8a4-4ddf-b0f7-c9d8b1a2987e" providerId="ADAL" clId="{283C61D0-85E0-48CC-BBE5-F6F2895167A4}" dt="2020-03-19T10:09:38.164" v="56" actId="1076"/>
          <ac:picMkLst>
            <pc:docMk/>
            <pc:sldMk cId="4071467543" sldId="370"/>
            <ac:picMk id="20" creationId="{EEB46F6D-0848-47F2-88FA-13FE031053E3}"/>
          </ac:picMkLst>
        </pc:picChg>
      </pc:sldChg>
      <pc:sldChg chg="del">
        <pc:chgData name="Abdulhameed Hamed Mohammed" userId="72b6c4c3-b8a4-4ddf-b0f7-c9d8b1a2987e" providerId="ADAL" clId="{283C61D0-85E0-48CC-BBE5-F6F2895167A4}" dt="2020-03-19T10:11:50.081" v="63" actId="2696"/>
        <pc:sldMkLst>
          <pc:docMk/>
          <pc:sldMk cId="3203766543" sldId="371"/>
        </pc:sldMkLst>
      </pc:sldChg>
      <pc:sldChg chg="del">
        <pc:chgData name="Abdulhameed Hamed Mohammed" userId="72b6c4c3-b8a4-4ddf-b0f7-c9d8b1a2987e" providerId="ADAL" clId="{283C61D0-85E0-48CC-BBE5-F6F2895167A4}" dt="2020-03-19T10:11:58.583" v="64" actId="2696"/>
        <pc:sldMkLst>
          <pc:docMk/>
          <pc:sldMk cId="4095283831" sldId="372"/>
        </pc:sldMkLst>
      </pc:sldChg>
      <pc:sldChg chg="delSp modSp modTransition modAnim">
        <pc:chgData name="Abdulhameed Hamed Mohammed" userId="72b6c4c3-b8a4-4ddf-b0f7-c9d8b1a2987e" providerId="ADAL" clId="{283C61D0-85E0-48CC-BBE5-F6F2895167A4}" dt="2020-03-22T10:08:55.579" v="1047" actId="207"/>
        <pc:sldMkLst>
          <pc:docMk/>
          <pc:sldMk cId="537207900" sldId="373"/>
        </pc:sldMkLst>
        <pc:spChg chg="mod">
          <ac:chgData name="Abdulhameed Hamed Mohammed" userId="72b6c4c3-b8a4-4ddf-b0f7-c9d8b1a2987e" providerId="ADAL" clId="{283C61D0-85E0-48CC-BBE5-F6F2895167A4}" dt="2020-03-22T10:08:55.579" v="1047" actId="207"/>
          <ac:spMkLst>
            <pc:docMk/>
            <pc:sldMk cId="537207900" sldId="373"/>
            <ac:spMk id="10" creationId="{9AD73687-D915-495A-9F06-99BB6C459219}"/>
          </ac:spMkLst>
        </pc:spChg>
        <pc:spChg chg="mod">
          <ac:chgData name="Abdulhameed Hamed Mohammed" userId="72b6c4c3-b8a4-4ddf-b0f7-c9d8b1a2987e" providerId="ADAL" clId="{283C61D0-85E0-48CC-BBE5-F6F2895167A4}" dt="2020-03-22T09:12:56.251" v="904" actId="255"/>
          <ac:spMkLst>
            <pc:docMk/>
            <pc:sldMk cId="537207900" sldId="373"/>
            <ac:spMk id="17" creationId="{3DC50EBC-7D22-44F2-8ADA-F8A674B9637E}"/>
          </ac:spMkLst>
        </pc:spChg>
        <pc:spChg chg="del mod">
          <ac:chgData name="Abdulhameed Hamed Mohammed" userId="72b6c4c3-b8a4-4ddf-b0f7-c9d8b1a2987e" providerId="ADAL" clId="{283C61D0-85E0-48CC-BBE5-F6F2895167A4}" dt="2020-03-22T09:12:36.726" v="901" actId="478"/>
          <ac:spMkLst>
            <pc:docMk/>
            <pc:sldMk cId="537207900" sldId="373"/>
            <ac:spMk id="18" creationId="{00000000-0000-0000-0000-000000000000}"/>
          </ac:spMkLst>
        </pc:spChg>
      </pc:sldChg>
      <pc:sldChg chg="delSp del modAnim">
        <pc:chgData name="Abdulhameed Hamed Mohammed" userId="72b6c4c3-b8a4-4ddf-b0f7-c9d8b1a2987e" providerId="ADAL" clId="{283C61D0-85E0-48CC-BBE5-F6F2895167A4}" dt="2020-03-22T07:48:08.084" v="379" actId="2696"/>
        <pc:sldMkLst>
          <pc:docMk/>
          <pc:sldMk cId="2282725755" sldId="374"/>
        </pc:sldMkLst>
        <pc:spChg chg="del">
          <ac:chgData name="Abdulhameed Hamed Mohammed" userId="72b6c4c3-b8a4-4ddf-b0f7-c9d8b1a2987e" providerId="ADAL" clId="{283C61D0-85E0-48CC-BBE5-F6F2895167A4}" dt="2020-03-22T07:18:52.556" v="282"/>
          <ac:spMkLst>
            <pc:docMk/>
            <pc:sldMk cId="2282725755" sldId="374"/>
            <ac:spMk id="9" creationId="{9D79EED4-2AF4-4063-A52A-3427D1AB786E}"/>
          </ac:spMkLst>
        </pc:spChg>
        <pc:spChg chg="del">
          <ac:chgData name="Abdulhameed Hamed Mohammed" userId="72b6c4c3-b8a4-4ddf-b0f7-c9d8b1a2987e" providerId="ADAL" clId="{283C61D0-85E0-48CC-BBE5-F6F2895167A4}" dt="2020-03-22T07:18:52.556" v="282"/>
          <ac:spMkLst>
            <pc:docMk/>
            <pc:sldMk cId="2282725755" sldId="374"/>
            <ac:spMk id="10" creationId="{3DC50EBC-7D22-44F2-8ADA-F8A674B9637E}"/>
          </ac:spMkLst>
        </pc:spChg>
        <pc:spChg chg="del">
          <ac:chgData name="Abdulhameed Hamed Mohammed" userId="72b6c4c3-b8a4-4ddf-b0f7-c9d8b1a2987e" providerId="ADAL" clId="{283C61D0-85E0-48CC-BBE5-F6F2895167A4}" dt="2020-03-22T07:18:52.556" v="282"/>
          <ac:spMkLst>
            <pc:docMk/>
            <pc:sldMk cId="2282725755" sldId="374"/>
            <ac:spMk id="12" creationId="{00000000-0000-0000-0000-000000000000}"/>
          </ac:spMkLst>
        </pc:spChg>
      </pc:sldChg>
      <pc:sldChg chg="addSp delSp modSp modTransition delAnim modAnim">
        <pc:chgData name="Abdulhameed Hamed Mohammed" userId="72b6c4c3-b8a4-4ddf-b0f7-c9d8b1a2987e" providerId="ADAL" clId="{283C61D0-85E0-48CC-BBE5-F6F2895167A4}" dt="2020-03-22T10:09:22.817" v="1049" actId="207"/>
        <pc:sldMkLst>
          <pc:docMk/>
          <pc:sldMk cId="2840433812" sldId="375"/>
        </pc:sldMkLst>
        <pc:spChg chg="mod">
          <ac:chgData name="Abdulhameed Hamed Mohammed" userId="72b6c4c3-b8a4-4ddf-b0f7-c9d8b1a2987e" providerId="ADAL" clId="{283C61D0-85E0-48CC-BBE5-F6F2895167A4}" dt="2020-03-22T10:09:22.817" v="1049" actId="207"/>
          <ac:spMkLst>
            <pc:docMk/>
            <pc:sldMk cId="2840433812" sldId="375"/>
            <ac:spMk id="2" creationId="{198461D3-49A6-4952-8AAC-01E9BED3A0F6}"/>
          </ac:spMkLst>
        </pc:spChg>
        <pc:spChg chg="mod">
          <ac:chgData name="Abdulhameed Hamed Mohammed" userId="72b6c4c3-b8a4-4ddf-b0f7-c9d8b1a2987e" providerId="ADAL" clId="{283C61D0-85E0-48CC-BBE5-F6F2895167A4}" dt="2020-03-22T07:10:14.662" v="238" actId="1076"/>
          <ac:spMkLst>
            <pc:docMk/>
            <pc:sldMk cId="2840433812" sldId="375"/>
            <ac:spMk id="3" creationId="{30410546-A8D3-4CE8-B84C-67BC92BC3D96}"/>
          </ac:spMkLst>
        </pc:spChg>
        <pc:spChg chg="add mod">
          <ac:chgData name="Abdulhameed Hamed Mohammed" userId="72b6c4c3-b8a4-4ddf-b0f7-c9d8b1a2987e" providerId="ADAL" clId="{283C61D0-85E0-48CC-BBE5-F6F2895167A4}" dt="2020-03-22T09:04:07.228" v="866" actId="207"/>
          <ac:spMkLst>
            <pc:docMk/>
            <pc:sldMk cId="2840433812" sldId="375"/>
            <ac:spMk id="6" creationId="{89CC449A-06D8-447F-9667-310F35F87B83}"/>
          </ac:spMkLst>
        </pc:spChg>
        <pc:spChg chg="add mod">
          <ac:chgData name="Abdulhameed Hamed Mohammed" userId="72b6c4c3-b8a4-4ddf-b0f7-c9d8b1a2987e" providerId="ADAL" clId="{283C61D0-85E0-48CC-BBE5-F6F2895167A4}" dt="2020-03-22T09:04:11.422" v="867" actId="207"/>
          <ac:spMkLst>
            <pc:docMk/>
            <pc:sldMk cId="2840433812" sldId="375"/>
            <ac:spMk id="7" creationId="{738C786B-2A47-48B4-AD3E-45C3A40477F3}"/>
          </ac:spMkLst>
        </pc:spChg>
        <pc:picChg chg="add del mod">
          <ac:chgData name="Abdulhameed Hamed Mohammed" userId="72b6c4c3-b8a4-4ddf-b0f7-c9d8b1a2987e" providerId="ADAL" clId="{283C61D0-85E0-48CC-BBE5-F6F2895167A4}" dt="2020-03-22T06:53:51.453" v="154" actId="478"/>
          <ac:picMkLst>
            <pc:docMk/>
            <pc:sldMk cId="2840433812" sldId="375"/>
            <ac:picMk id="4" creationId="{F625EA9D-8954-4B95-8514-F03417C2C5F3}"/>
          </ac:picMkLst>
        </pc:picChg>
        <pc:picChg chg="add mod">
          <ac:chgData name="Abdulhameed Hamed Mohammed" userId="72b6c4c3-b8a4-4ddf-b0f7-c9d8b1a2987e" providerId="ADAL" clId="{283C61D0-85E0-48CC-BBE5-F6F2895167A4}" dt="2020-03-22T07:56:32.753" v="530" actId="1076"/>
          <ac:picMkLst>
            <pc:docMk/>
            <pc:sldMk cId="2840433812" sldId="375"/>
            <ac:picMk id="5" creationId="{6A39A2B6-5E15-4B2B-8065-43D723AC91E5}"/>
          </ac:picMkLst>
        </pc:picChg>
      </pc:sldChg>
      <pc:sldChg chg="addSp delSp modSp modTransition modAnim">
        <pc:chgData name="Abdulhameed Hamed Mohammed" userId="72b6c4c3-b8a4-4ddf-b0f7-c9d8b1a2987e" providerId="ADAL" clId="{283C61D0-85E0-48CC-BBE5-F6F2895167A4}" dt="2020-03-22T10:09:05.695" v="1048" actId="207"/>
        <pc:sldMkLst>
          <pc:docMk/>
          <pc:sldMk cId="2823417829" sldId="376"/>
        </pc:sldMkLst>
        <pc:spChg chg="mod">
          <ac:chgData name="Abdulhameed Hamed Mohammed" userId="72b6c4c3-b8a4-4ddf-b0f7-c9d8b1a2987e" providerId="ADAL" clId="{283C61D0-85E0-48CC-BBE5-F6F2895167A4}" dt="2020-03-22T07:11:53.973" v="248" actId="1076"/>
          <ac:spMkLst>
            <pc:docMk/>
            <pc:sldMk cId="2823417829" sldId="376"/>
            <ac:spMk id="3" creationId="{00000000-0000-0000-0000-000000000000}"/>
          </ac:spMkLst>
        </pc:spChg>
        <pc:spChg chg="mod">
          <ac:chgData name="Abdulhameed Hamed Mohammed" userId="72b6c4c3-b8a4-4ddf-b0f7-c9d8b1a2987e" providerId="ADAL" clId="{283C61D0-85E0-48CC-BBE5-F6F2895167A4}" dt="2020-03-22T09:37:32.351" v="913" actId="255"/>
          <ac:spMkLst>
            <pc:docMk/>
            <pc:sldMk cId="2823417829" sldId="376"/>
            <ac:spMk id="4" creationId="{9AD73687-D915-495A-9F06-99BB6C459219}"/>
          </ac:spMkLst>
        </pc:spChg>
        <pc:spChg chg="del mod">
          <ac:chgData name="Abdulhameed Hamed Mohammed" userId="72b6c4c3-b8a4-4ddf-b0f7-c9d8b1a2987e" providerId="ADAL" clId="{283C61D0-85E0-48CC-BBE5-F6F2895167A4}" dt="2020-03-22T09:37:08.711" v="911" actId="478"/>
          <ac:spMkLst>
            <pc:docMk/>
            <pc:sldMk cId="2823417829" sldId="376"/>
            <ac:spMk id="5" creationId="{00000000-0000-0000-0000-000000000000}"/>
          </ac:spMkLst>
        </pc:spChg>
        <pc:spChg chg="add">
          <ac:chgData name="Abdulhameed Hamed Mohammed" userId="72b6c4c3-b8a4-4ddf-b0f7-c9d8b1a2987e" providerId="ADAL" clId="{283C61D0-85E0-48CC-BBE5-F6F2895167A4}" dt="2020-03-22T05:51:01.077" v="122"/>
          <ac:spMkLst>
            <pc:docMk/>
            <pc:sldMk cId="2823417829" sldId="376"/>
            <ac:spMk id="6" creationId="{2B5AB01A-6607-432D-A318-7B512AC1C764}"/>
          </ac:spMkLst>
        </pc:spChg>
        <pc:spChg chg="add mod">
          <ac:chgData name="Abdulhameed Hamed Mohammed" userId="72b6c4c3-b8a4-4ddf-b0f7-c9d8b1a2987e" providerId="ADAL" clId="{283C61D0-85E0-48CC-BBE5-F6F2895167A4}" dt="2020-03-22T10:09:05.695" v="1048" actId="207"/>
          <ac:spMkLst>
            <pc:docMk/>
            <pc:sldMk cId="2823417829" sldId="376"/>
            <ac:spMk id="7" creationId="{0CFFB263-D393-4FEE-AFF0-B3ABA516FDAD}"/>
          </ac:spMkLst>
        </pc:spChg>
        <pc:picChg chg="add mod">
          <ac:chgData name="Abdulhameed Hamed Mohammed" userId="72b6c4c3-b8a4-4ddf-b0f7-c9d8b1a2987e" providerId="ADAL" clId="{283C61D0-85E0-48CC-BBE5-F6F2895167A4}" dt="2020-03-22T07:11:36.532" v="245" actId="1076"/>
          <ac:picMkLst>
            <pc:docMk/>
            <pc:sldMk cId="2823417829" sldId="376"/>
            <ac:picMk id="8" creationId="{ACB63A32-A93E-4989-B6A8-FC4533878E9F}"/>
          </ac:picMkLst>
        </pc:picChg>
      </pc:sldChg>
      <pc:sldChg chg="modSp modTransition modAnim">
        <pc:chgData name="Abdulhameed Hamed Mohammed" userId="72b6c4c3-b8a4-4ddf-b0f7-c9d8b1a2987e" providerId="ADAL" clId="{283C61D0-85E0-48CC-BBE5-F6F2895167A4}" dt="2020-03-22T09:05:12.634" v="874"/>
        <pc:sldMkLst>
          <pc:docMk/>
          <pc:sldMk cId="78030520" sldId="377"/>
        </pc:sldMkLst>
        <pc:spChg chg="mod">
          <ac:chgData name="Abdulhameed Hamed Mohammed" userId="72b6c4c3-b8a4-4ddf-b0f7-c9d8b1a2987e" providerId="ADAL" clId="{283C61D0-85E0-48CC-BBE5-F6F2895167A4}" dt="2020-03-22T08:04:19.621" v="749" actId="207"/>
          <ac:spMkLst>
            <pc:docMk/>
            <pc:sldMk cId="78030520" sldId="377"/>
            <ac:spMk id="4" creationId="{00000000-0000-0000-0000-000000000000}"/>
          </ac:spMkLst>
        </pc:spChg>
      </pc:sldChg>
      <pc:sldChg chg="modSp modTransition modAnim">
        <pc:chgData name="Abdulhameed Hamed Mohammed" userId="72b6c4c3-b8a4-4ddf-b0f7-c9d8b1a2987e" providerId="ADAL" clId="{283C61D0-85E0-48CC-BBE5-F6F2895167A4}" dt="2020-03-22T09:05:16.258" v="875"/>
        <pc:sldMkLst>
          <pc:docMk/>
          <pc:sldMk cId="4157295367" sldId="378"/>
        </pc:sldMkLst>
        <pc:picChg chg="mod">
          <ac:chgData name="Abdulhameed Hamed Mohammed" userId="72b6c4c3-b8a4-4ddf-b0f7-c9d8b1a2987e" providerId="ADAL" clId="{283C61D0-85E0-48CC-BBE5-F6F2895167A4}" dt="2020-03-22T08:10:42.392" v="790" actId="1076"/>
          <ac:picMkLst>
            <pc:docMk/>
            <pc:sldMk cId="4157295367" sldId="378"/>
            <ac:picMk id="2" creationId="{00000000-0000-0000-0000-000000000000}"/>
          </ac:picMkLst>
        </pc:picChg>
      </pc:sldChg>
      <pc:sldChg chg="del">
        <pc:chgData name="Abdulhameed Hamed Mohammed" userId="72b6c4c3-b8a4-4ddf-b0f7-c9d8b1a2987e" providerId="ADAL" clId="{283C61D0-85E0-48CC-BBE5-F6F2895167A4}" dt="2020-03-22T08:11:44.359" v="793" actId="2696"/>
        <pc:sldMkLst>
          <pc:docMk/>
          <pc:sldMk cId="3673678843" sldId="379"/>
        </pc:sldMkLst>
      </pc:sldChg>
      <pc:sldChg chg="del">
        <pc:chgData name="Abdulhameed Hamed Mohammed" userId="72b6c4c3-b8a4-4ddf-b0f7-c9d8b1a2987e" providerId="ADAL" clId="{283C61D0-85E0-48CC-BBE5-F6F2895167A4}" dt="2020-03-22T08:12:04.384" v="794" actId="2696"/>
        <pc:sldMkLst>
          <pc:docMk/>
          <pc:sldMk cId="2718638499" sldId="380"/>
        </pc:sldMkLst>
      </pc:sldChg>
      <pc:sldChg chg="del">
        <pc:chgData name="Abdulhameed Hamed Mohammed" userId="72b6c4c3-b8a4-4ddf-b0f7-c9d8b1a2987e" providerId="ADAL" clId="{283C61D0-85E0-48CC-BBE5-F6F2895167A4}" dt="2020-03-22T08:12:10.140" v="795" actId="2696"/>
        <pc:sldMkLst>
          <pc:docMk/>
          <pc:sldMk cId="499723038" sldId="381"/>
        </pc:sldMkLst>
      </pc:sldChg>
      <pc:sldChg chg="addSp delSp modSp ord modTransition modAnim">
        <pc:chgData name="Abdulhameed Hamed Mohammed" userId="72b6c4c3-b8a4-4ddf-b0f7-c9d8b1a2987e" providerId="ADAL" clId="{283C61D0-85E0-48CC-BBE5-F6F2895167A4}" dt="2020-03-22T09:06:28.914" v="886"/>
        <pc:sldMkLst>
          <pc:docMk/>
          <pc:sldMk cId="2936460026" sldId="382"/>
        </pc:sldMkLst>
        <pc:spChg chg="del mod">
          <ac:chgData name="Abdulhameed Hamed Mohammed" userId="72b6c4c3-b8a4-4ddf-b0f7-c9d8b1a2987e" providerId="ADAL" clId="{283C61D0-85E0-48CC-BBE5-F6F2895167A4}" dt="2020-03-22T08:09:15.821" v="787" actId="478"/>
          <ac:spMkLst>
            <pc:docMk/>
            <pc:sldMk cId="2936460026" sldId="382"/>
            <ac:spMk id="3" creationId="{00000000-0000-0000-0000-000000000000}"/>
          </ac:spMkLst>
        </pc:spChg>
        <pc:spChg chg="add mod">
          <ac:chgData name="Abdulhameed Hamed Mohammed" userId="72b6c4c3-b8a4-4ddf-b0f7-c9d8b1a2987e" providerId="ADAL" clId="{283C61D0-85E0-48CC-BBE5-F6F2895167A4}" dt="2020-03-22T08:06:50.785" v="765" actId="1076"/>
          <ac:spMkLst>
            <pc:docMk/>
            <pc:sldMk cId="2936460026" sldId="382"/>
            <ac:spMk id="9" creationId="{A2BB1B2B-B90B-4C5B-A394-6C5BBFE19CC7}"/>
          </ac:spMkLst>
        </pc:spChg>
        <pc:spChg chg="add del">
          <ac:chgData name="Abdulhameed Hamed Mohammed" userId="72b6c4c3-b8a4-4ddf-b0f7-c9d8b1a2987e" providerId="ADAL" clId="{283C61D0-85E0-48CC-BBE5-F6F2895167A4}" dt="2020-03-22T08:06:31.905" v="761"/>
          <ac:spMkLst>
            <pc:docMk/>
            <pc:sldMk cId="2936460026" sldId="382"/>
            <ac:spMk id="12" creationId="{CCF3BDC1-647D-4F40-B8F4-58910AF44A11}"/>
          </ac:spMkLst>
        </pc:spChg>
        <pc:spChg chg="add mod">
          <ac:chgData name="Abdulhameed Hamed Mohammed" userId="72b6c4c3-b8a4-4ddf-b0f7-c9d8b1a2987e" providerId="ADAL" clId="{283C61D0-85E0-48CC-BBE5-F6F2895167A4}" dt="2020-03-22T08:06:40.574" v="764" actId="207"/>
          <ac:spMkLst>
            <pc:docMk/>
            <pc:sldMk cId="2936460026" sldId="382"/>
            <ac:spMk id="13" creationId="{12455C3C-0E80-4B6D-A245-515E65838F78}"/>
          </ac:spMkLst>
        </pc:spChg>
        <pc:spChg chg="add mod">
          <ac:chgData name="Abdulhameed Hamed Mohammed" userId="72b6c4c3-b8a4-4ddf-b0f7-c9d8b1a2987e" providerId="ADAL" clId="{283C61D0-85E0-48CC-BBE5-F6F2895167A4}" dt="2020-03-22T08:08:28.644" v="778" actId="207"/>
          <ac:spMkLst>
            <pc:docMk/>
            <pc:sldMk cId="2936460026" sldId="382"/>
            <ac:spMk id="14" creationId="{ACB4B818-A1F2-4D48-B94A-790395C6B67A}"/>
          </ac:spMkLst>
        </pc:spChg>
        <pc:spChg chg="add mod">
          <ac:chgData name="Abdulhameed Hamed Mohammed" userId="72b6c4c3-b8a4-4ddf-b0f7-c9d8b1a2987e" providerId="ADAL" clId="{283C61D0-85E0-48CC-BBE5-F6F2895167A4}" dt="2020-03-22T08:08:58.195" v="783" actId="20577"/>
          <ac:spMkLst>
            <pc:docMk/>
            <pc:sldMk cId="2936460026" sldId="382"/>
            <ac:spMk id="15" creationId="{7C06E6CD-DA5E-4A01-9A51-7A95C3ADC347}"/>
          </ac:spMkLst>
        </pc:spChg>
        <pc:spChg chg="add mod">
          <ac:chgData name="Abdulhameed Hamed Mohammed" userId="72b6c4c3-b8a4-4ddf-b0f7-c9d8b1a2987e" providerId="ADAL" clId="{283C61D0-85E0-48CC-BBE5-F6F2895167A4}" dt="2020-03-22T08:09:12.857" v="786" actId="207"/>
          <ac:spMkLst>
            <pc:docMk/>
            <pc:sldMk cId="2936460026" sldId="382"/>
            <ac:spMk id="16" creationId="{7C88E212-5721-47F0-9EDF-06D4AE19E902}"/>
          </ac:spMkLst>
        </pc:spChg>
        <pc:picChg chg="del">
          <ac:chgData name="Abdulhameed Hamed Mohammed" userId="72b6c4c3-b8a4-4ddf-b0f7-c9d8b1a2987e" providerId="ADAL" clId="{283C61D0-85E0-48CC-BBE5-F6F2895167A4}" dt="2020-03-22T08:09:18.004" v="788" actId="478"/>
          <ac:picMkLst>
            <pc:docMk/>
            <pc:sldMk cId="2936460026" sldId="382"/>
            <ac:picMk id="11" creationId="{00000000-0000-0000-0000-000000000000}"/>
          </ac:picMkLst>
        </pc:picChg>
      </pc:sldChg>
      <pc:sldChg chg="delSp modSp modTransition modAnim">
        <pc:chgData name="Abdulhameed Hamed Mohammed" userId="72b6c4c3-b8a4-4ddf-b0f7-c9d8b1a2987e" providerId="ADAL" clId="{283C61D0-85E0-48CC-BBE5-F6F2895167A4}" dt="2020-03-22T09:06:41.784" v="888"/>
        <pc:sldMkLst>
          <pc:docMk/>
          <pc:sldMk cId="4185968707" sldId="383"/>
        </pc:sldMkLst>
        <pc:spChg chg="mod">
          <ac:chgData name="Abdulhameed Hamed Mohammed" userId="72b6c4c3-b8a4-4ddf-b0f7-c9d8b1a2987e" providerId="ADAL" clId="{283C61D0-85E0-48CC-BBE5-F6F2895167A4}" dt="2020-03-22T08:15:09.190" v="820" actId="1076"/>
          <ac:spMkLst>
            <pc:docMk/>
            <pc:sldMk cId="4185968707" sldId="383"/>
            <ac:spMk id="4" creationId="{00000000-0000-0000-0000-000000000000}"/>
          </ac:spMkLst>
        </pc:spChg>
        <pc:spChg chg="del mod">
          <ac:chgData name="Abdulhameed Hamed Mohammed" userId="72b6c4c3-b8a4-4ddf-b0f7-c9d8b1a2987e" providerId="ADAL" clId="{283C61D0-85E0-48CC-BBE5-F6F2895167A4}" dt="2020-03-22T08:14:54.846" v="817"/>
          <ac:spMkLst>
            <pc:docMk/>
            <pc:sldMk cId="4185968707" sldId="383"/>
            <ac:spMk id="5" creationId="{00000000-0000-0000-0000-000000000000}"/>
          </ac:spMkLst>
        </pc:spChg>
        <pc:spChg chg="del mod">
          <ac:chgData name="Abdulhameed Hamed Mohammed" userId="72b6c4c3-b8a4-4ddf-b0f7-c9d8b1a2987e" providerId="ADAL" clId="{283C61D0-85E0-48CC-BBE5-F6F2895167A4}" dt="2020-03-22T08:14:54.846" v="817"/>
          <ac:spMkLst>
            <pc:docMk/>
            <pc:sldMk cId="4185968707" sldId="383"/>
            <ac:spMk id="6" creationId="{00000000-0000-0000-0000-000000000000}"/>
          </ac:spMkLst>
        </pc:spChg>
      </pc:sldChg>
      <pc:sldChg chg="del">
        <pc:chgData name="Abdulhameed Hamed Mohammed" userId="72b6c4c3-b8a4-4ddf-b0f7-c9d8b1a2987e" providerId="ADAL" clId="{283C61D0-85E0-48CC-BBE5-F6F2895167A4}" dt="2020-03-22T08:13:56.179" v="810" actId="2696"/>
        <pc:sldMkLst>
          <pc:docMk/>
          <pc:sldMk cId="4147702872" sldId="384"/>
        </pc:sldMkLst>
      </pc:sldChg>
      <pc:sldChg chg="addSp delSp modSp modTransition modAnim">
        <pc:chgData name="Abdulhameed Hamed Mohammed" userId="72b6c4c3-b8a4-4ddf-b0f7-c9d8b1a2987e" providerId="ADAL" clId="{283C61D0-85E0-48CC-BBE5-F6F2895167A4}" dt="2020-03-22T09:07:18.190" v="892"/>
        <pc:sldMkLst>
          <pc:docMk/>
          <pc:sldMk cId="641433544" sldId="385"/>
        </pc:sldMkLst>
        <pc:spChg chg="add mod">
          <ac:chgData name="Abdulhameed Hamed Mohammed" userId="72b6c4c3-b8a4-4ddf-b0f7-c9d8b1a2987e" providerId="ADAL" clId="{283C61D0-85E0-48CC-BBE5-F6F2895167A4}" dt="2020-03-22T08:15:16.003" v="821" actId="1076"/>
          <ac:spMkLst>
            <pc:docMk/>
            <pc:sldMk cId="641433544" sldId="385"/>
            <ac:spMk id="4" creationId="{D7ABD5CF-646E-4D41-B691-91CD98CD4732}"/>
          </ac:spMkLst>
        </pc:spChg>
        <pc:spChg chg="add del">
          <ac:chgData name="Abdulhameed Hamed Mohammed" userId="72b6c4c3-b8a4-4ddf-b0f7-c9d8b1a2987e" providerId="ADAL" clId="{283C61D0-85E0-48CC-BBE5-F6F2895167A4}" dt="2020-03-22T08:15:22.690" v="823"/>
          <ac:spMkLst>
            <pc:docMk/>
            <pc:sldMk cId="641433544" sldId="385"/>
            <ac:spMk id="5" creationId="{02C65192-DF23-4A60-B0B5-EA04A7F00D52}"/>
          </ac:spMkLst>
        </pc:spChg>
        <pc:picChg chg="mod">
          <ac:chgData name="Abdulhameed Hamed Mohammed" userId="72b6c4c3-b8a4-4ddf-b0f7-c9d8b1a2987e" providerId="ADAL" clId="{283C61D0-85E0-48CC-BBE5-F6F2895167A4}" dt="2020-03-22T08:15:17.694" v="822" actId="1076"/>
          <ac:picMkLst>
            <pc:docMk/>
            <pc:sldMk cId="641433544" sldId="385"/>
            <ac:picMk id="2" creationId="{00000000-0000-0000-0000-000000000000}"/>
          </ac:picMkLst>
        </pc:picChg>
        <pc:picChg chg="del mod">
          <ac:chgData name="Abdulhameed Hamed Mohammed" userId="72b6c4c3-b8a4-4ddf-b0f7-c9d8b1a2987e" providerId="ADAL" clId="{283C61D0-85E0-48CC-BBE5-F6F2895167A4}" dt="2020-03-22T08:15:22.690" v="823"/>
          <ac:picMkLst>
            <pc:docMk/>
            <pc:sldMk cId="641433544" sldId="385"/>
            <ac:picMk id="3" creationId="{00000000-0000-0000-0000-000000000000}"/>
          </ac:picMkLst>
        </pc:picChg>
      </pc:sldChg>
      <pc:sldChg chg="addSp delSp modSp add ord modTransition delAnim modAnim">
        <pc:chgData name="Abdulhameed Hamed Mohammed" userId="72b6c4c3-b8a4-4ddf-b0f7-c9d8b1a2987e" providerId="ADAL" clId="{283C61D0-85E0-48CC-BBE5-F6F2895167A4}" dt="2020-03-22T09:07:06.459" v="890"/>
        <pc:sldMkLst>
          <pc:docMk/>
          <pc:sldMk cId="752617867" sldId="386"/>
        </pc:sldMkLst>
        <pc:spChg chg="del">
          <ac:chgData name="Abdulhameed Hamed Mohammed" userId="72b6c4c3-b8a4-4ddf-b0f7-c9d8b1a2987e" providerId="ADAL" clId="{283C61D0-85E0-48CC-BBE5-F6F2895167A4}" dt="2020-03-19T10:13:51.141" v="69" actId="478"/>
          <ac:spMkLst>
            <pc:docMk/>
            <pc:sldMk cId="752617867" sldId="386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283C61D0-85E0-48CC-BBE5-F6F2895167A4}" dt="2020-03-19T10:13:51.141" v="69" actId="478"/>
          <ac:spMkLst>
            <pc:docMk/>
            <pc:sldMk cId="752617867" sldId="386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283C61D0-85E0-48CC-BBE5-F6F2895167A4}" dt="2020-03-19T10:13:51.141" v="69" actId="478"/>
          <ac:spMkLst>
            <pc:docMk/>
            <pc:sldMk cId="752617867" sldId="386"/>
            <ac:spMk id="5" creationId="{FD249582-6F6E-41C0-A079-719AEC5218AD}"/>
          </ac:spMkLst>
        </pc:spChg>
        <pc:spChg chg="add mod">
          <ac:chgData name="Abdulhameed Hamed Mohammed" userId="72b6c4c3-b8a4-4ddf-b0f7-c9d8b1a2987e" providerId="ADAL" clId="{283C61D0-85E0-48CC-BBE5-F6F2895167A4}" dt="2020-03-22T08:13:00.487" v="806" actId="20577"/>
          <ac:spMkLst>
            <pc:docMk/>
            <pc:sldMk cId="752617867" sldId="386"/>
            <ac:spMk id="9" creationId="{B4B05EEA-9EC8-449E-B94B-394AED6EDD4E}"/>
          </ac:spMkLst>
        </pc:spChg>
        <pc:spChg chg="add">
          <ac:chgData name="Abdulhameed Hamed Mohammed" userId="72b6c4c3-b8a4-4ddf-b0f7-c9d8b1a2987e" providerId="ADAL" clId="{283C61D0-85E0-48CC-BBE5-F6F2895167A4}" dt="2020-03-19T10:13:52.108" v="70"/>
          <ac:spMkLst>
            <pc:docMk/>
            <pc:sldMk cId="752617867" sldId="386"/>
            <ac:spMk id="10" creationId="{FC2B4026-D241-4935-AF43-E2A644D1E36E}"/>
          </ac:spMkLst>
        </pc:spChg>
        <pc:spChg chg="add del">
          <ac:chgData name="Abdulhameed Hamed Mohammed" userId="72b6c4c3-b8a4-4ddf-b0f7-c9d8b1a2987e" providerId="ADAL" clId="{283C61D0-85E0-48CC-BBE5-F6F2895167A4}" dt="2020-03-22T08:11:21.376" v="791" actId="478"/>
          <ac:spMkLst>
            <pc:docMk/>
            <pc:sldMk cId="752617867" sldId="386"/>
            <ac:spMk id="11" creationId="{A374E50A-786E-4AC7-9DE8-B0DC42442D62}"/>
          </ac:spMkLst>
        </pc:spChg>
      </pc:sldChg>
      <pc:sldChg chg="addSp delSp modSp add modTransition modAnim">
        <pc:chgData name="Abdulhameed Hamed Mohammed" userId="72b6c4c3-b8a4-4ddf-b0f7-c9d8b1a2987e" providerId="ADAL" clId="{283C61D0-85E0-48CC-BBE5-F6F2895167A4}" dt="2020-03-22T10:07:44.938" v="1039" actId="207"/>
        <pc:sldMkLst>
          <pc:docMk/>
          <pc:sldMk cId="894317956" sldId="387"/>
        </pc:sldMkLst>
        <pc:spChg chg="mod">
          <ac:chgData name="Abdulhameed Hamed Mohammed" userId="72b6c4c3-b8a4-4ddf-b0f7-c9d8b1a2987e" providerId="ADAL" clId="{283C61D0-85E0-48CC-BBE5-F6F2895167A4}" dt="2020-03-22T10:07:44.938" v="1039" actId="207"/>
          <ac:spMkLst>
            <pc:docMk/>
            <pc:sldMk cId="894317956" sldId="387"/>
            <ac:spMk id="6" creationId="{9717D788-3278-48B2-8A23-EEC92DA2CA48}"/>
          </ac:spMkLst>
        </pc:spChg>
        <pc:picChg chg="add mod modCrop">
          <ac:chgData name="Abdulhameed Hamed Mohammed" userId="72b6c4c3-b8a4-4ddf-b0f7-c9d8b1a2987e" providerId="ADAL" clId="{283C61D0-85E0-48CC-BBE5-F6F2895167A4}" dt="2020-03-22T07:38:13.683" v="300" actId="1076"/>
          <ac:picMkLst>
            <pc:docMk/>
            <pc:sldMk cId="894317956" sldId="387"/>
            <ac:picMk id="3" creationId="{8E86F8F3-18CD-4943-B4DC-E7CE9A9F6347}"/>
          </ac:picMkLst>
        </pc:picChg>
        <pc:picChg chg="del mod">
          <ac:chgData name="Abdulhameed Hamed Mohammed" userId="72b6c4c3-b8a4-4ddf-b0f7-c9d8b1a2987e" providerId="ADAL" clId="{283C61D0-85E0-48CC-BBE5-F6F2895167A4}" dt="2020-03-22T07:38:07.878" v="298"/>
          <ac:picMkLst>
            <pc:docMk/>
            <pc:sldMk cId="894317956" sldId="387"/>
            <ac:picMk id="13" creationId="{F691A169-327E-4F12-B08B-55430B177E7F}"/>
          </ac:picMkLst>
        </pc:picChg>
      </pc:sldChg>
      <pc:sldChg chg="delSp modSp add modTransition modAnim">
        <pc:chgData name="Abdulhameed Hamed Mohammed" userId="72b6c4c3-b8a4-4ddf-b0f7-c9d8b1a2987e" providerId="ADAL" clId="{283C61D0-85E0-48CC-BBE5-F6F2895167A4}" dt="2020-03-22T09:05:38.040" v="877"/>
        <pc:sldMkLst>
          <pc:docMk/>
          <pc:sldMk cId="2313117671" sldId="388"/>
        </pc:sldMkLst>
        <pc:spChg chg="mod">
          <ac:chgData name="Abdulhameed Hamed Mohammed" userId="72b6c4c3-b8a4-4ddf-b0f7-c9d8b1a2987e" providerId="ADAL" clId="{283C61D0-85E0-48CC-BBE5-F6F2895167A4}" dt="2020-03-22T08:07:49.829" v="770" actId="20577"/>
          <ac:spMkLst>
            <pc:docMk/>
            <pc:sldMk cId="2313117671" sldId="388"/>
            <ac:spMk id="3" creationId="{00000000-0000-0000-0000-000000000000}"/>
          </ac:spMkLst>
        </pc:spChg>
        <pc:spChg chg="del">
          <ac:chgData name="Abdulhameed Hamed Mohammed" userId="72b6c4c3-b8a4-4ddf-b0f7-c9d8b1a2987e" providerId="ADAL" clId="{283C61D0-85E0-48CC-BBE5-F6F2895167A4}" dt="2020-03-22T08:07:39.835" v="768" actId="478"/>
          <ac:spMkLst>
            <pc:docMk/>
            <pc:sldMk cId="2313117671" sldId="388"/>
            <ac:spMk id="9" creationId="{A2BB1B2B-B90B-4C5B-A394-6C5BBFE19CC7}"/>
          </ac:spMkLst>
        </pc:spChg>
        <pc:spChg chg="del">
          <ac:chgData name="Abdulhameed Hamed Mohammed" userId="72b6c4c3-b8a4-4ddf-b0f7-c9d8b1a2987e" providerId="ADAL" clId="{283C61D0-85E0-48CC-BBE5-F6F2895167A4}" dt="2020-03-22T08:07:37.623" v="767" actId="478"/>
          <ac:spMkLst>
            <pc:docMk/>
            <pc:sldMk cId="2313117671" sldId="388"/>
            <ac:spMk id="13" creationId="{12455C3C-0E80-4B6D-A245-515E65838F78}"/>
          </ac:spMkLst>
        </pc:spChg>
        <pc:picChg chg="mod">
          <ac:chgData name="Abdulhameed Hamed Mohammed" userId="72b6c4c3-b8a4-4ddf-b0f7-c9d8b1a2987e" providerId="ADAL" clId="{283C61D0-85E0-48CC-BBE5-F6F2895167A4}" dt="2020-03-22T08:09:25.644" v="789" actId="1076"/>
          <ac:picMkLst>
            <pc:docMk/>
            <pc:sldMk cId="2313117671" sldId="388"/>
            <ac:picMk id="11" creationId="{00000000-0000-0000-0000-000000000000}"/>
          </ac:picMkLst>
        </pc:picChg>
      </pc:sldChg>
      <pc:sldChg chg="addSp delSp modSp add del delAnim modAnim">
        <pc:chgData name="Abdulhameed Hamed Mohammed" userId="72b6c4c3-b8a4-4ddf-b0f7-c9d8b1a2987e" providerId="ADAL" clId="{283C61D0-85E0-48CC-BBE5-F6F2895167A4}" dt="2020-03-22T07:42:18.592" v="378" actId="2696"/>
        <pc:sldMkLst>
          <pc:docMk/>
          <pc:sldMk cId="3342181755" sldId="388"/>
        </pc:sldMkLst>
        <pc:picChg chg="add del mod">
          <ac:chgData name="Abdulhameed Hamed Mohammed" userId="72b6c4c3-b8a4-4ddf-b0f7-c9d8b1a2987e" providerId="ADAL" clId="{283C61D0-85E0-48CC-BBE5-F6F2895167A4}" dt="2020-03-22T07:42:16.765" v="377" actId="478"/>
          <ac:picMkLst>
            <pc:docMk/>
            <pc:sldMk cId="3342181755" sldId="388"/>
            <ac:picMk id="2" creationId="{B154CEFB-90B7-408C-80AE-B35A54D114B7}"/>
          </ac:picMkLst>
        </pc:picChg>
      </pc:sldChg>
      <pc:sldChg chg="addSp modSp add modTransition modAnim">
        <pc:chgData name="Abdulhameed Hamed Mohammed" userId="72b6c4c3-b8a4-4ddf-b0f7-c9d8b1a2987e" providerId="ADAL" clId="{283C61D0-85E0-48CC-BBE5-F6F2895167A4}" dt="2020-03-22T09:07:26.843" v="894"/>
        <pc:sldMkLst>
          <pc:docMk/>
          <pc:sldMk cId="2647685511" sldId="389"/>
        </pc:sldMkLst>
        <pc:spChg chg="add mod">
          <ac:chgData name="Abdulhameed Hamed Mohammed" userId="72b6c4c3-b8a4-4ddf-b0f7-c9d8b1a2987e" providerId="ADAL" clId="{283C61D0-85E0-48CC-BBE5-F6F2895167A4}" dt="2020-03-22T08:15:33.832" v="826" actId="1076"/>
          <ac:spMkLst>
            <pc:docMk/>
            <pc:sldMk cId="2647685511" sldId="389"/>
            <ac:spMk id="3" creationId="{20EDA7FC-2545-4615-9644-6D3A3CD0C38A}"/>
          </ac:spMkLst>
        </pc:spChg>
        <pc:picChg chg="add mod">
          <ac:chgData name="Abdulhameed Hamed Mohammed" userId="72b6c4c3-b8a4-4ddf-b0f7-c9d8b1a2987e" providerId="ADAL" clId="{283C61D0-85E0-48CC-BBE5-F6F2895167A4}" dt="2020-03-22T08:15:35.259" v="827" actId="1076"/>
          <ac:picMkLst>
            <pc:docMk/>
            <pc:sldMk cId="2647685511" sldId="389"/>
            <ac:picMk id="2" creationId="{2AF3EC78-9852-482C-B76E-7F41BA159B24}"/>
          </ac:picMkLst>
        </pc:picChg>
      </pc:sldChg>
      <pc:sldMasterChg chg="modTransition modSldLayout">
        <pc:chgData name="Abdulhameed Hamed Mohammed" userId="72b6c4c3-b8a4-4ddf-b0f7-c9d8b1a2987e" providerId="ADAL" clId="{283C61D0-85E0-48CC-BBE5-F6F2895167A4}" dt="2020-03-22T08:56:19.566" v="837"/>
        <pc:sldMasterMkLst>
          <pc:docMk/>
          <pc:sldMasterMk cId="4280765012" sldId="2147483648"/>
        </pc:sldMasterMkLst>
        <pc:sldLayoutChg chg="modTransition">
          <pc:chgData name="Abdulhameed Hamed Mohammed" userId="72b6c4c3-b8a4-4ddf-b0f7-c9d8b1a2987e" providerId="ADAL" clId="{283C61D0-85E0-48CC-BBE5-F6F2895167A4}" dt="2020-03-22T08:56:19.566" v="837"/>
          <pc:sldLayoutMkLst>
            <pc:docMk/>
            <pc:sldMasterMk cId="4280765012" sldId="2147483648"/>
            <pc:sldLayoutMk cId="905636760" sldId="2147483649"/>
          </pc:sldLayoutMkLst>
        </pc:sldLayoutChg>
        <pc:sldLayoutChg chg="modTransition">
          <pc:chgData name="Abdulhameed Hamed Mohammed" userId="72b6c4c3-b8a4-4ddf-b0f7-c9d8b1a2987e" providerId="ADAL" clId="{283C61D0-85E0-48CC-BBE5-F6F2895167A4}" dt="2020-03-22T08:56:19.566" v="837"/>
          <pc:sldLayoutMkLst>
            <pc:docMk/>
            <pc:sldMasterMk cId="4280765012" sldId="2147483648"/>
            <pc:sldLayoutMk cId="4107749050" sldId="2147483650"/>
          </pc:sldLayoutMkLst>
        </pc:sldLayoutChg>
        <pc:sldLayoutChg chg="modTransition">
          <pc:chgData name="Abdulhameed Hamed Mohammed" userId="72b6c4c3-b8a4-4ddf-b0f7-c9d8b1a2987e" providerId="ADAL" clId="{283C61D0-85E0-48CC-BBE5-F6F2895167A4}" dt="2020-03-22T08:56:19.566" v="837"/>
          <pc:sldLayoutMkLst>
            <pc:docMk/>
            <pc:sldMasterMk cId="4280765012" sldId="2147483648"/>
            <pc:sldLayoutMk cId="358170765" sldId="2147483651"/>
          </pc:sldLayoutMkLst>
        </pc:sldLayoutChg>
        <pc:sldLayoutChg chg="modTransition">
          <pc:chgData name="Abdulhameed Hamed Mohammed" userId="72b6c4c3-b8a4-4ddf-b0f7-c9d8b1a2987e" providerId="ADAL" clId="{283C61D0-85E0-48CC-BBE5-F6F2895167A4}" dt="2020-03-22T08:56:19.566" v="837"/>
          <pc:sldLayoutMkLst>
            <pc:docMk/>
            <pc:sldMasterMk cId="4280765012" sldId="2147483648"/>
            <pc:sldLayoutMk cId="1934561116" sldId="2147483652"/>
          </pc:sldLayoutMkLst>
        </pc:sldLayoutChg>
        <pc:sldLayoutChg chg="modTransition">
          <pc:chgData name="Abdulhameed Hamed Mohammed" userId="72b6c4c3-b8a4-4ddf-b0f7-c9d8b1a2987e" providerId="ADAL" clId="{283C61D0-85E0-48CC-BBE5-F6F2895167A4}" dt="2020-03-22T08:56:19.566" v="837"/>
          <pc:sldLayoutMkLst>
            <pc:docMk/>
            <pc:sldMasterMk cId="4280765012" sldId="2147483648"/>
            <pc:sldLayoutMk cId="2922307855" sldId="2147483653"/>
          </pc:sldLayoutMkLst>
        </pc:sldLayoutChg>
        <pc:sldLayoutChg chg="modTransition">
          <pc:chgData name="Abdulhameed Hamed Mohammed" userId="72b6c4c3-b8a4-4ddf-b0f7-c9d8b1a2987e" providerId="ADAL" clId="{283C61D0-85E0-48CC-BBE5-F6F2895167A4}" dt="2020-03-22T08:56:19.566" v="837"/>
          <pc:sldLayoutMkLst>
            <pc:docMk/>
            <pc:sldMasterMk cId="4280765012" sldId="2147483648"/>
            <pc:sldLayoutMk cId="1095030670" sldId="2147483654"/>
          </pc:sldLayoutMkLst>
        </pc:sldLayoutChg>
        <pc:sldLayoutChg chg="modTransition">
          <pc:chgData name="Abdulhameed Hamed Mohammed" userId="72b6c4c3-b8a4-4ddf-b0f7-c9d8b1a2987e" providerId="ADAL" clId="{283C61D0-85E0-48CC-BBE5-F6F2895167A4}" dt="2020-03-22T08:56:19.566" v="837"/>
          <pc:sldLayoutMkLst>
            <pc:docMk/>
            <pc:sldMasterMk cId="4280765012" sldId="2147483648"/>
            <pc:sldLayoutMk cId="3215593034" sldId="2147483655"/>
          </pc:sldLayoutMkLst>
        </pc:sldLayoutChg>
        <pc:sldLayoutChg chg="modTransition">
          <pc:chgData name="Abdulhameed Hamed Mohammed" userId="72b6c4c3-b8a4-4ddf-b0f7-c9d8b1a2987e" providerId="ADAL" clId="{283C61D0-85E0-48CC-BBE5-F6F2895167A4}" dt="2020-03-22T08:56:19.566" v="837"/>
          <pc:sldLayoutMkLst>
            <pc:docMk/>
            <pc:sldMasterMk cId="4280765012" sldId="2147483648"/>
            <pc:sldLayoutMk cId="2810518136" sldId="2147483656"/>
          </pc:sldLayoutMkLst>
        </pc:sldLayoutChg>
        <pc:sldLayoutChg chg="modTransition">
          <pc:chgData name="Abdulhameed Hamed Mohammed" userId="72b6c4c3-b8a4-4ddf-b0f7-c9d8b1a2987e" providerId="ADAL" clId="{283C61D0-85E0-48CC-BBE5-F6F2895167A4}" dt="2020-03-22T08:56:19.566" v="837"/>
          <pc:sldLayoutMkLst>
            <pc:docMk/>
            <pc:sldMasterMk cId="4280765012" sldId="2147483648"/>
            <pc:sldLayoutMk cId="1805427599" sldId="2147483657"/>
          </pc:sldLayoutMkLst>
        </pc:sldLayoutChg>
        <pc:sldLayoutChg chg="modTransition">
          <pc:chgData name="Abdulhameed Hamed Mohammed" userId="72b6c4c3-b8a4-4ddf-b0f7-c9d8b1a2987e" providerId="ADAL" clId="{283C61D0-85E0-48CC-BBE5-F6F2895167A4}" dt="2020-03-22T08:56:19.566" v="837"/>
          <pc:sldLayoutMkLst>
            <pc:docMk/>
            <pc:sldMasterMk cId="4280765012" sldId="2147483648"/>
            <pc:sldLayoutMk cId="3495067252" sldId="2147483658"/>
          </pc:sldLayoutMkLst>
        </pc:sldLayoutChg>
        <pc:sldLayoutChg chg="modTransition">
          <pc:chgData name="Abdulhameed Hamed Mohammed" userId="72b6c4c3-b8a4-4ddf-b0f7-c9d8b1a2987e" providerId="ADAL" clId="{283C61D0-85E0-48CC-BBE5-F6F2895167A4}" dt="2020-03-22T08:56:19.566" v="837"/>
          <pc:sldLayoutMkLst>
            <pc:docMk/>
            <pc:sldMasterMk cId="4280765012" sldId="2147483648"/>
            <pc:sldLayoutMk cId="1104229661" sldId="2147483659"/>
          </pc:sldLayoutMkLst>
        </pc:sldLayoutChg>
        <pc:sldLayoutChg chg="modTransition">
          <pc:chgData name="Abdulhameed Hamed Mohammed" userId="72b6c4c3-b8a4-4ddf-b0f7-c9d8b1a2987e" providerId="ADAL" clId="{283C61D0-85E0-48CC-BBE5-F6F2895167A4}" dt="2020-03-22T08:56:19.566" v="837"/>
          <pc:sldLayoutMkLst>
            <pc:docMk/>
            <pc:sldMasterMk cId="4280765012" sldId="2147483648"/>
            <pc:sldLayoutMk cId="3007235198" sldId="2147483660"/>
          </pc:sldLayoutMkLst>
        </pc:sldLayoutChg>
      </pc:sldMasterChg>
    </pc:docChg>
  </pc:docChgLst>
  <pc:docChgLst>
    <pc:chgData name="Mahmoud Sudqi Alzoul" userId="S::740547135@moe.bh::65a687f8-c663-48a4-a158-bcdaac6d847d" providerId="AD" clId="Web-{303B6F51-9F3B-4967-95C8-CC8CBF8B645C}"/>
    <pc:docChg chg="modSld">
      <pc:chgData name="Mahmoud Sudqi Alzoul" userId="S::740547135@moe.bh::65a687f8-c663-48a4-a158-bcdaac6d847d" providerId="AD" clId="Web-{303B6F51-9F3B-4967-95C8-CC8CBF8B645C}" dt="2020-03-23T08:45:34.778" v="7" actId="20577"/>
      <pc:docMkLst>
        <pc:docMk/>
      </pc:docMkLst>
      <pc:sldChg chg="modSp">
        <pc:chgData name="Mahmoud Sudqi Alzoul" userId="S::740547135@moe.bh::65a687f8-c663-48a4-a158-bcdaac6d847d" providerId="AD" clId="Web-{303B6F51-9F3B-4967-95C8-CC8CBF8B645C}" dt="2020-03-23T08:45:34.778" v="7" actId="20577"/>
        <pc:sldMkLst>
          <pc:docMk/>
          <pc:sldMk cId="2458140317" sldId="364"/>
        </pc:sldMkLst>
        <pc:spChg chg="mod">
          <ac:chgData name="Mahmoud Sudqi Alzoul" userId="S::740547135@moe.bh::65a687f8-c663-48a4-a158-bcdaac6d847d" providerId="AD" clId="Web-{303B6F51-9F3B-4967-95C8-CC8CBF8B645C}" dt="2020-03-23T08:45:34.778" v="7" actId="20577"/>
          <ac:spMkLst>
            <pc:docMk/>
            <pc:sldMk cId="2458140317" sldId="364"/>
            <ac:spMk id="8" creationId="{3DC50EBC-7D22-44F2-8ADA-F8A674B9637E}"/>
          </ac:spMkLst>
        </pc:spChg>
      </pc:sldChg>
    </pc:docChg>
  </pc:docChgLst>
  <pc:docChgLst>
    <pc:chgData name="Abdulhameed Hamed Mohammed" userId="72b6c4c3-b8a4-4ddf-b0f7-c9d8b1a2987e" providerId="ADAL" clId="{3DD0E77A-99D2-4B67-A529-E6B982035E8E}"/>
    <pc:docChg chg="undo custSel addSld delSld modSld">
      <pc:chgData name="Abdulhameed Hamed Mohammed" userId="72b6c4c3-b8a4-4ddf-b0f7-c9d8b1a2987e" providerId="ADAL" clId="{3DD0E77A-99D2-4B67-A529-E6B982035E8E}" dt="2020-03-11T05:45:56.934" v="718"/>
      <pc:docMkLst>
        <pc:docMk/>
      </pc:docMkLst>
      <pc:sldChg chg="modSp del modAnim">
        <pc:chgData name="Abdulhameed Hamed Mohammed" userId="72b6c4c3-b8a4-4ddf-b0f7-c9d8b1a2987e" providerId="ADAL" clId="{3DD0E77A-99D2-4B67-A529-E6B982035E8E}" dt="2020-03-11T05:26:33.626" v="508" actId="2696"/>
        <pc:sldMkLst>
          <pc:docMk/>
          <pc:sldMk cId="3947870565" sldId="262"/>
        </pc:sldMkLst>
        <pc:spChg chg="mod">
          <ac:chgData name="Abdulhameed Hamed Mohammed" userId="72b6c4c3-b8a4-4ddf-b0f7-c9d8b1a2987e" providerId="ADAL" clId="{3DD0E77A-99D2-4B67-A529-E6B982035E8E}" dt="2020-03-11T04:57:24.838" v="72" actId="14100"/>
          <ac:spMkLst>
            <pc:docMk/>
            <pc:sldMk cId="3947870565" sldId="262"/>
            <ac:spMk id="5" creationId="{FD249582-6F6E-41C0-A079-719AEC5218AD}"/>
          </ac:spMkLst>
        </pc:spChg>
      </pc:sldChg>
      <pc:sldChg chg="modAnim">
        <pc:chgData name="Abdulhameed Hamed Mohammed" userId="72b6c4c3-b8a4-4ddf-b0f7-c9d8b1a2987e" providerId="ADAL" clId="{3DD0E77A-99D2-4B67-A529-E6B982035E8E}" dt="2020-03-11T04:54:07.946" v="49"/>
        <pc:sldMkLst>
          <pc:docMk/>
          <pc:sldMk cId="589107923" sldId="263"/>
        </pc:sldMkLst>
      </pc:sldChg>
      <pc:sldChg chg="modSp modAnim">
        <pc:chgData name="Abdulhameed Hamed Mohammed" userId="72b6c4c3-b8a4-4ddf-b0f7-c9d8b1a2987e" providerId="ADAL" clId="{3DD0E77A-99D2-4B67-A529-E6B982035E8E}" dt="2020-03-11T04:54:03.509" v="48"/>
        <pc:sldMkLst>
          <pc:docMk/>
          <pc:sldMk cId="421722658" sldId="264"/>
        </pc:sldMkLst>
        <pc:graphicFrameChg chg="modGraphic">
          <ac:chgData name="Abdulhameed Hamed Mohammed" userId="72b6c4c3-b8a4-4ddf-b0f7-c9d8b1a2987e" providerId="ADAL" clId="{3DD0E77A-99D2-4B67-A529-E6B982035E8E}" dt="2020-03-11T04:53:49.229" v="47" actId="20577"/>
          <ac:graphicFrameMkLst>
            <pc:docMk/>
            <pc:sldMk cId="421722658" sldId="264"/>
            <ac:graphicFrameMk id="3" creationId="{E5C70DB6-253B-4D33-BA57-ACAE90D5C2AD}"/>
          </ac:graphicFrameMkLst>
        </pc:graphicFrameChg>
      </pc:sldChg>
      <pc:sldChg chg="modAnim">
        <pc:chgData name="Abdulhameed Hamed Mohammed" userId="72b6c4c3-b8a4-4ddf-b0f7-c9d8b1a2987e" providerId="ADAL" clId="{3DD0E77A-99D2-4B67-A529-E6B982035E8E}" dt="2020-03-11T04:54:49.334" v="55"/>
        <pc:sldMkLst>
          <pc:docMk/>
          <pc:sldMk cId="761034365" sldId="280"/>
        </pc:sldMkLst>
      </pc:sldChg>
      <pc:sldChg chg="modSp modAnim">
        <pc:chgData name="Abdulhameed Hamed Mohammed" userId="72b6c4c3-b8a4-4ddf-b0f7-c9d8b1a2987e" providerId="ADAL" clId="{3DD0E77A-99D2-4B67-A529-E6B982035E8E}" dt="2020-03-11T05:36:51.881" v="665" actId="207"/>
        <pc:sldMkLst>
          <pc:docMk/>
          <pc:sldMk cId="3910483898" sldId="291"/>
        </pc:sldMkLst>
        <pc:spChg chg="mod">
          <ac:chgData name="Abdulhameed Hamed Mohammed" userId="72b6c4c3-b8a4-4ddf-b0f7-c9d8b1a2987e" providerId="ADAL" clId="{3DD0E77A-99D2-4B67-A529-E6B982035E8E}" dt="2020-03-11T05:31:19.952" v="642" actId="207"/>
          <ac:spMkLst>
            <pc:docMk/>
            <pc:sldMk cId="3910483898" sldId="291"/>
            <ac:spMk id="3" creationId="{35F93A8F-92BF-4FB9-9D8C-5BD1B7C19D55}"/>
          </ac:spMkLst>
        </pc:spChg>
        <pc:spChg chg="mod">
          <ac:chgData name="Abdulhameed Hamed Mohammed" userId="72b6c4c3-b8a4-4ddf-b0f7-c9d8b1a2987e" providerId="ADAL" clId="{3DD0E77A-99D2-4B67-A529-E6B982035E8E}" dt="2020-03-11T05:36:51.881" v="665" actId="207"/>
          <ac:spMkLst>
            <pc:docMk/>
            <pc:sldMk cId="3910483898" sldId="291"/>
            <ac:spMk id="16" creationId="{5F02C6C9-83EB-4E87-A271-16DB036AECFE}"/>
          </ac:spMkLst>
        </pc:spChg>
      </pc:sldChg>
      <pc:sldChg chg="modSp modAnim">
        <pc:chgData name="Abdulhameed Hamed Mohammed" userId="72b6c4c3-b8a4-4ddf-b0f7-c9d8b1a2987e" providerId="ADAL" clId="{3DD0E77A-99D2-4B67-A529-E6B982035E8E}" dt="2020-03-11T05:27:00.824" v="629" actId="20577"/>
        <pc:sldMkLst>
          <pc:docMk/>
          <pc:sldMk cId="3693059592" sldId="315"/>
        </pc:sldMkLst>
        <pc:spChg chg="mod">
          <ac:chgData name="Abdulhameed Hamed Mohammed" userId="72b6c4c3-b8a4-4ddf-b0f7-c9d8b1a2987e" providerId="ADAL" clId="{3DD0E77A-99D2-4B67-A529-E6B982035E8E}" dt="2020-03-11T05:27:00.824" v="629" actId="20577"/>
          <ac:spMkLst>
            <pc:docMk/>
            <pc:sldMk cId="3693059592" sldId="315"/>
            <ac:spMk id="7" creationId="{3DC50EBC-7D22-44F2-8ADA-F8A674B9637E}"/>
          </ac:spMkLst>
        </pc:spChg>
      </pc:sldChg>
      <pc:sldChg chg="modSp modAnim">
        <pc:chgData name="Abdulhameed Hamed Mohammed" userId="72b6c4c3-b8a4-4ddf-b0f7-c9d8b1a2987e" providerId="ADAL" clId="{3DD0E77A-99D2-4B67-A529-E6B982035E8E}" dt="2020-03-11T05:32:01.478" v="645" actId="115"/>
        <pc:sldMkLst>
          <pc:docMk/>
          <pc:sldMk cId="696103965" sldId="316"/>
        </pc:sldMkLst>
        <pc:spChg chg="mod">
          <ac:chgData name="Abdulhameed Hamed Mohammed" userId="72b6c4c3-b8a4-4ddf-b0f7-c9d8b1a2987e" providerId="ADAL" clId="{3DD0E77A-99D2-4B67-A529-E6B982035E8E}" dt="2020-03-11T05:32:01.478" v="645" actId="115"/>
          <ac:spMkLst>
            <pc:docMk/>
            <pc:sldMk cId="696103965" sldId="316"/>
            <ac:spMk id="3" creationId="{DF9EC4FA-A6B6-4098-8DB1-15719D164083}"/>
          </ac:spMkLst>
        </pc:spChg>
      </pc:sldChg>
      <pc:sldChg chg="addSp delSp modSp delAnim modAnim">
        <pc:chgData name="Abdulhameed Hamed Mohammed" userId="72b6c4c3-b8a4-4ddf-b0f7-c9d8b1a2987e" providerId="ADAL" clId="{3DD0E77A-99D2-4B67-A529-E6B982035E8E}" dt="2020-03-11T05:44:10.077" v="714" actId="1440"/>
        <pc:sldMkLst>
          <pc:docMk/>
          <pc:sldMk cId="3954632639" sldId="317"/>
        </pc:sldMkLst>
        <pc:spChg chg="mod">
          <ac:chgData name="Abdulhameed Hamed Mohammed" userId="72b6c4c3-b8a4-4ddf-b0f7-c9d8b1a2987e" providerId="ADAL" clId="{3DD0E77A-99D2-4B67-A529-E6B982035E8E}" dt="2020-03-11T05:35:43.577" v="662" actId="207"/>
          <ac:spMkLst>
            <pc:docMk/>
            <pc:sldMk cId="3954632639" sldId="317"/>
            <ac:spMk id="7" creationId="{3DC50EBC-7D22-44F2-8ADA-F8A674B9637E}"/>
          </ac:spMkLst>
        </pc:spChg>
        <pc:spChg chg="del mod">
          <ac:chgData name="Abdulhameed Hamed Mohammed" userId="72b6c4c3-b8a4-4ddf-b0f7-c9d8b1a2987e" providerId="ADAL" clId="{3DD0E77A-99D2-4B67-A529-E6B982035E8E}" dt="2020-03-11T05:43:29.594" v="705" actId="478"/>
          <ac:spMkLst>
            <pc:docMk/>
            <pc:sldMk cId="3954632639" sldId="317"/>
            <ac:spMk id="9" creationId="{B3C90DD2-3799-4F9E-8256-CA6AE93366AA}"/>
          </ac:spMkLst>
        </pc:spChg>
        <pc:picChg chg="add mod">
          <ac:chgData name="Abdulhameed Hamed Mohammed" userId="72b6c4c3-b8a4-4ddf-b0f7-c9d8b1a2987e" providerId="ADAL" clId="{3DD0E77A-99D2-4B67-A529-E6B982035E8E}" dt="2020-03-11T05:44:10.077" v="714" actId="1440"/>
          <ac:picMkLst>
            <pc:docMk/>
            <pc:sldMk cId="3954632639" sldId="317"/>
            <ac:picMk id="3" creationId="{C14501A1-56FE-40D6-A85B-06D178E471BF}"/>
          </ac:picMkLst>
        </pc:picChg>
        <pc:picChg chg="del mod">
          <ac:chgData name="Abdulhameed Hamed Mohammed" userId="72b6c4c3-b8a4-4ddf-b0f7-c9d8b1a2987e" providerId="ADAL" clId="{3DD0E77A-99D2-4B67-A529-E6B982035E8E}" dt="2020-03-11T05:42:38.960" v="696" actId="478"/>
          <ac:picMkLst>
            <pc:docMk/>
            <pc:sldMk cId="3954632639" sldId="317"/>
            <ac:picMk id="8" creationId="{03F3155C-894B-401D-ACCC-22772D8B5140}"/>
          </ac:picMkLst>
        </pc:picChg>
        <pc:picChg chg="add del mod">
          <ac:chgData name="Abdulhameed Hamed Mohammed" userId="72b6c4c3-b8a4-4ddf-b0f7-c9d8b1a2987e" providerId="ADAL" clId="{3DD0E77A-99D2-4B67-A529-E6B982035E8E}" dt="2020-03-11T05:42:40.915" v="697" actId="478"/>
          <ac:picMkLst>
            <pc:docMk/>
            <pc:sldMk cId="3954632639" sldId="317"/>
            <ac:picMk id="10" creationId="{86D17071-23EF-4FED-9A08-F53C2CA173E8}"/>
          </ac:picMkLst>
        </pc:picChg>
      </pc:sldChg>
      <pc:sldChg chg="addSp delSp modSp delAnim modAnim">
        <pc:chgData name="Abdulhameed Hamed Mohammed" userId="72b6c4c3-b8a4-4ddf-b0f7-c9d8b1a2987e" providerId="ADAL" clId="{3DD0E77A-99D2-4B67-A529-E6B982035E8E}" dt="2020-03-11T05:43:55.003" v="713" actId="478"/>
        <pc:sldMkLst>
          <pc:docMk/>
          <pc:sldMk cId="801188757" sldId="319"/>
        </pc:sldMkLst>
        <pc:spChg chg="mod">
          <ac:chgData name="Abdulhameed Hamed Mohammed" userId="72b6c4c3-b8a4-4ddf-b0f7-c9d8b1a2987e" providerId="ADAL" clId="{3DD0E77A-99D2-4B67-A529-E6B982035E8E}" dt="2020-03-11T05:32:47.767" v="650" actId="207"/>
          <ac:spMkLst>
            <pc:docMk/>
            <pc:sldMk cId="801188757" sldId="319"/>
            <ac:spMk id="3" creationId="{E8EFC60D-F77F-440F-9F48-EABF8783DB16}"/>
          </ac:spMkLst>
        </pc:spChg>
        <pc:picChg chg="del mod">
          <ac:chgData name="Abdulhameed Hamed Mohammed" userId="72b6c4c3-b8a4-4ddf-b0f7-c9d8b1a2987e" providerId="ADAL" clId="{3DD0E77A-99D2-4B67-A529-E6B982035E8E}" dt="2020-03-11T05:43:35.954" v="706" actId="478"/>
          <ac:picMkLst>
            <pc:docMk/>
            <pc:sldMk cId="801188757" sldId="319"/>
            <ac:picMk id="8" creationId="{03F3155C-894B-401D-ACCC-22772D8B5140}"/>
          </ac:picMkLst>
        </pc:picChg>
        <pc:picChg chg="add del mod">
          <ac:chgData name="Abdulhameed Hamed Mohammed" userId="72b6c4c3-b8a4-4ddf-b0f7-c9d8b1a2987e" providerId="ADAL" clId="{3DD0E77A-99D2-4B67-A529-E6B982035E8E}" dt="2020-03-11T05:43:55.003" v="713" actId="478"/>
          <ac:picMkLst>
            <pc:docMk/>
            <pc:sldMk cId="801188757" sldId="319"/>
            <ac:picMk id="11" creationId="{5A2F7DB9-3A23-4071-B0B2-16C5BAAC54B0}"/>
          </ac:picMkLst>
        </pc:picChg>
      </pc:sldChg>
      <pc:sldChg chg="addSp delSp modSp delAnim modAnim">
        <pc:chgData name="Abdulhameed Hamed Mohammed" userId="72b6c4c3-b8a4-4ddf-b0f7-c9d8b1a2987e" providerId="ADAL" clId="{3DD0E77A-99D2-4B67-A529-E6B982035E8E}" dt="2020-03-11T05:43:51.344" v="712" actId="478"/>
        <pc:sldMkLst>
          <pc:docMk/>
          <pc:sldMk cId="2510466956" sldId="320"/>
        </pc:sldMkLst>
        <pc:picChg chg="del mod">
          <ac:chgData name="Abdulhameed Hamed Mohammed" userId="72b6c4c3-b8a4-4ddf-b0f7-c9d8b1a2987e" providerId="ADAL" clId="{3DD0E77A-99D2-4B67-A529-E6B982035E8E}" dt="2020-03-11T05:43:46.105" v="710" actId="478"/>
          <ac:picMkLst>
            <pc:docMk/>
            <pc:sldMk cId="2510466956" sldId="320"/>
            <ac:picMk id="8" creationId="{03F3155C-894B-401D-ACCC-22772D8B5140}"/>
          </ac:picMkLst>
        </pc:picChg>
        <pc:picChg chg="add del">
          <ac:chgData name="Abdulhameed Hamed Mohammed" userId="72b6c4c3-b8a4-4ddf-b0f7-c9d8b1a2987e" providerId="ADAL" clId="{3DD0E77A-99D2-4B67-A529-E6B982035E8E}" dt="2020-03-11T05:43:51.344" v="712" actId="478"/>
          <ac:picMkLst>
            <pc:docMk/>
            <pc:sldMk cId="2510466956" sldId="320"/>
            <ac:picMk id="11" creationId="{B8D636BF-B71C-45FF-9AF8-9BB58BEED956}"/>
          </ac:picMkLst>
        </pc:picChg>
      </pc:sldChg>
      <pc:sldChg chg="modSp modAnim">
        <pc:chgData name="Abdulhameed Hamed Mohammed" userId="72b6c4c3-b8a4-4ddf-b0f7-c9d8b1a2987e" providerId="ADAL" clId="{3DD0E77A-99D2-4B67-A529-E6B982035E8E}" dt="2020-03-11T05:33:04.260" v="651" actId="207"/>
        <pc:sldMkLst>
          <pc:docMk/>
          <pc:sldMk cId="1201709566" sldId="321"/>
        </pc:sldMkLst>
        <pc:spChg chg="mod">
          <ac:chgData name="Abdulhameed Hamed Mohammed" userId="72b6c4c3-b8a4-4ddf-b0f7-c9d8b1a2987e" providerId="ADAL" clId="{3DD0E77A-99D2-4B67-A529-E6B982035E8E}" dt="2020-03-11T05:33:04.260" v="651" actId="207"/>
          <ac:spMkLst>
            <pc:docMk/>
            <pc:sldMk cId="1201709566" sldId="321"/>
            <ac:spMk id="3" creationId="{E8EFC60D-F77F-440F-9F48-EABF8783DB16}"/>
          </ac:spMkLst>
        </pc:spChg>
      </pc:sldChg>
      <pc:sldChg chg="addSp delSp modSp delAnim modAnim">
        <pc:chgData name="Abdulhameed Hamed Mohammed" userId="72b6c4c3-b8a4-4ddf-b0f7-c9d8b1a2987e" providerId="ADAL" clId="{3DD0E77A-99D2-4B67-A529-E6B982035E8E}" dt="2020-03-11T05:44:13.464" v="715" actId="1440"/>
        <pc:sldMkLst>
          <pc:docMk/>
          <pc:sldMk cId="2246564117" sldId="322"/>
        </pc:sldMkLst>
        <pc:spChg chg="mod">
          <ac:chgData name="Abdulhameed Hamed Mohammed" userId="72b6c4c3-b8a4-4ddf-b0f7-c9d8b1a2987e" providerId="ADAL" clId="{3DD0E77A-99D2-4B67-A529-E6B982035E8E}" dt="2020-03-11T05:35:52.255" v="663" actId="207"/>
          <ac:spMkLst>
            <pc:docMk/>
            <pc:sldMk cId="2246564117" sldId="322"/>
            <ac:spMk id="7" creationId="{3DC50EBC-7D22-44F2-8ADA-F8A674B9637E}"/>
          </ac:spMkLst>
        </pc:spChg>
        <pc:spChg chg="del">
          <ac:chgData name="Abdulhameed Hamed Mohammed" userId="72b6c4c3-b8a4-4ddf-b0f7-c9d8b1a2987e" providerId="ADAL" clId="{3DD0E77A-99D2-4B67-A529-E6B982035E8E}" dt="2020-03-11T05:43:21.027" v="703" actId="478"/>
          <ac:spMkLst>
            <pc:docMk/>
            <pc:sldMk cId="2246564117" sldId="322"/>
            <ac:spMk id="9" creationId="{B3C90DD2-3799-4F9E-8256-CA6AE93366AA}"/>
          </ac:spMkLst>
        </pc:spChg>
        <pc:picChg chg="del mod">
          <ac:chgData name="Abdulhameed Hamed Mohammed" userId="72b6c4c3-b8a4-4ddf-b0f7-c9d8b1a2987e" providerId="ADAL" clId="{3DD0E77A-99D2-4B67-A529-E6B982035E8E}" dt="2020-03-11T05:43:19.117" v="702" actId="478"/>
          <ac:picMkLst>
            <pc:docMk/>
            <pc:sldMk cId="2246564117" sldId="322"/>
            <ac:picMk id="8" creationId="{03F3155C-894B-401D-ACCC-22772D8B5140}"/>
          </ac:picMkLst>
        </pc:picChg>
        <pc:picChg chg="add mod">
          <ac:chgData name="Abdulhameed Hamed Mohammed" userId="72b6c4c3-b8a4-4ddf-b0f7-c9d8b1a2987e" providerId="ADAL" clId="{3DD0E77A-99D2-4B67-A529-E6B982035E8E}" dt="2020-03-11T05:44:13.464" v="715" actId="1440"/>
          <ac:picMkLst>
            <pc:docMk/>
            <pc:sldMk cId="2246564117" sldId="322"/>
            <ac:picMk id="10" creationId="{A59AD617-C2B3-43E4-B201-FA1F20A60988}"/>
          </ac:picMkLst>
        </pc:picChg>
      </pc:sldChg>
      <pc:sldChg chg="modSp modAnim">
        <pc:chgData name="Abdulhameed Hamed Mohammed" userId="72b6c4c3-b8a4-4ddf-b0f7-c9d8b1a2987e" providerId="ADAL" clId="{3DD0E77A-99D2-4B67-A529-E6B982035E8E}" dt="2020-03-11T05:33:23.641" v="653" actId="207"/>
        <pc:sldMkLst>
          <pc:docMk/>
          <pc:sldMk cId="2005475097" sldId="323"/>
        </pc:sldMkLst>
        <pc:spChg chg="mod">
          <ac:chgData name="Abdulhameed Hamed Mohammed" userId="72b6c4c3-b8a4-4ddf-b0f7-c9d8b1a2987e" providerId="ADAL" clId="{3DD0E77A-99D2-4B67-A529-E6B982035E8E}" dt="2020-03-11T05:33:23.641" v="653" actId="207"/>
          <ac:spMkLst>
            <pc:docMk/>
            <pc:sldMk cId="2005475097" sldId="323"/>
            <ac:spMk id="3" creationId="{E8EFC60D-F77F-440F-9F48-EABF8783DB16}"/>
          </ac:spMkLst>
        </pc:spChg>
      </pc:sldChg>
      <pc:sldChg chg="addSp modSp modAnim">
        <pc:chgData name="Abdulhameed Hamed Mohammed" userId="72b6c4c3-b8a4-4ddf-b0f7-c9d8b1a2987e" providerId="ADAL" clId="{3DD0E77A-99D2-4B67-A529-E6B982035E8E}" dt="2020-03-11T05:13:24.037" v="426"/>
        <pc:sldMkLst>
          <pc:docMk/>
          <pc:sldMk cId="2485959881" sldId="325"/>
        </pc:sldMkLst>
        <pc:spChg chg="mod">
          <ac:chgData name="Abdulhameed Hamed Mohammed" userId="72b6c4c3-b8a4-4ddf-b0f7-c9d8b1a2987e" providerId="ADAL" clId="{3DD0E77A-99D2-4B67-A529-E6B982035E8E}" dt="2020-03-11T05:10:09.400" v="397" actId="1076"/>
          <ac:spMkLst>
            <pc:docMk/>
            <pc:sldMk cId="2485959881" sldId="325"/>
            <ac:spMk id="3" creationId="{FBFC6F7E-A20E-42D2-9281-C040EE8A4EE3}"/>
          </ac:spMkLst>
        </pc:spChg>
        <pc:spChg chg="add mod">
          <ac:chgData name="Abdulhameed Hamed Mohammed" userId="72b6c4c3-b8a4-4ddf-b0f7-c9d8b1a2987e" providerId="ADAL" clId="{3DD0E77A-99D2-4B67-A529-E6B982035E8E}" dt="2020-03-11T05:11:21.996" v="410" actId="1076"/>
          <ac:spMkLst>
            <pc:docMk/>
            <pc:sldMk cId="2485959881" sldId="325"/>
            <ac:spMk id="6" creationId="{8E1F04EF-E24A-449F-9C15-A89A634E5161}"/>
          </ac:spMkLst>
        </pc:spChg>
        <pc:spChg chg="mod">
          <ac:chgData name="Abdulhameed Hamed Mohammed" userId="72b6c4c3-b8a4-4ddf-b0f7-c9d8b1a2987e" providerId="ADAL" clId="{3DD0E77A-99D2-4B67-A529-E6B982035E8E}" dt="2020-03-11T05:13:09.874" v="424" actId="1076"/>
          <ac:spMkLst>
            <pc:docMk/>
            <pc:sldMk cId="2485959881" sldId="325"/>
            <ac:spMk id="10" creationId="{04D1C13C-6E99-4B2B-9111-C552E454DCAA}"/>
          </ac:spMkLst>
        </pc:spChg>
        <pc:spChg chg="mod">
          <ac:chgData name="Abdulhameed Hamed Mohammed" userId="72b6c4c3-b8a4-4ddf-b0f7-c9d8b1a2987e" providerId="ADAL" clId="{3DD0E77A-99D2-4B67-A529-E6B982035E8E}" dt="2020-03-11T05:10:09.400" v="397" actId="1076"/>
          <ac:spMkLst>
            <pc:docMk/>
            <pc:sldMk cId="2485959881" sldId="325"/>
            <ac:spMk id="12" creationId="{EE6BC4EA-E582-4E9A-AB9E-120B1A4D8EEF}"/>
          </ac:spMkLst>
        </pc:spChg>
        <pc:spChg chg="mod">
          <ac:chgData name="Abdulhameed Hamed Mohammed" userId="72b6c4c3-b8a4-4ddf-b0f7-c9d8b1a2987e" providerId="ADAL" clId="{3DD0E77A-99D2-4B67-A529-E6B982035E8E}" dt="2020-03-11T05:10:09.400" v="397" actId="1076"/>
          <ac:spMkLst>
            <pc:docMk/>
            <pc:sldMk cId="2485959881" sldId="325"/>
            <ac:spMk id="13" creationId="{4C30F328-AB01-4F97-AF81-724DEF10CE89}"/>
          </ac:spMkLst>
        </pc:spChg>
        <pc:spChg chg="mod">
          <ac:chgData name="Abdulhameed Hamed Mohammed" userId="72b6c4c3-b8a4-4ddf-b0f7-c9d8b1a2987e" providerId="ADAL" clId="{3DD0E77A-99D2-4B67-A529-E6B982035E8E}" dt="2020-03-11T05:10:09.400" v="397" actId="1076"/>
          <ac:spMkLst>
            <pc:docMk/>
            <pc:sldMk cId="2485959881" sldId="325"/>
            <ac:spMk id="14" creationId="{F9B4C929-7E02-4F30-882A-A9CCEB762534}"/>
          </ac:spMkLst>
        </pc:spChg>
        <pc:picChg chg="mod">
          <ac:chgData name="Abdulhameed Hamed Mohammed" userId="72b6c4c3-b8a4-4ddf-b0f7-c9d8b1a2987e" providerId="ADAL" clId="{3DD0E77A-99D2-4B67-A529-E6B982035E8E}" dt="2020-03-11T05:10:58.937" v="406" actId="1076"/>
          <ac:picMkLst>
            <pc:docMk/>
            <pc:sldMk cId="2485959881" sldId="325"/>
            <ac:picMk id="16" creationId="{5F5AEE2E-CA20-4C3A-A41F-74676BF85D6F}"/>
          </ac:picMkLst>
        </pc:picChg>
        <pc:picChg chg="mod">
          <ac:chgData name="Abdulhameed Hamed Mohammed" userId="72b6c4c3-b8a4-4ddf-b0f7-c9d8b1a2987e" providerId="ADAL" clId="{3DD0E77A-99D2-4B67-A529-E6B982035E8E}" dt="2020-03-11T05:11:07.581" v="409" actId="1076"/>
          <ac:picMkLst>
            <pc:docMk/>
            <pc:sldMk cId="2485959881" sldId="325"/>
            <ac:picMk id="18" creationId="{D005FD2D-DAC2-4C93-878B-10B17A89513E}"/>
          </ac:picMkLst>
        </pc:picChg>
      </pc:sldChg>
      <pc:sldChg chg="addSp modSp del">
        <pc:chgData name="Abdulhameed Hamed Mohammed" userId="72b6c4c3-b8a4-4ddf-b0f7-c9d8b1a2987e" providerId="ADAL" clId="{3DD0E77A-99D2-4B67-A529-E6B982035E8E}" dt="2020-03-11T05:13:50.395" v="429" actId="2696"/>
        <pc:sldMkLst>
          <pc:docMk/>
          <pc:sldMk cId="1513685844" sldId="326"/>
        </pc:sldMkLst>
        <pc:spChg chg="mod">
          <ac:chgData name="Abdulhameed Hamed Mohammed" userId="72b6c4c3-b8a4-4ddf-b0f7-c9d8b1a2987e" providerId="ADAL" clId="{3DD0E77A-99D2-4B67-A529-E6B982035E8E}" dt="2020-03-11T05:11:49.406" v="412" actId="1076"/>
          <ac:spMkLst>
            <pc:docMk/>
            <pc:sldMk cId="1513685844" sldId="326"/>
            <ac:spMk id="3" creationId="{FBFC6F7E-A20E-42D2-9281-C040EE8A4EE3}"/>
          </ac:spMkLst>
        </pc:spChg>
        <pc:spChg chg="mod">
          <ac:chgData name="Abdulhameed Hamed Mohammed" userId="72b6c4c3-b8a4-4ddf-b0f7-c9d8b1a2987e" providerId="ADAL" clId="{3DD0E77A-99D2-4B67-A529-E6B982035E8E}" dt="2020-03-11T05:11:59.308" v="415" actId="1076"/>
          <ac:spMkLst>
            <pc:docMk/>
            <pc:sldMk cId="1513685844" sldId="326"/>
            <ac:spMk id="10" creationId="{04D1C13C-6E99-4B2B-9111-C552E454DCAA}"/>
          </ac:spMkLst>
        </pc:spChg>
        <pc:spChg chg="mod">
          <ac:chgData name="Abdulhameed Hamed Mohammed" userId="72b6c4c3-b8a4-4ddf-b0f7-c9d8b1a2987e" providerId="ADAL" clId="{3DD0E77A-99D2-4B67-A529-E6B982035E8E}" dt="2020-03-11T05:11:49.406" v="412" actId="1076"/>
          <ac:spMkLst>
            <pc:docMk/>
            <pc:sldMk cId="1513685844" sldId="326"/>
            <ac:spMk id="12" creationId="{EE6BC4EA-E582-4E9A-AB9E-120B1A4D8EEF}"/>
          </ac:spMkLst>
        </pc:spChg>
        <pc:spChg chg="mod">
          <ac:chgData name="Abdulhameed Hamed Mohammed" userId="72b6c4c3-b8a4-4ddf-b0f7-c9d8b1a2987e" providerId="ADAL" clId="{3DD0E77A-99D2-4B67-A529-E6B982035E8E}" dt="2020-03-11T05:11:49.406" v="412" actId="1076"/>
          <ac:spMkLst>
            <pc:docMk/>
            <pc:sldMk cId="1513685844" sldId="326"/>
            <ac:spMk id="13" creationId="{4C30F328-AB01-4F97-AF81-724DEF10CE89}"/>
          </ac:spMkLst>
        </pc:spChg>
        <pc:spChg chg="mod">
          <ac:chgData name="Abdulhameed Hamed Mohammed" userId="72b6c4c3-b8a4-4ddf-b0f7-c9d8b1a2987e" providerId="ADAL" clId="{3DD0E77A-99D2-4B67-A529-E6B982035E8E}" dt="2020-03-11T05:11:49.406" v="412" actId="1076"/>
          <ac:spMkLst>
            <pc:docMk/>
            <pc:sldMk cId="1513685844" sldId="326"/>
            <ac:spMk id="14" creationId="{F9B4C929-7E02-4F30-882A-A9CCEB762534}"/>
          </ac:spMkLst>
        </pc:spChg>
        <pc:spChg chg="add mod">
          <ac:chgData name="Abdulhameed Hamed Mohammed" userId="72b6c4c3-b8a4-4ddf-b0f7-c9d8b1a2987e" providerId="ADAL" clId="{3DD0E77A-99D2-4B67-A529-E6B982035E8E}" dt="2020-03-11T05:12:03.046" v="416" actId="1076"/>
          <ac:spMkLst>
            <pc:docMk/>
            <pc:sldMk cId="1513685844" sldId="326"/>
            <ac:spMk id="23" creationId="{64C4E3D5-6095-4FDC-A2C3-82CB89FA941A}"/>
          </ac:spMkLst>
        </pc:spChg>
        <pc:picChg chg="mod">
          <ac:chgData name="Abdulhameed Hamed Mohammed" userId="72b6c4c3-b8a4-4ddf-b0f7-c9d8b1a2987e" providerId="ADAL" clId="{3DD0E77A-99D2-4B67-A529-E6B982035E8E}" dt="2020-03-11T05:11:54.731" v="414" actId="1076"/>
          <ac:picMkLst>
            <pc:docMk/>
            <pc:sldMk cId="1513685844" sldId="326"/>
            <ac:picMk id="16" creationId="{5F5AEE2E-CA20-4C3A-A41F-74676BF85D6F}"/>
          </ac:picMkLst>
        </pc:picChg>
        <pc:picChg chg="mod">
          <ac:chgData name="Abdulhameed Hamed Mohammed" userId="72b6c4c3-b8a4-4ddf-b0f7-c9d8b1a2987e" providerId="ADAL" clId="{3DD0E77A-99D2-4B67-A529-E6B982035E8E}" dt="2020-03-11T05:11:53.257" v="413" actId="1076"/>
          <ac:picMkLst>
            <pc:docMk/>
            <pc:sldMk cId="1513685844" sldId="326"/>
            <ac:picMk id="18" creationId="{D005FD2D-DAC2-4C93-878B-10B17A89513E}"/>
          </ac:picMkLst>
        </pc:picChg>
        <pc:cxnChg chg="mod">
          <ac:chgData name="Abdulhameed Hamed Mohammed" userId="72b6c4c3-b8a4-4ddf-b0f7-c9d8b1a2987e" providerId="ADAL" clId="{3DD0E77A-99D2-4B67-A529-E6B982035E8E}" dt="2020-03-11T05:12:34.430" v="420" actId="14100"/>
          <ac:cxnSpMkLst>
            <pc:docMk/>
            <pc:sldMk cId="1513685844" sldId="326"/>
            <ac:cxnSpMk id="7" creationId="{C084DA0F-EC94-474E-8037-933EDC1F6CF8}"/>
          </ac:cxnSpMkLst>
        </pc:cxnChg>
        <pc:cxnChg chg="mod">
          <ac:chgData name="Abdulhameed Hamed Mohammed" userId="72b6c4c3-b8a4-4ddf-b0f7-c9d8b1a2987e" providerId="ADAL" clId="{3DD0E77A-99D2-4B67-A529-E6B982035E8E}" dt="2020-03-11T05:12:38.817" v="422" actId="14100"/>
          <ac:cxnSpMkLst>
            <pc:docMk/>
            <pc:sldMk cId="1513685844" sldId="326"/>
            <ac:cxnSpMk id="20" creationId="{C9A1E3BC-F3E8-472C-A4AE-6E0C09646093}"/>
          </ac:cxnSpMkLst>
        </pc:cxnChg>
        <pc:cxnChg chg="mod">
          <ac:chgData name="Abdulhameed Hamed Mohammed" userId="72b6c4c3-b8a4-4ddf-b0f7-c9d8b1a2987e" providerId="ADAL" clId="{3DD0E77A-99D2-4B67-A529-E6B982035E8E}" dt="2020-03-11T05:12:28.349" v="418" actId="14100"/>
          <ac:cxnSpMkLst>
            <pc:docMk/>
            <pc:sldMk cId="1513685844" sldId="326"/>
            <ac:cxnSpMk id="21" creationId="{7F771590-0F9C-4ED0-843B-0B566451FDE2}"/>
          </ac:cxnSpMkLst>
        </pc:cxnChg>
        <pc:cxnChg chg="mod">
          <ac:chgData name="Abdulhameed Hamed Mohammed" userId="72b6c4c3-b8a4-4ddf-b0f7-c9d8b1a2987e" providerId="ADAL" clId="{3DD0E77A-99D2-4B67-A529-E6B982035E8E}" dt="2020-03-11T05:12:21.733" v="417" actId="1076"/>
          <ac:cxnSpMkLst>
            <pc:docMk/>
            <pc:sldMk cId="1513685844" sldId="326"/>
            <ac:cxnSpMk id="22" creationId="{15FA3F1E-BBB7-4092-AFDF-79521DED5271}"/>
          </ac:cxnSpMkLst>
        </pc:cxnChg>
      </pc:sldChg>
      <pc:sldChg chg="del">
        <pc:chgData name="Abdulhameed Hamed Mohammed" userId="72b6c4c3-b8a4-4ddf-b0f7-c9d8b1a2987e" providerId="ADAL" clId="{3DD0E77A-99D2-4B67-A529-E6B982035E8E}" dt="2020-03-11T05:15:08.147" v="437" actId="2696"/>
        <pc:sldMkLst>
          <pc:docMk/>
          <pc:sldMk cId="633280008" sldId="327"/>
        </pc:sldMkLst>
      </pc:sldChg>
      <pc:sldChg chg="modSp modAnim">
        <pc:chgData name="Abdulhameed Hamed Mohammed" userId="72b6c4c3-b8a4-4ddf-b0f7-c9d8b1a2987e" providerId="ADAL" clId="{3DD0E77A-99D2-4B67-A529-E6B982035E8E}" dt="2020-03-11T05:37:13.446" v="668" actId="207"/>
        <pc:sldMkLst>
          <pc:docMk/>
          <pc:sldMk cId="2250578469" sldId="328"/>
        </pc:sldMkLst>
        <pc:spChg chg="mod">
          <ac:chgData name="Abdulhameed Hamed Mohammed" userId="72b6c4c3-b8a4-4ddf-b0f7-c9d8b1a2987e" providerId="ADAL" clId="{3DD0E77A-99D2-4B67-A529-E6B982035E8E}" dt="2020-03-11T05:37:13.446" v="668" actId="207"/>
          <ac:spMkLst>
            <pc:docMk/>
            <pc:sldMk cId="2250578469" sldId="328"/>
            <ac:spMk id="3" creationId="{35F93A8F-92BF-4FB9-9D8C-5BD1B7C19D55}"/>
          </ac:spMkLst>
        </pc:spChg>
        <pc:spChg chg="mod">
          <ac:chgData name="Abdulhameed Hamed Mohammed" userId="72b6c4c3-b8a4-4ddf-b0f7-c9d8b1a2987e" providerId="ADAL" clId="{3DD0E77A-99D2-4B67-A529-E6B982035E8E}" dt="2020-03-11T05:37:08.275" v="667" actId="207"/>
          <ac:spMkLst>
            <pc:docMk/>
            <pc:sldMk cId="2250578469" sldId="328"/>
            <ac:spMk id="10" creationId="{E9C1EE42-89D0-454F-A1FA-B099A30624FD}"/>
          </ac:spMkLst>
        </pc:spChg>
      </pc:sldChg>
      <pc:sldChg chg="del">
        <pc:chgData name="Abdulhameed Hamed Mohammed" userId="72b6c4c3-b8a4-4ddf-b0f7-c9d8b1a2987e" providerId="ADAL" clId="{3DD0E77A-99D2-4B67-A529-E6B982035E8E}" dt="2020-03-11T05:16:31.188" v="447" actId="2696"/>
        <pc:sldMkLst>
          <pc:docMk/>
          <pc:sldMk cId="662548948" sldId="329"/>
        </pc:sldMkLst>
      </pc:sldChg>
      <pc:sldChg chg="delSp modSp delAnim modAnim">
        <pc:chgData name="Abdulhameed Hamed Mohammed" userId="72b6c4c3-b8a4-4ddf-b0f7-c9d8b1a2987e" providerId="ADAL" clId="{3DD0E77A-99D2-4B67-A529-E6B982035E8E}" dt="2020-03-11T05:45:56.934" v="718"/>
        <pc:sldMkLst>
          <pc:docMk/>
          <pc:sldMk cId="739227911" sldId="330"/>
        </pc:sldMkLst>
        <pc:spChg chg="mod">
          <ac:chgData name="Abdulhameed Hamed Mohammed" userId="72b6c4c3-b8a4-4ddf-b0f7-c9d8b1a2987e" providerId="ADAL" clId="{3DD0E77A-99D2-4B67-A529-E6B982035E8E}" dt="2020-03-11T05:37:47.258" v="673" actId="207"/>
          <ac:spMkLst>
            <pc:docMk/>
            <pc:sldMk cId="739227911" sldId="330"/>
            <ac:spMk id="3" creationId="{35F93A8F-92BF-4FB9-9D8C-5BD1B7C19D55}"/>
          </ac:spMkLst>
        </pc:spChg>
        <pc:spChg chg="mod">
          <ac:chgData name="Abdulhameed Hamed Mohammed" userId="72b6c4c3-b8a4-4ddf-b0f7-c9d8b1a2987e" providerId="ADAL" clId="{3DD0E77A-99D2-4B67-A529-E6B982035E8E}" dt="2020-03-11T05:37:50.972" v="674" actId="207"/>
          <ac:spMkLst>
            <pc:docMk/>
            <pc:sldMk cId="739227911" sldId="330"/>
            <ac:spMk id="10" creationId="{E9C1EE42-89D0-454F-A1FA-B099A30624FD}"/>
          </ac:spMkLst>
        </pc:spChg>
        <pc:picChg chg="del">
          <ac:chgData name="Abdulhameed Hamed Mohammed" userId="72b6c4c3-b8a4-4ddf-b0f7-c9d8b1a2987e" providerId="ADAL" clId="{3DD0E77A-99D2-4B67-A529-E6B982035E8E}" dt="2020-03-11T05:19:00.484" v="463" actId="478"/>
          <ac:picMkLst>
            <pc:docMk/>
            <pc:sldMk cId="739227911" sldId="330"/>
            <ac:picMk id="9" creationId="{DBB42F7E-F59D-47AB-AA28-9F91F03E8DB1}"/>
          </ac:picMkLst>
        </pc:picChg>
      </pc:sldChg>
      <pc:sldChg chg="delSp del modAnim">
        <pc:chgData name="Abdulhameed Hamed Mohammed" userId="72b6c4c3-b8a4-4ddf-b0f7-c9d8b1a2987e" providerId="ADAL" clId="{3DD0E77A-99D2-4B67-A529-E6B982035E8E}" dt="2020-03-11T05:20:16.693" v="470" actId="2696"/>
        <pc:sldMkLst>
          <pc:docMk/>
          <pc:sldMk cId="3017846290" sldId="331"/>
        </pc:sldMkLst>
        <pc:picChg chg="del">
          <ac:chgData name="Abdulhameed Hamed Mohammed" userId="72b6c4c3-b8a4-4ddf-b0f7-c9d8b1a2987e" providerId="ADAL" clId="{3DD0E77A-99D2-4B67-A529-E6B982035E8E}" dt="2020-03-11T05:19:03.170" v="464" actId="478"/>
          <ac:picMkLst>
            <pc:docMk/>
            <pc:sldMk cId="3017846290" sldId="331"/>
            <ac:picMk id="9" creationId="{DBB42F7E-F59D-47AB-AA28-9F91F03E8DB1}"/>
          </ac:picMkLst>
        </pc:picChg>
      </pc:sldChg>
      <pc:sldChg chg="modAnim">
        <pc:chgData name="Abdulhameed Hamed Mohammed" userId="72b6c4c3-b8a4-4ddf-b0f7-c9d8b1a2987e" providerId="ADAL" clId="{3DD0E77A-99D2-4B67-A529-E6B982035E8E}" dt="2020-03-11T05:20:59.932" v="477"/>
        <pc:sldMkLst>
          <pc:docMk/>
          <pc:sldMk cId="634105779" sldId="332"/>
        </pc:sldMkLst>
      </pc:sldChg>
      <pc:sldChg chg="modAnim">
        <pc:chgData name="Abdulhameed Hamed Mohammed" userId="72b6c4c3-b8a4-4ddf-b0f7-c9d8b1a2987e" providerId="ADAL" clId="{3DD0E77A-99D2-4B67-A529-E6B982035E8E}" dt="2020-03-11T05:22:08.531" v="484"/>
        <pc:sldMkLst>
          <pc:docMk/>
          <pc:sldMk cId="1985099983" sldId="334"/>
        </pc:sldMkLst>
      </pc:sldChg>
      <pc:sldChg chg="modSp modAnim">
        <pc:chgData name="Abdulhameed Hamed Mohammed" userId="72b6c4c3-b8a4-4ddf-b0f7-c9d8b1a2987e" providerId="ADAL" clId="{3DD0E77A-99D2-4B67-A529-E6B982035E8E}" dt="2020-03-11T05:38:53.427" v="683" actId="207"/>
        <pc:sldMkLst>
          <pc:docMk/>
          <pc:sldMk cId="1001494561" sldId="335"/>
        </pc:sldMkLst>
        <pc:spChg chg="mod">
          <ac:chgData name="Abdulhameed Hamed Mohammed" userId="72b6c4c3-b8a4-4ddf-b0f7-c9d8b1a2987e" providerId="ADAL" clId="{3DD0E77A-99D2-4B67-A529-E6B982035E8E}" dt="2020-03-11T05:38:40.072" v="681" actId="113"/>
          <ac:spMkLst>
            <pc:docMk/>
            <pc:sldMk cId="1001494561" sldId="335"/>
            <ac:spMk id="13" creationId="{0CA7BFF3-80DD-4D0B-AF9B-61E6614A6B92}"/>
          </ac:spMkLst>
        </pc:spChg>
        <pc:spChg chg="mod">
          <ac:chgData name="Abdulhameed Hamed Mohammed" userId="72b6c4c3-b8a4-4ddf-b0f7-c9d8b1a2987e" providerId="ADAL" clId="{3DD0E77A-99D2-4B67-A529-E6B982035E8E}" dt="2020-03-11T05:38:36.253" v="680" actId="113"/>
          <ac:spMkLst>
            <pc:docMk/>
            <pc:sldMk cId="1001494561" sldId="335"/>
            <ac:spMk id="14" creationId="{9B91A990-93A8-4298-B9C2-71A73BA9FBF0}"/>
          </ac:spMkLst>
        </pc:spChg>
        <pc:spChg chg="mod">
          <ac:chgData name="Abdulhameed Hamed Mohammed" userId="72b6c4c3-b8a4-4ddf-b0f7-c9d8b1a2987e" providerId="ADAL" clId="{3DD0E77A-99D2-4B67-A529-E6B982035E8E}" dt="2020-03-11T05:38:53.427" v="683" actId="207"/>
          <ac:spMkLst>
            <pc:docMk/>
            <pc:sldMk cId="1001494561" sldId="335"/>
            <ac:spMk id="22" creationId="{3A7391B5-90E4-43EF-A33D-5BF6B9E71599}"/>
          </ac:spMkLst>
        </pc:spChg>
      </pc:sldChg>
      <pc:sldChg chg="del">
        <pc:chgData name="Abdulhameed Hamed Mohammed" userId="72b6c4c3-b8a4-4ddf-b0f7-c9d8b1a2987e" providerId="ADAL" clId="{3DD0E77A-99D2-4B67-A529-E6B982035E8E}" dt="2020-03-11T05:23:27.809" v="497" actId="2696"/>
        <pc:sldMkLst>
          <pc:docMk/>
          <pc:sldMk cId="1315105110" sldId="336"/>
        </pc:sldMkLst>
      </pc:sldChg>
      <pc:sldChg chg="modAnim">
        <pc:chgData name="Abdulhameed Hamed Mohammed" userId="72b6c4c3-b8a4-4ddf-b0f7-c9d8b1a2987e" providerId="ADAL" clId="{3DD0E77A-99D2-4B67-A529-E6B982035E8E}" dt="2020-03-11T05:23:44.270" v="500"/>
        <pc:sldMkLst>
          <pc:docMk/>
          <pc:sldMk cId="1659661486" sldId="337"/>
        </pc:sldMkLst>
      </pc:sldChg>
      <pc:sldChg chg="modAnim">
        <pc:chgData name="Abdulhameed Hamed Mohammed" userId="72b6c4c3-b8a4-4ddf-b0f7-c9d8b1a2987e" providerId="ADAL" clId="{3DD0E77A-99D2-4B67-A529-E6B982035E8E}" dt="2020-03-11T05:24:03.722" v="503"/>
        <pc:sldMkLst>
          <pc:docMk/>
          <pc:sldMk cId="461910159" sldId="338"/>
        </pc:sldMkLst>
      </pc:sldChg>
      <pc:sldChg chg="modAnim">
        <pc:chgData name="Abdulhameed Hamed Mohammed" userId="72b6c4c3-b8a4-4ddf-b0f7-c9d8b1a2987e" providerId="ADAL" clId="{3DD0E77A-99D2-4B67-A529-E6B982035E8E}" dt="2020-03-11T05:24:23.251" v="506"/>
        <pc:sldMkLst>
          <pc:docMk/>
          <pc:sldMk cId="387444380" sldId="339"/>
        </pc:sldMkLst>
      </pc:sldChg>
      <pc:sldChg chg="addSp delSp modSp add delAnim modAnim">
        <pc:chgData name="Abdulhameed Hamed Mohammed" userId="72b6c4c3-b8a4-4ddf-b0f7-c9d8b1a2987e" providerId="ADAL" clId="{3DD0E77A-99D2-4B67-A529-E6B982035E8E}" dt="2020-03-11T05:34:10.862" v="658" actId="1076"/>
        <pc:sldMkLst>
          <pc:docMk/>
          <pc:sldMk cId="3987377319" sldId="340"/>
        </pc:sldMkLst>
        <pc:spChg chg="mod">
          <ac:chgData name="Abdulhameed Hamed Mohammed" userId="72b6c4c3-b8a4-4ddf-b0f7-c9d8b1a2987e" providerId="ADAL" clId="{3DD0E77A-99D2-4B67-A529-E6B982035E8E}" dt="2020-03-11T04:46:39.204" v="4" actId="1076"/>
          <ac:spMkLst>
            <pc:docMk/>
            <pc:sldMk cId="3987377319" sldId="340"/>
            <ac:spMk id="2" creationId="{30410546-A8D3-4CE8-B84C-67BC92BC3D96}"/>
          </ac:spMkLst>
        </pc:spChg>
        <pc:spChg chg="mod ord">
          <ac:chgData name="Abdulhameed Hamed Mohammed" userId="72b6c4c3-b8a4-4ddf-b0f7-c9d8b1a2987e" providerId="ADAL" clId="{3DD0E77A-99D2-4B67-A529-E6B982035E8E}" dt="2020-03-11T04:46:53.095" v="6" actId="1076"/>
          <ac:spMkLst>
            <pc:docMk/>
            <pc:sldMk cId="3987377319" sldId="340"/>
            <ac:spMk id="4" creationId="{DB743E41-F5F0-4C59-AB1C-080F6B88B1DC}"/>
          </ac:spMkLst>
        </pc:spChg>
        <pc:spChg chg="mod ord">
          <ac:chgData name="Abdulhameed Hamed Mohammed" userId="72b6c4c3-b8a4-4ddf-b0f7-c9d8b1a2987e" providerId="ADAL" clId="{3DD0E77A-99D2-4B67-A529-E6B982035E8E}" dt="2020-03-11T04:46:53.095" v="6" actId="1076"/>
          <ac:spMkLst>
            <pc:docMk/>
            <pc:sldMk cId="3987377319" sldId="340"/>
            <ac:spMk id="5" creationId="{FD249582-6F6E-41C0-A079-719AEC5218AD}"/>
          </ac:spMkLst>
        </pc:spChg>
        <pc:spChg chg="del">
          <ac:chgData name="Abdulhameed Hamed Mohammed" userId="72b6c4c3-b8a4-4ddf-b0f7-c9d8b1a2987e" providerId="ADAL" clId="{3DD0E77A-99D2-4B67-A529-E6B982035E8E}" dt="2020-03-11T04:46:57.439" v="7" actId="478"/>
          <ac:spMkLst>
            <pc:docMk/>
            <pc:sldMk cId="3987377319" sldId="340"/>
            <ac:spMk id="6" creationId="{85585161-E49A-435D-AA48-B4F40A7DDF0A}"/>
          </ac:spMkLst>
        </pc:spChg>
        <pc:spChg chg="del">
          <ac:chgData name="Abdulhameed Hamed Mohammed" userId="72b6c4c3-b8a4-4ddf-b0f7-c9d8b1a2987e" providerId="ADAL" clId="{3DD0E77A-99D2-4B67-A529-E6B982035E8E}" dt="2020-03-11T04:47:02.756" v="8" actId="478"/>
          <ac:spMkLst>
            <pc:docMk/>
            <pc:sldMk cId="3987377319" sldId="340"/>
            <ac:spMk id="11" creationId="{2D35DB85-CBFC-423C-B51A-91B41F43A9FF}"/>
          </ac:spMkLst>
        </pc:spChg>
        <pc:spChg chg="del">
          <ac:chgData name="Abdulhameed Hamed Mohammed" userId="72b6c4c3-b8a4-4ddf-b0f7-c9d8b1a2987e" providerId="ADAL" clId="{3DD0E77A-99D2-4B67-A529-E6B982035E8E}" dt="2020-03-11T04:47:02.756" v="8" actId="478"/>
          <ac:spMkLst>
            <pc:docMk/>
            <pc:sldMk cId="3987377319" sldId="340"/>
            <ac:spMk id="12" creationId="{EF38A8EC-E223-44A0-A217-5557D852EAF1}"/>
          </ac:spMkLst>
        </pc:spChg>
        <pc:spChg chg="del">
          <ac:chgData name="Abdulhameed Hamed Mohammed" userId="72b6c4c3-b8a4-4ddf-b0f7-c9d8b1a2987e" providerId="ADAL" clId="{3DD0E77A-99D2-4B67-A529-E6B982035E8E}" dt="2020-03-11T04:47:10.986" v="10" actId="478"/>
          <ac:spMkLst>
            <pc:docMk/>
            <pc:sldMk cId="3987377319" sldId="340"/>
            <ac:spMk id="20" creationId="{1DFEB745-E3D0-4839-BB21-0C3E0F55BC0D}"/>
          </ac:spMkLst>
        </pc:spChg>
        <pc:spChg chg="del">
          <ac:chgData name="Abdulhameed Hamed Mohammed" userId="72b6c4c3-b8a4-4ddf-b0f7-c9d8b1a2987e" providerId="ADAL" clId="{3DD0E77A-99D2-4B67-A529-E6B982035E8E}" dt="2020-03-11T04:47:10.986" v="10" actId="478"/>
          <ac:spMkLst>
            <pc:docMk/>
            <pc:sldMk cId="3987377319" sldId="340"/>
            <ac:spMk id="21" creationId="{94D10EE0-7F7F-42E2-A7E7-1BFAB6DB34B4}"/>
          </ac:spMkLst>
        </pc:spChg>
        <pc:spChg chg="del">
          <ac:chgData name="Abdulhameed Hamed Mohammed" userId="72b6c4c3-b8a4-4ddf-b0f7-c9d8b1a2987e" providerId="ADAL" clId="{3DD0E77A-99D2-4B67-A529-E6B982035E8E}" dt="2020-03-11T04:47:14.603" v="11" actId="478"/>
          <ac:spMkLst>
            <pc:docMk/>
            <pc:sldMk cId="3987377319" sldId="340"/>
            <ac:spMk id="22" creationId="{3A7391B5-90E4-43EF-A33D-5BF6B9E71599}"/>
          </ac:spMkLst>
        </pc:spChg>
        <pc:picChg chg="add mod modCrop">
          <ac:chgData name="Abdulhameed Hamed Mohammed" userId="72b6c4c3-b8a4-4ddf-b0f7-c9d8b1a2987e" providerId="ADAL" clId="{3DD0E77A-99D2-4B67-A529-E6B982035E8E}" dt="2020-03-11T05:34:10.862" v="658" actId="1076"/>
          <ac:picMkLst>
            <pc:docMk/>
            <pc:sldMk cId="3987377319" sldId="340"/>
            <ac:picMk id="3" creationId="{0CC04CFB-3576-4002-9F40-5ECE75AD8347}"/>
          </ac:picMkLst>
        </pc:picChg>
      </pc:sldChg>
      <pc:sldChg chg="addSp delSp modSp add delAnim modAnim">
        <pc:chgData name="Abdulhameed Hamed Mohammed" userId="72b6c4c3-b8a4-4ddf-b0f7-c9d8b1a2987e" providerId="ADAL" clId="{3DD0E77A-99D2-4B67-A529-E6B982035E8E}" dt="2020-03-11T05:29:04.681" v="637" actId="1076"/>
        <pc:sldMkLst>
          <pc:docMk/>
          <pc:sldMk cId="1201389839" sldId="341"/>
        </pc:sldMkLst>
        <pc:spChg chg="mod">
          <ac:chgData name="Abdulhameed Hamed Mohammed" userId="72b6c4c3-b8a4-4ddf-b0f7-c9d8b1a2987e" providerId="ADAL" clId="{3DD0E77A-99D2-4B67-A529-E6B982035E8E}" dt="2020-03-11T04:49:06.211" v="19" actId="1076"/>
          <ac:spMkLst>
            <pc:docMk/>
            <pc:sldMk cId="1201389839" sldId="341"/>
            <ac:spMk id="2" creationId="{30410546-A8D3-4CE8-B84C-67BC92BC3D96}"/>
          </ac:spMkLst>
        </pc:spChg>
        <pc:spChg chg="mod ord">
          <ac:chgData name="Abdulhameed Hamed Mohammed" userId="72b6c4c3-b8a4-4ddf-b0f7-c9d8b1a2987e" providerId="ADAL" clId="{3DD0E77A-99D2-4B67-A529-E6B982035E8E}" dt="2020-03-11T04:49:22.742" v="23" actId="1076"/>
          <ac:spMkLst>
            <pc:docMk/>
            <pc:sldMk cId="1201389839" sldId="341"/>
            <ac:spMk id="5" creationId="{FD249582-6F6E-41C0-A079-719AEC5218AD}"/>
          </ac:spMkLst>
        </pc:spChg>
        <pc:spChg chg="del">
          <ac:chgData name="Abdulhameed Hamed Mohammed" userId="72b6c4c3-b8a4-4ddf-b0f7-c9d8b1a2987e" providerId="ADAL" clId="{3DD0E77A-99D2-4B67-A529-E6B982035E8E}" dt="2020-03-11T04:48:43.694" v="16" actId="478"/>
          <ac:spMkLst>
            <pc:docMk/>
            <pc:sldMk cId="1201389839" sldId="341"/>
            <ac:spMk id="7" creationId="{3DC50EBC-7D22-44F2-8ADA-F8A674B9637E}"/>
          </ac:spMkLst>
        </pc:spChg>
        <pc:picChg chg="add mod modCrop">
          <ac:chgData name="Abdulhameed Hamed Mohammed" userId="72b6c4c3-b8a4-4ddf-b0f7-c9d8b1a2987e" providerId="ADAL" clId="{3DD0E77A-99D2-4B67-A529-E6B982035E8E}" dt="2020-03-11T05:29:04.681" v="637" actId="1076"/>
          <ac:picMkLst>
            <pc:docMk/>
            <pc:sldMk cId="1201389839" sldId="341"/>
            <ac:picMk id="3" creationId="{CF842D2E-654C-405C-B55F-0A0486089374}"/>
          </ac:picMkLst>
        </pc:picChg>
        <pc:picChg chg="del">
          <ac:chgData name="Abdulhameed Hamed Mohammed" userId="72b6c4c3-b8a4-4ddf-b0f7-c9d8b1a2987e" providerId="ADAL" clId="{3DD0E77A-99D2-4B67-A529-E6B982035E8E}" dt="2020-03-11T04:48:52.152" v="17" actId="478"/>
          <ac:picMkLst>
            <pc:docMk/>
            <pc:sldMk cId="1201389839" sldId="341"/>
            <ac:picMk id="8" creationId="{03F3155C-894B-401D-ACCC-22772D8B5140}"/>
          </ac:picMkLst>
        </pc:picChg>
      </pc:sldChg>
      <pc:sldChg chg="addSp delSp modSp add delAnim modAnim">
        <pc:chgData name="Abdulhameed Hamed Mohammed" userId="72b6c4c3-b8a4-4ddf-b0f7-c9d8b1a2987e" providerId="ADAL" clId="{3DD0E77A-99D2-4B67-A529-E6B982035E8E}" dt="2020-03-11T05:34:33.980" v="660" actId="1076"/>
        <pc:sldMkLst>
          <pc:docMk/>
          <pc:sldMk cId="1208500936" sldId="342"/>
        </pc:sldMkLst>
        <pc:spChg chg="mod">
          <ac:chgData name="Abdulhameed Hamed Mohammed" userId="72b6c4c3-b8a4-4ddf-b0f7-c9d8b1a2987e" providerId="ADAL" clId="{3DD0E77A-99D2-4B67-A529-E6B982035E8E}" dt="2020-03-11T04:52:27.861" v="36" actId="1076"/>
          <ac:spMkLst>
            <pc:docMk/>
            <pc:sldMk cId="1208500936" sldId="342"/>
            <ac:spMk id="5" creationId="{FD249582-6F6E-41C0-A079-719AEC5218AD}"/>
          </ac:spMkLst>
        </pc:spChg>
        <pc:spChg chg="del">
          <ac:chgData name="Abdulhameed Hamed Mohammed" userId="72b6c4c3-b8a4-4ddf-b0f7-c9d8b1a2987e" providerId="ADAL" clId="{3DD0E77A-99D2-4B67-A529-E6B982035E8E}" dt="2020-03-11T04:51:16.844" v="25" actId="478"/>
          <ac:spMkLst>
            <pc:docMk/>
            <pc:sldMk cId="1208500936" sldId="342"/>
            <ac:spMk id="6" creationId="{85585161-E49A-435D-AA48-B4F40A7DDF0A}"/>
          </ac:spMkLst>
        </pc:spChg>
        <pc:spChg chg="del">
          <ac:chgData name="Abdulhameed Hamed Mohammed" userId="72b6c4c3-b8a4-4ddf-b0f7-c9d8b1a2987e" providerId="ADAL" clId="{3DD0E77A-99D2-4B67-A529-E6B982035E8E}" dt="2020-03-11T04:51:16.844" v="25" actId="478"/>
          <ac:spMkLst>
            <pc:docMk/>
            <pc:sldMk cId="1208500936" sldId="342"/>
            <ac:spMk id="11" creationId="{2D35DB85-CBFC-423C-B51A-91B41F43A9FF}"/>
          </ac:spMkLst>
        </pc:spChg>
        <pc:spChg chg="del">
          <ac:chgData name="Abdulhameed Hamed Mohammed" userId="72b6c4c3-b8a4-4ddf-b0f7-c9d8b1a2987e" providerId="ADAL" clId="{3DD0E77A-99D2-4B67-A529-E6B982035E8E}" dt="2020-03-11T04:51:16.844" v="25" actId="478"/>
          <ac:spMkLst>
            <pc:docMk/>
            <pc:sldMk cId="1208500936" sldId="342"/>
            <ac:spMk id="12" creationId="{EF38A8EC-E223-44A0-A217-5557D852EAF1}"/>
          </ac:spMkLst>
        </pc:spChg>
        <pc:spChg chg="del">
          <ac:chgData name="Abdulhameed Hamed Mohammed" userId="72b6c4c3-b8a4-4ddf-b0f7-c9d8b1a2987e" providerId="ADAL" clId="{3DD0E77A-99D2-4B67-A529-E6B982035E8E}" dt="2020-03-11T04:51:16.844" v="25" actId="478"/>
          <ac:spMkLst>
            <pc:docMk/>
            <pc:sldMk cId="1208500936" sldId="342"/>
            <ac:spMk id="20" creationId="{1DFEB745-E3D0-4839-BB21-0C3E0F55BC0D}"/>
          </ac:spMkLst>
        </pc:spChg>
        <pc:spChg chg="del">
          <ac:chgData name="Abdulhameed Hamed Mohammed" userId="72b6c4c3-b8a4-4ddf-b0f7-c9d8b1a2987e" providerId="ADAL" clId="{3DD0E77A-99D2-4B67-A529-E6B982035E8E}" dt="2020-03-11T04:51:16.844" v="25" actId="478"/>
          <ac:spMkLst>
            <pc:docMk/>
            <pc:sldMk cId="1208500936" sldId="342"/>
            <ac:spMk id="21" creationId="{94D10EE0-7F7F-42E2-A7E7-1BFAB6DB34B4}"/>
          </ac:spMkLst>
        </pc:spChg>
        <pc:spChg chg="del">
          <ac:chgData name="Abdulhameed Hamed Mohammed" userId="72b6c4c3-b8a4-4ddf-b0f7-c9d8b1a2987e" providerId="ADAL" clId="{3DD0E77A-99D2-4B67-A529-E6B982035E8E}" dt="2020-03-11T04:51:16.844" v="25" actId="478"/>
          <ac:spMkLst>
            <pc:docMk/>
            <pc:sldMk cId="1208500936" sldId="342"/>
            <ac:spMk id="22" creationId="{3A7391B5-90E4-43EF-A33D-5BF6B9E71599}"/>
          </ac:spMkLst>
        </pc:spChg>
        <pc:picChg chg="add mod ord modCrop">
          <ac:chgData name="Abdulhameed Hamed Mohammed" userId="72b6c4c3-b8a4-4ddf-b0f7-c9d8b1a2987e" providerId="ADAL" clId="{3DD0E77A-99D2-4B67-A529-E6B982035E8E}" dt="2020-03-11T05:34:33.980" v="660" actId="1076"/>
          <ac:picMkLst>
            <pc:docMk/>
            <pc:sldMk cId="1208500936" sldId="342"/>
            <ac:picMk id="3" creationId="{A4AB750B-0A10-4190-9DE4-FFB64EFBA53F}"/>
          </ac:picMkLst>
        </pc:picChg>
      </pc:sldChg>
      <pc:sldChg chg="addSp modSp add modAnim">
        <pc:chgData name="Abdulhameed Hamed Mohammed" userId="72b6c4c3-b8a4-4ddf-b0f7-c9d8b1a2987e" providerId="ADAL" clId="{3DD0E77A-99D2-4B67-A529-E6B982035E8E}" dt="2020-03-11T05:36:35.766" v="664" actId="208"/>
        <pc:sldMkLst>
          <pc:docMk/>
          <pc:sldMk cId="4134100635" sldId="343"/>
        </pc:sldMkLst>
        <pc:cxnChg chg="add mod">
          <ac:chgData name="Abdulhameed Hamed Mohammed" userId="72b6c4c3-b8a4-4ddf-b0f7-c9d8b1a2987e" providerId="ADAL" clId="{3DD0E77A-99D2-4B67-A529-E6B982035E8E}" dt="2020-03-11T05:36:35.766" v="664" actId="208"/>
          <ac:cxnSpMkLst>
            <pc:docMk/>
            <pc:sldMk cId="4134100635" sldId="343"/>
            <ac:cxnSpMk id="20" creationId="{D9C49D00-FD29-4789-9D66-02EE2FC6CCC4}"/>
          </ac:cxnSpMkLst>
        </pc:cxnChg>
        <pc:cxnChg chg="add mod">
          <ac:chgData name="Abdulhameed Hamed Mohammed" userId="72b6c4c3-b8a4-4ddf-b0f7-c9d8b1a2987e" providerId="ADAL" clId="{3DD0E77A-99D2-4B67-A529-E6B982035E8E}" dt="2020-03-11T05:36:35.766" v="664" actId="208"/>
          <ac:cxnSpMkLst>
            <pc:docMk/>
            <pc:sldMk cId="4134100635" sldId="343"/>
            <ac:cxnSpMk id="21" creationId="{E491DEA6-28BA-4F11-86F6-EAD8254C41FD}"/>
          </ac:cxnSpMkLst>
        </pc:cxnChg>
        <pc:cxnChg chg="add mod">
          <ac:chgData name="Abdulhameed Hamed Mohammed" userId="72b6c4c3-b8a4-4ddf-b0f7-c9d8b1a2987e" providerId="ADAL" clId="{3DD0E77A-99D2-4B67-A529-E6B982035E8E}" dt="2020-03-11T05:36:35.766" v="664" actId="208"/>
          <ac:cxnSpMkLst>
            <pc:docMk/>
            <pc:sldMk cId="4134100635" sldId="343"/>
            <ac:cxnSpMk id="22" creationId="{008FEEE2-665D-4AEA-8A42-9533E4B34592}"/>
          </ac:cxnSpMkLst>
        </pc:cxnChg>
        <pc:cxnChg chg="add mod">
          <ac:chgData name="Abdulhameed Hamed Mohammed" userId="72b6c4c3-b8a4-4ddf-b0f7-c9d8b1a2987e" providerId="ADAL" clId="{3DD0E77A-99D2-4B67-A529-E6B982035E8E}" dt="2020-03-11T05:36:35.766" v="664" actId="208"/>
          <ac:cxnSpMkLst>
            <pc:docMk/>
            <pc:sldMk cId="4134100635" sldId="343"/>
            <ac:cxnSpMk id="23" creationId="{158A9A03-9E3F-4578-A5C8-C61DEFFE1102}"/>
          </ac:cxnSpMkLst>
        </pc:cxnChg>
      </pc:sldChg>
      <pc:sldChg chg="modSp add">
        <pc:chgData name="Abdulhameed Hamed Mohammed" userId="72b6c4c3-b8a4-4ddf-b0f7-c9d8b1a2987e" providerId="ADAL" clId="{3DD0E77A-99D2-4B67-A529-E6B982035E8E}" dt="2020-03-11T05:36:59.930" v="666" actId="207"/>
        <pc:sldMkLst>
          <pc:docMk/>
          <pc:sldMk cId="2901739143" sldId="344"/>
        </pc:sldMkLst>
        <pc:spChg chg="mod">
          <ac:chgData name="Abdulhameed Hamed Mohammed" userId="72b6c4c3-b8a4-4ddf-b0f7-c9d8b1a2987e" providerId="ADAL" clId="{3DD0E77A-99D2-4B67-A529-E6B982035E8E}" dt="2020-03-11T05:30:28.496" v="638" actId="207"/>
          <ac:spMkLst>
            <pc:docMk/>
            <pc:sldMk cId="2901739143" sldId="344"/>
            <ac:spMk id="3" creationId="{35F93A8F-92BF-4FB9-9D8C-5BD1B7C19D55}"/>
          </ac:spMkLst>
        </pc:spChg>
        <pc:spChg chg="mod">
          <ac:chgData name="Abdulhameed Hamed Mohammed" userId="72b6c4c3-b8a4-4ddf-b0f7-c9d8b1a2987e" providerId="ADAL" clId="{3DD0E77A-99D2-4B67-A529-E6B982035E8E}" dt="2020-03-11T05:36:59.930" v="666" actId="207"/>
          <ac:spMkLst>
            <pc:docMk/>
            <pc:sldMk cId="2901739143" sldId="344"/>
            <ac:spMk id="16" creationId="{5F02C6C9-83EB-4E87-A271-16DB036AECFE}"/>
          </ac:spMkLst>
        </pc:spChg>
      </pc:sldChg>
      <pc:sldChg chg="modSp add modAnim">
        <pc:chgData name="Abdulhameed Hamed Mohammed" userId="72b6c4c3-b8a4-4ddf-b0f7-c9d8b1a2987e" providerId="ADAL" clId="{3DD0E77A-99D2-4B67-A529-E6B982035E8E}" dt="2020-03-11T05:37:27.241" v="671" actId="207"/>
        <pc:sldMkLst>
          <pc:docMk/>
          <pc:sldMk cId="3885975580" sldId="345"/>
        </pc:sldMkLst>
        <pc:spChg chg="mod">
          <ac:chgData name="Abdulhameed Hamed Mohammed" userId="72b6c4c3-b8a4-4ddf-b0f7-c9d8b1a2987e" providerId="ADAL" clId="{3DD0E77A-99D2-4B67-A529-E6B982035E8E}" dt="2020-03-11T05:37:20.951" v="669" actId="207"/>
          <ac:spMkLst>
            <pc:docMk/>
            <pc:sldMk cId="3885975580" sldId="345"/>
            <ac:spMk id="3" creationId="{35F93A8F-92BF-4FB9-9D8C-5BD1B7C19D55}"/>
          </ac:spMkLst>
        </pc:spChg>
        <pc:spChg chg="mod">
          <ac:chgData name="Abdulhameed Hamed Mohammed" userId="72b6c4c3-b8a4-4ddf-b0f7-c9d8b1a2987e" providerId="ADAL" clId="{3DD0E77A-99D2-4B67-A529-E6B982035E8E}" dt="2020-03-11T05:37:27.241" v="671" actId="207"/>
          <ac:spMkLst>
            <pc:docMk/>
            <pc:sldMk cId="3885975580" sldId="345"/>
            <ac:spMk id="10" creationId="{E9C1EE42-89D0-454F-A1FA-B099A30624FD}"/>
          </ac:spMkLst>
        </pc:spChg>
      </pc:sldChg>
      <pc:sldChg chg="modSp add modAnim">
        <pc:chgData name="Abdulhameed Hamed Mohammed" userId="72b6c4c3-b8a4-4ddf-b0f7-c9d8b1a2987e" providerId="ADAL" clId="{3DD0E77A-99D2-4B67-A529-E6B982035E8E}" dt="2020-03-11T05:38:05.417" v="676" actId="207"/>
        <pc:sldMkLst>
          <pc:docMk/>
          <pc:sldMk cId="1505704246" sldId="346"/>
        </pc:sldMkLst>
        <pc:spChg chg="mod">
          <ac:chgData name="Abdulhameed Hamed Mohammed" userId="72b6c4c3-b8a4-4ddf-b0f7-c9d8b1a2987e" providerId="ADAL" clId="{3DD0E77A-99D2-4B67-A529-E6B982035E8E}" dt="2020-03-11T05:38:00.984" v="675" actId="207"/>
          <ac:spMkLst>
            <pc:docMk/>
            <pc:sldMk cId="1505704246" sldId="346"/>
            <ac:spMk id="3" creationId="{35F93A8F-92BF-4FB9-9D8C-5BD1B7C19D55}"/>
          </ac:spMkLst>
        </pc:spChg>
        <pc:spChg chg="mod">
          <ac:chgData name="Abdulhameed Hamed Mohammed" userId="72b6c4c3-b8a4-4ddf-b0f7-c9d8b1a2987e" providerId="ADAL" clId="{3DD0E77A-99D2-4B67-A529-E6B982035E8E}" dt="2020-03-11T05:38:05.417" v="676" actId="207"/>
          <ac:spMkLst>
            <pc:docMk/>
            <pc:sldMk cId="1505704246" sldId="346"/>
            <ac:spMk id="10" creationId="{E9C1EE42-89D0-454F-A1FA-B099A30624FD}"/>
          </ac:spMkLst>
        </pc:spChg>
      </pc:sldChg>
      <pc:sldChg chg="addSp add del modAnim">
        <pc:chgData name="Abdulhameed Hamed Mohammed" userId="72b6c4c3-b8a4-4ddf-b0f7-c9d8b1a2987e" providerId="ADAL" clId="{3DD0E77A-99D2-4B67-A529-E6B982035E8E}" dt="2020-03-11T05:39:08.728" v="686" actId="2696"/>
        <pc:sldMkLst>
          <pc:docMk/>
          <pc:sldMk cId="43773675" sldId="347"/>
        </pc:sldMkLst>
        <pc:spChg chg="add">
          <ac:chgData name="Abdulhameed Hamed Mohammed" userId="72b6c4c3-b8a4-4ddf-b0f7-c9d8b1a2987e" providerId="ADAL" clId="{3DD0E77A-99D2-4B67-A529-E6B982035E8E}" dt="2020-03-11T05:23:20.970" v="495"/>
          <ac:spMkLst>
            <pc:docMk/>
            <pc:sldMk cId="43773675" sldId="347"/>
            <ac:spMk id="9" creationId="{EDE87256-577C-4004-ABDB-42769106CD8B}"/>
          </ac:spMkLst>
        </pc:spChg>
      </pc:sldChg>
      <pc:sldChg chg="add del">
        <pc:chgData name="Abdulhameed Hamed Mohammed" userId="72b6c4c3-b8a4-4ddf-b0f7-c9d8b1a2987e" providerId="ADAL" clId="{3DD0E77A-99D2-4B67-A529-E6B982035E8E}" dt="2020-03-11T05:23:09.325" v="493" actId="2696"/>
        <pc:sldMkLst>
          <pc:docMk/>
          <pc:sldMk cId="2338806356" sldId="347"/>
        </pc:sldMkLst>
      </pc:sldChg>
      <pc:sldChg chg="add">
        <pc:chgData name="Abdulhameed Hamed Mohammed" userId="72b6c4c3-b8a4-4ddf-b0f7-c9d8b1a2987e" providerId="ADAL" clId="{3DD0E77A-99D2-4B67-A529-E6B982035E8E}" dt="2020-03-11T05:26:28.726" v="507"/>
        <pc:sldMkLst>
          <pc:docMk/>
          <pc:sldMk cId="2786192574" sldId="348"/>
        </pc:sldMkLst>
      </pc:sldChg>
      <pc:sldChg chg="addSp add modAnim">
        <pc:chgData name="Abdulhameed Hamed Mohammed" userId="72b6c4c3-b8a4-4ddf-b0f7-c9d8b1a2987e" providerId="ADAL" clId="{3DD0E77A-99D2-4B67-A529-E6B982035E8E}" dt="2020-03-11T05:39:06.006" v="685"/>
        <pc:sldMkLst>
          <pc:docMk/>
          <pc:sldMk cId="2583400778" sldId="349"/>
        </pc:sldMkLst>
        <pc:spChg chg="add">
          <ac:chgData name="Abdulhameed Hamed Mohammed" userId="72b6c4c3-b8a4-4ddf-b0f7-c9d8b1a2987e" providerId="ADAL" clId="{3DD0E77A-99D2-4B67-A529-E6B982035E8E}" dt="2020-03-11T05:39:06.006" v="685"/>
          <ac:spMkLst>
            <pc:docMk/>
            <pc:sldMk cId="2583400778" sldId="349"/>
            <ac:spMk id="9" creationId="{8858DC45-7508-4580-AD7C-0983268A8315}"/>
          </ac:spMkLst>
        </pc:spChg>
      </pc:sldChg>
    </pc:docChg>
  </pc:docChgLst>
  <pc:docChgLst>
    <pc:chgData name="Abdulhameed Hamed Mohammed" userId="72b6c4c3-b8a4-4ddf-b0f7-c9d8b1a2987e" providerId="ADAL" clId="{1774AB67-5157-4444-86B2-CA278DC56813}"/>
    <pc:docChg chg="undo custSel delSld modSld">
      <pc:chgData name="Abdulhameed Hamed Mohammed" userId="72b6c4c3-b8a4-4ddf-b0f7-c9d8b1a2987e" providerId="ADAL" clId="{1774AB67-5157-4444-86B2-CA278DC56813}" dt="2020-03-24T08:57:43.420" v="99" actId="2696"/>
      <pc:docMkLst>
        <pc:docMk/>
      </pc:docMkLst>
      <pc:sldChg chg="addSp delSp modSp delAnim modAnim">
        <pc:chgData name="Abdulhameed Hamed Mohammed" userId="72b6c4c3-b8a4-4ddf-b0f7-c9d8b1a2987e" providerId="ADAL" clId="{1774AB67-5157-4444-86B2-CA278DC56813}" dt="2020-03-24T08:39:14.062" v="50" actId="14100"/>
        <pc:sldMkLst>
          <pc:docMk/>
          <pc:sldMk cId="1841938461" sldId="356"/>
        </pc:sldMkLst>
        <pc:picChg chg="del">
          <ac:chgData name="Abdulhameed Hamed Mohammed" userId="72b6c4c3-b8a4-4ddf-b0f7-c9d8b1a2987e" providerId="ADAL" clId="{1774AB67-5157-4444-86B2-CA278DC56813}" dt="2020-03-24T08:37:38.105" v="41" actId="478"/>
          <ac:picMkLst>
            <pc:docMk/>
            <pc:sldMk cId="1841938461" sldId="356"/>
            <ac:picMk id="3" creationId="{4AE0DE1B-89DF-4BDE-A3A6-E87B2536B1B7}"/>
          </ac:picMkLst>
        </pc:picChg>
        <pc:picChg chg="add mod">
          <ac:chgData name="Abdulhameed Hamed Mohammed" userId="72b6c4c3-b8a4-4ddf-b0f7-c9d8b1a2987e" providerId="ADAL" clId="{1774AB67-5157-4444-86B2-CA278DC56813}" dt="2020-03-24T08:37:47.503" v="42"/>
          <ac:picMkLst>
            <pc:docMk/>
            <pc:sldMk cId="1841938461" sldId="356"/>
            <ac:picMk id="4" creationId="{14C12632-14C0-440A-9AB1-9C1B93F2392E}"/>
          </ac:picMkLst>
        </pc:picChg>
        <pc:picChg chg="add mod">
          <ac:chgData name="Abdulhameed Hamed Mohammed" userId="72b6c4c3-b8a4-4ddf-b0f7-c9d8b1a2987e" providerId="ADAL" clId="{1774AB67-5157-4444-86B2-CA278DC56813}" dt="2020-03-24T08:39:14.062" v="50" actId="14100"/>
          <ac:picMkLst>
            <pc:docMk/>
            <pc:sldMk cId="1841938461" sldId="356"/>
            <ac:picMk id="5" creationId="{BE710E00-7C1A-44D2-82DA-94AEC0C6114E}"/>
          </ac:picMkLst>
        </pc:picChg>
      </pc:sldChg>
      <pc:sldChg chg="addSp delSp modSp delAnim modAnim">
        <pc:chgData name="Abdulhameed Hamed Mohammed" userId="72b6c4c3-b8a4-4ddf-b0f7-c9d8b1a2987e" providerId="ADAL" clId="{1774AB67-5157-4444-86B2-CA278DC56813}" dt="2020-03-24T08:39:31.831" v="53"/>
        <pc:sldMkLst>
          <pc:docMk/>
          <pc:sldMk cId="1919319666" sldId="357"/>
        </pc:sldMkLst>
        <pc:picChg chg="del">
          <ac:chgData name="Abdulhameed Hamed Mohammed" userId="72b6c4c3-b8a4-4ddf-b0f7-c9d8b1a2987e" providerId="ADAL" clId="{1774AB67-5157-4444-86B2-CA278DC56813}" dt="2020-03-24T08:39:19.495" v="51" actId="478"/>
          <ac:picMkLst>
            <pc:docMk/>
            <pc:sldMk cId="1919319666" sldId="357"/>
            <ac:picMk id="3" creationId="{7347E23F-FD66-45E8-83DD-56158ABAC2B1}"/>
          </ac:picMkLst>
        </pc:picChg>
        <pc:picChg chg="add mod">
          <ac:chgData name="Abdulhameed Hamed Mohammed" userId="72b6c4c3-b8a4-4ddf-b0f7-c9d8b1a2987e" providerId="ADAL" clId="{1774AB67-5157-4444-86B2-CA278DC56813}" dt="2020-03-24T08:39:23.501" v="52"/>
          <ac:picMkLst>
            <pc:docMk/>
            <pc:sldMk cId="1919319666" sldId="357"/>
            <ac:picMk id="4" creationId="{0516807D-99BA-4C0F-BA3A-1FA31FD7B2C2}"/>
          </ac:picMkLst>
        </pc:picChg>
      </pc:sldChg>
      <pc:sldChg chg="addSp delSp modSp delAnim modAnim">
        <pc:chgData name="Abdulhameed Hamed Mohammed" userId="72b6c4c3-b8a4-4ddf-b0f7-c9d8b1a2987e" providerId="ADAL" clId="{1774AB67-5157-4444-86B2-CA278DC56813}" dt="2020-03-24T08:43:56.420" v="68"/>
        <pc:sldMkLst>
          <pc:docMk/>
          <pc:sldMk cId="2997405343" sldId="360"/>
        </pc:sldMkLst>
        <pc:picChg chg="del">
          <ac:chgData name="Abdulhameed Hamed Mohammed" userId="72b6c4c3-b8a4-4ddf-b0f7-c9d8b1a2987e" providerId="ADAL" clId="{1774AB67-5157-4444-86B2-CA278DC56813}" dt="2020-03-24T08:42:34.263" v="65" actId="478"/>
          <ac:picMkLst>
            <pc:docMk/>
            <pc:sldMk cId="2997405343" sldId="360"/>
            <ac:picMk id="3" creationId="{7CE78374-A95A-43CD-A923-95CF01FC6918}"/>
          </ac:picMkLst>
        </pc:picChg>
        <pc:picChg chg="add del mod">
          <ac:chgData name="Abdulhameed Hamed Mohammed" userId="72b6c4c3-b8a4-4ddf-b0f7-c9d8b1a2987e" providerId="ADAL" clId="{1774AB67-5157-4444-86B2-CA278DC56813}" dt="2020-03-24T08:43:53.172" v="67" actId="478"/>
          <ac:picMkLst>
            <pc:docMk/>
            <pc:sldMk cId="2997405343" sldId="360"/>
            <ac:picMk id="4" creationId="{DE31902B-0248-423C-B123-BA00AB96024C}"/>
          </ac:picMkLst>
        </pc:picChg>
        <pc:picChg chg="add mod">
          <ac:chgData name="Abdulhameed Hamed Mohammed" userId="72b6c4c3-b8a4-4ddf-b0f7-c9d8b1a2987e" providerId="ADAL" clId="{1774AB67-5157-4444-86B2-CA278DC56813}" dt="2020-03-24T08:43:56.420" v="68"/>
          <ac:picMkLst>
            <pc:docMk/>
            <pc:sldMk cId="2997405343" sldId="360"/>
            <ac:picMk id="5" creationId="{D6476A86-21D7-4E7D-9295-45D123F96D8C}"/>
          </ac:picMkLst>
        </pc:picChg>
      </pc:sldChg>
      <pc:sldChg chg="addSp delSp modSp delAnim modAnim">
        <pc:chgData name="Abdulhameed Hamed Mohammed" userId="72b6c4c3-b8a4-4ddf-b0f7-c9d8b1a2987e" providerId="ADAL" clId="{1774AB67-5157-4444-86B2-CA278DC56813}" dt="2020-03-24T08:26:34.691" v="6"/>
        <pc:sldMkLst>
          <pc:docMk/>
          <pc:sldMk cId="1643655334" sldId="361"/>
        </pc:sldMkLst>
        <pc:picChg chg="del">
          <ac:chgData name="Abdulhameed Hamed Mohammed" userId="72b6c4c3-b8a4-4ddf-b0f7-c9d8b1a2987e" providerId="ADAL" clId="{1774AB67-5157-4444-86B2-CA278DC56813}" dt="2020-03-24T08:26:30.164" v="5" actId="478"/>
          <ac:picMkLst>
            <pc:docMk/>
            <pc:sldMk cId="1643655334" sldId="361"/>
            <ac:picMk id="2" creationId="{71409FBF-3C58-4015-907B-79385CE17DE0}"/>
          </ac:picMkLst>
        </pc:picChg>
        <pc:picChg chg="add mod">
          <ac:chgData name="Abdulhameed Hamed Mohammed" userId="72b6c4c3-b8a4-4ddf-b0f7-c9d8b1a2987e" providerId="ADAL" clId="{1774AB67-5157-4444-86B2-CA278DC56813}" dt="2020-03-24T08:26:34.691" v="6"/>
          <ac:picMkLst>
            <pc:docMk/>
            <pc:sldMk cId="1643655334" sldId="361"/>
            <ac:picMk id="3" creationId="{B984E5A5-EB09-4BD8-93D4-73BB2619E51D}"/>
          </ac:picMkLst>
        </pc:picChg>
      </pc:sldChg>
      <pc:sldChg chg="addSp delSp modSp delAnim modAnim">
        <pc:chgData name="Abdulhameed Hamed Mohammed" userId="72b6c4c3-b8a4-4ddf-b0f7-c9d8b1a2987e" providerId="ADAL" clId="{1774AB67-5157-4444-86B2-CA278DC56813}" dt="2020-03-24T08:25:57.389" v="3" actId="1076"/>
        <pc:sldMkLst>
          <pc:docMk/>
          <pc:sldMk cId="2458140317" sldId="364"/>
        </pc:sldMkLst>
        <pc:picChg chg="del">
          <ac:chgData name="Abdulhameed Hamed Mohammed" userId="72b6c4c3-b8a4-4ddf-b0f7-c9d8b1a2987e" providerId="ADAL" clId="{1774AB67-5157-4444-86B2-CA278DC56813}" dt="2020-03-24T08:25:31.157" v="1" actId="478"/>
          <ac:picMkLst>
            <pc:docMk/>
            <pc:sldMk cId="2458140317" sldId="364"/>
            <ac:picMk id="2" creationId="{9618AA59-27DC-4FE8-99DA-80636CE2673F}"/>
          </ac:picMkLst>
        </pc:picChg>
        <pc:picChg chg="add mod">
          <ac:chgData name="Abdulhameed Hamed Mohammed" userId="72b6c4c3-b8a4-4ddf-b0f7-c9d8b1a2987e" providerId="ADAL" clId="{1774AB67-5157-4444-86B2-CA278DC56813}" dt="2020-03-24T08:25:57.389" v="3" actId="1076"/>
          <ac:picMkLst>
            <pc:docMk/>
            <pc:sldMk cId="2458140317" sldId="364"/>
            <ac:picMk id="4" creationId="{EDC98FF7-7CFB-45F7-B5B1-1CB198A8210C}"/>
          </ac:picMkLst>
        </pc:picChg>
      </pc:sldChg>
      <pc:sldChg chg="addSp delSp modSp delAnim modAnim">
        <pc:chgData name="Abdulhameed Hamed Mohammed" userId="72b6c4c3-b8a4-4ddf-b0f7-c9d8b1a2987e" providerId="ADAL" clId="{1774AB67-5157-4444-86B2-CA278DC56813}" dt="2020-03-24T08:26:19.354" v="4"/>
        <pc:sldMkLst>
          <pc:docMk/>
          <pc:sldMk cId="3194879355" sldId="365"/>
        </pc:sldMkLst>
        <pc:picChg chg="del">
          <ac:chgData name="Abdulhameed Hamed Mohammed" userId="72b6c4c3-b8a4-4ddf-b0f7-c9d8b1a2987e" providerId="ADAL" clId="{1774AB67-5157-4444-86B2-CA278DC56813}" dt="2020-03-24T08:24:44.250" v="0" actId="478"/>
          <ac:picMkLst>
            <pc:docMk/>
            <pc:sldMk cId="3194879355" sldId="365"/>
            <ac:picMk id="2" creationId="{580603EE-86D7-4D6B-B8BA-4D0030E07693}"/>
          </ac:picMkLst>
        </pc:picChg>
        <pc:picChg chg="add mod">
          <ac:chgData name="Abdulhameed Hamed Mohammed" userId="72b6c4c3-b8a4-4ddf-b0f7-c9d8b1a2987e" providerId="ADAL" clId="{1774AB67-5157-4444-86B2-CA278DC56813}" dt="2020-03-24T08:26:19.354" v="4"/>
          <ac:picMkLst>
            <pc:docMk/>
            <pc:sldMk cId="3194879355" sldId="365"/>
            <ac:picMk id="3" creationId="{8F2F0FA6-7C79-4935-A4FC-FB17706E3222}"/>
          </ac:picMkLst>
        </pc:picChg>
      </pc:sldChg>
      <pc:sldChg chg="addSp delSp modSp delAnim modAnim">
        <pc:chgData name="Abdulhameed Hamed Mohammed" userId="72b6c4c3-b8a4-4ddf-b0f7-c9d8b1a2987e" providerId="ADAL" clId="{1774AB67-5157-4444-86B2-CA278DC56813}" dt="2020-03-24T08:29:55.298" v="18"/>
        <pc:sldMkLst>
          <pc:docMk/>
          <pc:sldMk cId="2457591301" sldId="367"/>
        </pc:sldMkLst>
        <pc:picChg chg="del">
          <ac:chgData name="Abdulhameed Hamed Mohammed" userId="72b6c4c3-b8a4-4ddf-b0f7-c9d8b1a2987e" providerId="ADAL" clId="{1774AB67-5157-4444-86B2-CA278DC56813}" dt="2020-03-24T08:26:59.073" v="9" actId="478"/>
          <ac:picMkLst>
            <pc:docMk/>
            <pc:sldMk cId="2457591301" sldId="367"/>
            <ac:picMk id="2" creationId="{FAF41AD9-2A2C-40A3-9AF5-D626E8420CBD}"/>
          </ac:picMkLst>
        </pc:picChg>
        <pc:picChg chg="del">
          <ac:chgData name="Abdulhameed Hamed Mohammed" userId="72b6c4c3-b8a4-4ddf-b0f7-c9d8b1a2987e" providerId="ADAL" clId="{1774AB67-5157-4444-86B2-CA278DC56813}" dt="2020-03-24T08:27:07.684" v="11" actId="478"/>
          <ac:picMkLst>
            <pc:docMk/>
            <pc:sldMk cId="2457591301" sldId="367"/>
            <ac:picMk id="3" creationId="{0F3D69CD-EB6A-450E-BE07-F90B64F8E669}"/>
          </ac:picMkLst>
        </pc:picChg>
        <pc:picChg chg="add mod">
          <ac:chgData name="Abdulhameed Hamed Mohammed" userId="72b6c4c3-b8a4-4ddf-b0f7-c9d8b1a2987e" providerId="ADAL" clId="{1774AB67-5157-4444-86B2-CA278DC56813}" dt="2020-03-24T08:27:16.193" v="13" actId="1076"/>
          <ac:picMkLst>
            <pc:docMk/>
            <pc:sldMk cId="2457591301" sldId="367"/>
            <ac:picMk id="4" creationId="{CB548286-F0D9-4182-9FDA-C39EA0DD4307}"/>
          </ac:picMkLst>
        </pc:picChg>
        <pc:picChg chg="add mod">
          <ac:chgData name="Abdulhameed Hamed Mohammed" userId="72b6c4c3-b8a4-4ddf-b0f7-c9d8b1a2987e" providerId="ADAL" clId="{1774AB67-5157-4444-86B2-CA278DC56813}" dt="2020-03-24T08:27:18.545" v="14" actId="1076"/>
          <ac:picMkLst>
            <pc:docMk/>
            <pc:sldMk cId="2457591301" sldId="367"/>
            <ac:picMk id="5" creationId="{59CC2E79-0966-4751-AA47-5A2C566C4355}"/>
          </ac:picMkLst>
        </pc:picChg>
      </pc:sldChg>
      <pc:sldChg chg="addSp delSp modSp delAnim modAnim">
        <pc:chgData name="Abdulhameed Hamed Mohammed" userId="72b6c4c3-b8a4-4ddf-b0f7-c9d8b1a2987e" providerId="ADAL" clId="{1774AB67-5157-4444-86B2-CA278DC56813}" dt="2020-03-24T08:49:43.427" v="96" actId="1076"/>
        <pc:sldMkLst>
          <pc:docMk/>
          <pc:sldMk cId="1513860942" sldId="368"/>
        </pc:sldMkLst>
        <pc:spChg chg="mod">
          <ac:chgData name="Abdulhameed Hamed Mohammed" userId="72b6c4c3-b8a4-4ddf-b0f7-c9d8b1a2987e" providerId="ADAL" clId="{1774AB67-5157-4444-86B2-CA278DC56813}" dt="2020-03-24T08:49:43.427" v="96" actId="1076"/>
          <ac:spMkLst>
            <pc:docMk/>
            <pc:sldMk cId="1513860942" sldId="368"/>
            <ac:spMk id="10" creationId="{3DC50EBC-7D22-44F2-8ADA-F8A674B9637E}"/>
          </ac:spMkLst>
        </pc:spChg>
        <pc:grpChg chg="del">
          <ac:chgData name="Abdulhameed Hamed Mohammed" userId="72b6c4c3-b8a4-4ddf-b0f7-c9d8b1a2987e" providerId="ADAL" clId="{1774AB67-5157-4444-86B2-CA278DC56813}" dt="2020-03-24T08:49:21.814" v="95" actId="478"/>
          <ac:grpSpMkLst>
            <pc:docMk/>
            <pc:sldMk cId="1513860942" sldId="368"/>
            <ac:grpSpMk id="14" creationId="{00000000-0000-0000-0000-000000000000}"/>
          </ac:grpSpMkLst>
        </pc:grpChg>
        <pc:picChg chg="del">
          <ac:chgData name="Abdulhameed Hamed Mohammed" userId="72b6c4c3-b8a4-4ddf-b0f7-c9d8b1a2987e" providerId="ADAL" clId="{1774AB67-5157-4444-86B2-CA278DC56813}" dt="2020-03-24T08:26:42.827" v="7" actId="478"/>
          <ac:picMkLst>
            <pc:docMk/>
            <pc:sldMk cId="1513860942" sldId="368"/>
            <ac:picMk id="3" creationId="{C7AA42E4-7CD3-4BC8-83DE-6F71E4FC71A2}"/>
          </ac:picMkLst>
        </pc:picChg>
        <pc:picChg chg="add mod">
          <ac:chgData name="Abdulhameed Hamed Mohammed" userId="72b6c4c3-b8a4-4ddf-b0f7-c9d8b1a2987e" providerId="ADAL" clId="{1774AB67-5157-4444-86B2-CA278DC56813}" dt="2020-03-24T08:26:46.652" v="8"/>
          <ac:picMkLst>
            <pc:docMk/>
            <pc:sldMk cId="1513860942" sldId="368"/>
            <ac:picMk id="4" creationId="{5DA0BB59-1D55-40B8-B9BC-97B36696033A}"/>
          </ac:picMkLst>
        </pc:picChg>
      </pc:sldChg>
      <pc:sldChg chg="modAnim">
        <pc:chgData name="Abdulhameed Hamed Mohammed" userId="72b6c4c3-b8a4-4ddf-b0f7-c9d8b1a2987e" providerId="ADAL" clId="{1774AB67-5157-4444-86B2-CA278DC56813}" dt="2020-03-24T08:50:29.603" v="98"/>
        <pc:sldMkLst>
          <pc:docMk/>
          <pc:sldMk cId="4071467543" sldId="370"/>
        </pc:sldMkLst>
      </pc:sldChg>
      <pc:sldChg chg="addSp delSp modSp delAnim modAnim">
        <pc:chgData name="Abdulhameed Hamed Mohammed" userId="72b6c4c3-b8a4-4ddf-b0f7-c9d8b1a2987e" providerId="ADAL" clId="{1774AB67-5157-4444-86B2-CA278DC56813}" dt="2020-03-24T08:31:12.647" v="22" actId="1076"/>
        <pc:sldMkLst>
          <pc:docMk/>
          <pc:sldMk cId="537207900" sldId="373"/>
        </pc:sldMkLst>
        <pc:picChg chg="del">
          <ac:chgData name="Abdulhameed Hamed Mohammed" userId="72b6c4c3-b8a4-4ddf-b0f7-c9d8b1a2987e" providerId="ADAL" clId="{1774AB67-5157-4444-86B2-CA278DC56813}" dt="2020-03-24T08:30:52.818" v="19" actId="478"/>
          <ac:picMkLst>
            <pc:docMk/>
            <pc:sldMk cId="537207900" sldId="373"/>
            <ac:picMk id="3" creationId="{DEFE50B9-B6AE-40F4-8AF6-0FCA0B0135DB}"/>
          </ac:picMkLst>
        </pc:picChg>
        <pc:picChg chg="add mod">
          <ac:chgData name="Abdulhameed Hamed Mohammed" userId="72b6c4c3-b8a4-4ddf-b0f7-c9d8b1a2987e" providerId="ADAL" clId="{1774AB67-5157-4444-86B2-CA278DC56813}" dt="2020-03-24T08:31:12.647" v="22" actId="1076"/>
          <ac:picMkLst>
            <pc:docMk/>
            <pc:sldMk cId="537207900" sldId="373"/>
            <ac:picMk id="4" creationId="{B23EDFBF-EA46-44B3-92F1-F4E3FDC20EA6}"/>
          </ac:picMkLst>
        </pc:picChg>
      </pc:sldChg>
      <pc:sldChg chg="addSp delSp modSp delAnim modAnim">
        <pc:chgData name="Abdulhameed Hamed Mohammed" userId="72b6c4c3-b8a4-4ddf-b0f7-c9d8b1a2987e" providerId="ADAL" clId="{1774AB67-5157-4444-86B2-CA278DC56813}" dt="2020-03-24T08:41:49.413" v="63" actId="1076"/>
        <pc:sldMkLst>
          <pc:docMk/>
          <pc:sldMk cId="2840433812" sldId="375"/>
        </pc:sldMkLst>
        <pc:picChg chg="del">
          <ac:chgData name="Abdulhameed Hamed Mohammed" userId="72b6c4c3-b8a4-4ddf-b0f7-c9d8b1a2987e" providerId="ADAL" clId="{1774AB67-5157-4444-86B2-CA278DC56813}" dt="2020-03-24T08:39:55.357" v="54" actId="478"/>
          <ac:picMkLst>
            <pc:docMk/>
            <pc:sldMk cId="2840433812" sldId="375"/>
            <ac:picMk id="4" creationId="{84CEAFE5-51E9-4736-89FC-0F406D1F4518}"/>
          </ac:picMkLst>
        </pc:picChg>
        <pc:picChg chg="add mod">
          <ac:chgData name="Abdulhameed Hamed Mohammed" userId="72b6c4c3-b8a4-4ddf-b0f7-c9d8b1a2987e" providerId="ADAL" clId="{1774AB67-5157-4444-86B2-CA278DC56813}" dt="2020-03-24T08:41:49.413" v="63" actId="1076"/>
          <ac:picMkLst>
            <pc:docMk/>
            <pc:sldMk cId="2840433812" sldId="375"/>
            <ac:picMk id="8" creationId="{4466A721-C1BB-430E-86BA-4291F35B6005}"/>
          </ac:picMkLst>
        </pc:picChg>
        <pc:picChg chg="add mod">
          <ac:chgData name="Abdulhameed Hamed Mohammed" userId="72b6c4c3-b8a4-4ddf-b0f7-c9d8b1a2987e" providerId="ADAL" clId="{1774AB67-5157-4444-86B2-CA278DC56813}" dt="2020-03-24T08:41:46.965" v="62" actId="1076"/>
          <ac:picMkLst>
            <pc:docMk/>
            <pc:sldMk cId="2840433812" sldId="375"/>
            <ac:picMk id="9" creationId="{031F47FE-0D6D-4E98-9DB1-13316587CCD4}"/>
          </ac:picMkLst>
        </pc:picChg>
      </pc:sldChg>
      <pc:sldChg chg="addSp delSp modSp delAnim modAnim">
        <pc:chgData name="Abdulhameed Hamed Mohammed" userId="72b6c4c3-b8a4-4ddf-b0f7-c9d8b1a2987e" providerId="ADAL" clId="{1774AB67-5157-4444-86B2-CA278DC56813}" dt="2020-03-24T08:37:11.641" v="40"/>
        <pc:sldMkLst>
          <pc:docMk/>
          <pc:sldMk cId="2823417829" sldId="376"/>
        </pc:sldMkLst>
        <pc:picChg chg="del">
          <ac:chgData name="Abdulhameed Hamed Mohammed" userId="72b6c4c3-b8a4-4ddf-b0f7-c9d8b1a2987e" providerId="ADAL" clId="{1774AB67-5157-4444-86B2-CA278DC56813}" dt="2020-03-24T08:31:20.190" v="23" actId="478"/>
          <ac:picMkLst>
            <pc:docMk/>
            <pc:sldMk cId="2823417829" sldId="376"/>
            <ac:picMk id="2" creationId="{C0E736AF-E8D9-43B1-B12D-DC17B40BF797}"/>
          </ac:picMkLst>
        </pc:picChg>
        <pc:picChg chg="add mod">
          <ac:chgData name="Abdulhameed Hamed Mohammed" userId="72b6c4c3-b8a4-4ddf-b0f7-c9d8b1a2987e" providerId="ADAL" clId="{1774AB67-5157-4444-86B2-CA278DC56813}" dt="2020-03-24T08:31:28.529" v="24"/>
          <ac:picMkLst>
            <pc:docMk/>
            <pc:sldMk cId="2823417829" sldId="376"/>
            <ac:picMk id="5" creationId="{DE0B4DF8-C5B6-4B2B-BAD1-B7D97524D528}"/>
          </ac:picMkLst>
        </pc:picChg>
      </pc:sldChg>
      <pc:sldChg chg="addSp delSp modSp delAnim modAnim">
        <pc:chgData name="Abdulhameed Hamed Mohammed" userId="72b6c4c3-b8a4-4ddf-b0f7-c9d8b1a2987e" providerId="ADAL" clId="{1774AB67-5157-4444-86B2-CA278DC56813}" dt="2020-03-24T08:44:22.979" v="72"/>
        <pc:sldMkLst>
          <pc:docMk/>
          <pc:sldMk cId="78030520" sldId="377"/>
        </pc:sldMkLst>
        <pc:picChg chg="del">
          <ac:chgData name="Abdulhameed Hamed Mohammed" userId="72b6c4c3-b8a4-4ddf-b0f7-c9d8b1a2987e" providerId="ADAL" clId="{1774AB67-5157-4444-86B2-CA278DC56813}" dt="2020-03-24T08:44:18.342" v="71" actId="478"/>
          <ac:picMkLst>
            <pc:docMk/>
            <pc:sldMk cId="78030520" sldId="377"/>
            <ac:picMk id="2" creationId="{AA25C427-7C74-454F-909E-702836663903}"/>
          </ac:picMkLst>
        </pc:picChg>
        <pc:picChg chg="add mod">
          <ac:chgData name="Abdulhameed Hamed Mohammed" userId="72b6c4c3-b8a4-4ddf-b0f7-c9d8b1a2987e" providerId="ADAL" clId="{1774AB67-5157-4444-86B2-CA278DC56813}" dt="2020-03-24T08:44:22.979" v="72"/>
          <ac:picMkLst>
            <pc:docMk/>
            <pc:sldMk cId="78030520" sldId="377"/>
            <ac:picMk id="4" creationId="{C6E334F0-4A6E-467C-8831-4ED717AE4782}"/>
          </ac:picMkLst>
        </pc:picChg>
      </pc:sldChg>
      <pc:sldChg chg="addSp delSp modSp delAnim modAnim">
        <pc:chgData name="Abdulhameed Hamed Mohammed" userId="72b6c4c3-b8a4-4ddf-b0f7-c9d8b1a2987e" providerId="ADAL" clId="{1774AB67-5157-4444-86B2-CA278DC56813}" dt="2020-03-24T08:46:24.824" v="88"/>
        <pc:sldMkLst>
          <pc:docMk/>
          <pc:sldMk cId="4185968707" sldId="383"/>
        </pc:sldMkLst>
        <pc:picChg chg="del">
          <ac:chgData name="Abdulhameed Hamed Mohammed" userId="72b6c4c3-b8a4-4ddf-b0f7-c9d8b1a2987e" providerId="ADAL" clId="{1774AB67-5157-4444-86B2-CA278DC56813}" dt="2020-03-24T08:46:18.747" v="87" actId="478"/>
          <ac:picMkLst>
            <pc:docMk/>
            <pc:sldMk cId="4185968707" sldId="383"/>
            <ac:picMk id="5" creationId="{FDBEC35A-C135-4334-91EF-7ED1CC5261B8}"/>
          </ac:picMkLst>
        </pc:picChg>
        <pc:picChg chg="add mod">
          <ac:chgData name="Abdulhameed Hamed Mohammed" userId="72b6c4c3-b8a4-4ddf-b0f7-c9d8b1a2987e" providerId="ADAL" clId="{1774AB67-5157-4444-86B2-CA278DC56813}" dt="2020-03-24T08:46:24.824" v="88"/>
          <ac:picMkLst>
            <pc:docMk/>
            <pc:sldMk cId="4185968707" sldId="383"/>
            <ac:picMk id="7" creationId="{747CC54D-8B77-4769-B746-C925BF5A4AD0}"/>
          </ac:picMkLst>
        </pc:picChg>
      </pc:sldChg>
      <pc:sldChg chg="addSp delSp modSp delAnim modAnim">
        <pc:chgData name="Abdulhameed Hamed Mohammed" userId="72b6c4c3-b8a4-4ddf-b0f7-c9d8b1a2987e" providerId="ADAL" clId="{1774AB67-5157-4444-86B2-CA278DC56813}" dt="2020-03-24T08:46:41.776" v="90"/>
        <pc:sldMkLst>
          <pc:docMk/>
          <pc:sldMk cId="752617867" sldId="386"/>
        </pc:sldMkLst>
        <pc:picChg chg="del">
          <ac:chgData name="Abdulhameed Hamed Mohammed" userId="72b6c4c3-b8a4-4ddf-b0f7-c9d8b1a2987e" providerId="ADAL" clId="{1774AB67-5157-4444-86B2-CA278DC56813}" dt="2020-03-24T08:46:39.184" v="89" actId="478"/>
          <ac:picMkLst>
            <pc:docMk/>
            <pc:sldMk cId="752617867" sldId="386"/>
            <ac:picMk id="2" creationId="{482E3D89-DD89-41AD-9A9E-E06AD32002B4}"/>
          </ac:picMkLst>
        </pc:picChg>
        <pc:picChg chg="add mod">
          <ac:chgData name="Abdulhameed Hamed Mohammed" userId="72b6c4c3-b8a4-4ddf-b0f7-c9d8b1a2987e" providerId="ADAL" clId="{1774AB67-5157-4444-86B2-CA278DC56813}" dt="2020-03-24T08:46:41.776" v="90"/>
          <ac:picMkLst>
            <pc:docMk/>
            <pc:sldMk cId="752617867" sldId="386"/>
            <ac:picMk id="3" creationId="{D79B88AE-FA3B-41C5-943B-DA4C17969B84}"/>
          </ac:picMkLst>
        </pc:picChg>
      </pc:sldChg>
      <pc:sldChg chg="addSp delSp modSp addAnim delAnim modAnim">
        <pc:chgData name="Abdulhameed Hamed Mohammed" userId="72b6c4c3-b8a4-4ddf-b0f7-c9d8b1a2987e" providerId="ADAL" clId="{1774AB67-5157-4444-86B2-CA278DC56813}" dt="2020-03-24T08:45:52.345" v="84" actId="478"/>
        <pc:sldMkLst>
          <pc:docMk/>
          <pc:sldMk cId="2313117671" sldId="388"/>
        </pc:sldMkLst>
        <pc:picChg chg="add del">
          <ac:chgData name="Abdulhameed Hamed Mohammed" userId="72b6c4c3-b8a4-4ddf-b0f7-c9d8b1a2987e" providerId="ADAL" clId="{1774AB67-5157-4444-86B2-CA278DC56813}" dt="2020-03-24T08:45:52.345" v="84" actId="478"/>
          <ac:picMkLst>
            <pc:docMk/>
            <pc:sldMk cId="2313117671" sldId="388"/>
            <ac:picMk id="2" creationId="{C112CC2D-8D6E-4F9A-B5E0-FF93DB939219}"/>
          </ac:picMkLst>
        </pc:picChg>
        <pc:picChg chg="add del mod">
          <ac:chgData name="Abdulhameed Hamed Mohammed" userId="72b6c4c3-b8a4-4ddf-b0f7-c9d8b1a2987e" providerId="ADAL" clId="{1774AB67-5157-4444-86B2-CA278DC56813}" dt="2020-03-24T08:45:51.033" v="83"/>
          <ac:picMkLst>
            <pc:docMk/>
            <pc:sldMk cId="2313117671" sldId="388"/>
            <ac:picMk id="9" creationId="{7170294D-C40F-498E-9C60-55DE733B1802}"/>
          </ac:picMkLst>
        </pc:picChg>
      </pc:sldChg>
      <pc:sldChg chg="addSp delSp modSp delAnim modAnim">
        <pc:chgData name="Abdulhameed Hamed Mohammed" userId="72b6c4c3-b8a4-4ddf-b0f7-c9d8b1a2987e" providerId="ADAL" clId="{1774AB67-5157-4444-86B2-CA278DC56813}" dt="2020-03-24T08:46:50.791" v="92"/>
        <pc:sldMkLst>
          <pc:docMk/>
          <pc:sldMk cId="2647685511" sldId="389"/>
        </pc:sldMkLst>
        <pc:picChg chg="del">
          <ac:chgData name="Abdulhameed Hamed Mohammed" userId="72b6c4c3-b8a4-4ddf-b0f7-c9d8b1a2987e" providerId="ADAL" clId="{1774AB67-5157-4444-86B2-CA278DC56813}" dt="2020-03-24T08:46:46.201" v="91" actId="478"/>
          <ac:picMkLst>
            <pc:docMk/>
            <pc:sldMk cId="2647685511" sldId="389"/>
            <ac:picMk id="2" creationId="{233A6872-9259-4601-9EF1-ABED59A4BBFB}"/>
          </ac:picMkLst>
        </pc:picChg>
        <pc:picChg chg="add mod">
          <ac:chgData name="Abdulhameed Hamed Mohammed" userId="72b6c4c3-b8a4-4ddf-b0f7-c9d8b1a2987e" providerId="ADAL" clId="{1774AB67-5157-4444-86B2-CA278DC56813}" dt="2020-03-24T08:46:50.791" v="92"/>
          <ac:picMkLst>
            <pc:docMk/>
            <pc:sldMk cId="2647685511" sldId="389"/>
            <ac:picMk id="5" creationId="{2D6A0DE2-15FB-48FB-AAA8-6B971E17AD44}"/>
          </ac:picMkLst>
        </pc:picChg>
      </pc:sldChg>
      <pc:sldChg chg="addSp delSp modSp delAnim modAnim">
        <pc:chgData name="Abdulhameed Hamed Mohammed" userId="72b6c4c3-b8a4-4ddf-b0f7-c9d8b1a2987e" providerId="ADAL" clId="{1774AB67-5157-4444-86B2-CA278DC56813}" dt="2020-03-24T08:44:07.872" v="70"/>
        <pc:sldMkLst>
          <pc:docMk/>
          <pc:sldMk cId="2909369696" sldId="391"/>
        </pc:sldMkLst>
        <pc:picChg chg="del">
          <ac:chgData name="Abdulhameed Hamed Mohammed" userId="72b6c4c3-b8a4-4ddf-b0f7-c9d8b1a2987e" providerId="ADAL" clId="{1774AB67-5157-4444-86B2-CA278DC56813}" dt="2020-03-24T08:44:04.621" v="69" actId="478"/>
          <ac:picMkLst>
            <pc:docMk/>
            <pc:sldMk cId="2909369696" sldId="391"/>
            <ac:picMk id="2" creationId="{3F97CAF1-A7A2-4BEB-910D-953A48348E06}"/>
          </ac:picMkLst>
        </pc:picChg>
        <pc:picChg chg="add mod">
          <ac:chgData name="Abdulhameed Hamed Mohammed" userId="72b6c4c3-b8a4-4ddf-b0f7-c9d8b1a2987e" providerId="ADAL" clId="{1774AB67-5157-4444-86B2-CA278DC56813}" dt="2020-03-24T08:44:07.872" v="70"/>
          <ac:picMkLst>
            <pc:docMk/>
            <pc:sldMk cId="2909369696" sldId="391"/>
            <ac:picMk id="5" creationId="{FE20FD49-8685-423B-9573-C46A4143DFF8}"/>
          </ac:picMkLst>
        </pc:picChg>
      </pc:sldChg>
      <pc:sldChg chg="addSp delSp modSp delAnim modAnim">
        <pc:chgData name="Abdulhameed Hamed Mohammed" userId="72b6c4c3-b8a4-4ddf-b0f7-c9d8b1a2987e" providerId="ADAL" clId="{1774AB67-5157-4444-86B2-CA278DC56813}" dt="2020-03-24T08:44:34.656" v="74"/>
        <pc:sldMkLst>
          <pc:docMk/>
          <pc:sldMk cId="2386951344" sldId="392"/>
        </pc:sldMkLst>
        <pc:picChg chg="del">
          <ac:chgData name="Abdulhameed Hamed Mohammed" userId="72b6c4c3-b8a4-4ddf-b0f7-c9d8b1a2987e" providerId="ADAL" clId="{1774AB67-5157-4444-86B2-CA278DC56813}" dt="2020-03-24T08:44:31.139" v="73" actId="478"/>
          <ac:picMkLst>
            <pc:docMk/>
            <pc:sldMk cId="2386951344" sldId="392"/>
            <ac:picMk id="2" creationId="{B9860AA2-EF07-459F-872F-740B4E777C61}"/>
          </ac:picMkLst>
        </pc:picChg>
        <pc:picChg chg="add mod">
          <ac:chgData name="Abdulhameed Hamed Mohammed" userId="72b6c4c3-b8a4-4ddf-b0f7-c9d8b1a2987e" providerId="ADAL" clId="{1774AB67-5157-4444-86B2-CA278DC56813}" dt="2020-03-24T08:44:34.656" v="74"/>
          <ac:picMkLst>
            <pc:docMk/>
            <pc:sldMk cId="2386951344" sldId="392"/>
            <ac:picMk id="4" creationId="{F0D096BC-9033-4264-B075-1761A044ED85}"/>
          </ac:picMkLst>
        </pc:picChg>
      </pc:sldChg>
      <pc:sldChg chg="modSp del">
        <pc:chgData name="Abdulhameed Hamed Mohammed" userId="72b6c4c3-b8a4-4ddf-b0f7-c9d8b1a2987e" providerId="ADAL" clId="{1774AB67-5157-4444-86B2-CA278DC56813}" dt="2020-03-24T08:57:43.420" v="99" actId="2696"/>
        <pc:sldMkLst>
          <pc:docMk/>
          <pc:sldMk cId="3842569354" sldId="393"/>
        </pc:sldMkLst>
        <pc:spChg chg="mod">
          <ac:chgData name="Abdulhameed Hamed Mohammed" userId="72b6c4c3-b8a4-4ddf-b0f7-c9d8b1a2987e" providerId="ADAL" clId="{1774AB67-5157-4444-86B2-CA278DC56813}" dt="2020-03-24T08:42:00.197" v="64" actId="1076"/>
          <ac:spMkLst>
            <pc:docMk/>
            <pc:sldMk cId="3842569354" sldId="393"/>
            <ac:spMk id="2" creationId="{AA55F173-AD29-4D6E-B9DB-A6924D6BFC80}"/>
          </ac:spMkLst>
        </pc:spChg>
      </pc:sldChg>
      <pc:sldChg chg="addSp delSp modSp addAnim delAnim modAnim">
        <pc:chgData name="Abdulhameed Hamed Mohammed" userId="72b6c4c3-b8a4-4ddf-b0f7-c9d8b1a2987e" providerId="ADAL" clId="{1774AB67-5157-4444-86B2-CA278DC56813}" dt="2020-03-24T08:46:11.627" v="86"/>
        <pc:sldMkLst>
          <pc:docMk/>
          <pc:sldMk cId="19423749" sldId="395"/>
        </pc:sldMkLst>
        <pc:picChg chg="add del">
          <ac:chgData name="Abdulhameed Hamed Mohammed" userId="72b6c4c3-b8a4-4ddf-b0f7-c9d8b1a2987e" providerId="ADAL" clId="{1774AB67-5157-4444-86B2-CA278DC56813}" dt="2020-03-24T08:46:05.894" v="85" actId="478"/>
          <ac:picMkLst>
            <pc:docMk/>
            <pc:sldMk cId="19423749" sldId="395"/>
            <ac:picMk id="2" creationId="{C112CC2D-8D6E-4F9A-B5E0-FF93DB939219}"/>
          </ac:picMkLst>
        </pc:picChg>
        <pc:picChg chg="add mod">
          <ac:chgData name="Abdulhameed Hamed Mohammed" userId="72b6c4c3-b8a4-4ddf-b0f7-c9d8b1a2987e" providerId="ADAL" clId="{1774AB67-5157-4444-86B2-CA278DC56813}" dt="2020-03-24T08:46:11.627" v="86"/>
          <ac:picMkLst>
            <pc:docMk/>
            <pc:sldMk cId="19423749" sldId="395"/>
            <ac:picMk id="3" creationId="{1D9EBA54-856B-49E5-A91B-3211C922D13D}"/>
          </ac:picMkLst>
        </pc:picChg>
        <pc:picChg chg="add del">
          <ac:chgData name="Abdulhameed Hamed Mohammed" userId="72b6c4c3-b8a4-4ddf-b0f7-c9d8b1a2987e" providerId="ADAL" clId="{1774AB67-5157-4444-86B2-CA278DC56813}" dt="2020-03-24T08:45:30.755" v="80"/>
          <ac:picMkLst>
            <pc:docMk/>
            <pc:sldMk cId="19423749" sldId="395"/>
            <ac:picMk id="18" creationId="{9260F484-9DA9-4420-8A66-8880D3473E1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6D2F6-F912-450A-B644-5DDCA5300A8A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56774-14B6-4046-85B7-FC6C145A78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87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556774-14B6-4046-85B7-FC6C145A78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4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9.m4a"/><Relationship Id="rId7" Type="http://schemas.openxmlformats.org/officeDocument/2006/relationships/slideLayout" Target="../slideLayouts/slideLayout1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audio" Target="../media/media10.m4a"/><Relationship Id="rId11" Type="http://schemas.openxmlformats.org/officeDocument/2006/relationships/image" Target="../media/image14.png"/><Relationship Id="rId5" Type="http://schemas.microsoft.com/office/2007/relationships/media" Target="../media/media10.m4a"/><Relationship Id="rId10" Type="http://schemas.openxmlformats.org/officeDocument/2006/relationships/image" Target="../media/image18.png"/><Relationship Id="rId4" Type="http://schemas.openxmlformats.org/officeDocument/2006/relationships/audio" Target="../media/media9.m4a"/><Relationship Id="rId9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9.png"/><Relationship Id="rId5" Type="http://schemas.openxmlformats.org/officeDocument/2006/relationships/image" Target="../media/image17.jpe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1.png"/><Relationship Id="rId5" Type="http://schemas.openxmlformats.org/officeDocument/2006/relationships/image" Target="../media/image17.jpeg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media" Target="../media/media14.m4a"/><Relationship Id="rId7" Type="http://schemas.openxmlformats.org/officeDocument/2006/relationships/audio" Target="../media/audio2.wav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4.png"/><Relationship Id="rId4" Type="http://schemas.openxmlformats.org/officeDocument/2006/relationships/audio" Target="../media/media14.m4a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1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7.jpe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4.pn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media" Target="../media/media19.m4a"/><Relationship Id="rId7" Type="http://schemas.openxmlformats.org/officeDocument/2006/relationships/slideLayout" Target="../slideLayouts/slideLayout1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audio" Target="../media/media20.m4a"/><Relationship Id="rId5" Type="http://schemas.microsoft.com/office/2007/relationships/media" Target="../media/media20.m4a"/><Relationship Id="rId10" Type="http://schemas.openxmlformats.org/officeDocument/2006/relationships/image" Target="../media/image14.png"/><Relationship Id="rId4" Type="http://schemas.openxmlformats.org/officeDocument/2006/relationships/audio" Target="../media/media19.m4a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22.m4a"/><Relationship Id="rId7" Type="http://schemas.openxmlformats.org/officeDocument/2006/relationships/image" Target="../media/image6.jpeg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27.emf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2.m4a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4.png"/><Relationship Id="rId5" Type="http://schemas.openxmlformats.org/officeDocument/2006/relationships/image" Target="../media/image29.emf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4.png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3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4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4.m4a"/><Relationship Id="rId7" Type="http://schemas.openxmlformats.org/officeDocument/2006/relationships/image" Target="../media/image1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4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4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E5C70DB6-253B-4D33-BA57-ACAE90D5C2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035759"/>
              </p:ext>
            </p:extLst>
          </p:nvPr>
        </p:nvGraphicFramePr>
        <p:xfrm>
          <a:off x="3366655" y="1946256"/>
          <a:ext cx="8201890" cy="420624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5899052">
                  <a:extLst>
                    <a:ext uri="{9D8B030D-6E8A-4147-A177-3AD203B41FA5}">
                      <a16:colId xmlns:a16="http://schemas.microsoft.com/office/drawing/2014/main" val="1016024147"/>
                    </a:ext>
                  </a:extLst>
                </a:gridCol>
                <a:gridCol w="2302838">
                  <a:extLst>
                    <a:ext uri="{9D8B030D-6E8A-4147-A177-3AD203B41FA5}">
                      <a16:colId xmlns:a16="http://schemas.microsoft.com/office/drawing/2014/main" val="8799906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4000" dirty="0">
                          <a:solidFill>
                            <a:schemeClr val="tx1"/>
                          </a:solidFill>
                        </a:rPr>
                        <a:t>العلوم</a:t>
                      </a:r>
                      <a:endParaRPr lang="en-US" sz="400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1" dirty="0">
                          <a:solidFill>
                            <a:schemeClr val="tx1"/>
                          </a:solidFill>
                        </a:rPr>
                        <a:t>المادة</a:t>
                      </a:r>
                      <a:endParaRPr lang="en-US" sz="4000" b="1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888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000" dirty="0"/>
                        <a:t>الثاني الابتدائي</a:t>
                      </a:r>
                      <a:endParaRPr lang="en-US" sz="400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0" dirty="0">
                          <a:solidFill>
                            <a:schemeClr val="tx1"/>
                          </a:solidFill>
                        </a:rPr>
                        <a:t>الصف</a:t>
                      </a:r>
                      <a:endParaRPr lang="en-US" sz="4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410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000" dirty="0"/>
                        <a:t>السادسة (القُوى والطّاقة)</a:t>
                      </a:r>
                      <a:endParaRPr lang="en-US" sz="400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0" dirty="0">
                          <a:solidFill>
                            <a:schemeClr val="tx1"/>
                          </a:solidFill>
                        </a:rPr>
                        <a:t>الوحدة</a:t>
                      </a:r>
                      <a:endParaRPr lang="en-US" sz="4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070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000" dirty="0"/>
                        <a:t>الحادي عشر (القوى)</a:t>
                      </a:r>
                      <a:endParaRPr 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0" dirty="0">
                          <a:solidFill>
                            <a:schemeClr val="tx1"/>
                          </a:solidFill>
                        </a:rPr>
                        <a:t>الفصل</a:t>
                      </a:r>
                      <a:endParaRPr lang="en-US" sz="4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270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000"/>
                        <a:t>المغناطيسات</a:t>
                      </a:r>
                      <a:endParaRPr lang="en-US" sz="4000" b="1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0" dirty="0">
                          <a:solidFill>
                            <a:schemeClr val="tx1"/>
                          </a:solidFill>
                        </a:rPr>
                        <a:t>الدرس الثاني</a:t>
                      </a:r>
                      <a:endParaRPr lang="en-US" sz="4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403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000"/>
                        <a:t>86</a:t>
                      </a:r>
                      <a:endParaRPr lang="en-US" sz="4000" b="1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0" dirty="0">
                          <a:solidFill>
                            <a:schemeClr val="tx1"/>
                          </a:solidFill>
                        </a:rPr>
                        <a:t>رقم الصفحة</a:t>
                      </a:r>
                      <a:endParaRPr lang="en-US" sz="40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5499726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44" y="3422067"/>
            <a:ext cx="2760418" cy="267020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2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91F184-834D-40D8-B9BC-2BC2F0F87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442830"/>
            <a:ext cx="6038850" cy="4953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4E0FC7A-0AE1-4338-9FAD-2EBE4AD316D5}"/>
              </a:ext>
            </a:extLst>
          </p:cNvPr>
          <p:cNvSpPr/>
          <p:nvPr/>
        </p:nvSpPr>
        <p:spPr>
          <a:xfrm>
            <a:off x="3438684" y="1985380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en-US" sz="4800" b="1">
                <a:solidFill>
                  <a:srgbClr val="00B050"/>
                </a:solidFill>
              </a:rPr>
              <a:t>√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FC107B-F84B-4DF3-859E-A75F027BE750}"/>
              </a:ext>
            </a:extLst>
          </p:cNvPr>
          <p:cNvSpPr/>
          <p:nvPr/>
        </p:nvSpPr>
        <p:spPr>
          <a:xfrm>
            <a:off x="4551867" y="3019050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en-US" sz="4800" b="1">
                <a:solidFill>
                  <a:srgbClr val="00B050"/>
                </a:solidFill>
              </a:rPr>
              <a:t>√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E97741-252C-4107-95BB-38459FEE2952}"/>
              </a:ext>
            </a:extLst>
          </p:cNvPr>
          <p:cNvSpPr/>
          <p:nvPr/>
        </p:nvSpPr>
        <p:spPr>
          <a:xfrm>
            <a:off x="4701908" y="4212214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en-US" sz="4800" b="1">
                <a:solidFill>
                  <a:srgbClr val="00B050"/>
                </a:solidFill>
              </a:rPr>
              <a:t>√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8E8CD5-193E-40F1-ABB7-26F52405B916}"/>
              </a:ext>
            </a:extLst>
          </p:cNvPr>
          <p:cNvSpPr/>
          <p:nvPr/>
        </p:nvSpPr>
        <p:spPr>
          <a:xfrm>
            <a:off x="3438684" y="5351432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en-US" sz="4800" b="1">
                <a:solidFill>
                  <a:srgbClr val="00B050"/>
                </a:solidFill>
              </a:rPr>
              <a:t>√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1C5DFCC-B2B9-42DD-8439-5E7B4F5416AA}"/>
              </a:ext>
            </a:extLst>
          </p:cNvPr>
          <p:cNvSpPr txBox="1">
            <a:spLocks/>
          </p:cNvSpPr>
          <p:nvPr/>
        </p:nvSpPr>
        <p:spPr>
          <a:xfrm>
            <a:off x="2052159" y="136101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+mn-cs"/>
              </a:rPr>
              <a:t>ماذا تفعل المغناطيسات؟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33B45F-431A-4A8E-A27A-150A5D9BC8D1}"/>
              </a:ext>
            </a:extLst>
          </p:cNvPr>
          <p:cNvSpPr/>
          <p:nvPr/>
        </p:nvSpPr>
        <p:spPr>
          <a:xfrm>
            <a:off x="1366060" y="738642"/>
            <a:ext cx="9750726" cy="66535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2400" b="1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الأوّل: </a:t>
            </a:r>
            <a:r>
              <a:rPr lang="ar-BH" sz="2400" b="1">
                <a:solidFill>
                  <a:srgbClr val="002060"/>
                </a:solidFill>
                <a:latin typeface="Arabic Typesetting" panose="03020402040406030203" pitchFamily="66" charset="-78"/>
              </a:rPr>
              <a:t>التَّوصُّلُ إلى أَنَّ المِغْناطيساتَ تَجْذِبُ بَعْضَ الموادِّ وَلا تَجْذبُ أُخْرى.</a:t>
            </a:r>
          </a:p>
        </p:txBody>
      </p:sp>
    </p:spTree>
    <p:extLst>
      <p:ext uri="{BB962C8B-B14F-4D97-AF65-F5344CB8AC3E}">
        <p14:creationId xmlns:p14="http://schemas.microsoft.com/office/powerpoint/2010/main" val="10610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2866442" y="1989256"/>
            <a:ext cx="6749962" cy="1411571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ar-EG" sz="3200" b="1" dirty="0">
              <a:ln>
                <a:solidFill>
                  <a:schemeClr val="tx1"/>
                </a:solidFill>
              </a:ln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ar-EG" sz="3200" b="1" dirty="0">
              <a:ln>
                <a:solidFill>
                  <a:schemeClr val="tx1"/>
                </a:solidFill>
              </a:ln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ar-EG" sz="3200" b="1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+mj-cs"/>
            </a:endParaRPr>
          </a:p>
          <a:p>
            <a:pPr algn="ctr"/>
            <a:r>
              <a:rPr lang="ar-EG" sz="32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+mj-cs"/>
              </a:rPr>
              <a:t>هَلْ سَيَجْذِبُ الْمِغْناطيسُ أَوْراقَ الدّفْتَرِ؟ وَلِماذا؟</a:t>
            </a:r>
          </a:p>
          <a:p>
            <a:pPr algn="ctr"/>
            <a:r>
              <a:rPr lang="ar-EG" sz="3200" b="1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+mj-cs"/>
              </a:rPr>
              <a:t>.......................................................</a:t>
            </a:r>
          </a:p>
          <a:p>
            <a:pPr algn="ctr"/>
            <a:endParaRPr lang="ar-EG" sz="32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ar-EG" sz="5400" b="1" dirty="0">
              <a:solidFill>
                <a:schemeClr val="accent6">
                  <a:lumMod val="50000"/>
                </a:schemeClr>
              </a:solidFill>
              <a:cs typeface="Traditional Arabic" panose="02020603050405020304" pitchFamily="18" charset="-78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AE6983F-D1C0-40B7-B571-153DF6DF38A0}"/>
              </a:ext>
            </a:extLst>
          </p:cNvPr>
          <p:cNvSpPr txBox="1">
            <a:spLocks/>
          </p:cNvSpPr>
          <p:nvPr/>
        </p:nvSpPr>
        <p:spPr>
          <a:xfrm>
            <a:off x="2052159" y="136101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+mn-cs"/>
              </a:rPr>
              <a:t>ماذا تفعل المغناطيسات؟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B39D46-CF04-4022-A01A-20965771F722}"/>
              </a:ext>
            </a:extLst>
          </p:cNvPr>
          <p:cNvSpPr/>
          <p:nvPr/>
        </p:nvSpPr>
        <p:spPr>
          <a:xfrm>
            <a:off x="1366060" y="738642"/>
            <a:ext cx="9750726" cy="66535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2400" b="1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الأوّل: </a:t>
            </a:r>
            <a:r>
              <a:rPr lang="ar-BH" sz="2400" b="1">
                <a:solidFill>
                  <a:srgbClr val="002060"/>
                </a:solidFill>
                <a:latin typeface="Arabic Typesetting" panose="03020402040406030203" pitchFamily="66" charset="-78"/>
              </a:rPr>
              <a:t>التَّوصُّلُ إلى أَنَّ المِغْناطيساتَ تَجْذِبُ بَعْضَ الموادِّ وَلا تَجْذبُ أُخْرى.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498959-A141-4B9D-B9CE-808D7AA235A2}"/>
              </a:ext>
            </a:extLst>
          </p:cNvPr>
          <p:cNvSpPr txBox="1"/>
          <p:nvPr/>
        </p:nvSpPr>
        <p:spPr>
          <a:xfrm>
            <a:off x="1020417" y="3930672"/>
            <a:ext cx="101409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EG" sz="4000" b="1">
                <a:solidFill>
                  <a:srgbClr val="00B050"/>
                </a:solidFill>
              </a:rPr>
              <a:t>لا، لَنْ يَجْذِبَ الْمِغْناطيسُ أَوْراقَ الدَّفْتَرِ لِأنَّها لَيْسَتْ مِنَ الْحَديدِ.</a:t>
            </a:r>
            <a:endParaRPr lang="en-US" sz="4000" b="1">
              <a:solidFill>
                <a:srgbClr val="00B050"/>
              </a:solidFill>
            </a:endParaRPr>
          </a:p>
        </p:txBody>
      </p:sp>
      <p:pic>
        <p:nvPicPr>
          <p:cNvPr id="4" name="ش١١">
            <a:hlinkClick r:id="" action="ppaction://media"/>
            <a:extLst>
              <a:ext uri="{FF2B5EF4-FFF2-40B4-BE49-F238E27FC236}">
                <a16:creationId xmlns:a16="http://schemas.microsoft.com/office/drawing/2014/main" id="{5DA0BB59-1D55-40B8-B9BC-97B3669603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8850" y="5319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6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8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7" grpId="0"/>
      <p:bldP spid="18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BB95F54-54E5-479C-B579-3029752A8494}"/>
              </a:ext>
            </a:extLst>
          </p:cNvPr>
          <p:cNvSpPr txBox="1">
            <a:spLocks/>
          </p:cNvSpPr>
          <p:nvPr/>
        </p:nvSpPr>
        <p:spPr>
          <a:xfrm>
            <a:off x="3336978" y="153051"/>
            <a:ext cx="4997003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المِغْناطيساتُ 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 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D73687-D915-495A-9F06-99BB6C459219}"/>
              </a:ext>
            </a:extLst>
          </p:cNvPr>
          <p:cNvSpPr/>
          <p:nvPr/>
        </p:nvSpPr>
        <p:spPr>
          <a:xfrm>
            <a:off x="2134278" y="687905"/>
            <a:ext cx="6785113" cy="733108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الثّاني: </a:t>
            </a:r>
            <a:r>
              <a:rPr lang="ar-BH" sz="24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تحْديدُ قُطْبَيِّ المِغْناطيسِ.</a:t>
            </a:r>
          </a:p>
        </p:txBody>
      </p: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8577330" y="1160822"/>
            <a:ext cx="3363599" cy="1275732"/>
            <a:chOff x="4429124" y="285728"/>
            <a:chExt cx="4214842" cy="1581160"/>
          </a:xfrm>
        </p:grpSpPr>
        <p:grpSp>
          <p:nvGrpSpPr>
            <p:cNvPr id="12" name="Group 7"/>
            <p:cNvGrpSpPr>
              <a:grpSpLocks/>
            </p:cNvGrpSpPr>
            <p:nvPr/>
          </p:nvGrpSpPr>
          <p:grpSpPr bwMode="auto">
            <a:xfrm>
              <a:off x="4429124" y="285728"/>
              <a:ext cx="4214842" cy="1581160"/>
              <a:chOff x="4643438" y="357166"/>
              <a:chExt cx="4214842" cy="1581160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4643438" y="357166"/>
                <a:ext cx="3429024" cy="1571635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3200" b="1"/>
                  <a:t>نشاط حواري</a:t>
                </a: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5429256" y="366691"/>
                <a:ext cx="3429024" cy="1571635"/>
              </a:xfrm>
              <a:prstGeom prst="ellipse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3200" b="1"/>
                  <a:t>نشاط حواري</a:t>
                </a: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5000628" y="357166"/>
                <a:ext cx="3429024" cy="1571635"/>
              </a:xfrm>
              <a:prstGeom prst="ellipse">
                <a:avLst/>
              </a:prstGeom>
              <a:solidFill>
                <a:srgbClr val="FF006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200" b="1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5214942" y="627387"/>
              <a:ext cx="2643206" cy="831002"/>
            </a:xfrm>
            <a:prstGeom prst="rect">
              <a:avLst/>
            </a:prstGeom>
            <a:solidFill>
              <a:schemeClr val="bg1"/>
            </a:solidFill>
          </p:spPr>
          <p:txBody>
            <a:bodyPr rtlCol="1"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Traditional Arabic" pitchFamily="2" charset="-78"/>
                </a:rPr>
                <a:t>ما القطبان؟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8119557" y="2604671"/>
            <a:ext cx="3821372" cy="3612084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Low" rtl="1">
              <a:buFont typeface="Arial" panose="020B0604020202020204" pitchFamily="34" charset="0"/>
              <a:buChar char="•"/>
            </a:pPr>
            <a:r>
              <a:rPr lang="ar-BH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لعلك لاحظتَ أنَّ </a:t>
            </a:r>
            <a:r>
              <a:rPr lang="ar-EG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طَرَفي طَرَ</a:t>
            </a:r>
            <a:r>
              <a:rPr lang="ar-BH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ف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َ</a:t>
            </a:r>
            <a:r>
              <a:rPr lang="ar-BH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يِّ</a:t>
            </a:r>
            <a:r>
              <a:rPr lang="ar-EG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الْمِغْناطيسِ يُسَم</a:t>
            </a:r>
            <a:r>
              <a:rPr lang="ar-BH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ّ</a:t>
            </a:r>
            <a:r>
              <a:rPr lang="ar-EG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َيانِ </a:t>
            </a:r>
            <a:r>
              <a:rPr lang="ar-EG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قُطْبَيُّ الْمِغْناطيسِ</a:t>
            </a:r>
            <a:r>
              <a:rPr lang="ar-EG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.</a:t>
            </a:r>
          </a:p>
          <a:p>
            <a:pPr marL="457200" indent="-457200" algn="justLow" rtl="1">
              <a:buFont typeface="Arial" panose="020B0604020202020204" pitchFamily="34" charset="0"/>
              <a:buChar char="•"/>
            </a:pPr>
            <a:r>
              <a:rPr lang="ar-EG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لِكُل</a:t>
            </a:r>
            <a:r>
              <a:rPr lang="ar-BH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ّ</a:t>
            </a:r>
            <a:r>
              <a:rPr lang="ar-EG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ِ مِغْناطيس قُطْبٌ </a:t>
            </a:r>
            <a:r>
              <a:rPr lang="ar-EG" sz="2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شَمالي</a:t>
            </a:r>
            <a:r>
              <a:rPr lang="ar-BH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ّ</a:t>
            </a:r>
            <a:r>
              <a:rPr lang="ar-EG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ٌ وَآخرَ </a:t>
            </a:r>
            <a:r>
              <a:rPr lang="ar-EG" sz="28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جَنوبِي</a:t>
            </a:r>
            <a:r>
              <a:rPr lang="ar-BH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ّ</a:t>
            </a:r>
            <a:r>
              <a:rPr lang="ar-EG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ٌ.</a:t>
            </a:r>
            <a:endParaRPr lang="ar-BH" sz="28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pPr marL="457200" indent="-457200" algn="justLow" rtl="1">
              <a:buFont typeface="Arial" panose="020B0604020202020204" pitchFamily="34" charset="0"/>
              <a:buChar char="•"/>
            </a:pPr>
            <a:r>
              <a:rPr lang="ar-EG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قُوَّة ال</a:t>
            </a:r>
            <a:r>
              <a:rPr lang="ar-BH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ت</a:t>
            </a:r>
            <a:r>
              <a:rPr lang="ar-EG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َّ</a:t>
            </a:r>
            <a:r>
              <a:rPr lang="ar-BH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ناف</a:t>
            </a:r>
            <a:r>
              <a:rPr lang="ar-EG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ُ</a:t>
            </a:r>
            <a:r>
              <a:rPr lang="ar-BH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ر</a:t>
            </a:r>
            <a:r>
              <a:rPr lang="ar-EG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ِ أَوِ ال</a:t>
            </a:r>
            <a:r>
              <a:rPr lang="ar-BH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تّ</a:t>
            </a:r>
            <a:r>
              <a:rPr lang="ar-EG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َ</a:t>
            </a:r>
            <a:r>
              <a:rPr lang="ar-BH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جاذ</a:t>
            </a:r>
            <a:r>
              <a:rPr lang="ar-EG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ُ</a:t>
            </a:r>
            <a:r>
              <a:rPr lang="ar-BH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ب</a:t>
            </a:r>
            <a:r>
              <a:rPr lang="ar-EG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ِ لِلمِغْناطيسِ تَكونُ أَكْبَرَ ما يُمْكِنُ عِنْدَ قُطْبَيْهِ.</a:t>
            </a:r>
          </a:p>
        </p:txBody>
      </p:sp>
      <p:pic>
        <p:nvPicPr>
          <p:cNvPr id="18" name="C__Users_abdod_OneDrive - Ministry of Education_subjects_فلاشات Science_خواص المغناطيس_ITG02_IN - Internet Explorer 2020-03-22 09-35-13">
            <a:hlinkClick r:id="" action="ppaction://media"/>
            <a:extLst>
              <a:ext uri="{FF2B5EF4-FFF2-40B4-BE49-F238E27FC236}">
                <a16:creationId xmlns:a16="http://schemas.microsoft.com/office/drawing/2014/main" id="{B5F7B6DE-782C-4076-BD49-18E12EF777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8484" t="12926" r="18830" b="10842"/>
          <a:stretch/>
        </p:blipFill>
        <p:spPr>
          <a:xfrm>
            <a:off x="476811" y="1717964"/>
            <a:ext cx="7062852" cy="4644564"/>
          </a:xfrm>
          <a:prstGeom prst="rect">
            <a:avLst/>
          </a:prstGeom>
        </p:spPr>
      </p:pic>
      <p:pic>
        <p:nvPicPr>
          <p:cNvPr id="4" name="ش١٢أ">
            <a:hlinkClick r:id="" action="ppaction://media"/>
            <a:extLst>
              <a:ext uri="{FF2B5EF4-FFF2-40B4-BE49-F238E27FC236}">
                <a16:creationId xmlns:a16="http://schemas.microsoft.com/office/drawing/2014/main" id="{CB548286-F0D9-4182-9FDA-C39EA0DD43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383105"/>
            <a:ext cx="609600" cy="609600"/>
          </a:xfrm>
          <a:prstGeom prst="rect">
            <a:avLst/>
          </a:prstGeom>
        </p:spPr>
      </p:pic>
      <p:pic>
        <p:nvPicPr>
          <p:cNvPr id="5" name="ش١٢ب">
            <a:hlinkClick r:id="" action="ppaction://media"/>
            <a:extLst>
              <a:ext uri="{FF2B5EF4-FFF2-40B4-BE49-F238E27FC236}">
                <a16:creationId xmlns:a16="http://schemas.microsoft.com/office/drawing/2014/main" id="{59CC2E79-0966-4751-AA47-5A2C566C435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02049" y="6051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9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8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317 - برنامج الويندوز المفتو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37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87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3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  <p:bldP spid="10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BB95F54-54E5-479C-B579-3029752A8494}"/>
              </a:ext>
            </a:extLst>
          </p:cNvPr>
          <p:cNvSpPr txBox="1">
            <a:spLocks/>
          </p:cNvSpPr>
          <p:nvPr/>
        </p:nvSpPr>
        <p:spPr>
          <a:xfrm>
            <a:off x="3309871" y="160940"/>
            <a:ext cx="4997003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المِغْناطيساتُ 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 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D73687-D915-495A-9F06-99BB6C459219}"/>
              </a:ext>
            </a:extLst>
          </p:cNvPr>
          <p:cNvSpPr/>
          <p:nvPr/>
        </p:nvSpPr>
        <p:spPr>
          <a:xfrm>
            <a:off x="3515932" y="763481"/>
            <a:ext cx="4393103" cy="66535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الثّاني: </a:t>
            </a:r>
            <a:r>
              <a:rPr lang="ar-BH" sz="2400" b="1">
                <a:solidFill>
                  <a:srgbClr val="002060"/>
                </a:solidFill>
                <a:latin typeface="Arabic Typesetting" panose="03020402040406030203" pitchFamily="66" charset="-78"/>
              </a:rPr>
              <a:t>تحْديدُ قُطْبَيِّ المِغْناطيسِ.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1666263" y="2323237"/>
            <a:ext cx="6768542" cy="1662046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تنْشأُ </a:t>
            </a:r>
            <a:r>
              <a:rPr lang="ar-BH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قُوةُ التّجاذُبِ 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ع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ن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ْ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دما ن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َ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ضع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ُ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الق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ُ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طب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َ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الش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َّ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مالي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َّ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ل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م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غ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ْ</a:t>
            </a:r>
            <a:r>
              <a:rPr lang="ar-EG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ناطيس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ٍ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ب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جان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ب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القط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ْ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ب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الج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َ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نوب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ي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ِّ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ل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م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غ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ْ</a:t>
            </a:r>
            <a:r>
              <a:rPr lang="ar-EG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ناطي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سٍ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آخ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َ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ر.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5806797-52D1-4819-A838-8BEC7EEBE1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4953" y="4833203"/>
            <a:ext cx="2143915" cy="8613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B46F6D-0848-47F2-88FA-13FE031053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80" y="4833203"/>
            <a:ext cx="2201341" cy="842252"/>
          </a:xfrm>
          <a:prstGeom prst="rect">
            <a:avLst/>
          </a:prstGeom>
        </p:spPr>
      </p:pic>
      <p:pic>
        <p:nvPicPr>
          <p:cNvPr id="2" name="ش١٣">
            <a:hlinkClick r:id="" action="ppaction://media"/>
            <a:extLst>
              <a:ext uri="{FF2B5EF4-FFF2-40B4-BE49-F238E27FC236}">
                <a16:creationId xmlns:a16="http://schemas.microsoft.com/office/drawing/2014/main" id="{19792863-DDE2-4757-8BB7-ECA662750A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58538" y="3843338"/>
            <a:ext cx="609600" cy="609600"/>
          </a:xfrm>
          <a:prstGeom prst="rect">
            <a:avLst/>
          </a:prstGeom>
        </p:spPr>
      </p:pic>
      <p:grpSp>
        <p:nvGrpSpPr>
          <p:cNvPr id="18" name="Group 11"/>
          <p:cNvGrpSpPr>
            <a:grpSpLocks/>
          </p:cNvGrpSpPr>
          <p:nvPr/>
        </p:nvGrpSpPr>
        <p:grpSpPr bwMode="auto">
          <a:xfrm>
            <a:off x="8577330" y="1160822"/>
            <a:ext cx="3363599" cy="1275732"/>
            <a:chOff x="4429124" y="285728"/>
            <a:chExt cx="4214842" cy="1581160"/>
          </a:xfrm>
        </p:grpSpPr>
        <p:grpSp>
          <p:nvGrpSpPr>
            <p:cNvPr id="21" name="Group 7"/>
            <p:cNvGrpSpPr>
              <a:grpSpLocks/>
            </p:cNvGrpSpPr>
            <p:nvPr/>
          </p:nvGrpSpPr>
          <p:grpSpPr bwMode="auto">
            <a:xfrm>
              <a:off x="4429124" y="285728"/>
              <a:ext cx="4214842" cy="1581160"/>
              <a:chOff x="4643438" y="357166"/>
              <a:chExt cx="4214842" cy="1581160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4643438" y="357166"/>
                <a:ext cx="3429024" cy="1571635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3200" b="1"/>
                  <a:t>نشاط حواري</a:t>
                </a: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5429256" y="366691"/>
                <a:ext cx="3429024" cy="1571635"/>
              </a:xfrm>
              <a:prstGeom prst="ellipse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3200" b="1"/>
                  <a:t>نشاط حواري</a:t>
                </a: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000628" y="357166"/>
                <a:ext cx="3429024" cy="1571635"/>
              </a:xfrm>
              <a:prstGeom prst="ellipse">
                <a:avLst/>
              </a:prstGeom>
              <a:solidFill>
                <a:srgbClr val="FF006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200" b="1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5214942" y="627387"/>
              <a:ext cx="2643206" cy="831002"/>
            </a:xfrm>
            <a:prstGeom prst="rect">
              <a:avLst/>
            </a:prstGeom>
            <a:solidFill>
              <a:schemeClr val="bg1"/>
            </a:solidFill>
          </p:spPr>
          <p:txBody>
            <a:bodyPr rtlCol="1"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Traditional Arabic" pitchFamily="2" charset="-78"/>
                </a:rPr>
                <a:t>ما القطبان؟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146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0.2556 -3.7037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3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33034 -0.0032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2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305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317 - برنامج الويندوز المفتو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BB95F54-54E5-479C-B579-3029752A8494}"/>
              </a:ext>
            </a:extLst>
          </p:cNvPr>
          <p:cNvSpPr txBox="1">
            <a:spLocks/>
          </p:cNvSpPr>
          <p:nvPr/>
        </p:nvSpPr>
        <p:spPr>
          <a:xfrm>
            <a:off x="3282161" y="202505"/>
            <a:ext cx="4997003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المِغْناطيساتُ 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D73687-D915-495A-9F06-99BB6C459219}"/>
              </a:ext>
            </a:extLst>
          </p:cNvPr>
          <p:cNvSpPr/>
          <p:nvPr/>
        </p:nvSpPr>
        <p:spPr>
          <a:xfrm>
            <a:off x="2721043" y="834615"/>
            <a:ext cx="5235108" cy="66535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الثّاني: </a:t>
            </a:r>
            <a:r>
              <a:rPr lang="ar-BH" sz="2400" b="1">
                <a:solidFill>
                  <a:srgbClr val="002060"/>
                </a:solidFill>
                <a:latin typeface="Arabic Typesetting" panose="03020402040406030203" pitchFamily="66" charset="-78"/>
              </a:rPr>
              <a:t>تحْديدُ قُطْبَيِّ المِغْناطيسِ.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9B471B9-5A29-433F-9DE4-858C927748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0798" y="4369654"/>
            <a:ext cx="2086532" cy="8760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4E41EFB-4505-4A56-8D1B-431761C18F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0167" y="4411982"/>
            <a:ext cx="1959110" cy="74860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253337" y="1704493"/>
            <a:ext cx="7352808" cy="2301819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/>
            <a:r>
              <a:rPr lang="ar-BH" sz="3200" b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* وَتنْشأُ </a:t>
            </a:r>
            <a:r>
              <a:rPr lang="ar-BH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قُوةُ التَّنافُرِ 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ع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ن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ْ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دما ن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َ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ضع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ُ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الق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ُ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طب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َ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الجَنوبِيَّ 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ل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م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غ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ْ</a:t>
            </a:r>
            <a:r>
              <a:rPr lang="ar-EG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ناطيس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ٍ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ب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جان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ب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القط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ْ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ب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الج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َ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نوب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ي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ِّ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ل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م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غ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ْ</a:t>
            </a:r>
            <a:r>
              <a:rPr lang="ar-EG" sz="32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ناطي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سٍ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آخ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َ</a:t>
            </a:r>
            <a:r>
              <a:rPr lang="ar-EG" sz="32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ر</a:t>
            </a:r>
            <a:r>
              <a:rPr lang="ar-EG" sz="3200" b="1" dirty="0" smtClean="0">
                <a:solidFill>
                  <a:srgbClr val="00B050"/>
                </a:solidFill>
                <a:latin typeface="Times New Roman" panose="02020603050405020304" pitchFamily="18" charset="0"/>
              </a:rPr>
              <a:t>.</a:t>
            </a:r>
            <a:endParaRPr lang="ar-EG" sz="32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pPr algn="justLow" rtl="1"/>
            <a:r>
              <a:rPr lang="ar-BH" sz="3200" b="1" dirty="0">
                <a:solidFill>
                  <a:srgbClr val="00B050"/>
                </a:solidFill>
              </a:rPr>
              <a:t>* وَيَحْدُثُ الشَّيْءُ نَفْسُهُ لوْ وَضَعْنا قُطْبَيْنِ شَمالِيِّيْنِ أَحدُاهُما مُقابِلَ </a:t>
            </a:r>
            <a:r>
              <a:rPr lang="ar-EG" sz="3200" b="1" dirty="0" err="1">
                <a:solidFill>
                  <a:srgbClr val="00B050"/>
                </a:solidFill>
              </a:rPr>
              <a:t>الآخ</a:t>
            </a:r>
            <a:r>
              <a:rPr lang="ar-BH" sz="3200" b="1" dirty="0">
                <a:solidFill>
                  <a:srgbClr val="00B050"/>
                </a:solidFill>
              </a:rPr>
              <a:t>َ</a:t>
            </a:r>
            <a:r>
              <a:rPr lang="ar-EG" sz="3200" b="1" dirty="0">
                <a:solidFill>
                  <a:srgbClr val="00B050"/>
                </a:solidFill>
              </a:rPr>
              <a:t>ر</a:t>
            </a:r>
            <a:r>
              <a:rPr lang="ar-BH" sz="3200" b="1" dirty="0">
                <a:solidFill>
                  <a:srgbClr val="00B050"/>
                </a:solidFill>
              </a:rPr>
              <a:t>ِ.               </a:t>
            </a:r>
            <a:endParaRPr lang="ar-EG" sz="3200" b="1" dirty="0">
              <a:solidFill>
                <a:srgbClr val="00B050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3F67EB6-DBD7-45F6-B94B-5FEB7A34AC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4509" y="5649488"/>
            <a:ext cx="2022821" cy="7486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269033F-82F8-49F5-986C-47FB611B8A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2022" y="5665416"/>
            <a:ext cx="1895399" cy="7326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84787" y="4485291"/>
            <a:ext cx="9076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2400" b="1">
                <a:solidFill>
                  <a:srgbClr val="FF0000"/>
                </a:solidFill>
                <a:cs typeface="Traditional Arabic" panose="02020603050405020304" pitchFamily="18" charset="-78"/>
              </a:rPr>
              <a:t>قوّة تنافر</a:t>
            </a:r>
            <a:endParaRPr lang="ar-BH" sz="2400"/>
          </a:p>
        </p:txBody>
      </p:sp>
      <p:sp>
        <p:nvSpPr>
          <p:cNvPr id="25" name="Rectangle 24"/>
          <p:cNvSpPr/>
          <p:nvPr/>
        </p:nvSpPr>
        <p:spPr>
          <a:xfrm>
            <a:off x="4868823" y="5568074"/>
            <a:ext cx="9076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2400" b="1">
                <a:solidFill>
                  <a:srgbClr val="FF0000"/>
                </a:solidFill>
                <a:cs typeface="Traditional Arabic" panose="02020603050405020304" pitchFamily="18" charset="-78"/>
              </a:rPr>
              <a:t>قوّة تنافر</a:t>
            </a:r>
            <a:endParaRPr lang="ar-BH" sz="2400"/>
          </a:p>
        </p:txBody>
      </p:sp>
      <p:pic>
        <p:nvPicPr>
          <p:cNvPr id="4" name="ش١٤">
            <a:hlinkClick r:id="" action="ppaction://media"/>
            <a:extLst>
              <a:ext uri="{FF2B5EF4-FFF2-40B4-BE49-F238E27FC236}">
                <a16:creationId xmlns:a16="http://schemas.microsoft.com/office/drawing/2014/main" id="{B23EDFBF-EA46-44B3-92F1-F4E3FDC20E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01678" y="3384477"/>
            <a:ext cx="609600" cy="609600"/>
          </a:xfrm>
          <a:prstGeom prst="rect">
            <a:avLst/>
          </a:prstGeom>
        </p:spPr>
      </p:pic>
      <p:grpSp>
        <p:nvGrpSpPr>
          <p:cNvPr id="18" name="Group 11"/>
          <p:cNvGrpSpPr>
            <a:grpSpLocks/>
          </p:cNvGrpSpPr>
          <p:nvPr/>
        </p:nvGrpSpPr>
        <p:grpSpPr bwMode="auto">
          <a:xfrm>
            <a:off x="8577330" y="1160822"/>
            <a:ext cx="3363599" cy="1275732"/>
            <a:chOff x="4429124" y="285728"/>
            <a:chExt cx="4214842" cy="1581160"/>
          </a:xfrm>
        </p:grpSpPr>
        <p:grpSp>
          <p:nvGrpSpPr>
            <p:cNvPr id="19" name="Group 7"/>
            <p:cNvGrpSpPr>
              <a:grpSpLocks/>
            </p:cNvGrpSpPr>
            <p:nvPr/>
          </p:nvGrpSpPr>
          <p:grpSpPr bwMode="auto">
            <a:xfrm>
              <a:off x="4429124" y="285728"/>
              <a:ext cx="4214842" cy="1581160"/>
              <a:chOff x="4643438" y="357166"/>
              <a:chExt cx="4214842" cy="1581160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4643438" y="357166"/>
                <a:ext cx="3429024" cy="1571635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3200" b="1"/>
                  <a:t>نشاط حواري</a:t>
                </a: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429256" y="366691"/>
                <a:ext cx="3429024" cy="1571635"/>
              </a:xfrm>
              <a:prstGeom prst="ellipse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ar-EG" sz="3200" b="1"/>
                  <a:t>نشاط حواري</a:t>
                </a: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000628" y="357166"/>
                <a:ext cx="3429024" cy="1571635"/>
              </a:xfrm>
              <a:prstGeom prst="ellipse">
                <a:avLst/>
              </a:prstGeom>
              <a:solidFill>
                <a:srgbClr val="FF006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rtl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EG" sz="3200" b="1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5214942" y="627387"/>
              <a:ext cx="2643206" cy="831002"/>
            </a:xfrm>
            <a:prstGeom prst="rect">
              <a:avLst/>
            </a:prstGeom>
            <a:solidFill>
              <a:schemeClr val="bg1"/>
            </a:solidFill>
          </p:spPr>
          <p:txBody>
            <a:bodyPr rtlCol="1"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EG" sz="4800" b="1" dirty="0">
                  <a:ln w="18415" cmpd="sng">
                    <a:solidFill>
                      <a:schemeClr val="tx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n-lt"/>
                  <a:cs typeface="Traditional Arabic" pitchFamily="2" charset="-78"/>
                </a:rPr>
                <a:t>ما القطبان؟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720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23 -0.00186 L -0.20117 0.0050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347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0.30469 0.0009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45 1.85185E-6 L -0.20117 -0.0002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38" y="-2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0.30222 -3.33333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29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4965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317 - برنامج الويندوز المفتو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0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ptagon 2"/>
          <p:cNvSpPr/>
          <p:nvPr/>
        </p:nvSpPr>
        <p:spPr>
          <a:xfrm>
            <a:off x="8758148" y="1270134"/>
            <a:ext cx="3000396" cy="1428760"/>
          </a:xfrm>
          <a:prstGeom prst="heptagon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5400000" scaled="1"/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EG" sz="8800" b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raditional Arabic" pitchFamily="2" charset="-78"/>
              </a:rPr>
              <a:t>حقيقة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D73687-D915-495A-9F06-99BB6C459219}"/>
              </a:ext>
            </a:extLst>
          </p:cNvPr>
          <p:cNvSpPr/>
          <p:nvPr/>
        </p:nvSpPr>
        <p:spPr>
          <a:xfrm>
            <a:off x="7909035" y="3429000"/>
            <a:ext cx="4134953" cy="2158866"/>
          </a:xfrm>
          <a:prstGeom prst="rect">
            <a:avLst/>
          </a:prstGeom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Low" rtl="1"/>
            <a:r>
              <a:rPr lang="ar-BH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شاهِدِ الفيديو  ولاحِظْ كَيْفَ تَخْتلِفُ المِغناطيساتُ في قُوَّتِها. </a:t>
            </a:r>
            <a:endParaRPr lang="ar-EG" sz="36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B5AB01A-6607-432D-A318-7B512AC1C764}"/>
              </a:ext>
            </a:extLst>
          </p:cNvPr>
          <p:cNvSpPr txBox="1">
            <a:spLocks/>
          </p:cNvSpPr>
          <p:nvPr/>
        </p:nvSpPr>
        <p:spPr>
          <a:xfrm>
            <a:off x="3309871" y="160940"/>
            <a:ext cx="4997003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المِغْناطيساتُ 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 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FFB263-D393-4FEE-AFF0-B3ABA516FDAD}"/>
              </a:ext>
            </a:extLst>
          </p:cNvPr>
          <p:cNvSpPr/>
          <p:nvPr/>
        </p:nvSpPr>
        <p:spPr>
          <a:xfrm>
            <a:off x="3309872" y="763481"/>
            <a:ext cx="4599164" cy="665350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الثّاني: </a:t>
            </a:r>
            <a:r>
              <a:rPr lang="ar-BH" sz="2400" b="1">
                <a:solidFill>
                  <a:srgbClr val="002060"/>
                </a:solidFill>
                <a:latin typeface="Arabic Typesetting" panose="03020402040406030203" pitchFamily="66" charset="-78"/>
              </a:rPr>
              <a:t>تحْديدُ قُطْبَيِّ المِغْناطيسِ.</a:t>
            </a:r>
          </a:p>
        </p:txBody>
      </p:sp>
      <p:pic>
        <p:nvPicPr>
          <p:cNvPr id="8" name="C__Users_abdod_OneDrive - Ministry of Education_subjects_فلاشات Science_خواص المغناطيس_ITG02_IN - Internet Explorer 2020-03-22 09-36-53">
            <a:hlinkClick r:id="" action="ppaction://media"/>
            <a:extLst>
              <a:ext uri="{FF2B5EF4-FFF2-40B4-BE49-F238E27FC236}">
                <a16:creationId xmlns:a16="http://schemas.microsoft.com/office/drawing/2014/main" id="{ACB63A32-A93E-4989-B6A8-FC4533878E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8192" t="12288" r="19009" b="11463"/>
          <a:stretch/>
        </p:blipFill>
        <p:spPr>
          <a:xfrm>
            <a:off x="554654" y="1442222"/>
            <a:ext cx="7302324" cy="4794479"/>
          </a:xfrm>
          <a:prstGeom prst="rect">
            <a:avLst/>
          </a:prstGeom>
        </p:spPr>
      </p:pic>
      <p:pic>
        <p:nvPicPr>
          <p:cNvPr id="5" name="ش١٥">
            <a:hlinkClick r:id="" action="ppaction://media"/>
            <a:extLst>
              <a:ext uri="{FF2B5EF4-FFF2-40B4-BE49-F238E27FC236}">
                <a16:creationId xmlns:a16="http://schemas.microsoft.com/office/drawing/2014/main" id="{DE0B4DF8-C5B6-4B2B-BAD1-B7D97524D5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25263" y="6138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1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9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208 - تعجب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7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10546-A8D3-4CE8-B84C-67BC92BC3D96}"/>
              </a:ext>
            </a:extLst>
          </p:cNvPr>
          <p:cNvSpPr txBox="1">
            <a:spLocks/>
          </p:cNvSpPr>
          <p:nvPr/>
        </p:nvSpPr>
        <p:spPr>
          <a:xfrm>
            <a:off x="1527452" y="365125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المِغْناطيساتُ 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5F842E-4FFB-4D6F-9C13-430F74EF4FFE}"/>
              </a:ext>
            </a:extLst>
          </p:cNvPr>
          <p:cNvSpPr/>
          <p:nvPr/>
        </p:nvSpPr>
        <p:spPr>
          <a:xfrm>
            <a:off x="1380943" y="998137"/>
            <a:ext cx="9752203" cy="66535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8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2800" b="1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الثّالث: </a:t>
            </a:r>
            <a:r>
              <a:rPr lang="ar-BH" sz="28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ملاحَظَةُ قُوى التَّجاذُبِ وَالتَّنافُرِ بَيْنَ الأقْطابِ المِغناطيسيَّةِ.</a:t>
            </a:r>
            <a:endParaRPr lang="ar-BH" sz="2400" b="1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0478A1A-EE5B-4A06-829E-72F0387CAD89}"/>
              </a:ext>
            </a:extLst>
          </p:cNvPr>
          <p:cNvSpPr/>
          <p:nvPr/>
        </p:nvSpPr>
        <p:spPr>
          <a:xfrm>
            <a:off x="9388251" y="2092814"/>
            <a:ext cx="2442693" cy="943179"/>
          </a:xfrm>
          <a:prstGeom prst="ellipse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نشاط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112144-966C-4749-9B3C-7C39D294EA9A}"/>
              </a:ext>
            </a:extLst>
          </p:cNvPr>
          <p:cNvSpPr/>
          <p:nvPr/>
        </p:nvSpPr>
        <p:spPr>
          <a:xfrm>
            <a:off x="424607" y="1870364"/>
            <a:ext cx="8963644" cy="1318079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BH" sz="40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وَالآنَ، كَيْفَ أُمَيِّزُ بَيْنَ أَقْطابِ الْمِغْناطيسِ الْمُتشابِهةِ وَالْمُخْتلِفةِ؟</a:t>
            </a:r>
            <a:endParaRPr lang="ar-EG" sz="40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798ED2-1F6E-4903-9D79-FD460CFB42B4}"/>
              </a:ext>
            </a:extLst>
          </p:cNvPr>
          <p:cNvSpPr/>
          <p:nvPr/>
        </p:nvSpPr>
        <p:spPr>
          <a:xfrm>
            <a:off x="9649560" y="3822008"/>
            <a:ext cx="1931378" cy="374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D9F638-52EE-4C8E-A4DF-2A7861C6FEFB}"/>
              </a:ext>
            </a:extLst>
          </p:cNvPr>
          <p:cNvSpPr/>
          <p:nvPr/>
        </p:nvSpPr>
        <p:spPr>
          <a:xfrm>
            <a:off x="793128" y="3822008"/>
            <a:ext cx="1931378" cy="374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9A9F0A-CD10-4570-8711-35004B4CC188}"/>
              </a:ext>
            </a:extLst>
          </p:cNvPr>
          <p:cNvSpPr/>
          <p:nvPr/>
        </p:nvSpPr>
        <p:spPr>
          <a:xfrm>
            <a:off x="554182" y="4982777"/>
            <a:ext cx="10389590" cy="1057805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إ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ذا اق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رب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المغناطيسان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ُ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ن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ب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ع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ض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ه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ما ال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ع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ض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ُ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د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ل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َّ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ذل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ك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ع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EG" sz="3200" b="1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لى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أ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ن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َّ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الق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ُ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ط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بي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ن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ُ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خ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تل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فان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ِ.</a:t>
            </a:r>
            <a:endParaRPr lang="ar-EG" sz="3200" b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ش١٦أ">
            <a:hlinkClick r:id="" action="ppaction://media"/>
            <a:extLst>
              <a:ext uri="{FF2B5EF4-FFF2-40B4-BE49-F238E27FC236}">
                <a16:creationId xmlns:a16="http://schemas.microsoft.com/office/drawing/2014/main" id="{14C12632-14C0-440A-9AB1-9C1B93F239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25263" y="1566863"/>
            <a:ext cx="609600" cy="609600"/>
          </a:xfrm>
          <a:prstGeom prst="rect">
            <a:avLst/>
          </a:prstGeom>
        </p:spPr>
      </p:pic>
      <p:pic>
        <p:nvPicPr>
          <p:cNvPr id="5" name="ش١٦ب">
            <a:hlinkClick r:id="" action="ppaction://media"/>
            <a:extLst>
              <a:ext uri="{FF2B5EF4-FFF2-40B4-BE49-F238E27FC236}">
                <a16:creationId xmlns:a16="http://schemas.microsoft.com/office/drawing/2014/main" id="{BE710E00-7C1A-44D2-82DA-94AEC0C611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3747" y="5849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3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0.25273 0.0041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43" y="20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0.25651 0.0053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26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8" grpId="0" animBg="1"/>
      <p:bldP spid="7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72AE65C-35FB-412B-996D-863960CE70A4}"/>
              </a:ext>
            </a:extLst>
          </p:cNvPr>
          <p:cNvSpPr txBox="1">
            <a:spLocks/>
          </p:cNvSpPr>
          <p:nvPr/>
        </p:nvSpPr>
        <p:spPr>
          <a:xfrm>
            <a:off x="1527452" y="365125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المِغْناطيساتُ 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87708-5389-4FE6-B943-76154CAF9851}"/>
              </a:ext>
            </a:extLst>
          </p:cNvPr>
          <p:cNvSpPr/>
          <p:nvPr/>
        </p:nvSpPr>
        <p:spPr>
          <a:xfrm>
            <a:off x="840616" y="967666"/>
            <a:ext cx="9752203" cy="66535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8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2800" b="1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الثّالث: </a:t>
            </a:r>
            <a:r>
              <a:rPr lang="ar-BH" sz="28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ملاحَظَةُ قُوى التَّجاذُبِ وَالتَّنافُرِ بَيْنَ الأقْطابِ المِغناطيسيَّةِ.</a:t>
            </a:r>
            <a:endParaRPr lang="ar-BH" sz="2400" b="1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EA4852-4AB6-467F-B7A9-47DE0315467C}"/>
              </a:ext>
            </a:extLst>
          </p:cNvPr>
          <p:cNvSpPr/>
          <p:nvPr/>
        </p:nvSpPr>
        <p:spPr>
          <a:xfrm>
            <a:off x="6293447" y="2878111"/>
            <a:ext cx="1931378" cy="374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D800B8-3926-458B-BCCC-AF7EA7958789}"/>
              </a:ext>
            </a:extLst>
          </p:cNvPr>
          <p:cNvSpPr/>
          <p:nvPr/>
        </p:nvSpPr>
        <p:spPr>
          <a:xfrm>
            <a:off x="3867539" y="2878111"/>
            <a:ext cx="1931378" cy="3747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A02D4D-EB2F-4DCB-977A-CA53F7EEE0EF}"/>
              </a:ext>
            </a:extLst>
          </p:cNvPr>
          <p:cNvSpPr/>
          <p:nvPr/>
        </p:nvSpPr>
        <p:spPr>
          <a:xfrm>
            <a:off x="457200" y="3906982"/>
            <a:ext cx="10443028" cy="12011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إ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ذا اب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ع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د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الم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غ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EG" sz="3200" b="1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ناطيسان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ُ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عَنْ 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ع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ض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ه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ما ال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ع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ض د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ل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َّ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ذل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ك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ع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EG" sz="3200" b="1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لى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أ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ن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َّ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الق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ُ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ط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بي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ن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م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ُ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تشاب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هان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ِ.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ش١٧">
            <a:hlinkClick r:id="" action="ppaction://media"/>
            <a:extLst>
              <a:ext uri="{FF2B5EF4-FFF2-40B4-BE49-F238E27FC236}">
                <a16:creationId xmlns:a16="http://schemas.microsoft.com/office/drawing/2014/main" id="{0516807D-99BA-4C0F-BA3A-1FA31FD7B2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6338" y="5295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1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21719 -0.0011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9" y="-6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22669 -0.0011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4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1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2" grpId="0" animBg="1"/>
      <p:bldP spid="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8461D3-49A6-4952-8AAC-01E9BED3A0F6}"/>
              </a:ext>
            </a:extLst>
          </p:cNvPr>
          <p:cNvSpPr/>
          <p:nvPr/>
        </p:nvSpPr>
        <p:spPr>
          <a:xfrm>
            <a:off x="2685784" y="735864"/>
            <a:ext cx="7017905" cy="665350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الرّابع: </a:t>
            </a:r>
            <a:r>
              <a:rPr lang="ar-BH" sz="2400" b="1">
                <a:solidFill>
                  <a:srgbClr val="002060"/>
                </a:solidFill>
                <a:latin typeface="Arabic Typesetting" panose="03020402040406030203" pitchFamily="66" charset="-78"/>
              </a:rPr>
              <a:t>التَّعرُّفُ على مَكانِ تَرَكُّزِ قُوَّةِ الْجذْبِ المِغْناطيسيِّ.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0410546-A8D3-4CE8-B84C-67BC92BC3D96}"/>
              </a:ext>
            </a:extLst>
          </p:cNvPr>
          <p:cNvSpPr txBox="1">
            <a:spLocks/>
          </p:cNvSpPr>
          <p:nvPr/>
        </p:nvSpPr>
        <p:spPr>
          <a:xfrm>
            <a:off x="3734870" y="133323"/>
            <a:ext cx="4919731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المِغْناطيساتُ 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pic>
        <p:nvPicPr>
          <p:cNvPr id="5" name="C__Users_abdod_OneDrive - Ministry of Education_subjects_فلاشات Science_خواص المغناطيس_ITG02_IN - Internet Explorer 2020-03-22 09-35-38">
            <a:hlinkClick r:id="" action="ppaction://media"/>
            <a:extLst>
              <a:ext uri="{FF2B5EF4-FFF2-40B4-BE49-F238E27FC236}">
                <a16:creationId xmlns:a16="http://schemas.microsoft.com/office/drawing/2014/main" id="{6A39A2B6-5E15-4B2B-8065-43D723AC91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17891" t="12203" r="19236" b="13068"/>
          <a:stretch/>
        </p:blipFill>
        <p:spPr>
          <a:xfrm>
            <a:off x="778356" y="1624051"/>
            <a:ext cx="7476865" cy="48056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CC449A-06D8-447F-9667-310F35F87B83}"/>
              </a:ext>
            </a:extLst>
          </p:cNvPr>
          <p:cNvSpPr txBox="1"/>
          <p:nvPr/>
        </p:nvSpPr>
        <p:spPr>
          <a:xfrm>
            <a:off x="8654601" y="1867016"/>
            <a:ext cx="3041804" cy="1384995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justLow" rtl="1"/>
            <a:r>
              <a:rPr lang="ar-EG" sz="2800" b="1">
                <a:solidFill>
                  <a:srgbClr val="0070C0"/>
                </a:solidFill>
              </a:rPr>
              <a:t>شاه</a:t>
            </a:r>
            <a:r>
              <a:rPr lang="ar-BH" sz="2800" b="1">
                <a:solidFill>
                  <a:srgbClr val="0070C0"/>
                </a:solidFill>
              </a:rPr>
              <a:t>ِ</a:t>
            </a:r>
            <a:r>
              <a:rPr lang="ar-EG" sz="2800" b="1">
                <a:solidFill>
                  <a:srgbClr val="0070C0"/>
                </a:solidFill>
              </a:rPr>
              <a:t>د</a:t>
            </a:r>
            <a:r>
              <a:rPr lang="ar-BH" sz="2800" b="1">
                <a:solidFill>
                  <a:srgbClr val="0070C0"/>
                </a:solidFill>
              </a:rPr>
              <a:t>ِ</a:t>
            </a:r>
            <a:r>
              <a:rPr lang="ar-EG" sz="2800" b="1">
                <a:solidFill>
                  <a:srgbClr val="0070C0"/>
                </a:solidFill>
              </a:rPr>
              <a:t> الفيديو  </a:t>
            </a:r>
            <a:r>
              <a:rPr lang="ar-BH" sz="2800" b="1">
                <a:solidFill>
                  <a:srgbClr val="0070C0"/>
                </a:solidFill>
              </a:rPr>
              <a:t>التّالي </a:t>
            </a:r>
            <a:r>
              <a:rPr lang="ar-EG" sz="2800" b="1">
                <a:solidFill>
                  <a:srgbClr val="0070C0"/>
                </a:solidFill>
              </a:rPr>
              <a:t> ث</a:t>
            </a:r>
            <a:r>
              <a:rPr lang="ar-BH" sz="2800" b="1">
                <a:solidFill>
                  <a:srgbClr val="0070C0"/>
                </a:solidFill>
              </a:rPr>
              <a:t>ُ</a:t>
            </a:r>
            <a:r>
              <a:rPr lang="ar-EG" sz="2800" b="1">
                <a:solidFill>
                  <a:srgbClr val="0070C0"/>
                </a:solidFill>
              </a:rPr>
              <a:t>م</a:t>
            </a:r>
            <a:r>
              <a:rPr lang="ar-BH" sz="2800" b="1">
                <a:solidFill>
                  <a:srgbClr val="0070C0"/>
                </a:solidFill>
              </a:rPr>
              <a:t>َّ</a:t>
            </a:r>
            <a:r>
              <a:rPr lang="ar-EG" sz="2800" b="1">
                <a:solidFill>
                  <a:srgbClr val="0070C0"/>
                </a:solidFill>
              </a:rPr>
              <a:t> اس</a:t>
            </a:r>
            <a:r>
              <a:rPr lang="ar-BH" sz="2800" b="1">
                <a:solidFill>
                  <a:srgbClr val="0070C0"/>
                </a:solidFill>
              </a:rPr>
              <a:t>ْ</a:t>
            </a:r>
            <a:r>
              <a:rPr lang="ar-EG" sz="2800" b="1">
                <a:solidFill>
                  <a:srgbClr val="0070C0"/>
                </a:solidFill>
              </a:rPr>
              <a:t>ت</a:t>
            </a:r>
            <a:r>
              <a:rPr lang="ar-BH" sz="2800" b="1">
                <a:solidFill>
                  <a:srgbClr val="0070C0"/>
                </a:solidFill>
              </a:rPr>
              <a:t>َ</a:t>
            </a:r>
            <a:r>
              <a:rPr lang="ar-EG" sz="2800" b="1">
                <a:solidFill>
                  <a:srgbClr val="0070C0"/>
                </a:solidFill>
              </a:rPr>
              <a:t>ن</a:t>
            </a:r>
            <a:r>
              <a:rPr lang="ar-BH" sz="2800" b="1">
                <a:solidFill>
                  <a:srgbClr val="0070C0"/>
                </a:solidFill>
              </a:rPr>
              <a:t>ْ</a:t>
            </a:r>
            <a:r>
              <a:rPr lang="ar-EG" sz="2800" b="1">
                <a:solidFill>
                  <a:srgbClr val="0070C0"/>
                </a:solidFill>
              </a:rPr>
              <a:t>ت</a:t>
            </a:r>
            <a:r>
              <a:rPr lang="ar-BH" sz="2800" b="1">
                <a:solidFill>
                  <a:srgbClr val="0070C0"/>
                </a:solidFill>
              </a:rPr>
              <a:t>ِ</a:t>
            </a:r>
            <a:r>
              <a:rPr lang="ar-EG" sz="2800" b="1">
                <a:solidFill>
                  <a:srgbClr val="0070C0"/>
                </a:solidFill>
              </a:rPr>
              <a:t>ج</a:t>
            </a:r>
            <a:r>
              <a:rPr lang="ar-BH" sz="2800" b="1">
                <a:solidFill>
                  <a:srgbClr val="0070C0"/>
                </a:solidFill>
              </a:rPr>
              <a:t>ْ</a:t>
            </a:r>
            <a:r>
              <a:rPr lang="ar-EG" sz="2800" b="1">
                <a:solidFill>
                  <a:srgbClr val="0070C0"/>
                </a:solidFill>
              </a:rPr>
              <a:t> أ</a:t>
            </a:r>
            <a:r>
              <a:rPr lang="ar-BH" sz="2800" b="1">
                <a:solidFill>
                  <a:srgbClr val="0070C0"/>
                </a:solidFill>
              </a:rPr>
              <a:t>َ</a:t>
            </a:r>
            <a:r>
              <a:rPr lang="ar-EG" sz="2800" b="1">
                <a:solidFill>
                  <a:srgbClr val="0070C0"/>
                </a:solidFill>
              </a:rPr>
              <a:t>ي</a:t>
            </a:r>
            <a:r>
              <a:rPr lang="ar-BH" sz="2800" b="1">
                <a:solidFill>
                  <a:srgbClr val="0070C0"/>
                </a:solidFill>
              </a:rPr>
              <a:t>ْ</a:t>
            </a:r>
            <a:r>
              <a:rPr lang="ar-EG" sz="2800" b="1">
                <a:solidFill>
                  <a:srgbClr val="0070C0"/>
                </a:solidFill>
              </a:rPr>
              <a:t>ن</a:t>
            </a:r>
            <a:r>
              <a:rPr lang="ar-BH" sz="2800" b="1">
                <a:solidFill>
                  <a:srgbClr val="0070C0"/>
                </a:solidFill>
              </a:rPr>
              <a:t>َ</a:t>
            </a:r>
            <a:r>
              <a:rPr lang="ar-EG" sz="2800" b="1">
                <a:solidFill>
                  <a:srgbClr val="0070C0"/>
                </a:solidFill>
              </a:rPr>
              <a:t> </a:t>
            </a:r>
            <a:r>
              <a:rPr lang="ar-EG" sz="2800" b="1" err="1">
                <a:solidFill>
                  <a:srgbClr val="0070C0"/>
                </a:solidFill>
              </a:rPr>
              <a:t>تت</a:t>
            </a:r>
            <a:r>
              <a:rPr lang="ar-BH" sz="2800" b="1">
                <a:solidFill>
                  <a:srgbClr val="0070C0"/>
                </a:solidFill>
              </a:rPr>
              <a:t>َ</a:t>
            </a:r>
            <a:r>
              <a:rPr lang="ar-EG" sz="2800" b="1">
                <a:solidFill>
                  <a:srgbClr val="0070C0"/>
                </a:solidFill>
              </a:rPr>
              <a:t>رك</a:t>
            </a:r>
            <a:r>
              <a:rPr lang="ar-BH" sz="2800" b="1">
                <a:solidFill>
                  <a:srgbClr val="0070C0"/>
                </a:solidFill>
              </a:rPr>
              <a:t>َّ</a:t>
            </a:r>
            <a:r>
              <a:rPr lang="ar-EG" sz="2800" b="1">
                <a:solidFill>
                  <a:srgbClr val="0070C0"/>
                </a:solidFill>
              </a:rPr>
              <a:t>ز</a:t>
            </a:r>
            <a:r>
              <a:rPr lang="ar-BH" sz="2800" b="1">
                <a:solidFill>
                  <a:srgbClr val="0070C0"/>
                </a:solidFill>
              </a:rPr>
              <a:t>ُ</a:t>
            </a:r>
            <a:r>
              <a:rPr lang="ar-EG" sz="2800" b="1">
                <a:solidFill>
                  <a:srgbClr val="0070C0"/>
                </a:solidFill>
              </a:rPr>
              <a:t> ق</a:t>
            </a:r>
            <a:r>
              <a:rPr lang="ar-BH" sz="2800" b="1">
                <a:solidFill>
                  <a:srgbClr val="0070C0"/>
                </a:solidFill>
              </a:rPr>
              <a:t>ُ</a:t>
            </a:r>
            <a:r>
              <a:rPr lang="ar-EG" sz="2800" b="1" err="1">
                <a:solidFill>
                  <a:srgbClr val="0070C0"/>
                </a:solidFill>
              </a:rPr>
              <a:t>وى</a:t>
            </a:r>
            <a:r>
              <a:rPr lang="ar-EG" sz="2800" b="1">
                <a:solidFill>
                  <a:srgbClr val="0070C0"/>
                </a:solidFill>
              </a:rPr>
              <a:t> ال</a:t>
            </a:r>
            <a:r>
              <a:rPr lang="ar-BH" sz="2800" b="1">
                <a:solidFill>
                  <a:srgbClr val="0070C0"/>
                </a:solidFill>
              </a:rPr>
              <a:t>ْ</a:t>
            </a:r>
            <a:r>
              <a:rPr lang="ar-EG" sz="2800" b="1">
                <a:solidFill>
                  <a:srgbClr val="0070C0"/>
                </a:solidFill>
              </a:rPr>
              <a:t>ج</a:t>
            </a:r>
            <a:r>
              <a:rPr lang="ar-BH" sz="2800" b="1">
                <a:solidFill>
                  <a:srgbClr val="0070C0"/>
                </a:solidFill>
              </a:rPr>
              <a:t>َ</a:t>
            </a:r>
            <a:r>
              <a:rPr lang="ar-EG" sz="2800" b="1">
                <a:solidFill>
                  <a:srgbClr val="0070C0"/>
                </a:solidFill>
              </a:rPr>
              <a:t>ذ</a:t>
            </a:r>
            <a:r>
              <a:rPr lang="ar-BH" sz="2800" b="1">
                <a:solidFill>
                  <a:srgbClr val="0070C0"/>
                </a:solidFill>
              </a:rPr>
              <a:t>ْ</a:t>
            </a:r>
            <a:r>
              <a:rPr lang="ar-EG" sz="2800" b="1">
                <a:solidFill>
                  <a:srgbClr val="0070C0"/>
                </a:solidFill>
              </a:rPr>
              <a:t>ب</a:t>
            </a:r>
            <a:r>
              <a:rPr lang="ar-BH" sz="2800" b="1">
                <a:solidFill>
                  <a:srgbClr val="0070C0"/>
                </a:solidFill>
              </a:rPr>
              <a:t>ِ</a:t>
            </a:r>
            <a:r>
              <a:rPr lang="ar-EG" sz="2800" b="1">
                <a:solidFill>
                  <a:srgbClr val="0070C0"/>
                </a:solidFill>
              </a:rPr>
              <a:t> الم</a:t>
            </a:r>
            <a:r>
              <a:rPr lang="ar-BH" sz="2800" b="1">
                <a:solidFill>
                  <a:srgbClr val="0070C0"/>
                </a:solidFill>
              </a:rPr>
              <a:t>ِ</a:t>
            </a:r>
            <a:r>
              <a:rPr lang="ar-EG" sz="2800" b="1">
                <a:solidFill>
                  <a:srgbClr val="0070C0"/>
                </a:solidFill>
              </a:rPr>
              <a:t>غ</a:t>
            </a:r>
            <a:r>
              <a:rPr lang="ar-BH" sz="2800" b="1">
                <a:solidFill>
                  <a:srgbClr val="0070C0"/>
                </a:solidFill>
              </a:rPr>
              <a:t>ْ</a:t>
            </a:r>
            <a:r>
              <a:rPr lang="ar-EG" sz="2800" b="1" err="1">
                <a:solidFill>
                  <a:srgbClr val="0070C0"/>
                </a:solidFill>
              </a:rPr>
              <a:t>ناطيسي</a:t>
            </a:r>
            <a:r>
              <a:rPr lang="ar-BH" sz="2800" b="1">
                <a:solidFill>
                  <a:srgbClr val="0070C0"/>
                </a:solidFill>
              </a:rPr>
              <a:t>ِّ.</a:t>
            </a:r>
            <a:r>
              <a:rPr lang="ar-EG" sz="2800" b="1">
                <a:solidFill>
                  <a:srgbClr val="0070C0"/>
                </a:solidFill>
              </a:rPr>
              <a:t> </a:t>
            </a:r>
            <a:endParaRPr lang="en-US" sz="2800" b="1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8C786B-2A47-48B4-AD3E-45C3A40477F3}"/>
              </a:ext>
            </a:extLst>
          </p:cNvPr>
          <p:cNvSpPr txBox="1"/>
          <p:nvPr/>
        </p:nvSpPr>
        <p:spPr>
          <a:xfrm>
            <a:off x="8486171" y="3717813"/>
            <a:ext cx="3378664" cy="2677656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justLow" rtl="1"/>
            <a:r>
              <a:rPr lang="ar-BH" sz="2800" b="1" dirty="0">
                <a:solidFill>
                  <a:srgbClr val="00B050"/>
                </a:solidFill>
              </a:rPr>
              <a:t>لَعَلَّكَ لاحَظْتَ </a:t>
            </a:r>
            <a:r>
              <a:rPr lang="ar-EG" sz="2800" b="1" dirty="0">
                <a:solidFill>
                  <a:srgbClr val="00B050"/>
                </a:solidFill>
              </a:rPr>
              <a:t>أ</a:t>
            </a:r>
            <a:r>
              <a:rPr lang="ar-BH" sz="2800" b="1" dirty="0">
                <a:solidFill>
                  <a:srgbClr val="00B050"/>
                </a:solidFill>
              </a:rPr>
              <a:t>َ</a:t>
            </a:r>
            <a:r>
              <a:rPr lang="ar-EG" sz="2800" b="1" dirty="0">
                <a:solidFill>
                  <a:srgbClr val="00B050"/>
                </a:solidFill>
              </a:rPr>
              <a:t>ن</a:t>
            </a:r>
            <a:r>
              <a:rPr lang="ar-BH" sz="2800" b="1" dirty="0">
                <a:solidFill>
                  <a:srgbClr val="00B050"/>
                </a:solidFill>
              </a:rPr>
              <a:t>َّ</a:t>
            </a:r>
            <a:r>
              <a:rPr lang="ar-EG" sz="2800" b="1" dirty="0">
                <a:solidFill>
                  <a:srgbClr val="00B050"/>
                </a:solidFill>
              </a:rPr>
              <a:t> م</a:t>
            </a:r>
            <a:r>
              <a:rPr lang="ar-BH" sz="2800" b="1" dirty="0">
                <a:solidFill>
                  <a:srgbClr val="00B050"/>
                </a:solidFill>
              </a:rPr>
              <a:t>ُ</a:t>
            </a:r>
            <a:r>
              <a:rPr lang="ar-EG" sz="2800" b="1" dirty="0">
                <a:solidFill>
                  <a:srgbClr val="00B050"/>
                </a:solidFill>
              </a:rPr>
              <a:t>ع</a:t>
            </a:r>
            <a:r>
              <a:rPr lang="ar-BH" sz="2800" b="1" dirty="0">
                <a:solidFill>
                  <a:srgbClr val="00B050"/>
                </a:solidFill>
              </a:rPr>
              <a:t>ْ</a:t>
            </a:r>
            <a:r>
              <a:rPr lang="ar-EG" sz="2800" b="1" dirty="0">
                <a:solidFill>
                  <a:srgbClr val="00B050"/>
                </a:solidFill>
              </a:rPr>
              <a:t>ظ</a:t>
            </a:r>
            <a:r>
              <a:rPr lang="ar-BH" sz="2800" b="1" dirty="0">
                <a:solidFill>
                  <a:srgbClr val="00B050"/>
                </a:solidFill>
              </a:rPr>
              <a:t>َ</a:t>
            </a:r>
            <a:r>
              <a:rPr lang="ar-EG" sz="2800" b="1" dirty="0">
                <a:solidFill>
                  <a:srgbClr val="00B050"/>
                </a:solidFill>
              </a:rPr>
              <a:t>م</a:t>
            </a:r>
            <a:r>
              <a:rPr lang="ar-BH" sz="2800" b="1" dirty="0">
                <a:solidFill>
                  <a:srgbClr val="00B050"/>
                </a:solidFill>
              </a:rPr>
              <a:t>َ</a:t>
            </a:r>
            <a:r>
              <a:rPr lang="ar-EG" sz="2800" b="1" dirty="0">
                <a:solidFill>
                  <a:srgbClr val="00B050"/>
                </a:solidFill>
              </a:rPr>
              <a:t> ب</a:t>
            </a:r>
            <a:r>
              <a:rPr lang="ar-BH" sz="2800" b="1" dirty="0">
                <a:solidFill>
                  <a:srgbClr val="00B050"/>
                </a:solidFill>
              </a:rPr>
              <a:t>ِ</a:t>
            </a:r>
            <a:r>
              <a:rPr lang="ar-EG" sz="2800" b="1" dirty="0">
                <a:solidFill>
                  <a:srgbClr val="00B050"/>
                </a:solidFill>
              </a:rPr>
              <a:t>راد</a:t>
            </a:r>
            <a:r>
              <a:rPr lang="ar-BH" sz="2800" b="1" dirty="0">
                <a:solidFill>
                  <a:srgbClr val="00B050"/>
                </a:solidFill>
              </a:rPr>
              <a:t>َ</a:t>
            </a:r>
            <a:r>
              <a:rPr lang="ar-EG" sz="2800" b="1" dirty="0">
                <a:solidFill>
                  <a:srgbClr val="00B050"/>
                </a:solidFill>
              </a:rPr>
              <a:t>ة</a:t>
            </a:r>
            <a:r>
              <a:rPr lang="ar-BH" sz="2800" b="1" dirty="0">
                <a:solidFill>
                  <a:srgbClr val="00B050"/>
                </a:solidFill>
              </a:rPr>
              <a:t>ِ</a:t>
            </a:r>
            <a:r>
              <a:rPr lang="ar-EG" sz="2800" b="1" dirty="0">
                <a:solidFill>
                  <a:srgbClr val="00B050"/>
                </a:solidFill>
              </a:rPr>
              <a:t> ال</a:t>
            </a:r>
            <a:r>
              <a:rPr lang="ar-BH" sz="2800" b="1" dirty="0">
                <a:solidFill>
                  <a:srgbClr val="00B050"/>
                </a:solidFill>
              </a:rPr>
              <a:t>ْ</a:t>
            </a:r>
            <a:r>
              <a:rPr lang="ar-EG" sz="2800" b="1" dirty="0">
                <a:solidFill>
                  <a:srgbClr val="00B050"/>
                </a:solidFill>
              </a:rPr>
              <a:t>حديد</a:t>
            </a:r>
            <a:r>
              <a:rPr lang="ar-BH" sz="2800" b="1" dirty="0">
                <a:solidFill>
                  <a:srgbClr val="00B050"/>
                </a:solidFill>
              </a:rPr>
              <a:t>ِ</a:t>
            </a:r>
            <a:r>
              <a:rPr lang="ar-EG" sz="2800" b="1" dirty="0">
                <a:solidFill>
                  <a:srgbClr val="00B050"/>
                </a:solidFill>
              </a:rPr>
              <a:t> ت</a:t>
            </a:r>
            <a:r>
              <a:rPr lang="ar-BH" sz="2800" b="1" dirty="0">
                <a:solidFill>
                  <a:srgbClr val="00B050"/>
                </a:solidFill>
              </a:rPr>
              <a:t>َ</a:t>
            </a:r>
            <a:r>
              <a:rPr lang="ar-EG" sz="2800" b="1" dirty="0">
                <a:solidFill>
                  <a:srgbClr val="00B050"/>
                </a:solidFill>
              </a:rPr>
              <a:t>رك</a:t>
            </a:r>
            <a:r>
              <a:rPr lang="ar-BH" sz="2800" b="1" dirty="0">
                <a:solidFill>
                  <a:srgbClr val="00B050"/>
                </a:solidFill>
              </a:rPr>
              <a:t>َّ</a:t>
            </a:r>
            <a:r>
              <a:rPr lang="ar-EG" sz="2800" b="1" dirty="0">
                <a:solidFill>
                  <a:srgbClr val="00B050"/>
                </a:solidFill>
              </a:rPr>
              <a:t>ز</a:t>
            </a:r>
            <a:r>
              <a:rPr lang="ar-BH" sz="2800" b="1" dirty="0">
                <a:solidFill>
                  <a:srgbClr val="00B050"/>
                </a:solidFill>
              </a:rPr>
              <a:t>َ</a:t>
            </a:r>
            <a:r>
              <a:rPr lang="ar-EG" sz="2800" b="1" dirty="0">
                <a:solidFill>
                  <a:srgbClr val="00B050"/>
                </a:solidFill>
              </a:rPr>
              <a:t>ت</a:t>
            </a:r>
            <a:r>
              <a:rPr lang="ar-BH" sz="2800" b="1" dirty="0">
                <a:solidFill>
                  <a:srgbClr val="00B050"/>
                </a:solidFill>
              </a:rPr>
              <a:t>ْ</a:t>
            </a:r>
            <a:r>
              <a:rPr lang="ar-EG" sz="2800" b="1" dirty="0">
                <a:solidFill>
                  <a:srgbClr val="00B050"/>
                </a:solidFill>
              </a:rPr>
              <a:t> ع</a:t>
            </a:r>
            <a:r>
              <a:rPr lang="ar-BH" sz="2800" b="1" dirty="0">
                <a:solidFill>
                  <a:srgbClr val="00B050"/>
                </a:solidFill>
              </a:rPr>
              <a:t>ِ</a:t>
            </a:r>
            <a:r>
              <a:rPr lang="ar-EG" sz="2800" b="1" dirty="0">
                <a:solidFill>
                  <a:srgbClr val="00B050"/>
                </a:solidFill>
              </a:rPr>
              <a:t>ن</a:t>
            </a:r>
            <a:r>
              <a:rPr lang="ar-BH" sz="2800" b="1" dirty="0">
                <a:solidFill>
                  <a:srgbClr val="00B050"/>
                </a:solidFill>
              </a:rPr>
              <a:t>ْدَ قُطْبَيِّ المِغْناطيسِ</a:t>
            </a:r>
            <a:r>
              <a:rPr lang="ar-EG" sz="2800" b="1" dirty="0">
                <a:solidFill>
                  <a:srgbClr val="00B050"/>
                </a:solidFill>
              </a:rPr>
              <a:t> الش</a:t>
            </a:r>
            <a:r>
              <a:rPr lang="ar-BH" sz="2800" b="1" dirty="0">
                <a:solidFill>
                  <a:srgbClr val="00B050"/>
                </a:solidFill>
              </a:rPr>
              <a:t>َّ</a:t>
            </a:r>
            <a:r>
              <a:rPr lang="ar-EG" sz="2800" b="1" dirty="0">
                <a:solidFill>
                  <a:srgbClr val="00B050"/>
                </a:solidFill>
              </a:rPr>
              <a:t>مال</a:t>
            </a:r>
            <a:r>
              <a:rPr lang="ar-BH" sz="2800" b="1" dirty="0">
                <a:solidFill>
                  <a:srgbClr val="00B050"/>
                </a:solidFill>
              </a:rPr>
              <a:t>ِ</a:t>
            </a:r>
            <a:r>
              <a:rPr lang="ar-EG" sz="2800" b="1" dirty="0">
                <a:solidFill>
                  <a:srgbClr val="00B050"/>
                </a:solidFill>
              </a:rPr>
              <a:t>ي</a:t>
            </a:r>
            <a:r>
              <a:rPr lang="ar-BH" sz="2800" b="1" dirty="0">
                <a:solidFill>
                  <a:srgbClr val="00B050"/>
                </a:solidFill>
              </a:rPr>
              <a:t>ِّ</a:t>
            </a:r>
            <a:r>
              <a:rPr lang="ar-EG" sz="2800" b="1" dirty="0">
                <a:solidFill>
                  <a:srgbClr val="00B050"/>
                </a:solidFill>
              </a:rPr>
              <a:t> و</a:t>
            </a:r>
            <a:r>
              <a:rPr lang="ar-BH" sz="2800" b="1" dirty="0">
                <a:solidFill>
                  <a:srgbClr val="00B050"/>
                </a:solidFill>
              </a:rPr>
              <a:t>َ</a:t>
            </a:r>
            <a:r>
              <a:rPr lang="ar-EG" sz="2800" b="1" dirty="0">
                <a:solidFill>
                  <a:srgbClr val="00B050"/>
                </a:solidFill>
              </a:rPr>
              <a:t>الج</a:t>
            </a:r>
            <a:r>
              <a:rPr lang="ar-BH" sz="2800" b="1" dirty="0">
                <a:solidFill>
                  <a:srgbClr val="00B050"/>
                </a:solidFill>
              </a:rPr>
              <a:t>َ</a:t>
            </a:r>
            <a:r>
              <a:rPr lang="ar-EG" sz="2800" b="1" dirty="0">
                <a:solidFill>
                  <a:srgbClr val="00B050"/>
                </a:solidFill>
              </a:rPr>
              <a:t>نوب</a:t>
            </a:r>
            <a:r>
              <a:rPr lang="ar-BH" sz="2800" b="1" dirty="0">
                <a:solidFill>
                  <a:srgbClr val="00B050"/>
                </a:solidFill>
              </a:rPr>
              <a:t>ِ</a:t>
            </a:r>
            <a:r>
              <a:rPr lang="ar-EG" sz="2800" b="1" dirty="0">
                <a:solidFill>
                  <a:srgbClr val="00B050"/>
                </a:solidFill>
              </a:rPr>
              <a:t>ي</a:t>
            </a:r>
            <a:r>
              <a:rPr lang="ar-BH" sz="2800" b="1" dirty="0">
                <a:solidFill>
                  <a:srgbClr val="00B050"/>
                </a:solidFill>
              </a:rPr>
              <a:t>ِّ، </a:t>
            </a:r>
            <a:r>
              <a:rPr lang="ar-EG" sz="2800" b="1" dirty="0">
                <a:solidFill>
                  <a:srgbClr val="00B050"/>
                </a:solidFill>
              </a:rPr>
              <a:t> م</a:t>
            </a:r>
            <a:r>
              <a:rPr lang="ar-BH" sz="2800" b="1" dirty="0">
                <a:solidFill>
                  <a:srgbClr val="00B050"/>
                </a:solidFill>
              </a:rPr>
              <a:t>ِ</a:t>
            </a:r>
            <a:r>
              <a:rPr lang="ar-EG" sz="2800" b="1" dirty="0">
                <a:solidFill>
                  <a:srgbClr val="00B050"/>
                </a:solidFill>
              </a:rPr>
              <a:t>م</a:t>
            </a:r>
            <a:r>
              <a:rPr lang="ar-BH" sz="2800" b="1" dirty="0">
                <a:solidFill>
                  <a:srgbClr val="00B050"/>
                </a:solidFill>
              </a:rPr>
              <a:t>ّ</a:t>
            </a:r>
            <a:r>
              <a:rPr lang="ar-EG" sz="2800" b="1" dirty="0">
                <a:solidFill>
                  <a:srgbClr val="00B050"/>
                </a:solidFill>
              </a:rPr>
              <a:t>ا ي</a:t>
            </a:r>
            <a:r>
              <a:rPr lang="ar-BH" sz="2800" b="1" dirty="0">
                <a:solidFill>
                  <a:srgbClr val="00B050"/>
                </a:solidFill>
              </a:rPr>
              <a:t>َ</a:t>
            </a:r>
            <a:r>
              <a:rPr lang="ar-EG" sz="2800" b="1" dirty="0">
                <a:solidFill>
                  <a:srgbClr val="00B050"/>
                </a:solidFill>
              </a:rPr>
              <a:t>د</a:t>
            </a:r>
            <a:r>
              <a:rPr lang="ar-BH" sz="2800" b="1" dirty="0">
                <a:solidFill>
                  <a:srgbClr val="00B050"/>
                </a:solidFill>
              </a:rPr>
              <a:t>ُ</a:t>
            </a:r>
            <a:r>
              <a:rPr lang="ar-EG" sz="2800" b="1" dirty="0">
                <a:solidFill>
                  <a:srgbClr val="00B050"/>
                </a:solidFill>
              </a:rPr>
              <a:t>ل</a:t>
            </a:r>
            <a:r>
              <a:rPr lang="ar-BH" sz="2800" b="1" dirty="0">
                <a:solidFill>
                  <a:srgbClr val="00B050"/>
                </a:solidFill>
              </a:rPr>
              <a:t>َّ</a:t>
            </a:r>
            <a:r>
              <a:rPr lang="ar-EG" sz="2800" b="1" dirty="0">
                <a:solidFill>
                  <a:srgbClr val="00B050"/>
                </a:solidFill>
              </a:rPr>
              <a:t> على ت</a:t>
            </a:r>
            <a:r>
              <a:rPr lang="ar-BH" sz="2800" b="1" dirty="0">
                <a:solidFill>
                  <a:srgbClr val="00B050"/>
                </a:solidFill>
              </a:rPr>
              <a:t>َ</a:t>
            </a:r>
            <a:r>
              <a:rPr lang="ar-EG" sz="2800" b="1" dirty="0">
                <a:solidFill>
                  <a:srgbClr val="00B050"/>
                </a:solidFill>
              </a:rPr>
              <a:t>ر</a:t>
            </a:r>
            <a:r>
              <a:rPr lang="ar-BH" sz="2800" b="1" dirty="0">
                <a:solidFill>
                  <a:srgbClr val="00B050"/>
                </a:solidFill>
              </a:rPr>
              <a:t>َ</a:t>
            </a:r>
            <a:r>
              <a:rPr lang="ar-EG" sz="2800" b="1" dirty="0">
                <a:solidFill>
                  <a:srgbClr val="00B050"/>
                </a:solidFill>
              </a:rPr>
              <a:t>ك</a:t>
            </a:r>
            <a:r>
              <a:rPr lang="ar-BH" sz="2800" b="1" dirty="0">
                <a:solidFill>
                  <a:srgbClr val="00B050"/>
                </a:solidFill>
              </a:rPr>
              <a:t>ُّ</a:t>
            </a:r>
            <a:r>
              <a:rPr lang="ar-EG" sz="2800" b="1" dirty="0">
                <a:solidFill>
                  <a:srgbClr val="00B050"/>
                </a:solidFill>
              </a:rPr>
              <a:t>ز</a:t>
            </a:r>
            <a:r>
              <a:rPr lang="ar-BH" sz="2800" b="1" dirty="0">
                <a:solidFill>
                  <a:srgbClr val="00B050"/>
                </a:solidFill>
              </a:rPr>
              <a:t>ِ</a:t>
            </a:r>
            <a:r>
              <a:rPr lang="ar-EG" sz="2800" b="1" dirty="0">
                <a:solidFill>
                  <a:srgbClr val="00B050"/>
                </a:solidFill>
              </a:rPr>
              <a:t> الق</a:t>
            </a:r>
            <a:r>
              <a:rPr lang="ar-BH" sz="2800" b="1" dirty="0">
                <a:solidFill>
                  <a:srgbClr val="00B050"/>
                </a:solidFill>
              </a:rPr>
              <a:t>ُ</a:t>
            </a:r>
            <a:r>
              <a:rPr lang="ar-EG" sz="2800" b="1" dirty="0" err="1">
                <a:solidFill>
                  <a:srgbClr val="00B050"/>
                </a:solidFill>
              </a:rPr>
              <a:t>وى</a:t>
            </a:r>
            <a:r>
              <a:rPr lang="ar-EG" sz="2800" b="1" dirty="0">
                <a:solidFill>
                  <a:srgbClr val="00B050"/>
                </a:solidFill>
              </a:rPr>
              <a:t> الم</a:t>
            </a:r>
            <a:r>
              <a:rPr lang="ar-BH" sz="2800" b="1" dirty="0">
                <a:solidFill>
                  <a:srgbClr val="00B050"/>
                </a:solidFill>
              </a:rPr>
              <a:t>ِ</a:t>
            </a:r>
            <a:r>
              <a:rPr lang="ar-EG" sz="2800" b="1" dirty="0">
                <a:solidFill>
                  <a:srgbClr val="00B050"/>
                </a:solidFill>
              </a:rPr>
              <a:t>غ</a:t>
            </a:r>
            <a:r>
              <a:rPr lang="ar-BH" sz="2800" b="1" dirty="0">
                <a:solidFill>
                  <a:srgbClr val="00B050"/>
                </a:solidFill>
              </a:rPr>
              <a:t>ْ</a:t>
            </a:r>
            <a:r>
              <a:rPr lang="ar-EG" sz="2800" b="1" dirty="0" err="1">
                <a:solidFill>
                  <a:srgbClr val="00B050"/>
                </a:solidFill>
              </a:rPr>
              <a:t>ناطيسي</a:t>
            </a:r>
            <a:r>
              <a:rPr lang="ar-BH" sz="2800" b="1" dirty="0">
                <a:solidFill>
                  <a:srgbClr val="00B050"/>
                </a:solidFill>
              </a:rPr>
              <a:t>َّ</a:t>
            </a:r>
            <a:r>
              <a:rPr lang="ar-EG" sz="2800" b="1" dirty="0">
                <a:solidFill>
                  <a:srgbClr val="00B050"/>
                </a:solidFill>
              </a:rPr>
              <a:t>ة</a:t>
            </a:r>
            <a:r>
              <a:rPr lang="ar-BH" sz="2800" b="1" dirty="0">
                <a:solidFill>
                  <a:srgbClr val="00B050"/>
                </a:solidFill>
              </a:rPr>
              <a:t>ِ</a:t>
            </a:r>
            <a:r>
              <a:rPr lang="ar-EG" sz="2800" b="1" dirty="0">
                <a:solidFill>
                  <a:srgbClr val="00B050"/>
                </a:solidFill>
              </a:rPr>
              <a:t> ع</a:t>
            </a:r>
            <a:r>
              <a:rPr lang="ar-BH" sz="2800" b="1" dirty="0">
                <a:solidFill>
                  <a:srgbClr val="00B050"/>
                </a:solidFill>
              </a:rPr>
              <a:t>ِ</a:t>
            </a:r>
            <a:r>
              <a:rPr lang="ar-EG" sz="2800" b="1" dirty="0">
                <a:solidFill>
                  <a:srgbClr val="00B050"/>
                </a:solidFill>
              </a:rPr>
              <a:t>ن</a:t>
            </a:r>
            <a:r>
              <a:rPr lang="ar-BH" sz="2800" b="1" dirty="0">
                <a:solidFill>
                  <a:srgbClr val="00B050"/>
                </a:solidFill>
              </a:rPr>
              <a:t>ْ</a:t>
            </a:r>
            <a:r>
              <a:rPr lang="ar-EG" sz="2800" b="1" dirty="0">
                <a:solidFill>
                  <a:srgbClr val="00B050"/>
                </a:solidFill>
              </a:rPr>
              <a:t>د</a:t>
            </a:r>
            <a:r>
              <a:rPr lang="ar-BH" sz="2800" b="1" dirty="0">
                <a:solidFill>
                  <a:srgbClr val="00B050"/>
                </a:solidFill>
              </a:rPr>
              <a:t>َ</a:t>
            </a:r>
            <a:r>
              <a:rPr lang="ar-EG" sz="2800" b="1" dirty="0">
                <a:solidFill>
                  <a:srgbClr val="00B050"/>
                </a:solidFill>
              </a:rPr>
              <a:t> الق</a:t>
            </a:r>
            <a:r>
              <a:rPr lang="ar-BH" sz="2800" b="1" dirty="0">
                <a:solidFill>
                  <a:srgbClr val="00B050"/>
                </a:solidFill>
              </a:rPr>
              <a:t>ُ</a:t>
            </a:r>
            <a:r>
              <a:rPr lang="ar-EG" sz="2800" b="1" dirty="0">
                <a:solidFill>
                  <a:srgbClr val="00B050"/>
                </a:solidFill>
              </a:rPr>
              <a:t>ط</a:t>
            </a:r>
            <a:r>
              <a:rPr lang="ar-BH" sz="2800" b="1" dirty="0">
                <a:solidFill>
                  <a:srgbClr val="00B050"/>
                </a:solidFill>
              </a:rPr>
              <a:t>ْ</a:t>
            </a:r>
            <a:r>
              <a:rPr lang="ar-EG" sz="2800" b="1" dirty="0">
                <a:solidFill>
                  <a:srgbClr val="00B050"/>
                </a:solidFill>
              </a:rPr>
              <a:t>ب</a:t>
            </a:r>
            <a:r>
              <a:rPr lang="ar-BH" sz="2800" b="1" dirty="0">
                <a:solidFill>
                  <a:srgbClr val="00B050"/>
                </a:solidFill>
              </a:rPr>
              <a:t>َ</a:t>
            </a:r>
            <a:r>
              <a:rPr lang="ar-EG" sz="2800" b="1" dirty="0">
                <a:solidFill>
                  <a:srgbClr val="00B050"/>
                </a:solidFill>
              </a:rPr>
              <a:t>ي</a:t>
            </a:r>
            <a:r>
              <a:rPr lang="ar-BH" sz="2800" b="1" dirty="0">
                <a:solidFill>
                  <a:srgbClr val="00B050"/>
                </a:solidFill>
              </a:rPr>
              <a:t>ْ</a:t>
            </a:r>
            <a:r>
              <a:rPr lang="ar-EG" sz="2800" b="1" dirty="0">
                <a:solidFill>
                  <a:srgbClr val="00B050"/>
                </a:solidFill>
              </a:rPr>
              <a:t>ن</a:t>
            </a:r>
            <a:r>
              <a:rPr lang="ar-BH" sz="2800" b="1" dirty="0">
                <a:solidFill>
                  <a:srgbClr val="00B050"/>
                </a:solidFill>
              </a:rPr>
              <a:t>ِ.</a:t>
            </a:r>
            <a:r>
              <a:rPr lang="ar-EG" sz="2800" b="1" dirty="0">
                <a:solidFill>
                  <a:srgbClr val="00B050"/>
                </a:solidFill>
              </a:rPr>
              <a:t>  </a:t>
            </a:r>
            <a:endParaRPr lang="en-US" sz="2800" b="1" dirty="0">
              <a:solidFill>
                <a:srgbClr val="00B050"/>
              </a:solidFill>
            </a:endParaRPr>
          </a:p>
        </p:txBody>
      </p:sp>
      <p:pic>
        <p:nvPicPr>
          <p:cNvPr id="8" name="ش١٨أ">
            <a:hlinkClick r:id="" action="ppaction://media"/>
            <a:extLst>
              <a:ext uri="{FF2B5EF4-FFF2-40B4-BE49-F238E27FC236}">
                <a16:creationId xmlns:a16="http://schemas.microsoft.com/office/drawing/2014/main" id="{4466A721-C1BB-430E-86BA-4291F35B60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1605" y="719715"/>
            <a:ext cx="609600" cy="609600"/>
          </a:xfrm>
          <a:prstGeom prst="rect">
            <a:avLst/>
          </a:prstGeom>
        </p:spPr>
      </p:pic>
      <p:pic>
        <p:nvPicPr>
          <p:cNvPr id="9" name="ش١٨ب">
            <a:hlinkClick r:id="" action="ppaction://media"/>
            <a:extLst>
              <a:ext uri="{FF2B5EF4-FFF2-40B4-BE49-F238E27FC236}">
                <a16:creationId xmlns:a16="http://schemas.microsoft.com/office/drawing/2014/main" id="{031F47FE-0D6D-4E98-9DB1-13316587CCD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5523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3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99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3" grpId="0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10546-A8D3-4CE8-B84C-67BC92BC3D96}"/>
              </a:ext>
            </a:extLst>
          </p:cNvPr>
          <p:cNvSpPr txBox="1">
            <a:spLocks/>
          </p:cNvSpPr>
          <p:nvPr/>
        </p:nvSpPr>
        <p:spPr>
          <a:xfrm>
            <a:off x="1037168" y="79627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المِغْناطيساتُ 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1526" t="12668" r="7481"/>
          <a:stretch/>
        </p:blipFill>
        <p:spPr>
          <a:xfrm>
            <a:off x="7714675" y="2694708"/>
            <a:ext cx="4375725" cy="225970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8461D3-49A6-4952-8AAC-01E9BED3A0F6}"/>
              </a:ext>
            </a:extLst>
          </p:cNvPr>
          <p:cNvSpPr/>
          <p:nvPr/>
        </p:nvSpPr>
        <p:spPr>
          <a:xfrm>
            <a:off x="2356834" y="519963"/>
            <a:ext cx="6695933" cy="665350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الرّابع: </a:t>
            </a:r>
            <a:r>
              <a:rPr lang="ar-BH" sz="2400" b="1">
                <a:solidFill>
                  <a:srgbClr val="002060"/>
                </a:solidFill>
                <a:latin typeface="Arabic Typesetting" panose="03020402040406030203" pitchFamily="66" charset="-78"/>
              </a:rPr>
              <a:t>التَّعرُّفُ على مَكانِ تَرَكُّزِ قُوَّةِ الْجذْبِ المِغْناطيسيِّ.</a:t>
            </a:r>
          </a:p>
        </p:txBody>
      </p:sp>
      <p:pic>
        <p:nvPicPr>
          <p:cNvPr id="11" name="C__Users_abdod_OneDrive - Ministry of Education_subjects_فلاشات Science_خواص المغناطيس_ITG02_IN - Internet Explorer 2020-03-22 09-37-36">
            <a:hlinkClick r:id="" action="ppaction://media"/>
            <a:extLst>
              <a:ext uri="{FF2B5EF4-FFF2-40B4-BE49-F238E27FC236}">
                <a16:creationId xmlns:a16="http://schemas.microsoft.com/office/drawing/2014/main" id="{8C6E3AA0-10A0-470A-91E5-B3DC315FF9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8105" t="11196" r="19096" b="12555"/>
          <a:stretch/>
        </p:blipFill>
        <p:spPr>
          <a:xfrm>
            <a:off x="252646" y="1311087"/>
            <a:ext cx="7656394" cy="5026950"/>
          </a:xfrm>
          <a:prstGeom prst="rect">
            <a:avLst/>
          </a:prstGeom>
        </p:spPr>
      </p:pic>
      <p:pic>
        <p:nvPicPr>
          <p:cNvPr id="5" name="ش 20">
            <a:hlinkClick r:id="" action="ppaction://media"/>
            <a:extLst>
              <a:ext uri="{FF2B5EF4-FFF2-40B4-BE49-F238E27FC236}">
                <a16:creationId xmlns:a16="http://schemas.microsoft.com/office/drawing/2014/main" id="{D6476A86-21D7-4E7D-9295-45D123F96D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56825" y="5753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0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3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7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70503-F352-4E52-BE5D-A90025B6BBD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7" t="20222" r="37391" b="18647"/>
          <a:stretch/>
        </p:blipFill>
        <p:spPr bwMode="auto">
          <a:xfrm>
            <a:off x="3574903" y="1482436"/>
            <a:ext cx="4377606" cy="50109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8910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38659" y="416336"/>
            <a:ext cx="40826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أ</a:t>
            </a:r>
            <a:r>
              <a:rPr lang="ar-BH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ُ</a:t>
            </a:r>
            <a:r>
              <a:rPr lang="ar-EG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فك</a:t>
            </a:r>
            <a:r>
              <a:rPr lang="ar-BH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ِّ</a:t>
            </a:r>
            <a:r>
              <a:rPr lang="ar-EG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ر</a:t>
            </a:r>
            <a:r>
              <a:rPr lang="ar-BH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ُ،</a:t>
            </a:r>
            <a:r>
              <a:rPr lang="ar-EG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و</a:t>
            </a:r>
            <a:r>
              <a:rPr lang="ar-BH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َ</a:t>
            </a:r>
            <a:r>
              <a:rPr lang="ar-EG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أ</a:t>
            </a:r>
            <a:r>
              <a:rPr lang="ar-BH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َ</a:t>
            </a:r>
            <a:r>
              <a:rPr lang="ar-EG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ت</a:t>
            </a:r>
            <a:r>
              <a:rPr lang="ar-BH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َ</a:t>
            </a:r>
            <a:r>
              <a:rPr lang="ar-EG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حد</a:t>
            </a:r>
            <a:r>
              <a:rPr lang="ar-BH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َّ</a:t>
            </a:r>
            <a:r>
              <a:rPr lang="ar-EG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ث</a:t>
            </a:r>
            <a:r>
              <a:rPr lang="ar-BH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ُ،</a:t>
            </a:r>
            <a:r>
              <a:rPr lang="ar-EG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و</a:t>
            </a:r>
            <a:r>
              <a:rPr lang="ar-BH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َ</a:t>
            </a:r>
            <a:r>
              <a:rPr lang="ar-EG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أ</a:t>
            </a:r>
            <a:r>
              <a:rPr lang="ar-BH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َ</a:t>
            </a:r>
            <a:r>
              <a:rPr lang="ar-EG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ك</a:t>
            </a:r>
            <a:r>
              <a:rPr lang="ar-BH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ْ</a:t>
            </a:r>
            <a:r>
              <a:rPr lang="ar-EG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ت</a:t>
            </a:r>
            <a:r>
              <a:rPr lang="ar-BH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ُ</a:t>
            </a:r>
            <a:r>
              <a:rPr lang="ar-EG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ب</a:t>
            </a:r>
            <a:r>
              <a:rPr lang="ar-BH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ُ</a:t>
            </a:r>
            <a:endParaRPr lang="ar-EG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81891" y="1918139"/>
            <a:ext cx="900466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ar-EG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مُشْكِلَةٌ وَحَلٌّ</a:t>
            </a:r>
            <a:r>
              <a:rPr lang="ar-B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ar-EG" sz="3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مِغْناطِيسَانِ </a:t>
            </a:r>
            <a:r>
              <a:rPr lang="ar-EG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يَتَنَافَرانِ، كَيْفَ أَجْعَلُهُمَا يَتَجاذَبانِ؟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231919" y="3112165"/>
            <a:ext cx="53546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ar-BH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+mn-cs"/>
              </a:rPr>
              <a:t>أَعْكِسُ </a:t>
            </a:r>
            <a:r>
              <a:rPr lang="ar-BH" sz="2800" b="1" dirty="0">
                <a:solidFill>
                  <a:srgbClr val="00B050"/>
                </a:solidFill>
                <a:latin typeface="Times New Roman" panose="02020603050405020304" pitchFamily="18" charset="0"/>
                <a:cs typeface="+mn-cs"/>
              </a:rPr>
              <a:t>اتِّجاهَ أَحَدِهِما. </a:t>
            </a:r>
            <a:endParaRPr lang="ar-EG" sz="2800" b="1" dirty="0">
              <a:solidFill>
                <a:srgbClr val="00B05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5" name="ش٢٠">
            <a:hlinkClick r:id="" action="ppaction://media"/>
            <a:extLst>
              <a:ext uri="{FF2B5EF4-FFF2-40B4-BE49-F238E27FC236}">
                <a16:creationId xmlns:a16="http://schemas.microsoft.com/office/drawing/2014/main" id="{FE20FD49-8685-423B-9573-C46A4143DF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8850" y="4741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6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38659" y="416336"/>
            <a:ext cx="40826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أ</a:t>
            </a:r>
            <a:r>
              <a:rPr lang="ar-BH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ُ</a:t>
            </a:r>
            <a:r>
              <a:rPr lang="ar-EG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فك</a:t>
            </a:r>
            <a:r>
              <a:rPr lang="ar-BH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ِّ</a:t>
            </a:r>
            <a:r>
              <a:rPr lang="ar-EG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ر</a:t>
            </a:r>
            <a:r>
              <a:rPr lang="ar-BH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ُ،</a:t>
            </a:r>
            <a:r>
              <a:rPr lang="ar-EG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و</a:t>
            </a:r>
            <a:r>
              <a:rPr lang="ar-BH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َ</a:t>
            </a:r>
            <a:r>
              <a:rPr lang="ar-EG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أ</a:t>
            </a:r>
            <a:r>
              <a:rPr lang="ar-BH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َ</a:t>
            </a:r>
            <a:r>
              <a:rPr lang="ar-EG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ت</a:t>
            </a:r>
            <a:r>
              <a:rPr lang="ar-BH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َ</a:t>
            </a:r>
            <a:r>
              <a:rPr lang="ar-EG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حد</a:t>
            </a:r>
            <a:r>
              <a:rPr lang="ar-BH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َّ</a:t>
            </a:r>
            <a:r>
              <a:rPr lang="ar-EG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ث</a:t>
            </a:r>
            <a:r>
              <a:rPr lang="ar-BH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ُ،</a:t>
            </a:r>
            <a:r>
              <a:rPr lang="ar-EG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و</a:t>
            </a:r>
            <a:r>
              <a:rPr lang="ar-BH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َ</a:t>
            </a:r>
            <a:r>
              <a:rPr lang="ar-EG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أ</a:t>
            </a:r>
            <a:r>
              <a:rPr lang="ar-BH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َ</a:t>
            </a:r>
            <a:r>
              <a:rPr lang="ar-EG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ك</a:t>
            </a:r>
            <a:r>
              <a:rPr lang="ar-BH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ْ</a:t>
            </a:r>
            <a:r>
              <a:rPr lang="ar-EG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ت</a:t>
            </a:r>
            <a:r>
              <a:rPr lang="ar-BH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ُ</a:t>
            </a:r>
            <a:r>
              <a:rPr lang="ar-EG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ب</a:t>
            </a:r>
            <a:r>
              <a:rPr lang="ar-BH" sz="3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ُ</a:t>
            </a:r>
            <a:endParaRPr lang="ar-EG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384973" y="1826632"/>
            <a:ext cx="53546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ar-E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+mn-cs"/>
              </a:rPr>
              <a:t>مَاذَا </a:t>
            </a:r>
            <a:r>
              <a:rPr lang="ar-E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+mn-cs"/>
              </a:rPr>
              <a:t>يَجْذِبُ الْمِغْنَاطِيسُ؟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62857" y="2620408"/>
            <a:ext cx="95940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ar-BH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+mn-cs"/>
              </a:rPr>
              <a:t> 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  <a:cs typeface="+mn-cs"/>
              </a:rPr>
              <a:t>المِغْناطيسُ يَجْذبُ الْموادَّ المُكَوَّنَةَ مِنَ الْحَديدِ أَوِ الفولاذِ أَوِ النِّيكِلِ .</a:t>
            </a:r>
            <a:endParaRPr lang="ar-EG" sz="3200" b="1" dirty="0">
              <a:solidFill>
                <a:srgbClr val="00B05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4" name="ش٢١">
            <a:hlinkClick r:id="" action="ppaction://media"/>
            <a:extLst>
              <a:ext uri="{FF2B5EF4-FFF2-40B4-BE49-F238E27FC236}">
                <a16:creationId xmlns:a16="http://schemas.microsoft.com/office/drawing/2014/main" id="{C6E334F0-4A6E-467C-8831-4ED717AE47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4388" y="4525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6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6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44986" y="485611"/>
            <a:ext cx="4722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أ</a:t>
            </a:r>
            <a:r>
              <a:rPr lang="ar-BH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ُ</a:t>
            </a:r>
            <a:r>
              <a:rPr lang="ar-EG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فك</a:t>
            </a:r>
            <a:r>
              <a:rPr lang="ar-BH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ِّ</a:t>
            </a:r>
            <a:r>
              <a:rPr lang="ar-EG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ر</a:t>
            </a:r>
            <a:r>
              <a:rPr lang="ar-BH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ُ،</a:t>
            </a:r>
            <a:r>
              <a:rPr lang="ar-EG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و</a:t>
            </a:r>
            <a:r>
              <a:rPr lang="ar-BH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َ</a:t>
            </a:r>
            <a:r>
              <a:rPr lang="ar-EG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أ</a:t>
            </a:r>
            <a:r>
              <a:rPr lang="ar-BH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َ</a:t>
            </a:r>
            <a:r>
              <a:rPr lang="ar-EG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ت</a:t>
            </a:r>
            <a:r>
              <a:rPr lang="ar-BH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َ</a:t>
            </a:r>
            <a:r>
              <a:rPr lang="ar-EG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حد</a:t>
            </a:r>
            <a:r>
              <a:rPr lang="ar-BH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َّ</a:t>
            </a:r>
            <a:r>
              <a:rPr lang="ar-EG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ث</a:t>
            </a:r>
            <a:r>
              <a:rPr lang="ar-BH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ُ،</a:t>
            </a:r>
            <a:r>
              <a:rPr lang="ar-EG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و</a:t>
            </a:r>
            <a:r>
              <a:rPr lang="ar-BH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َ</a:t>
            </a:r>
            <a:r>
              <a:rPr lang="ar-EG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أ</a:t>
            </a:r>
            <a:r>
              <a:rPr lang="ar-BH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َ</a:t>
            </a:r>
            <a:r>
              <a:rPr lang="ar-EG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ك</a:t>
            </a:r>
            <a:r>
              <a:rPr lang="ar-BH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ْ</a:t>
            </a:r>
            <a:r>
              <a:rPr lang="ar-EG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ت</a:t>
            </a:r>
            <a:r>
              <a:rPr lang="ar-BH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ُ</a:t>
            </a:r>
            <a:r>
              <a:rPr lang="ar-EG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ب</a:t>
            </a:r>
            <a:r>
              <a:rPr lang="ar-BH" sz="3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ُ</a:t>
            </a:r>
            <a:endParaRPr lang="ar-EG" sz="3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70743" y="2136861"/>
            <a:ext cx="88959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ar-EG" sz="3200" b="1" dirty="0" smtClean="0">
                <a:latin typeface="Times New Roman" panose="02020603050405020304" pitchFamily="18" charset="0"/>
                <a:cs typeface="+mn-cs"/>
              </a:rPr>
              <a:t>كَيْفَ </a:t>
            </a:r>
            <a:r>
              <a:rPr lang="ar-EG" sz="3200" b="1" dirty="0">
                <a:latin typeface="Times New Roman" panose="02020603050405020304" pitchFamily="18" charset="0"/>
                <a:cs typeface="+mn-cs"/>
              </a:rPr>
              <a:t>أَعْرِفُ ما إِذَا كَانَ الْجِسْمُ مَصْنوعًا مِنْ حَديدٍ أمْ مِنْ نُحَاسٍ</a:t>
            </a:r>
            <a:r>
              <a:rPr lang="ar-EG" sz="4800" b="1" dirty="0">
                <a:latin typeface="Times New Roman" panose="02020603050405020304" pitchFamily="18" charset="0"/>
                <a:cs typeface="+mn-cs"/>
              </a:rPr>
              <a:t>؟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19314" y="3560299"/>
            <a:ext cx="1046069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ar-BH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+mn-cs"/>
              </a:rPr>
              <a:t>أَضَعُ </a:t>
            </a:r>
            <a:r>
              <a:rPr lang="ar-BH" sz="3200" b="1" dirty="0">
                <a:solidFill>
                  <a:srgbClr val="00B050"/>
                </a:solidFill>
                <a:latin typeface="Times New Roman" panose="02020603050405020304" pitchFamily="18" charset="0"/>
                <a:cs typeface="+mn-cs"/>
              </a:rPr>
              <a:t>الْجِسْمَ إلى جانِبِ المِغْناطيسِ فِإِذا حَدَثَ تَجاذُبٌ فَإِنَّ الْجِسْمَ مَصْنوعٌ مِنَ الْحَديدِ.</a:t>
            </a:r>
            <a:endParaRPr lang="ar-EG" sz="3200" b="1" dirty="0">
              <a:solidFill>
                <a:srgbClr val="00B050"/>
              </a:solidFill>
              <a:latin typeface="Times New Roman" panose="02020603050405020304" pitchFamily="18" charset="0"/>
              <a:cs typeface="+mn-cs"/>
            </a:endParaRPr>
          </a:p>
        </p:txBody>
      </p:sp>
      <p:pic>
        <p:nvPicPr>
          <p:cNvPr id="4" name="ش٢٢">
            <a:hlinkClick r:id="" action="ppaction://media"/>
            <a:extLst>
              <a:ext uri="{FF2B5EF4-FFF2-40B4-BE49-F238E27FC236}">
                <a16:creationId xmlns:a16="http://schemas.microsoft.com/office/drawing/2014/main" id="{F0D096BC-9033-4264-B075-1761A044E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1875" y="5440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5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42281" y="1950516"/>
            <a:ext cx="198817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EG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الْجاذِبيَّةِ</a:t>
            </a:r>
          </a:p>
          <a:p>
            <a:pPr algn="ctr"/>
            <a:r>
              <a:rPr lang="ar-EG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الاحْتِكاكِ</a:t>
            </a:r>
          </a:p>
          <a:p>
            <a:pPr algn="ctr"/>
            <a:r>
              <a:rPr lang="ar-EG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يجَذْبُ</a:t>
            </a:r>
          </a:p>
          <a:p>
            <a:pPr algn="ctr"/>
            <a:r>
              <a:rPr lang="ar-EG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يَتَنافَرُ</a:t>
            </a:r>
          </a:p>
          <a:p>
            <a:pPr algn="ctr"/>
            <a:r>
              <a:rPr lang="ar-EG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الْقُطْبَيْنِ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785637" y="1384889"/>
            <a:ext cx="767200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ar-EG" sz="2800" b="1" dirty="0">
                <a:latin typeface="Times New Roman" panose="02020603050405020304" pitchFamily="18" charset="0"/>
                <a:cs typeface="+mn-cs"/>
              </a:rPr>
              <a:t>1 - تَقِفُ الْكُرَةُ المُتَدَحْرِجَةُ عَلى أرْضِ الْغُرْفَةِ بِسَبَبِ ...............</a:t>
            </a:r>
            <a:endParaRPr lang="ar-EG" sz="2800" dirty="0"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293424" y="2344847"/>
            <a:ext cx="7164221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ar-EG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2 - طَرَفا الْمِغْناطيسِ يُسَمَّيانِ ...............................</a:t>
            </a:r>
            <a:endParaRPr lang="ar-EG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731050" y="3080906"/>
            <a:ext cx="672659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ar-EG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3 - تَسْقُطُ الأَجْسامُ إلَى الأَرْضِ بِفِعْلِ قُوَّةِ ......................</a:t>
            </a:r>
            <a:endParaRPr lang="ar-EG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77598" y="3968847"/>
            <a:ext cx="8829338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ar-E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4 - اَلْقُطْبُ الشَّماليُّ لِمِغْناطيس ................. مَعَ الْقُطْبِ الشَّماليِّ لِمِغْناطِيسٍ آخَرَ.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785637" y="5325338"/>
            <a:ext cx="7821299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ar-E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5 -الْمِغْناطِيسُ .................. الأَجْسامَ الَّتي تَحْتَوي عَلى الْحَديدِ.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281" y="481524"/>
            <a:ext cx="1988170" cy="592969"/>
          </a:xfrm>
          <a:prstGeom prst="rect">
            <a:avLst/>
          </a:prstGeom>
        </p:spPr>
      </p:pic>
      <p:sp>
        <p:nvSpPr>
          <p:cNvPr id="12" name="Rectangle 2"/>
          <p:cNvSpPr/>
          <p:nvPr/>
        </p:nvSpPr>
        <p:spPr bwMode="auto">
          <a:xfrm>
            <a:off x="3731050" y="759319"/>
            <a:ext cx="7100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أُكْمِلُ </a:t>
            </a:r>
            <a:r>
              <a:rPr lang="ar-EG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كُلاًّ مِنَ الْجُمَلِ التَّاليَةِ بِالْكَلِمَةِ الْمُنَاسِبَةِ:</a:t>
            </a:r>
          </a:p>
        </p:txBody>
      </p:sp>
      <p:pic>
        <p:nvPicPr>
          <p:cNvPr id="2" name="ش٢٣">
            <a:hlinkClick r:id="" action="ppaction://media"/>
            <a:extLst>
              <a:ext uri="{FF2B5EF4-FFF2-40B4-BE49-F238E27FC236}">
                <a16:creationId xmlns:a16="http://schemas.microsoft.com/office/drawing/2014/main" id="{C112CC2D-8D6E-4F9A-B5E0-FF93DB939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6025" y="3995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04 - العلامة النج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04 - العلامة النج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04 - العلامة النج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04 - العلامة النج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04 - العلامة النج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03564" y="1384889"/>
            <a:ext cx="965408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ar-EG" sz="3200" b="1" dirty="0">
                <a:latin typeface="Times New Roman" panose="02020603050405020304" pitchFamily="18" charset="0"/>
                <a:cs typeface="+mn-cs"/>
              </a:rPr>
              <a:t>1 - تَقِفُ الْكُرَةُ المُتَدَحْرِجَةُ عَلى أرْضِ الْغُرْفَةِ بِسَبَبِ ...............</a:t>
            </a:r>
            <a:endParaRPr lang="ar-EG" sz="3200" dirty="0"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74618" y="2344847"/>
            <a:ext cx="91830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ar-EG" sz="3200" b="1" dirty="0">
                <a:latin typeface="Times New Roman" panose="02020603050405020304" pitchFamily="18" charset="0"/>
                <a:cs typeface="+mn-cs"/>
              </a:rPr>
              <a:t>2 - طَرَفا الْمِغْناطيسِ يُسَمَّيانِ ...............................</a:t>
            </a:r>
            <a:endParaRPr lang="ar-EG" sz="3200" dirty="0"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60690" y="3080906"/>
            <a:ext cx="83969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ar-EG" sz="3200" b="1" dirty="0">
                <a:latin typeface="Times New Roman" panose="02020603050405020304" pitchFamily="18" charset="0"/>
                <a:cs typeface="+mn-cs"/>
              </a:rPr>
              <a:t>3 - تَسْقُطُ الأَجْسامُ إلَى الأَرْضِ بِفِعْلِ قُوَّةِ ......................</a:t>
            </a:r>
            <a:endParaRPr lang="ar-EG" sz="3200" dirty="0"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26473" y="3968847"/>
            <a:ext cx="100804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ar-EG" sz="3200" b="1" dirty="0">
                <a:latin typeface="Times New Roman" panose="02020603050405020304" pitchFamily="18" charset="0"/>
                <a:cs typeface="+mn-cs"/>
              </a:rPr>
              <a:t>4 - اَلْقُطْبُ الشَّماليُّ لِمِغْناطيس ................. مَعَ الْقُطْبِ الشَّماليِّ لِمِغْناطِيسٍ آخَرَ.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785637" y="5325338"/>
            <a:ext cx="782129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ar-EG" sz="2800" b="1" dirty="0">
                <a:latin typeface="Times New Roman" panose="02020603050405020304" pitchFamily="18" charset="0"/>
                <a:cs typeface="+mn-cs"/>
              </a:rPr>
              <a:t>5 -الْمِغْناطِيسُ .................. الأَجْسامَ الَّتي تَحْتَوي عَلى الْحَديدِ.</a:t>
            </a:r>
          </a:p>
        </p:txBody>
      </p:sp>
      <p:sp>
        <p:nvSpPr>
          <p:cNvPr id="12" name="Rectangle 2"/>
          <p:cNvSpPr/>
          <p:nvPr/>
        </p:nvSpPr>
        <p:spPr bwMode="auto">
          <a:xfrm>
            <a:off x="3651081" y="659881"/>
            <a:ext cx="70307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EG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أُكْمِلُ </a:t>
            </a:r>
            <a:r>
              <a:rPr lang="ar-EG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كُلاًّ مِنَ الْجُمَلِ التَّاليَةِ بِالْكَلِمَةِ الْمُنَاسِبَةِ: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BB1B2B-B90B-4C5B-A394-6C5BBFE19CC7}"/>
              </a:ext>
            </a:extLst>
          </p:cNvPr>
          <p:cNvSpPr/>
          <p:nvPr/>
        </p:nvSpPr>
        <p:spPr>
          <a:xfrm>
            <a:off x="3194726" y="2985798"/>
            <a:ext cx="12698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EG" sz="4400" b="1" dirty="0">
                <a:solidFill>
                  <a:srgbClr val="00B050"/>
                </a:solidFill>
                <a:cs typeface="Traditional Arabic" panose="02020603050405020304" pitchFamily="18" charset="-78"/>
              </a:rPr>
              <a:t>الْجاذِبيَّةِ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455C3C-0E80-4B6D-A245-515E65838F78}"/>
              </a:ext>
            </a:extLst>
          </p:cNvPr>
          <p:cNvSpPr/>
          <p:nvPr/>
        </p:nvSpPr>
        <p:spPr>
          <a:xfrm>
            <a:off x="4301524" y="2091549"/>
            <a:ext cx="15071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5400" b="1" dirty="0">
                <a:solidFill>
                  <a:srgbClr val="00B050"/>
                </a:solidFill>
                <a:cs typeface="Traditional Arabic" panose="02020603050405020304" pitchFamily="18" charset="-78"/>
              </a:rPr>
              <a:t>الْقُطْبَيْن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B4B818-A1F2-4D48-B94A-790395C6B67A}"/>
              </a:ext>
            </a:extLst>
          </p:cNvPr>
          <p:cNvSpPr/>
          <p:nvPr/>
        </p:nvSpPr>
        <p:spPr>
          <a:xfrm>
            <a:off x="2060689" y="1178093"/>
            <a:ext cx="19447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5400" b="1" dirty="0">
                <a:solidFill>
                  <a:srgbClr val="00B050"/>
                </a:solidFill>
                <a:cs typeface="Traditional Arabic" panose="02020603050405020304" pitchFamily="18" charset="-78"/>
              </a:rPr>
              <a:t>الاحْتِكاك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06E6CD-DA5E-4A01-9A51-7A95C3ADC347}"/>
              </a:ext>
            </a:extLst>
          </p:cNvPr>
          <p:cNvSpPr/>
          <p:nvPr/>
        </p:nvSpPr>
        <p:spPr>
          <a:xfrm>
            <a:off x="4968193" y="3803312"/>
            <a:ext cx="12234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5400" b="1" dirty="0">
                <a:solidFill>
                  <a:srgbClr val="00B050"/>
                </a:solidFill>
                <a:cs typeface="Traditional Arabic" panose="02020603050405020304" pitchFamily="18" charset="-78"/>
              </a:rPr>
              <a:t>يَتَنافَر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88E212-5721-47F0-9EDF-06D4AE19E902}"/>
              </a:ext>
            </a:extLst>
          </p:cNvPr>
          <p:cNvSpPr/>
          <p:nvPr/>
        </p:nvSpPr>
        <p:spPr>
          <a:xfrm>
            <a:off x="7350119" y="5099789"/>
            <a:ext cx="12618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EG" sz="5400" b="1">
                <a:solidFill>
                  <a:srgbClr val="00B050"/>
                </a:solidFill>
                <a:cs typeface="Traditional Arabic" panose="02020603050405020304" pitchFamily="18" charset="-78"/>
              </a:rPr>
              <a:t>يجَذْب</a:t>
            </a:r>
            <a:endParaRPr lang="en-US">
              <a:solidFill>
                <a:srgbClr val="00B050"/>
              </a:solidFill>
            </a:endParaRPr>
          </a:p>
        </p:txBody>
      </p:sp>
      <p:pic>
        <p:nvPicPr>
          <p:cNvPr id="3" name="ش٢٤">
            <a:hlinkClick r:id="" action="ppaction://media"/>
            <a:extLst>
              <a:ext uri="{FF2B5EF4-FFF2-40B4-BE49-F238E27FC236}">
                <a16:creationId xmlns:a16="http://schemas.microsoft.com/office/drawing/2014/main" id="{1D9EBA54-856B-49E5-A91B-3211C922D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6050" y="4622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04 - العلامة النج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04 - العلامة النج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04 - العلامة النج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04 - العلامة النج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04 - العلامة النج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4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3" grpId="0"/>
      <p:bldP spid="14" grpId="0"/>
      <p:bldP spid="15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160" y="280308"/>
            <a:ext cx="4149224" cy="86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6637599" y="1260587"/>
            <a:ext cx="321834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BH" sz="3200" b="1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Traditional Arabic" pitchFamily="2" charset="-78"/>
              </a:rPr>
              <a:t>لعبة تعليمية </a:t>
            </a:r>
            <a:r>
              <a:rPr lang="ar-EG" sz="3200" b="1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Traditional Arabic" pitchFamily="2" charset="-78"/>
              </a:rPr>
              <a:t>: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353785" y="2168692"/>
            <a:ext cx="1008554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ar-EG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كَيْفَ </a:t>
            </a:r>
            <a:r>
              <a:rPr lang="ar-BH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ت</a:t>
            </a:r>
            <a:r>
              <a:rPr lang="ar-EG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ضَعُ الْمِغْنَاطِيسَ عَلى السَّيَّارَةِ الثَّانِيَةِ كَيْ </a:t>
            </a:r>
            <a:r>
              <a:rPr lang="ar-BH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ت</a:t>
            </a:r>
            <a:r>
              <a:rPr lang="ar-EG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جْعَلَهَا تَبْتَعِدُ عَنِ السَّيَّارَةِ الأُولَى.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D750DA-75D6-4467-AEAF-C1532E4E2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786" y="3815461"/>
            <a:ext cx="10390513" cy="25160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6035" y="3960553"/>
            <a:ext cx="2219325" cy="14001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37928">
            <a:off x="361333" y="294432"/>
            <a:ext cx="1789984" cy="1116334"/>
          </a:xfrm>
          <a:prstGeom prst="rect">
            <a:avLst/>
          </a:prstGeom>
        </p:spPr>
      </p:pic>
      <p:pic>
        <p:nvPicPr>
          <p:cNvPr id="7" name="ش٢٥">
            <a:hlinkClick r:id="" action="ppaction://media"/>
            <a:extLst>
              <a:ext uri="{FF2B5EF4-FFF2-40B4-BE49-F238E27FC236}">
                <a16:creationId xmlns:a16="http://schemas.microsoft.com/office/drawing/2014/main" id="{747CC54D-8B77-4769-B746-C925BF5A4A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93538" y="1566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6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9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D750DA-75D6-4467-AEAF-C1532E4E2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484" y="2527836"/>
            <a:ext cx="10390513" cy="2516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B1DE9C-8328-4CBC-9828-E8A6C1DA2B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1462" y="2712033"/>
            <a:ext cx="2304538" cy="1433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4B05EEA-9EC8-449E-B94B-394AED6EDD4E}"/>
              </a:ext>
            </a:extLst>
          </p:cNvPr>
          <p:cNvSpPr/>
          <p:nvPr/>
        </p:nvSpPr>
        <p:spPr>
          <a:xfrm>
            <a:off x="9033164" y="437323"/>
            <a:ext cx="3005833" cy="943179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200" b="1" dirty="0">
                <a:solidFill>
                  <a:srgbClr val="00B050"/>
                </a:solidFill>
                <a:latin typeface="Arabic Typesetting" panose="03020402040406030203" pitchFamily="66" charset="-78"/>
              </a:rPr>
              <a:t>إ</a:t>
            </a:r>
            <a:r>
              <a:rPr lang="ar-BH" sz="3200" b="1" dirty="0">
                <a:solidFill>
                  <a:srgbClr val="00B050"/>
                </a:solidFill>
                <a:latin typeface="Arabic Typesetting" panose="03020402040406030203" pitchFamily="66" charset="-78"/>
              </a:rPr>
              <a:t>ِ</a:t>
            </a:r>
            <a:r>
              <a:rPr lang="ar-EG" sz="3200" b="1" dirty="0">
                <a:solidFill>
                  <a:srgbClr val="00B050"/>
                </a:solidFill>
                <a:latin typeface="Arabic Typesetting" panose="03020402040406030203" pitchFamily="66" charset="-78"/>
              </a:rPr>
              <a:t>جاب</a:t>
            </a:r>
            <a:r>
              <a:rPr lang="ar-BH" sz="3200" b="1" dirty="0">
                <a:solidFill>
                  <a:srgbClr val="00B050"/>
                </a:solidFill>
                <a:latin typeface="Arabic Typesetting" panose="03020402040406030203" pitchFamily="66" charset="-78"/>
              </a:rPr>
              <a:t>َ</a:t>
            </a:r>
            <a:r>
              <a:rPr lang="ar-EG" sz="3200" b="1" dirty="0">
                <a:solidFill>
                  <a:srgbClr val="00B050"/>
                </a:solidFill>
                <a:latin typeface="Arabic Typesetting" panose="03020402040406030203" pitchFamily="66" charset="-78"/>
              </a:rPr>
              <a:t>ة</a:t>
            </a:r>
            <a:r>
              <a:rPr lang="ar-BH" sz="3200" b="1" dirty="0">
                <a:solidFill>
                  <a:srgbClr val="00B050"/>
                </a:solidFill>
                <a:latin typeface="Arabic Typesetting" panose="03020402040406030203" pitchFamily="66" charset="-78"/>
              </a:rPr>
              <a:t>ُ</a:t>
            </a:r>
            <a:r>
              <a:rPr lang="ar-EG" sz="3200" b="1" dirty="0">
                <a:solidFill>
                  <a:srgbClr val="00B050"/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>
                <a:solidFill>
                  <a:srgbClr val="00B050"/>
                </a:solidFill>
                <a:latin typeface="Arabic Typesetting" panose="03020402040406030203" pitchFamily="66" charset="-78"/>
              </a:rPr>
              <a:t>السُّؤالِ</a:t>
            </a:r>
            <a:r>
              <a:rPr lang="ar-EG" sz="3200" b="1" dirty="0">
                <a:solidFill>
                  <a:srgbClr val="00B050"/>
                </a:solidFill>
                <a:latin typeface="Arabic Typesetting" panose="03020402040406030203" pitchFamily="66" charset="-78"/>
              </a:rPr>
              <a:t> </a:t>
            </a:r>
            <a:endParaRPr lang="ar-BH" sz="3200" b="1" dirty="0">
              <a:solidFill>
                <a:srgbClr val="00B05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2B4026-D241-4935-AF43-E2A644D1E36E}"/>
              </a:ext>
            </a:extLst>
          </p:cNvPr>
          <p:cNvSpPr/>
          <p:nvPr/>
        </p:nvSpPr>
        <p:spPr>
          <a:xfrm>
            <a:off x="1634848" y="1516441"/>
            <a:ext cx="10142815" cy="9567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ن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َ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ض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َ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ع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ُ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ال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ْ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ق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ُ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ط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ْ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ب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َ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الشَّمالِيَّ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ل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ِلْ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م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غ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ْ</a:t>
            </a:r>
            <a:r>
              <a:rPr lang="ar-EG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ناطيس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ب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َ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جان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ب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الق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ُ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ط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ْ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ب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الشّمالِيَّ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ل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ِلْ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م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ِ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غ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ْ</a:t>
            </a:r>
            <a:r>
              <a:rPr lang="ar-EG" sz="32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ناطيس</a:t>
            </a:r>
            <a:r>
              <a:rPr lang="ar-BH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ِ الآخَرِ.</a:t>
            </a:r>
            <a:r>
              <a:rPr lang="ar-EG" sz="32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ش٢٦">
            <a:hlinkClick r:id="" action="ppaction://media"/>
            <a:extLst>
              <a:ext uri="{FF2B5EF4-FFF2-40B4-BE49-F238E27FC236}">
                <a16:creationId xmlns:a16="http://schemas.microsoft.com/office/drawing/2014/main" id="{D79B88AE-FA3B-41C5-943B-DA4C17969B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8063" y="5753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1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1343 L 0.42174 0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81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20EDA7FC-2545-4615-9644-6D3A3CD0C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1" y="1758719"/>
            <a:ext cx="1049697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ar-EG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هَلْ </a:t>
            </a:r>
            <a:r>
              <a:rPr lang="ar-EG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يَسْتَطيعُ الْمِغْناطيسُ جَذْبَ زِرٍّ بلاسْتِيكيٍّ؟ لِمَاذَا؟</a:t>
            </a:r>
            <a:endParaRPr lang="ar-EG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0EDA7FC-2545-4615-9644-6D3A3CD0C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718" y="3406008"/>
            <a:ext cx="903505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ar-BH" sz="4400" b="1" dirty="0" smtClean="0">
                <a:solidFill>
                  <a:srgbClr val="00B050"/>
                </a:solidFill>
                <a:cs typeface="Traditional Arabic" panose="02020603050405020304" pitchFamily="18" charset="-78"/>
              </a:rPr>
              <a:t>لا</a:t>
            </a:r>
            <a:r>
              <a:rPr lang="ar-BH" sz="4400" b="1" dirty="0">
                <a:solidFill>
                  <a:srgbClr val="00B050"/>
                </a:solidFill>
                <a:cs typeface="Traditional Arabic" panose="02020603050405020304" pitchFamily="18" charset="-78"/>
              </a:rPr>
              <a:t>، لِأَنَّ الزِّرَّ مَصْنوعٌ مِنْ مادَّةٍ غَيْرَ مِغْناطيسيَّةٍ. </a:t>
            </a:r>
            <a:endParaRPr lang="ar-EG" sz="4400" dirty="0">
              <a:solidFill>
                <a:srgbClr val="00B050"/>
              </a:solidFill>
              <a:cs typeface="Traditional Arabic" panose="02020603050405020304" pitchFamily="18" charset="-78"/>
            </a:endParaRPr>
          </a:p>
        </p:txBody>
      </p:sp>
      <p:pic>
        <p:nvPicPr>
          <p:cNvPr id="5" name="ش٢٧">
            <a:hlinkClick r:id="" action="ppaction://media"/>
            <a:extLst>
              <a:ext uri="{FF2B5EF4-FFF2-40B4-BE49-F238E27FC236}">
                <a16:creationId xmlns:a16="http://schemas.microsoft.com/office/drawing/2014/main" id="{2D6A0DE2-15FB-48FB-AAA8-6B971E17AD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29925" y="5103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8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7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CE063-E854-484E-B23F-3C09CB5484D1}"/>
              </a:ext>
            </a:extLst>
          </p:cNvPr>
          <p:cNvSpPr txBox="1">
            <a:spLocks/>
          </p:cNvSpPr>
          <p:nvPr/>
        </p:nvSpPr>
        <p:spPr>
          <a:xfrm>
            <a:off x="1638581" y="346298"/>
            <a:ext cx="837852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66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أهْداف الدَّرْس</a:t>
            </a:r>
            <a:endParaRPr lang="en-US" sz="66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8461D3-49A6-4952-8AAC-01E9BED3A0F6}"/>
              </a:ext>
            </a:extLst>
          </p:cNvPr>
          <p:cNvSpPr/>
          <p:nvPr/>
        </p:nvSpPr>
        <p:spPr>
          <a:xfrm>
            <a:off x="1296009" y="5272334"/>
            <a:ext cx="9752203" cy="66535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الهدف الر</a:t>
            </a:r>
            <a:r>
              <a:rPr lang="ar-EG" sz="2400" b="1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ّ</a:t>
            </a:r>
            <a:r>
              <a:rPr lang="ar-BH" sz="2400" b="1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ابع: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 الت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َّ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عر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ُّ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ف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ُ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 على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 مَكانِ 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ت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َ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ر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َ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ك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ُّ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ز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 ق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ُ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و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َّ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ة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 ال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جذ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ب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 الم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غ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BH" sz="2400" b="1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ناطيسي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ِّ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6FFC3F-B80E-4629-BC63-F1F9933D5B3B}"/>
              </a:ext>
            </a:extLst>
          </p:cNvPr>
          <p:cNvSpPr/>
          <p:nvPr/>
        </p:nvSpPr>
        <p:spPr>
          <a:xfrm>
            <a:off x="1297486" y="1498580"/>
            <a:ext cx="9750726" cy="66535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2400" b="1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الهدف الأوّل: 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الت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َّ</a:t>
            </a:r>
            <a:r>
              <a:rPr lang="ar-BH" sz="2400" b="1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وص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ُّ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ل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ُ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 إلى أ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َ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ن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َّ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 الم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غ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BH" sz="2400" b="1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ناطيسات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َ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 ت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َ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ج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ذ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ب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ُ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 ب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َ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ع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ض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َ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 المواد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ِّ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 و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َلا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 ت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َ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ج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ذب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ُ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 أ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ُ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خ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BH" sz="2400" b="1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رى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F0BFDC-230F-412E-B90F-C57409A305F9}"/>
              </a:ext>
            </a:extLst>
          </p:cNvPr>
          <p:cNvSpPr/>
          <p:nvPr/>
        </p:nvSpPr>
        <p:spPr>
          <a:xfrm>
            <a:off x="1296008" y="2728871"/>
            <a:ext cx="9752203" cy="66535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الهدف الثّاني: </a:t>
            </a:r>
            <a:r>
              <a:rPr lang="ar-BH" sz="2400" b="1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تحْديدُ قُطْبَيِّ المِغْناطيسِ.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80D1D1-270E-4F2A-8684-6A0360DC3513}"/>
              </a:ext>
            </a:extLst>
          </p:cNvPr>
          <p:cNvSpPr/>
          <p:nvPr/>
        </p:nvSpPr>
        <p:spPr>
          <a:xfrm>
            <a:off x="1296009" y="4040550"/>
            <a:ext cx="9752203" cy="66535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8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 </a:t>
            </a:r>
            <a:r>
              <a:rPr lang="ar-BH" sz="2400" b="1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الهدف الث</a:t>
            </a:r>
            <a:r>
              <a:rPr lang="ar-EG" sz="2400" b="1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ّ</a:t>
            </a:r>
            <a:r>
              <a:rPr lang="ar-BH" sz="2400" b="1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الث: 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ملاح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َ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ظ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َ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ة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ُ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 ق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ُ</a:t>
            </a:r>
            <a:r>
              <a:rPr lang="ar-BH" sz="2400" b="1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وى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 الت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َّ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جاذ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ُ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ب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 و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َ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الت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َّ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ناف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ُ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ر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 ب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َ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ي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ن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َ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 </a:t>
            </a:r>
            <a:r>
              <a:rPr lang="ar-BH" sz="2400" b="1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الأق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ْ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طاب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 الم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BH" sz="2400" b="1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غناطيسي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َّ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ة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ِ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103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10546-A8D3-4CE8-B84C-67BC92BC3D96}"/>
              </a:ext>
            </a:extLst>
          </p:cNvPr>
          <p:cNvSpPr txBox="1">
            <a:spLocks/>
          </p:cNvSpPr>
          <p:nvPr/>
        </p:nvSpPr>
        <p:spPr>
          <a:xfrm>
            <a:off x="1240638" y="63854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المغناطيسات 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17D788-3278-48B2-8A23-EEC92DA2CA48}"/>
              </a:ext>
            </a:extLst>
          </p:cNvPr>
          <p:cNvSpPr/>
          <p:nvPr/>
        </p:nvSpPr>
        <p:spPr>
          <a:xfrm>
            <a:off x="1028274" y="614777"/>
            <a:ext cx="9750726" cy="66535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2400" b="1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الأوّل: 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الت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2400" b="1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وص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ُّ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ل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إلى أ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ن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الم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غ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2400" b="1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ناطيسات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ج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ذ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ب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ع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المواد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ِّ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و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َلا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ج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ذب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أ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خ</a:t>
            </a:r>
            <a:r>
              <a:rPr lang="ar-EG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2400" b="1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رى</a:t>
            </a:r>
            <a:r>
              <a:rPr lang="ar-BH" sz="24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.</a:t>
            </a:r>
          </a:p>
        </p:txBody>
      </p:sp>
      <p:pic>
        <p:nvPicPr>
          <p:cNvPr id="16" name="C__Users_abdod_OneDrive - Ministry of Education_subjects_فلاشات Science_خواص المغناطيس_ITG02_IN - Internet Explorer 2020-03-22 09-33-39">
            <a:hlinkClick r:id="" action="ppaction://media"/>
            <a:extLst>
              <a:ext uri="{FF2B5EF4-FFF2-40B4-BE49-F238E27FC236}">
                <a16:creationId xmlns:a16="http://schemas.microsoft.com/office/drawing/2014/main" id="{B650A162-B3A3-4758-BD83-42DF3830C0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861" t="12491" r="19464" b="11261"/>
          <a:stretch/>
        </p:blipFill>
        <p:spPr>
          <a:xfrm>
            <a:off x="2951017" y="1446541"/>
            <a:ext cx="6238573" cy="417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61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2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10546-A8D3-4CE8-B84C-67BC92BC3D96}"/>
              </a:ext>
            </a:extLst>
          </p:cNvPr>
          <p:cNvSpPr txBox="1">
            <a:spLocks/>
          </p:cNvSpPr>
          <p:nvPr/>
        </p:nvSpPr>
        <p:spPr>
          <a:xfrm>
            <a:off x="1240638" y="146984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المغناطيسات 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17D788-3278-48B2-8A23-EEC92DA2CA48}"/>
              </a:ext>
            </a:extLst>
          </p:cNvPr>
          <p:cNvSpPr/>
          <p:nvPr/>
        </p:nvSpPr>
        <p:spPr>
          <a:xfrm>
            <a:off x="1028274" y="614777"/>
            <a:ext cx="9750726" cy="66535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2400" b="1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الأوّل: </a:t>
            </a:r>
            <a:r>
              <a:rPr lang="ar-BH" sz="2400" b="1">
                <a:solidFill>
                  <a:srgbClr val="002060"/>
                </a:solidFill>
                <a:latin typeface="Arabic Typesetting" panose="03020402040406030203" pitchFamily="66" charset="-78"/>
              </a:rPr>
              <a:t>التَّوصُّلُ إلى أَنَّ المِغْناطيساتَ تَجْذِبُ بَعْضَ الموادِّ وَلا تَجْذبُ أُخْرى.</a:t>
            </a:r>
          </a:p>
        </p:txBody>
      </p:sp>
      <p:pic>
        <p:nvPicPr>
          <p:cNvPr id="3" name="C__Users_abdod_OneDrive - Ministry of Education_subjects_فلاشات Science_خواص المغناطيس_ITG02_IN - Internet Explorer 2020-03-22 09-35-52">
            <a:hlinkClick r:id="" action="ppaction://media"/>
            <a:extLst>
              <a:ext uri="{FF2B5EF4-FFF2-40B4-BE49-F238E27FC236}">
                <a16:creationId xmlns:a16="http://schemas.microsoft.com/office/drawing/2014/main" id="{8E86F8F3-18CD-4943-B4DC-E7CE9A9F63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130" t="11016" r="19071" b="12737"/>
          <a:stretch/>
        </p:blipFill>
        <p:spPr>
          <a:xfrm>
            <a:off x="2881745" y="1231173"/>
            <a:ext cx="7042452" cy="462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1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5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A80B31-EA83-4A2B-B4B1-7A1DB68F3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078" y="1438329"/>
            <a:ext cx="4700383" cy="3036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7D7BD2-5D1E-4396-9CA9-FF7BAF1BE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99" y="4138528"/>
            <a:ext cx="3488788" cy="23473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63C174-9D9A-4A17-B841-E289AE230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090" y="4138528"/>
            <a:ext cx="1089907" cy="1325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678BD3-367D-40CB-A14C-E5ACDC549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312" y="5282321"/>
            <a:ext cx="1066800" cy="96202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6B9CBB4-3EB2-4802-8A06-6A3237FC77F7}"/>
              </a:ext>
            </a:extLst>
          </p:cNvPr>
          <p:cNvSpPr txBox="1">
            <a:spLocks/>
          </p:cNvSpPr>
          <p:nvPr/>
        </p:nvSpPr>
        <p:spPr>
          <a:xfrm>
            <a:off x="1906735" y="131743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المغناطيسات 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9B54F0-6DE4-4E48-9DB4-C98FD1584848}"/>
              </a:ext>
            </a:extLst>
          </p:cNvPr>
          <p:cNvSpPr/>
          <p:nvPr/>
        </p:nvSpPr>
        <p:spPr>
          <a:xfrm>
            <a:off x="1210312" y="692859"/>
            <a:ext cx="9750726" cy="66535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2400" b="1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الأوّل: </a:t>
            </a:r>
            <a:r>
              <a:rPr lang="ar-BH" sz="2400" b="1">
                <a:solidFill>
                  <a:srgbClr val="002060"/>
                </a:solidFill>
                <a:latin typeface="Arabic Typesetting" panose="03020402040406030203" pitchFamily="66" charset="-78"/>
              </a:rPr>
              <a:t>التَّوصُّلُ إلى أَنَّ المِغْناطيساتَ تَجْذِبُ بَعْضَ الموادِّ وَلا تَجْذبُ أُخْرى.</a:t>
            </a:r>
          </a:p>
        </p:txBody>
      </p:sp>
    </p:spTree>
    <p:extLst>
      <p:ext uri="{BB962C8B-B14F-4D97-AF65-F5344CB8AC3E}">
        <p14:creationId xmlns:p14="http://schemas.microsoft.com/office/powerpoint/2010/main" val="234080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31614 -0.3034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7" y="-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0.40039 -0.2967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13" y="-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7891670" y="2006533"/>
            <a:ext cx="4280451" cy="2128145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/>
            <a:r>
              <a:rPr lang="ar-EG" sz="2800" b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يمكن للمغناطيس أن </a:t>
            </a:r>
            <a:r>
              <a:rPr lang="ar-EG" sz="2800" b="1" dirty="0">
                <a:solidFill>
                  <a:srgbClr val="FF0000"/>
                </a:solidFill>
                <a:latin typeface="Times New Roman"/>
              </a:rPr>
              <a:t>يجْذبَ</a:t>
            </a:r>
            <a:r>
              <a:rPr lang="ar-EG" sz="2800" b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أو </a:t>
            </a:r>
            <a:r>
              <a:rPr lang="ar-EG" sz="2800" b="1" dirty="0">
                <a:solidFill>
                  <a:srgbClr val="FF0000"/>
                </a:solidFill>
                <a:latin typeface="Times New Roman"/>
              </a:rPr>
              <a:t>يسْحب </a:t>
            </a:r>
            <a:r>
              <a:rPr lang="ar-EG" sz="2800" b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بعض الأجسام, كما يمكنه أن ي</a:t>
            </a:r>
            <a:r>
              <a:rPr lang="ar-EG" sz="2800" b="1" dirty="0">
                <a:solidFill>
                  <a:srgbClr val="FF0000"/>
                </a:solidFill>
                <a:latin typeface="Times New Roman"/>
              </a:rPr>
              <a:t>جذب</a:t>
            </a:r>
            <a:r>
              <a:rPr lang="ar-EG" sz="2800" b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الأجسام حتى في وجود بعض الحواجز الص</a:t>
            </a:r>
            <a:r>
              <a:rPr lang="ar-BH" sz="2800" b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ّ</a:t>
            </a:r>
            <a:r>
              <a:rPr lang="ar-EG" sz="2800" b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لبة أو الس</a:t>
            </a:r>
            <a:r>
              <a:rPr lang="ar-BH" sz="2800" b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ّ</a:t>
            </a:r>
            <a:r>
              <a:rPr lang="ar-EG" sz="2800" b="1" dirty="0" err="1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ائلة</a:t>
            </a:r>
            <a:r>
              <a:rPr lang="ar-EG" sz="2800" b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 أو الغازي</a:t>
            </a:r>
            <a:r>
              <a:rPr lang="ar-BH" sz="2800" b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ّ</a:t>
            </a:r>
            <a:r>
              <a:rPr lang="ar-EG" sz="2800" b="1" dirty="0">
                <a:solidFill>
                  <a:schemeClr val="accent6">
                    <a:lumMod val="50000"/>
                  </a:schemeClr>
                </a:solidFill>
                <a:latin typeface="Times New Roman"/>
              </a:rPr>
              <a:t>ة.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7891670" y="4298936"/>
            <a:ext cx="4280450" cy="182042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/>
            <a:r>
              <a:rPr lang="ar-EG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ي</a:t>
            </a:r>
            <a:r>
              <a:rPr lang="ar-BH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َ</a:t>
            </a:r>
            <a:r>
              <a:rPr lang="ar-EG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ستطيع</a:t>
            </a:r>
            <a:r>
              <a:rPr lang="ar-BH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ُ</a:t>
            </a:r>
            <a:r>
              <a:rPr lang="ar-EG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 الم</a:t>
            </a:r>
            <a:r>
              <a:rPr lang="ar-BH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ِ</a:t>
            </a:r>
            <a:r>
              <a:rPr lang="ar-EG" sz="2800" b="1" dirty="0" err="1">
                <a:solidFill>
                  <a:srgbClr val="2E471D"/>
                </a:solidFill>
                <a:latin typeface="Times New Roman" panose="02020603050405020304" pitchFamily="18" charset="0"/>
              </a:rPr>
              <a:t>غناطيس</a:t>
            </a:r>
            <a:r>
              <a:rPr lang="ar-BH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ُ</a:t>
            </a:r>
            <a:r>
              <a:rPr lang="ar-EG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 القوي</a:t>
            </a:r>
            <a:r>
              <a:rPr lang="ar-BH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ُّ</a:t>
            </a:r>
            <a:r>
              <a:rPr lang="ar-EG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 أن</a:t>
            </a:r>
            <a:r>
              <a:rPr lang="ar-BH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ْ</a:t>
            </a:r>
            <a:r>
              <a:rPr lang="ar-EG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 </a:t>
            </a:r>
            <a:r>
              <a:rPr lang="ar-EG" sz="2800" b="1" dirty="0" err="1">
                <a:solidFill>
                  <a:srgbClr val="2E471D"/>
                </a:solidFill>
                <a:latin typeface="Times New Roman" panose="02020603050405020304" pitchFamily="18" charset="0"/>
              </a:rPr>
              <a:t>يج</a:t>
            </a:r>
            <a:r>
              <a:rPr lang="ar-BH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ْ</a:t>
            </a:r>
            <a:r>
              <a:rPr lang="ar-EG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ذ</a:t>
            </a:r>
            <a:r>
              <a:rPr lang="ar-BH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ِ</a:t>
            </a:r>
            <a:r>
              <a:rPr lang="ar-EG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ب</a:t>
            </a:r>
            <a:r>
              <a:rPr lang="ar-BH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َ</a:t>
            </a:r>
            <a:r>
              <a:rPr lang="ar-EG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 </a:t>
            </a:r>
            <a:r>
              <a:rPr lang="ar-EG" sz="2800" b="1" dirty="0" err="1">
                <a:solidFill>
                  <a:srgbClr val="2E471D"/>
                </a:solidFill>
                <a:latin typeface="Times New Roman" panose="02020603050405020304" pitchFamily="18" charset="0"/>
              </a:rPr>
              <a:t>الأج</a:t>
            </a:r>
            <a:r>
              <a:rPr lang="ar-BH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ْ</a:t>
            </a:r>
            <a:r>
              <a:rPr lang="ar-EG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سام</a:t>
            </a:r>
            <a:r>
              <a:rPr lang="ar-BH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َ</a:t>
            </a:r>
            <a:r>
              <a:rPr lang="ar-EG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 الب</a:t>
            </a:r>
            <a:r>
              <a:rPr lang="ar-BH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َ</a:t>
            </a:r>
            <a:r>
              <a:rPr lang="ar-EG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عيدة</a:t>
            </a:r>
            <a:r>
              <a:rPr lang="ar-BH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َ</a:t>
            </a:r>
            <a:r>
              <a:rPr lang="ar-EG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 عن</a:t>
            </a:r>
            <a:r>
              <a:rPr lang="ar-BH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ْ</a:t>
            </a:r>
            <a:r>
              <a:rPr lang="ar-EG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ه</a:t>
            </a:r>
            <a:r>
              <a:rPr lang="ar-BH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ُ،</a:t>
            </a:r>
            <a:r>
              <a:rPr lang="ar-EG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 وك</a:t>
            </a:r>
            <a:r>
              <a:rPr lang="ar-BH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ُ</a:t>
            </a:r>
            <a:r>
              <a:rPr lang="ar-EG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ل</a:t>
            </a:r>
            <a:r>
              <a:rPr lang="ar-BH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َّ</a:t>
            </a:r>
            <a:r>
              <a:rPr lang="ar-EG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ما </a:t>
            </a:r>
            <a:r>
              <a:rPr lang="ar-EG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اب</a:t>
            </a:r>
            <a:r>
              <a:rPr lang="ar-BH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ْ</a:t>
            </a:r>
            <a:r>
              <a:rPr lang="ar-EG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تعد</a:t>
            </a:r>
            <a:r>
              <a:rPr lang="ar-BH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َ</a:t>
            </a:r>
            <a:r>
              <a:rPr lang="ar-EG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الم</a:t>
            </a:r>
            <a:r>
              <a:rPr lang="ar-BH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ِ</a:t>
            </a:r>
            <a:r>
              <a:rPr lang="ar-EG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غ</a:t>
            </a:r>
            <a:r>
              <a:rPr lang="ar-BH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ْ</a:t>
            </a:r>
            <a:r>
              <a:rPr lang="ar-EG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ناطيس</a:t>
            </a:r>
            <a:r>
              <a:rPr lang="ar-BH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ُ</a:t>
            </a:r>
            <a:r>
              <a:rPr lang="ar-EG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ar-EG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ع</a:t>
            </a:r>
            <a:r>
              <a:rPr lang="ar-BH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َ</a:t>
            </a:r>
            <a:r>
              <a:rPr lang="ar-EG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ن</a:t>
            </a:r>
            <a:r>
              <a:rPr lang="ar-BH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ِ</a:t>
            </a:r>
            <a:r>
              <a:rPr lang="ar-EG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 الج</a:t>
            </a:r>
            <a:r>
              <a:rPr lang="ar-BH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ِ</a:t>
            </a:r>
            <a:r>
              <a:rPr lang="ar-EG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سم</a:t>
            </a:r>
            <a:r>
              <a:rPr lang="ar-BH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ِ</a:t>
            </a:r>
            <a:r>
              <a:rPr lang="ar-EG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 ض</a:t>
            </a:r>
            <a:r>
              <a:rPr lang="ar-BH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َ</a:t>
            </a:r>
            <a:r>
              <a:rPr lang="ar-EG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ع</a:t>
            </a:r>
            <a:r>
              <a:rPr lang="ar-BH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ُ</a:t>
            </a:r>
            <a:r>
              <a:rPr lang="ar-EG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ف</a:t>
            </a:r>
            <a:r>
              <a:rPr lang="ar-BH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َ</a:t>
            </a:r>
            <a:r>
              <a:rPr lang="ar-EG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ت</a:t>
            </a:r>
            <a:r>
              <a:rPr lang="ar-BH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ْ</a:t>
            </a:r>
            <a:r>
              <a:rPr lang="ar-EG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 </a:t>
            </a:r>
            <a:r>
              <a:rPr lang="ar-EG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ق</a:t>
            </a:r>
            <a:r>
              <a:rPr lang="ar-BH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ُ</a:t>
            </a:r>
            <a:r>
              <a:rPr lang="ar-EG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و</a:t>
            </a:r>
            <a:r>
              <a:rPr lang="ar-BH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ّ</a:t>
            </a:r>
            <a:r>
              <a:rPr lang="ar-EG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ة</a:t>
            </a:r>
            <a:r>
              <a:rPr lang="ar-BH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ُ</a:t>
            </a:r>
            <a:r>
              <a:rPr lang="ar-EG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ج</a:t>
            </a:r>
            <a:r>
              <a:rPr lang="ar-BH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َ</a:t>
            </a:r>
            <a:r>
              <a:rPr lang="ar-EG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ذ</a:t>
            </a:r>
            <a:r>
              <a:rPr lang="ar-BH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ْ</a:t>
            </a:r>
            <a:r>
              <a:rPr lang="ar-EG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ب</a:t>
            </a:r>
            <a:r>
              <a:rPr lang="ar-BH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ِ</a:t>
            </a:r>
            <a:r>
              <a:rPr lang="ar-EG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ه</a:t>
            </a:r>
            <a:r>
              <a:rPr lang="ar-BH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ِ</a:t>
            </a:r>
            <a:r>
              <a:rPr lang="ar-EG" sz="2800" b="1" dirty="0">
                <a:solidFill>
                  <a:srgbClr val="2E471D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E0E112D-1D1A-4FBF-9D2B-FFB1F58E7441}"/>
              </a:ext>
            </a:extLst>
          </p:cNvPr>
          <p:cNvSpPr txBox="1">
            <a:spLocks/>
          </p:cNvSpPr>
          <p:nvPr/>
        </p:nvSpPr>
        <p:spPr>
          <a:xfrm>
            <a:off x="2052159" y="136101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+mn-cs"/>
              </a:rPr>
              <a:t>ماذا تفعل المغناطيسات؟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AEB789-0AB4-4E22-A1FC-7CDEE2EEEDE2}"/>
              </a:ext>
            </a:extLst>
          </p:cNvPr>
          <p:cNvSpPr/>
          <p:nvPr/>
        </p:nvSpPr>
        <p:spPr>
          <a:xfrm>
            <a:off x="1366060" y="738642"/>
            <a:ext cx="9750726" cy="66535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2400" b="1">
                <a:solidFill>
                  <a:srgbClr val="FF0000"/>
                </a:solidFill>
                <a:latin typeface="Arabic Typesetting" panose="03020402040406030203" pitchFamily="66" charset="-78"/>
                <a:cs typeface="+mj-cs"/>
              </a:rPr>
              <a:t>الهدف الأوّل: </a:t>
            </a:r>
            <a:r>
              <a:rPr lang="ar-BH" sz="2400" b="1">
                <a:solidFill>
                  <a:srgbClr val="002060"/>
                </a:solidFill>
                <a:latin typeface="Arabic Typesetting" panose="03020402040406030203" pitchFamily="66" charset="-78"/>
                <a:cs typeface="+mj-cs"/>
              </a:rPr>
              <a:t>التَّوصُّلُ إلى أَنَّ المِغْناطيساتَ تَجْذِبُ بَعْضَ الموادِّ وَلا تَجْذبُ أُخْرى.</a:t>
            </a:r>
          </a:p>
        </p:txBody>
      </p:sp>
      <p:pic>
        <p:nvPicPr>
          <p:cNvPr id="3" name="C__Users_abdod_OneDrive - Ministry of Education_subjects_فلاشات Science_خواص المغناطيس_ITG02_IN - Internet Explorer 2020-03-22 10-14-45">
            <a:hlinkClick r:id="" action="ppaction://media"/>
            <a:extLst>
              <a:ext uri="{FF2B5EF4-FFF2-40B4-BE49-F238E27FC236}">
                <a16:creationId xmlns:a16="http://schemas.microsoft.com/office/drawing/2014/main" id="{3842A54D-ACAD-48B8-8B21-82D264FF4D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9071" t="11517" r="18802" b="12718"/>
          <a:stretch/>
        </p:blipFill>
        <p:spPr>
          <a:xfrm>
            <a:off x="1524000" y="1447459"/>
            <a:ext cx="6344924" cy="4184221"/>
          </a:xfrm>
          <a:prstGeom prst="rect">
            <a:avLst/>
          </a:prstGeom>
        </p:spPr>
      </p:pic>
      <p:pic>
        <p:nvPicPr>
          <p:cNvPr id="4" name="ش٧">
            <a:hlinkClick r:id="" action="ppaction://media"/>
            <a:extLst>
              <a:ext uri="{FF2B5EF4-FFF2-40B4-BE49-F238E27FC236}">
                <a16:creationId xmlns:a16="http://schemas.microsoft.com/office/drawing/2014/main" id="{EDC98FF7-7CFB-45F7-B5B1-1CB198A821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2520" y="61377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4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1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808383" y="2340735"/>
            <a:ext cx="10575233" cy="2176529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/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تُصْنَعُ الْمِغْناطيساتُ مِنَ </a:t>
            </a:r>
            <a:r>
              <a:rPr lang="ar-EG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الْحَديدِ،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وَ</a:t>
            </a:r>
            <a:r>
              <a:rPr lang="ar-EG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تَجْذِبُ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الأَجْسامَ الَّتي تَحْتَوي عَلى </a:t>
            </a:r>
            <a:r>
              <a:rPr lang="ar-EG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حَديدٍ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Low" rtl="1"/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لا </a:t>
            </a:r>
            <a:r>
              <a:rPr lang="ar-EG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تَجْذِبُ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الْمِغْناطيساتُ الْكَثيرَ مِنَ الْموادِّ، مِثْلَ: </a:t>
            </a:r>
            <a:r>
              <a:rPr lang="ar-E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الْخَشَبِ، وَالْبلاستيكِ،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وَبَعْضِ الْمَعادِنِ وَمِن</a:t>
            </a:r>
            <a:r>
              <a:rPr lang="ar-BH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ها </a:t>
            </a:r>
            <a:r>
              <a:rPr lang="ar-E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الن</a:t>
            </a:r>
            <a:r>
              <a:rPr lang="ar-BH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ّ</a:t>
            </a:r>
            <a:r>
              <a:rPr lang="ar-E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ُحاسِ</a:t>
            </a:r>
            <a:r>
              <a:rPr lang="ar-EG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11897C5-328B-4099-A0D6-5515AE4FCD21}"/>
              </a:ext>
            </a:extLst>
          </p:cNvPr>
          <p:cNvSpPr txBox="1">
            <a:spLocks/>
          </p:cNvSpPr>
          <p:nvPr/>
        </p:nvSpPr>
        <p:spPr>
          <a:xfrm>
            <a:off x="2052159" y="205376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+mn-cs"/>
              </a:rPr>
              <a:t>ماذا تفعل المغناطيسات؟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C80F21-4D0B-48CD-8A50-FFF59176ECC0}"/>
              </a:ext>
            </a:extLst>
          </p:cNvPr>
          <p:cNvSpPr/>
          <p:nvPr/>
        </p:nvSpPr>
        <p:spPr>
          <a:xfrm>
            <a:off x="1366060" y="974175"/>
            <a:ext cx="9750726" cy="66535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2400" b="1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الأوّل: </a:t>
            </a:r>
            <a:r>
              <a:rPr lang="ar-BH" sz="2400" b="1">
                <a:solidFill>
                  <a:srgbClr val="002060"/>
                </a:solidFill>
                <a:latin typeface="Arabic Typesetting" panose="03020402040406030203" pitchFamily="66" charset="-78"/>
              </a:rPr>
              <a:t>التَّوصُّلُ إلى أَنَّ المِغْناطيساتَ تَجْذِبُ بَعْضَ الموادِّ وَلا تَجْذبُ أُخْرى.</a:t>
            </a:r>
          </a:p>
        </p:txBody>
      </p:sp>
      <p:pic>
        <p:nvPicPr>
          <p:cNvPr id="3" name="ش٨">
            <a:hlinkClick r:id="" action="ppaction://media"/>
            <a:extLst>
              <a:ext uri="{FF2B5EF4-FFF2-40B4-BE49-F238E27FC236}">
                <a16:creationId xmlns:a16="http://schemas.microsoft.com/office/drawing/2014/main" id="{8F2F0FA6-7C79-4935-A4FC-FB17706E3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8363" y="5584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7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1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91F184-834D-40D8-B9BC-2BC2F0F87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081" y="2954816"/>
            <a:ext cx="7676110" cy="3340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E55C84-DDF1-4200-8B0B-90FFAC2EF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4581" y="2954817"/>
            <a:ext cx="2721563" cy="334045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D79EED4-2AF4-4063-A52A-3427D1AB786E}"/>
              </a:ext>
            </a:extLst>
          </p:cNvPr>
          <p:cNvSpPr/>
          <p:nvPr/>
        </p:nvSpPr>
        <p:spPr>
          <a:xfrm>
            <a:off x="9083451" y="1543913"/>
            <a:ext cx="2442693" cy="943179"/>
          </a:xfrm>
          <a:prstGeom prst="ellipse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b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نشاط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C50EBC-7D22-44F2-8ADA-F8A674B9637E}"/>
              </a:ext>
            </a:extLst>
          </p:cNvPr>
          <p:cNvSpPr/>
          <p:nvPr/>
        </p:nvSpPr>
        <p:spPr>
          <a:xfrm>
            <a:off x="1210313" y="1543914"/>
            <a:ext cx="7676110" cy="1252296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/>
            <a:r>
              <a:rPr lang="ar-EG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بَعْدَ دِراسَتِكَ  للمِغْناطيساتِ وتذكُّرِكَ </a:t>
            </a:r>
            <a:r>
              <a:rPr lang="ar-EG" sz="2800" b="1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لِلْ</a:t>
            </a:r>
            <a:r>
              <a:rPr lang="ar-BH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</a:t>
            </a:r>
            <a:r>
              <a:rPr lang="ar-EG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BH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ع</a:t>
            </a:r>
            <a:r>
              <a:rPr lang="ar-EG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BH" sz="2800" b="1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لومات</a:t>
            </a:r>
            <a:r>
              <a:rPr lang="ar-EG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BH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ال</a:t>
            </a:r>
            <a:r>
              <a:rPr lang="ar-EG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ّ</a:t>
            </a:r>
            <a:r>
              <a:rPr lang="ar-BH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تي ت</a:t>
            </a:r>
            <a:r>
              <a:rPr lang="ar-EG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BH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ع</a:t>
            </a:r>
            <a:r>
              <a:rPr lang="ar-EG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BH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ل</a:t>
            </a:r>
            <a:r>
              <a:rPr lang="ar-EG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َّ</a:t>
            </a:r>
            <a:r>
              <a:rPr lang="ar-BH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</a:t>
            </a:r>
            <a:r>
              <a:rPr lang="ar-EG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BH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ت</a:t>
            </a:r>
            <a:r>
              <a:rPr lang="ar-EG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BH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ها ع</a:t>
            </a:r>
            <a:r>
              <a:rPr lang="ar-EG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BH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ن</a:t>
            </a:r>
            <a:r>
              <a:rPr lang="ar-EG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BH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ال</a:t>
            </a:r>
            <a:r>
              <a:rPr lang="ar-EG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BH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</a:t>
            </a:r>
            <a:r>
              <a:rPr lang="ar-EG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BH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غ</a:t>
            </a:r>
            <a:r>
              <a:rPr lang="ar-EG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BH" sz="2800" b="1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ناطيس</a:t>
            </a:r>
            <a:r>
              <a:rPr lang="ar-EG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ِ، </a:t>
            </a:r>
            <a:r>
              <a:rPr lang="ar-BH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ض</a:t>
            </a:r>
            <a:r>
              <a:rPr lang="ar-EG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BH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ع</a:t>
            </a:r>
            <a:r>
              <a:rPr lang="ar-EG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BH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ع</a:t>
            </a:r>
            <a:r>
              <a:rPr lang="ar-EG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BH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لام</a:t>
            </a:r>
            <a:r>
              <a:rPr lang="ar-EG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BH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ة</a:t>
            </a:r>
            <a:r>
              <a:rPr lang="ar-EG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BH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EG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ar-BH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r>
              <a:rPr lang="ar-EG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ar-EG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r-BH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في </a:t>
            </a:r>
            <a:r>
              <a:rPr lang="ar-EG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الْمَكانِ</a:t>
            </a:r>
            <a:r>
              <a:rPr lang="ar-BH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ال</a:t>
            </a:r>
            <a:r>
              <a:rPr lang="ar-EG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BH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م</a:t>
            </a:r>
            <a:r>
              <a:rPr lang="ar-EG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ُ</a:t>
            </a:r>
            <a:r>
              <a:rPr lang="ar-BH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ناس</a:t>
            </a:r>
            <a:r>
              <a:rPr lang="ar-EG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BH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ب</a:t>
            </a:r>
            <a:r>
              <a:rPr lang="ar-EG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ِ،</a:t>
            </a:r>
            <a:r>
              <a:rPr lang="ar-BH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في ال</a:t>
            </a:r>
            <a:r>
              <a:rPr lang="ar-EG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BH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ج</a:t>
            </a:r>
            <a:r>
              <a:rPr lang="ar-EG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BH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د</a:t>
            </a:r>
            <a:r>
              <a:rPr lang="ar-EG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ْ</a:t>
            </a:r>
            <a:r>
              <a:rPr lang="ar-BH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و</a:t>
            </a:r>
            <a:r>
              <a:rPr lang="ar-EG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َ</a:t>
            </a:r>
            <a:r>
              <a:rPr lang="ar-BH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ل</a:t>
            </a:r>
            <a:r>
              <a:rPr lang="ar-EG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ِ</a:t>
            </a:r>
            <a:r>
              <a:rPr lang="ar-BH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الت</a:t>
            </a:r>
            <a:r>
              <a:rPr lang="ar-EG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ّ</a:t>
            </a:r>
            <a:r>
              <a:rPr lang="ar-BH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الي:</a:t>
            </a:r>
            <a:endParaRPr lang="ar-EG" sz="2800" b="1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40A18BA-CA8B-447C-8122-629DAF0824F6}"/>
              </a:ext>
            </a:extLst>
          </p:cNvPr>
          <p:cNvSpPr txBox="1">
            <a:spLocks/>
          </p:cNvSpPr>
          <p:nvPr/>
        </p:nvSpPr>
        <p:spPr>
          <a:xfrm>
            <a:off x="2052159" y="136101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+mn-cs"/>
              </a:rPr>
              <a:t>ماذا تفعل المغناطيسات؟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B124B1-4F6A-4C69-9C85-47A7EA0B46CB}"/>
              </a:ext>
            </a:extLst>
          </p:cNvPr>
          <p:cNvSpPr/>
          <p:nvPr/>
        </p:nvSpPr>
        <p:spPr>
          <a:xfrm>
            <a:off x="1210313" y="738642"/>
            <a:ext cx="9906473" cy="66535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BH" sz="2400" b="1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الأوّل: </a:t>
            </a:r>
            <a:r>
              <a:rPr lang="ar-BH" sz="2400" b="1">
                <a:solidFill>
                  <a:srgbClr val="002060"/>
                </a:solidFill>
                <a:latin typeface="Arabic Typesetting" panose="03020402040406030203" pitchFamily="66" charset="-78"/>
              </a:rPr>
              <a:t>التَّوصُّلُ إلى أَنَّ المِغْناطيساتَ تَجْذِبُ بَعْضَ الموادِّ وَلا تَجْذبُ أُخْرى.</a:t>
            </a:r>
          </a:p>
        </p:txBody>
      </p:sp>
      <p:pic>
        <p:nvPicPr>
          <p:cNvPr id="3" name="ش٩">
            <a:hlinkClick r:id="" action="ppaction://media"/>
            <a:extLst>
              <a:ext uri="{FF2B5EF4-FFF2-40B4-BE49-F238E27FC236}">
                <a16:creationId xmlns:a16="http://schemas.microsoft.com/office/drawing/2014/main" id="{B984E5A5-EB09-4BD8-93D4-73BB2619E5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99863" y="5584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5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43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AEEAE7BBB7D44F8AFDD1A89AB0949E" ma:contentTypeVersion="2" ma:contentTypeDescription="Create a new document." ma:contentTypeScope="" ma:versionID="3c60fa52c122babea070de36b49c4a65">
  <xsd:schema xmlns:xsd="http://www.w3.org/2001/XMLSchema" xmlns:xs="http://www.w3.org/2001/XMLSchema" xmlns:p="http://schemas.microsoft.com/office/2006/metadata/properties" xmlns:ns2="7864963f-8ea4-4a31-ab44-d29872173aff" targetNamespace="http://schemas.microsoft.com/office/2006/metadata/properties" ma:root="true" ma:fieldsID="1838aca50a1c9b589237846c2374b8e3" ns2:_="">
    <xsd:import namespace="7864963f-8ea4-4a31-ab44-d29872173a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64963f-8ea4-4a31-ab44-d29872173a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2A8A1A-FA7E-409D-BD93-DE1C6BCF9939}">
  <ds:schemaRefs>
    <ds:schemaRef ds:uri="7864963f-8ea4-4a31-ab44-d29872173af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298607B-2A8F-47F0-B31A-536B2F4522C4}">
  <ds:schemaRefs>
    <ds:schemaRef ds:uri="7864963f-8ea4-4a31-ab44-d29872173af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DB691B7-8955-4BC1-9DFB-3B2AE8AE79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216</TotalTime>
  <Words>1527</Words>
  <Application>Microsoft Office PowerPoint</Application>
  <PresentationFormat>Widescreen</PresentationFormat>
  <Paragraphs>132</Paragraphs>
  <Slides>27</Slides>
  <Notes>1</Notes>
  <HiddenSlides>0</HiddenSlides>
  <MMClips>30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Arabic Typesetting</vt:lpstr>
      <vt:lpstr>Arial</vt:lpstr>
      <vt:lpstr>Calibri</vt:lpstr>
      <vt:lpstr>Calibri Light</vt:lpstr>
      <vt:lpstr>Times New Roman</vt:lpstr>
      <vt:lpstr>Traditional Arabic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uas</cp:lastModifiedBy>
  <cp:revision>18</cp:revision>
  <dcterms:created xsi:type="dcterms:W3CDTF">2020-03-04T10:47:58Z</dcterms:created>
  <dcterms:modified xsi:type="dcterms:W3CDTF">2020-03-25T09:54:53Z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0x0101009AAEEAE7BBB7D44F8AFDD1A89AB0949E</vt:lpwstr>
  </property>
</Properties>
</file>