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62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7EB"/>
    <a:srgbClr val="B8CFE9"/>
    <a:srgbClr val="9B8469"/>
    <a:srgbClr val="A8947C"/>
    <a:srgbClr val="482718"/>
    <a:srgbClr val="FFE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6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4CA24D-0789-F701-DEFD-ABB8FCB21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3C84411-DFAC-9D7E-35E5-BD70CEA05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0C52B1-7E5D-F30C-D807-4AAE9ADB3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B2A9-42A9-4017-87E6-32109057B42E}" type="datetimeFigureOut">
              <a:rPr lang="ar-SA" smtClean="0"/>
              <a:t>15/11/46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46534EC-6529-E6B1-1D19-537EAEC2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F04C85-BE36-E08F-4106-556DB2DF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E4A5-29CA-434C-A475-FA21920EDB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351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blinds dir="vert"/>
      </p:transition>
    </mc:Choice>
    <mc:Fallback xmlns="">
      <p:transition advClick="0" advTm="3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B693F9-13D9-D0E2-D29C-51FEC47F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E2337CA-DFB3-FFF2-9AF7-C8A5D288B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3C6F4A-397A-4B07-CF31-81ADFD1E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B2A9-42A9-4017-87E6-32109057B42E}" type="datetimeFigureOut">
              <a:rPr lang="ar-SA" smtClean="0"/>
              <a:t>15/11/46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06C656-6BAA-AA73-D254-9C08C5CCD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706551-71B2-B94E-1541-52E8A1E4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E4A5-29CA-434C-A475-FA21920EDB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817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blinds dir="vert"/>
      </p:transition>
    </mc:Choice>
    <mc:Fallback xmlns="">
      <p:transition advClick="0" advTm="3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F82D9A1-B12B-2927-13BB-9B1225F0F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3886CEB-5BA2-BB90-B3BF-F0D1C6347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3F7E08-88BD-F6CC-5A14-E2E45E85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B2A9-42A9-4017-87E6-32109057B42E}" type="datetimeFigureOut">
              <a:rPr lang="ar-SA" smtClean="0"/>
              <a:t>15/11/46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777041-472E-9B24-EA92-7B8417C6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B5D550D-69CF-6468-29CE-0D4199A6E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E4A5-29CA-434C-A475-FA21920EDB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039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blinds dir="vert"/>
      </p:transition>
    </mc:Choice>
    <mc:Fallback xmlns="">
      <p:transition advClick="0" advTm="3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4DEB21-5675-2089-AFC8-A01B270C2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97DC407-2B3F-5395-9209-50944F5BA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C405936-746B-940E-BFFE-042ED2A7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B2A9-42A9-4017-87E6-32109057B42E}" type="datetimeFigureOut">
              <a:rPr lang="ar-SA" smtClean="0"/>
              <a:t>15/11/46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9CD57C-8CBC-36D3-3731-ED93C53E8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2784CC-5918-1636-D400-7E798DB6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E4A5-29CA-434C-A475-FA21920EDB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823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blinds dir="vert"/>
      </p:transition>
    </mc:Choice>
    <mc:Fallback xmlns="">
      <p:transition advClick="0" advTm="3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C5CCB9-9D11-DCB3-12FA-C110DABC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0841C3C-E47E-138C-BFF8-39D138E9D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B9D588-A542-5FE5-032E-C5B9F678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B2A9-42A9-4017-87E6-32109057B42E}" type="datetimeFigureOut">
              <a:rPr lang="ar-SA" smtClean="0"/>
              <a:t>15/11/46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F8F392-EF07-4DD8-6DF9-6556EC6D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8BB4D14-4022-9606-7964-BB79C508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E4A5-29CA-434C-A475-FA21920EDB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39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blinds dir="vert"/>
      </p:transition>
    </mc:Choice>
    <mc:Fallback xmlns="">
      <p:transition advClick="0" advTm="3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DDD10D-853E-E239-4E39-23D3FDD7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1E852C3-CA7A-C0A2-DFB9-8B6543C7F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7779FC4-0870-4563-35A4-88B13A585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82B1C5-2E2C-1595-5148-F7775A53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B2A9-42A9-4017-87E6-32109057B42E}" type="datetimeFigureOut">
              <a:rPr lang="ar-SA" smtClean="0"/>
              <a:t>15/11/46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BB47059-EEBD-A113-046B-ECC8CC319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98EC91-8B55-B4C1-4F51-B5D592EAD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E4A5-29CA-434C-A475-FA21920EDB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737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blinds dir="vert"/>
      </p:transition>
    </mc:Choice>
    <mc:Fallback xmlns="">
      <p:transition advClick="0" advTm="3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E1B3B0-8CD1-E115-0F0D-7958973D0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B0C212-4F5C-8271-7C25-6198268A9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95ED8F9-5200-AA57-E215-70607A823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748D935-BE24-072A-06D1-AD1B1B35C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1DA6679-4C0A-2665-1B8F-29E51A77C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DFEEA01-38D4-8E2A-C16C-BE584B96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B2A9-42A9-4017-87E6-32109057B42E}" type="datetimeFigureOut">
              <a:rPr lang="ar-SA" smtClean="0"/>
              <a:t>15/11/46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CF90115-B105-F8E1-691C-8AAFD407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3895155-45A2-AAE3-3A8D-9475DC18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E4A5-29CA-434C-A475-FA21920EDB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091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blinds dir="vert"/>
      </p:transition>
    </mc:Choice>
    <mc:Fallback xmlns="">
      <p:transition advClick="0" advTm="3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BB54C3-6BE7-4251-A580-7B55B87D7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37D499D-81C2-C87E-DDFB-E1075000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B2A9-42A9-4017-87E6-32109057B42E}" type="datetimeFigureOut">
              <a:rPr lang="ar-SA" smtClean="0"/>
              <a:t>15/11/46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921D0D9-AFD1-DB99-D971-96B3B77E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E386A9F-5180-1367-5319-8C7C6D1E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E4A5-29CA-434C-A475-FA21920EDB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433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blinds dir="vert"/>
      </p:transition>
    </mc:Choice>
    <mc:Fallback xmlns="">
      <p:transition advClick="0" advTm="3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710F560-EBC1-CAFB-9694-103AC299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B2A9-42A9-4017-87E6-32109057B42E}" type="datetimeFigureOut">
              <a:rPr lang="ar-SA" smtClean="0"/>
              <a:t>15/11/46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31EEE89-9D7F-8B4C-95AA-C8295964C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F9B06F8-08A2-E72E-C5E7-922B1363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E4A5-29CA-434C-A475-FA21920EDB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19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blinds dir="vert"/>
      </p:transition>
    </mc:Choice>
    <mc:Fallback xmlns="">
      <p:transition advClick="0" advTm="3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1AB035-FD78-195A-7FB3-7F654EA8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ED61951-FDAB-414C-FF8A-398B6E3A0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9799FDB-F0A5-CD45-083A-0049FFB26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8B25215-962B-5623-5217-D643721FD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B2A9-42A9-4017-87E6-32109057B42E}" type="datetimeFigureOut">
              <a:rPr lang="ar-SA" smtClean="0"/>
              <a:t>15/11/46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1E1C1BC-CF24-DF47-5A67-23012735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D1052FC-7EA0-40A3-5D0E-98541118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E4A5-29CA-434C-A475-FA21920EDB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00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blinds dir="vert"/>
      </p:transition>
    </mc:Choice>
    <mc:Fallback xmlns="">
      <p:transition advClick="0" advTm="3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E16602-15F9-D775-5EF6-A4BA7173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D2AD0DC-AB64-3B18-4833-8B0F2D6D8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45A07BC-6E40-2AA9-EB9C-1114566B4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8214E8-D4BC-9B54-6E20-709F4362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B2A9-42A9-4017-87E6-32109057B42E}" type="datetimeFigureOut">
              <a:rPr lang="ar-SA" smtClean="0"/>
              <a:t>15/11/46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2C5DFF-253C-C5A0-0658-CD9E6AD33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8B0C8D1-CF90-6343-22AC-44C76FC15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E4A5-29CA-434C-A475-FA21920EDB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346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blinds dir="vert"/>
      </p:transition>
    </mc:Choice>
    <mc:Fallback xmlns="">
      <p:transition advClick="0" advTm="3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0341D97-8444-7181-5045-D5FD6D09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85AF947-1340-52F3-A254-E4CBBE987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6685A5-F99B-ADEC-B7C3-290982284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DB2A9-42A9-4017-87E6-32109057B42E}" type="datetimeFigureOut">
              <a:rPr lang="ar-SA" smtClean="0"/>
              <a:t>15/11/46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D660D8-EBB1-3376-2112-C0CE49BE5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D3D8F8-7C08-2DE7-3E5A-B2F62096E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8E4A5-29CA-434C-A475-FA21920EDB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601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3000">
        <p:blinds dir="vert"/>
      </p:transition>
    </mc:Choice>
    <mc:Fallback xmlns="">
      <p:transition advClick="0" advTm="3000">
        <p:blinds dir="vert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BBDF6-705B-C792-706B-F6BB13CC0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ثمان ثوان">
            <a:hlinkClick r:id="" action="ppaction://media"/>
            <a:extLst>
              <a:ext uri="{FF2B5EF4-FFF2-40B4-BE49-F238E27FC236}">
                <a16:creationId xmlns:a16="http://schemas.microsoft.com/office/drawing/2014/main" id="{EBFA6285-2BBC-8B4E-28C2-B224B6AF1C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7630D64-CB98-BA69-8AE4-F27DB2359AF2}"/>
              </a:ext>
            </a:extLst>
          </p:cNvPr>
          <p:cNvSpPr txBox="1"/>
          <p:nvPr/>
        </p:nvSpPr>
        <p:spPr>
          <a:xfrm>
            <a:off x="6437832" y="2304549"/>
            <a:ext cx="44975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</a:rPr>
              <a:t>من الصف هنا يكتب اسم الصف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DFF0FE-E175-373E-79C3-340AC7320B6D}"/>
              </a:ext>
            </a:extLst>
          </p:cNvPr>
          <p:cNvSpPr txBox="1"/>
          <p:nvPr/>
        </p:nvSpPr>
        <p:spPr>
          <a:xfrm>
            <a:off x="5982959" y="1430220"/>
            <a:ext cx="540732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anose="02010400000000000000" pitchFamily="2" charset="-78"/>
              </a:rPr>
              <a:t>الطلاب المتخرجون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D9FF23F-FF00-B94B-9F3D-13EAC9716EF3}"/>
              </a:ext>
            </a:extLst>
          </p:cNvPr>
          <p:cNvSpPr txBox="1"/>
          <p:nvPr/>
        </p:nvSpPr>
        <p:spPr>
          <a:xfrm>
            <a:off x="6437832" y="2866970"/>
            <a:ext cx="44975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70C0"/>
                </a:solidFill>
              </a:rPr>
              <a:t>بمدرسة هنا يكتب اسم المدرسة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844B9F53-459E-D083-3E9C-959D90FB9E45}"/>
              </a:ext>
            </a:extLst>
          </p:cNvPr>
          <p:cNvSpPr txBox="1"/>
          <p:nvPr/>
        </p:nvSpPr>
        <p:spPr>
          <a:xfrm>
            <a:off x="6778222" y="3800778"/>
            <a:ext cx="3972388" cy="523220"/>
          </a:xfrm>
          <a:prstGeom prst="rect">
            <a:avLst/>
          </a:prstGeom>
          <a:solidFill>
            <a:srgbClr val="A6C7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4000" b="1"/>
            </a:lvl1pPr>
          </a:lstStyle>
          <a:p>
            <a:r>
              <a:rPr lang="ar-SA" sz="2800" dirty="0"/>
              <a:t>الموجه الطلابي : هنا يكتب الاسم</a:t>
            </a:r>
          </a:p>
        </p:txBody>
      </p:sp>
      <p:pic>
        <p:nvPicPr>
          <p:cNvPr id="8" name="أنشودة التخرج">
            <a:hlinkClick r:id="" action="ppaction://media"/>
            <a:extLst>
              <a:ext uri="{FF2B5EF4-FFF2-40B4-BE49-F238E27FC236}">
                <a16:creationId xmlns:a16="http://schemas.microsoft.com/office/drawing/2014/main" id="{BBDFA9F6-52BF-D3BF-20A5-88413298F8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9808" y="5687938"/>
            <a:ext cx="609600" cy="609600"/>
          </a:xfrm>
          <a:prstGeom prst="rect">
            <a:avLst/>
          </a:prstGeom>
        </p:spPr>
      </p:pic>
      <p:sp>
        <p:nvSpPr>
          <p:cNvPr id="10" name="TextBox 36">
            <a:extLst>
              <a:ext uri="{FF2B5EF4-FFF2-40B4-BE49-F238E27FC236}">
                <a16:creationId xmlns:a16="http://schemas.microsoft.com/office/drawing/2014/main" id="{AAA0CE1A-DDD2-AFDB-7B63-745125EF5177}"/>
              </a:ext>
            </a:extLst>
          </p:cNvPr>
          <p:cNvSpPr txBox="1"/>
          <p:nvPr/>
        </p:nvSpPr>
        <p:spPr>
          <a:xfrm>
            <a:off x="6778222" y="4457136"/>
            <a:ext cx="3972388" cy="523220"/>
          </a:xfrm>
          <a:prstGeom prst="rect">
            <a:avLst/>
          </a:prstGeom>
          <a:solidFill>
            <a:srgbClr val="A6C7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4000" b="1"/>
            </a:lvl1pPr>
          </a:lstStyle>
          <a:p>
            <a:r>
              <a:rPr lang="ar-SA" sz="2800" dirty="0"/>
              <a:t>مدير المدرسة : هنا يكتب الاسم</a:t>
            </a:r>
          </a:p>
        </p:txBody>
      </p:sp>
    </p:spTree>
    <p:extLst>
      <p:ext uri="{BB962C8B-B14F-4D97-AF65-F5344CB8AC3E}">
        <p14:creationId xmlns:p14="http://schemas.microsoft.com/office/powerpoint/2010/main" val="16301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blinds dir="vert"/>
      </p:transition>
    </mc:Choice>
    <mc:Fallback xmlns="">
      <p:transition spd="med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999">
                <p:cTn id="4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42F98-879F-4D7F-5797-00D6275BD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ثمان ثوان">
            <a:hlinkClick r:id="" action="ppaction://media"/>
            <a:extLst>
              <a:ext uri="{FF2B5EF4-FFF2-40B4-BE49-F238E27FC236}">
                <a16:creationId xmlns:a16="http://schemas.microsoft.com/office/drawing/2014/main" id="{D9594188-521B-413B-F8CA-FCC53C7A1F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صورة 35" descr="صورة تحتوي على الوجه الإنساني, شخص, تلبيس, صورة&#10;&#10;تم إنشاء الوصف تلقائياً">
            <a:extLst>
              <a:ext uri="{FF2B5EF4-FFF2-40B4-BE49-F238E27FC236}">
                <a16:creationId xmlns:a16="http://schemas.microsoft.com/office/drawing/2014/main" id="{7151ACF1-27AF-ECE6-B860-832C82AAA3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04" y="1020834"/>
            <a:ext cx="3436866" cy="3436866"/>
          </a:xfrm>
          <a:prstGeom prst="ellipse">
            <a:avLst/>
          </a:prstGeom>
          <a:ln w="98425" cap="flat" cmpd="dbl">
            <a:solidFill>
              <a:srgbClr val="9B8469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37D2841A-A5E6-8DCD-B5E6-7693DCE6D693}"/>
              </a:ext>
            </a:extLst>
          </p:cNvPr>
          <p:cNvSpPr txBox="1"/>
          <p:nvPr/>
        </p:nvSpPr>
        <p:spPr>
          <a:xfrm>
            <a:off x="5992365" y="5046786"/>
            <a:ext cx="5400943" cy="707886"/>
          </a:xfrm>
          <a:prstGeom prst="rect">
            <a:avLst/>
          </a:prstGeom>
          <a:solidFill>
            <a:srgbClr val="B8CFE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/>
              <a:t>هنا يكتب الاسم </a:t>
            </a:r>
          </a:p>
        </p:txBody>
      </p:sp>
      <p:sp>
        <p:nvSpPr>
          <p:cNvPr id="9" name="شكل بيضاوي 3">
            <a:extLst>
              <a:ext uri="{FF2B5EF4-FFF2-40B4-BE49-F238E27FC236}">
                <a16:creationId xmlns:a16="http://schemas.microsoft.com/office/drawing/2014/main" id="{38EA1A37-B48B-6416-F7C4-456B41692D51}"/>
              </a:ext>
            </a:extLst>
          </p:cNvPr>
          <p:cNvSpPr/>
          <p:nvPr/>
        </p:nvSpPr>
        <p:spPr>
          <a:xfrm rot="16200000">
            <a:off x="6744164" y="804959"/>
            <a:ext cx="4025951" cy="3868616"/>
          </a:xfrm>
          <a:custGeom>
            <a:avLst/>
            <a:gdLst>
              <a:gd name="connsiteX0" fmla="*/ 0 w 2620108"/>
              <a:gd name="connsiteY0" fmla="*/ 1226527 h 2453054"/>
              <a:gd name="connsiteX1" fmla="*/ 1310054 w 2620108"/>
              <a:gd name="connsiteY1" fmla="*/ 0 h 2453054"/>
              <a:gd name="connsiteX2" fmla="*/ 2620108 w 2620108"/>
              <a:gd name="connsiteY2" fmla="*/ 1226527 h 2453054"/>
              <a:gd name="connsiteX3" fmla="*/ 1310054 w 2620108"/>
              <a:gd name="connsiteY3" fmla="*/ 2453054 h 2453054"/>
              <a:gd name="connsiteX4" fmla="*/ 0 w 2620108"/>
              <a:gd name="connsiteY4" fmla="*/ 1226527 h 2453054"/>
              <a:gd name="connsiteX0" fmla="*/ 0 w 2831123"/>
              <a:gd name="connsiteY0" fmla="*/ 1609070 h 2467383"/>
              <a:gd name="connsiteX1" fmla="*/ 1521069 w 2831123"/>
              <a:gd name="connsiteY1" fmla="*/ 4474 h 2467383"/>
              <a:gd name="connsiteX2" fmla="*/ 2831123 w 2831123"/>
              <a:gd name="connsiteY2" fmla="*/ 1231001 h 2467383"/>
              <a:gd name="connsiteX3" fmla="*/ 1521069 w 2831123"/>
              <a:gd name="connsiteY3" fmla="*/ 2457528 h 2467383"/>
              <a:gd name="connsiteX4" fmla="*/ 0 w 2831123"/>
              <a:gd name="connsiteY4" fmla="*/ 1609070 h 2467383"/>
              <a:gd name="connsiteX0" fmla="*/ 1030 w 2832153"/>
              <a:gd name="connsiteY0" fmla="*/ 1810262 h 2664439"/>
              <a:gd name="connsiteX1" fmla="*/ 1311084 w 2832153"/>
              <a:gd name="connsiteY1" fmla="*/ 3442 h 2664439"/>
              <a:gd name="connsiteX2" fmla="*/ 2832153 w 2832153"/>
              <a:gd name="connsiteY2" fmla="*/ 1432193 h 2664439"/>
              <a:gd name="connsiteX3" fmla="*/ 1522099 w 2832153"/>
              <a:gd name="connsiteY3" fmla="*/ 2658720 h 2664439"/>
              <a:gd name="connsiteX4" fmla="*/ 1030 w 2832153"/>
              <a:gd name="connsiteY4" fmla="*/ 1810262 h 2664439"/>
              <a:gd name="connsiteX0" fmla="*/ 3855 w 2834978"/>
              <a:gd name="connsiteY0" fmla="*/ 1820286 h 2674463"/>
              <a:gd name="connsiteX1" fmla="*/ 1313909 w 2834978"/>
              <a:gd name="connsiteY1" fmla="*/ 13466 h 2674463"/>
              <a:gd name="connsiteX2" fmla="*/ 2834978 w 2834978"/>
              <a:gd name="connsiteY2" fmla="*/ 1442217 h 2674463"/>
              <a:gd name="connsiteX3" fmla="*/ 1524924 w 2834978"/>
              <a:gd name="connsiteY3" fmla="*/ 2668744 h 2674463"/>
              <a:gd name="connsiteX4" fmla="*/ 3855 w 2834978"/>
              <a:gd name="connsiteY4" fmla="*/ 1820286 h 2674463"/>
              <a:gd name="connsiteX0" fmla="*/ 73000 w 2904123"/>
              <a:gd name="connsiteY0" fmla="*/ 1820286 h 2684275"/>
              <a:gd name="connsiteX1" fmla="*/ 1383054 w 2904123"/>
              <a:gd name="connsiteY1" fmla="*/ 13466 h 2684275"/>
              <a:gd name="connsiteX2" fmla="*/ 2904123 w 2904123"/>
              <a:gd name="connsiteY2" fmla="*/ 1442217 h 2684275"/>
              <a:gd name="connsiteX3" fmla="*/ 1594069 w 2904123"/>
              <a:gd name="connsiteY3" fmla="*/ 2668744 h 2684275"/>
              <a:gd name="connsiteX4" fmla="*/ 73000 w 2904123"/>
              <a:gd name="connsiteY4" fmla="*/ 1820286 h 268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123" h="2684275">
                <a:moveTo>
                  <a:pt x="73000" y="1820286"/>
                </a:moveTo>
                <a:cubicBezTo>
                  <a:pt x="-181977" y="1008463"/>
                  <a:pt x="225400" y="146815"/>
                  <a:pt x="1383054" y="13466"/>
                </a:cubicBezTo>
                <a:cubicBezTo>
                  <a:pt x="2540708" y="-119883"/>
                  <a:pt x="2904123" y="764825"/>
                  <a:pt x="2904123" y="1442217"/>
                </a:cubicBezTo>
                <a:cubicBezTo>
                  <a:pt x="2904123" y="2119609"/>
                  <a:pt x="2065923" y="2605733"/>
                  <a:pt x="1594069" y="2668744"/>
                </a:cubicBezTo>
                <a:cubicBezTo>
                  <a:pt x="1122215" y="2731755"/>
                  <a:pt x="327977" y="2632109"/>
                  <a:pt x="73000" y="1820286"/>
                </a:cubicBezTo>
                <a:close/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38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blinds dir="vert"/>
      </p:transition>
    </mc:Choice>
    <mc:Fallback xmlns="">
      <p:transition spd="med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F8EE8-93FE-C34E-FA9D-358BCA25B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ثمان ثوان">
            <a:hlinkClick r:id="" action="ppaction://media"/>
            <a:extLst>
              <a:ext uri="{FF2B5EF4-FFF2-40B4-BE49-F238E27FC236}">
                <a16:creationId xmlns:a16="http://schemas.microsoft.com/office/drawing/2014/main" id="{97BC0490-5A97-90F2-2CFA-2C919EF132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4F1F7446-F779-2740-AA7F-4063D9A8E7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0" b="9910"/>
          <a:stretch/>
        </p:blipFill>
        <p:spPr>
          <a:xfrm>
            <a:off x="6982210" y="1103328"/>
            <a:ext cx="3304982" cy="3304982"/>
          </a:xfrm>
          <a:prstGeom prst="ellipse">
            <a:avLst/>
          </a:prstGeom>
          <a:ln w="98425" cap="flat" cmpd="dbl">
            <a:solidFill>
              <a:srgbClr val="9B8469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A486C6FB-73F2-44AD-DEF8-B435FE6E2950}"/>
              </a:ext>
            </a:extLst>
          </p:cNvPr>
          <p:cNvSpPr/>
          <p:nvPr/>
        </p:nvSpPr>
        <p:spPr>
          <a:xfrm rot="16200000">
            <a:off x="6621726" y="821511"/>
            <a:ext cx="4025951" cy="3868616"/>
          </a:xfrm>
          <a:custGeom>
            <a:avLst/>
            <a:gdLst>
              <a:gd name="connsiteX0" fmla="*/ 0 w 2620108"/>
              <a:gd name="connsiteY0" fmla="*/ 1226527 h 2453054"/>
              <a:gd name="connsiteX1" fmla="*/ 1310054 w 2620108"/>
              <a:gd name="connsiteY1" fmla="*/ 0 h 2453054"/>
              <a:gd name="connsiteX2" fmla="*/ 2620108 w 2620108"/>
              <a:gd name="connsiteY2" fmla="*/ 1226527 h 2453054"/>
              <a:gd name="connsiteX3" fmla="*/ 1310054 w 2620108"/>
              <a:gd name="connsiteY3" fmla="*/ 2453054 h 2453054"/>
              <a:gd name="connsiteX4" fmla="*/ 0 w 2620108"/>
              <a:gd name="connsiteY4" fmla="*/ 1226527 h 2453054"/>
              <a:gd name="connsiteX0" fmla="*/ 0 w 2831123"/>
              <a:gd name="connsiteY0" fmla="*/ 1609070 h 2467383"/>
              <a:gd name="connsiteX1" fmla="*/ 1521069 w 2831123"/>
              <a:gd name="connsiteY1" fmla="*/ 4474 h 2467383"/>
              <a:gd name="connsiteX2" fmla="*/ 2831123 w 2831123"/>
              <a:gd name="connsiteY2" fmla="*/ 1231001 h 2467383"/>
              <a:gd name="connsiteX3" fmla="*/ 1521069 w 2831123"/>
              <a:gd name="connsiteY3" fmla="*/ 2457528 h 2467383"/>
              <a:gd name="connsiteX4" fmla="*/ 0 w 2831123"/>
              <a:gd name="connsiteY4" fmla="*/ 1609070 h 2467383"/>
              <a:gd name="connsiteX0" fmla="*/ 1030 w 2832153"/>
              <a:gd name="connsiteY0" fmla="*/ 1810262 h 2664439"/>
              <a:gd name="connsiteX1" fmla="*/ 1311084 w 2832153"/>
              <a:gd name="connsiteY1" fmla="*/ 3442 h 2664439"/>
              <a:gd name="connsiteX2" fmla="*/ 2832153 w 2832153"/>
              <a:gd name="connsiteY2" fmla="*/ 1432193 h 2664439"/>
              <a:gd name="connsiteX3" fmla="*/ 1522099 w 2832153"/>
              <a:gd name="connsiteY3" fmla="*/ 2658720 h 2664439"/>
              <a:gd name="connsiteX4" fmla="*/ 1030 w 2832153"/>
              <a:gd name="connsiteY4" fmla="*/ 1810262 h 2664439"/>
              <a:gd name="connsiteX0" fmla="*/ 3855 w 2834978"/>
              <a:gd name="connsiteY0" fmla="*/ 1820286 h 2674463"/>
              <a:gd name="connsiteX1" fmla="*/ 1313909 w 2834978"/>
              <a:gd name="connsiteY1" fmla="*/ 13466 h 2674463"/>
              <a:gd name="connsiteX2" fmla="*/ 2834978 w 2834978"/>
              <a:gd name="connsiteY2" fmla="*/ 1442217 h 2674463"/>
              <a:gd name="connsiteX3" fmla="*/ 1524924 w 2834978"/>
              <a:gd name="connsiteY3" fmla="*/ 2668744 h 2674463"/>
              <a:gd name="connsiteX4" fmla="*/ 3855 w 2834978"/>
              <a:gd name="connsiteY4" fmla="*/ 1820286 h 2674463"/>
              <a:gd name="connsiteX0" fmla="*/ 73000 w 2904123"/>
              <a:gd name="connsiteY0" fmla="*/ 1820286 h 2684275"/>
              <a:gd name="connsiteX1" fmla="*/ 1383054 w 2904123"/>
              <a:gd name="connsiteY1" fmla="*/ 13466 h 2684275"/>
              <a:gd name="connsiteX2" fmla="*/ 2904123 w 2904123"/>
              <a:gd name="connsiteY2" fmla="*/ 1442217 h 2684275"/>
              <a:gd name="connsiteX3" fmla="*/ 1594069 w 2904123"/>
              <a:gd name="connsiteY3" fmla="*/ 2668744 h 2684275"/>
              <a:gd name="connsiteX4" fmla="*/ 73000 w 2904123"/>
              <a:gd name="connsiteY4" fmla="*/ 1820286 h 268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123" h="2684275">
                <a:moveTo>
                  <a:pt x="73000" y="1820286"/>
                </a:moveTo>
                <a:cubicBezTo>
                  <a:pt x="-181977" y="1008463"/>
                  <a:pt x="225400" y="146815"/>
                  <a:pt x="1383054" y="13466"/>
                </a:cubicBezTo>
                <a:cubicBezTo>
                  <a:pt x="2540708" y="-119883"/>
                  <a:pt x="2904123" y="764825"/>
                  <a:pt x="2904123" y="1442217"/>
                </a:cubicBezTo>
                <a:cubicBezTo>
                  <a:pt x="2904123" y="2119609"/>
                  <a:pt x="2065923" y="2605733"/>
                  <a:pt x="1594069" y="2668744"/>
                </a:cubicBezTo>
                <a:cubicBezTo>
                  <a:pt x="1122215" y="2731755"/>
                  <a:pt x="327977" y="2632109"/>
                  <a:pt x="73000" y="1820286"/>
                </a:cubicBezTo>
                <a:close/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585BB9FB-EB75-8418-F90C-4BFC60C08A7C}"/>
              </a:ext>
            </a:extLst>
          </p:cNvPr>
          <p:cNvSpPr txBox="1"/>
          <p:nvPr/>
        </p:nvSpPr>
        <p:spPr>
          <a:xfrm>
            <a:off x="5992365" y="5046786"/>
            <a:ext cx="5400943" cy="707886"/>
          </a:xfrm>
          <a:prstGeom prst="rect">
            <a:avLst/>
          </a:prstGeom>
          <a:solidFill>
            <a:srgbClr val="B8CFE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/>
              <a:t>هنا يكتب الاسم </a:t>
            </a:r>
          </a:p>
        </p:txBody>
      </p:sp>
    </p:spTree>
    <p:extLst>
      <p:ext uri="{BB962C8B-B14F-4D97-AF65-F5344CB8AC3E}">
        <p14:creationId xmlns:p14="http://schemas.microsoft.com/office/powerpoint/2010/main" val="18616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blinds dir="vert"/>
      </p:transition>
    </mc:Choice>
    <mc:Fallback xmlns="">
      <p:transition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D7BBD-FF1E-5A81-BAC8-BCF513ADD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ثمان ثوان">
            <a:hlinkClick r:id="" action="ppaction://media"/>
            <a:extLst>
              <a:ext uri="{FF2B5EF4-FFF2-40B4-BE49-F238E27FC236}">
                <a16:creationId xmlns:a16="http://schemas.microsoft.com/office/drawing/2014/main" id="{4D074DE1-53A4-10F8-FE6C-CB115CB528F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AD092976-2A45-94F5-866A-80A0D502C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7" b="7827"/>
          <a:stretch/>
        </p:blipFill>
        <p:spPr>
          <a:xfrm>
            <a:off x="7018365" y="1354942"/>
            <a:ext cx="3251050" cy="3251050"/>
          </a:xfrm>
          <a:prstGeom prst="ellipse">
            <a:avLst/>
          </a:prstGeom>
          <a:ln w="98425" cap="flat" cmpd="dbl">
            <a:solidFill>
              <a:srgbClr val="9B8469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B258427A-3BB0-48F4-FFED-56C0AC373DE9}"/>
              </a:ext>
            </a:extLst>
          </p:cNvPr>
          <p:cNvSpPr/>
          <p:nvPr/>
        </p:nvSpPr>
        <p:spPr>
          <a:xfrm rot="16200000">
            <a:off x="6630915" y="1046159"/>
            <a:ext cx="4025951" cy="3868616"/>
          </a:xfrm>
          <a:custGeom>
            <a:avLst/>
            <a:gdLst>
              <a:gd name="connsiteX0" fmla="*/ 0 w 2620108"/>
              <a:gd name="connsiteY0" fmla="*/ 1226527 h 2453054"/>
              <a:gd name="connsiteX1" fmla="*/ 1310054 w 2620108"/>
              <a:gd name="connsiteY1" fmla="*/ 0 h 2453054"/>
              <a:gd name="connsiteX2" fmla="*/ 2620108 w 2620108"/>
              <a:gd name="connsiteY2" fmla="*/ 1226527 h 2453054"/>
              <a:gd name="connsiteX3" fmla="*/ 1310054 w 2620108"/>
              <a:gd name="connsiteY3" fmla="*/ 2453054 h 2453054"/>
              <a:gd name="connsiteX4" fmla="*/ 0 w 2620108"/>
              <a:gd name="connsiteY4" fmla="*/ 1226527 h 2453054"/>
              <a:gd name="connsiteX0" fmla="*/ 0 w 2831123"/>
              <a:gd name="connsiteY0" fmla="*/ 1609070 h 2467383"/>
              <a:gd name="connsiteX1" fmla="*/ 1521069 w 2831123"/>
              <a:gd name="connsiteY1" fmla="*/ 4474 h 2467383"/>
              <a:gd name="connsiteX2" fmla="*/ 2831123 w 2831123"/>
              <a:gd name="connsiteY2" fmla="*/ 1231001 h 2467383"/>
              <a:gd name="connsiteX3" fmla="*/ 1521069 w 2831123"/>
              <a:gd name="connsiteY3" fmla="*/ 2457528 h 2467383"/>
              <a:gd name="connsiteX4" fmla="*/ 0 w 2831123"/>
              <a:gd name="connsiteY4" fmla="*/ 1609070 h 2467383"/>
              <a:gd name="connsiteX0" fmla="*/ 1030 w 2832153"/>
              <a:gd name="connsiteY0" fmla="*/ 1810262 h 2664439"/>
              <a:gd name="connsiteX1" fmla="*/ 1311084 w 2832153"/>
              <a:gd name="connsiteY1" fmla="*/ 3442 h 2664439"/>
              <a:gd name="connsiteX2" fmla="*/ 2832153 w 2832153"/>
              <a:gd name="connsiteY2" fmla="*/ 1432193 h 2664439"/>
              <a:gd name="connsiteX3" fmla="*/ 1522099 w 2832153"/>
              <a:gd name="connsiteY3" fmla="*/ 2658720 h 2664439"/>
              <a:gd name="connsiteX4" fmla="*/ 1030 w 2832153"/>
              <a:gd name="connsiteY4" fmla="*/ 1810262 h 2664439"/>
              <a:gd name="connsiteX0" fmla="*/ 3855 w 2834978"/>
              <a:gd name="connsiteY0" fmla="*/ 1820286 h 2674463"/>
              <a:gd name="connsiteX1" fmla="*/ 1313909 w 2834978"/>
              <a:gd name="connsiteY1" fmla="*/ 13466 h 2674463"/>
              <a:gd name="connsiteX2" fmla="*/ 2834978 w 2834978"/>
              <a:gd name="connsiteY2" fmla="*/ 1442217 h 2674463"/>
              <a:gd name="connsiteX3" fmla="*/ 1524924 w 2834978"/>
              <a:gd name="connsiteY3" fmla="*/ 2668744 h 2674463"/>
              <a:gd name="connsiteX4" fmla="*/ 3855 w 2834978"/>
              <a:gd name="connsiteY4" fmla="*/ 1820286 h 2674463"/>
              <a:gd name="connsiteX0" fmla="*/ 73000 w 2904123"/>
              <a:gd name="connsiteY0" fmla="*/ 1820286 h 2684275"/>
              <a:gd name="connsiteX1" fmla="*/ 1383054 w 2904123"/>
              <a:gd name="connsiteY1" fmla="*/ 13466 h 2684275"/>
              <a:gd name="connsiteX2" fmla="*/ 2904123 w 2904123"/>
              <a:gd name="connsiteY2" fmla="*/ 1442217 h 2684275"/>
              <a:gd name="connsiteX3" fmla="*/ 1594069 w 2904123"/>
              <a:gd name="connsiteY3" fmla="*/ 2668744 h 2684275"/>
              <a:gd name="connsiteX4" fmla="*/ 73000 w 2904123"/>
              <a:gd name="connsiteY4" fmla="*/ 1820286 h 268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123" h="2684275">
                <a:moveTo>
                  <a:pt x="73000" y="1820286"/>
                </a:moveTo>
                <a:cubicBezTo>
                  <a:pt x="-181977" y="1008463"/>
                  <a:pt x="225400" y="146815"/>
                  <a:pt x="1383054" y="13466"/>
                </a:cubicBezTo>
                <a:cubicBezTo>
                  <a:pt x="2540708" y="-119883"/>
                  <a:pt x="2904123" y="764825"/>
                  <a:pt x="2904123" y="1442217"/>
                </a:cubicBezTo>
                <a:cubicBezTo>
                  <a:pt x="2904123" y="2119609"/>
                  <a:pt x="2065923" y="2605733"/>
                  <a:pt x="1594069" y="2668744"/>
                </a:cubicBezTo>
                <a:cubicBezTo>
                  <a:pt x="1122215" y="2731755"/>
                  <a:pt x="327977" y="2632109"/>
                  <a:pt x="73000" y="1820286"/>
                </a:cubicBezTo>
                <a:close/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2A4C62C8-DEDD-21EF-2241-177286725074}"/>
              </a:ext>
            </a:extLst>
          </p:cNvPr>
          <p:cNvSpPr txBox="1"/>
          <p:nvPr/>
        </p:nvSpPr>
        <p:spPr>
          <a:xfrm>
            <a:off x="5992365" y="5046786"/>
            <a:ext cx="5400943" cy="707886"/>
          </a:xfrm>
          <a:prstGeom prst="rect">
            <a:avLst/>
          </a:prstGeom>
          <a:solidFill>
            <a:srgbClr val="B8CFE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/>
              <a:t>هنا يكتب الاسم </a:t>
            </a:r>
          </a:p>
        </p:txBody>
      </p:sp>
    </p:spTree>
    <p:extLst>
      <p:ext uri="{BB962C8B-B14F-4D97-AF65-F5344CB8AC3E}">
        <p14:creationId xmlns:p14="http://schemas.microsoft.com/office/powerpoint/2010/main" val="234597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blinds dir="vert"/>
      </p:transition>
    </mc:Choice>
    <mc:Fallback xmlns="">
      <p:transition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9E3D0-9C9E-4C74-6663-280355E02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ثمان ثوان">
            <a:hlinkClick r:id="" action="ppaction://media"/>
            <a:extLst>
              <a:ext uri="{FF2B5EF4-FFF2-40B4-BE49-F238E27FC236}">
                <a16:creationId xmlns:a16="http://schemas.microsoft.com/office/drawing/2014/main" id="{85EFFECE-2CC3-F3AF-7398-8AA0974D2D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59FBEB1D-FE2A-09CC-0719-AC19A5C730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" b="8874"/>
          <a:stretch/>
        </p:blipFill>
        <p:spPr>
          <a:xfrm>
            <a:off x="7106288" y="1328564"/>
            <a:ext cx="3120343" cy="3120343"/>
          </a:xfrm>
          <a:prstGeom prst="ellipse">
            <a:avLst/>
          </a:prstGeom>
          <a:ln w="98425" cap="flat" cmpd="dbl">
            <a:solidFill>
              <a:srgbClr val="9B8469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شكل بيضاوي 3">
            <a:extLst>
              <a:ext uri="{FF2B5EF4-FFF2-40B4-BE49-F238E27FC236}">
                <a16:creationId xmlns:a16="http://schemas.microsoft.com/office/drawing/2014/main" id="{45886BB0-A9CA-E58A-5FBC-B23385B754E9}"/>
              </a:ext>
            </a:extLst>
          </p:cNvPr>
          <p:cNvSpPr/>
          <p:nvPr/>
        </p:nvSpPr>
        <p:spPr>
          <a:xfrm rot="16200000">
            <a:off x="6559524" y="1020370"/>
            <a:ext cx="4025951" cy="3868616"/>
          </a:xfrm>
          <a:custGeom>
            <a:avLst/>
            <a:gdLst>
              <a:gd name="connsiteX0" fmla="*/ 0 w 2620108"/>
              <a:gd name="connsiteY0" fmla="*/ 1226527 h 2453054"/>
              <a:gd name="connsiteX1" fmla="*/ 1310054 w 2620108"/>
              <a:gd name="connsiteY1" fmla="*/ 0 h 2453054"/>
              <a:gd name="connsiteX2" fmla="*/ 2620108 w 2620108"/>
              <a:gd name="connsiteY2" fmla="*/ 1226527 h 2453054"/>
              <a:gd name="connsiteX3" fmla="*/ 1310054 w 2620108"/>
              <a:gd name="connsiteY3" fmla="*/ 2453054 h 2453054"/>
              <a:gd name="connsiteX4" fmla="*/ 0 w 2620108"/>
              <a:gd name="connsiteY4" fmla="*/ 1226527 h 2453054"/>
              <a:gd name="connsiteX0" fmla="*/ 0 w 2831123"/>
              <a:gd name="connsiteY0" fmla="*/ 1609070 h 2467383"/>
              <a:gd name="connsiteX1" fmla="*/ 1521069 w 2831123"/>
              <a:gd name="connsiteY1" fmla="*/ 4474 h 2467383"/>
              <a:gd name="connsiteX2" fmla="*/ 2831123 w 2831123"/>
              <a:gd name="connsiteY2" fmla="*/ 1231001 h 2467383"/>
              <a:gd name="connsiteX3" fmla="*/ 1521069 w 2831123"/>
              <a:gd name="connsiteY3" fmla="*/ 2457528 h 2467383"/>
              <a:gd name="connsiteX4" fmla="*/ 0 w 2831123"/>
              <a:gd name="connsiteY4" fmla="*/ 1609070 h 2467383"/>
              <a:gd name="connsiteX0" fmla="*/ 1030 w 2832153"/>
              <a:gd name="connsiteY0" fmla="*/ 1810262 h 2664439"/>
              <a:gd name="connsiteX1" fmla="*/ 1311084 w 2832153"/>
              <a:gd name="connsiteY1" fmla="*/ 3442 h 2664439"/>
              <a:gd name="connsiteX2" fmla="*/ 2832153 w 2832153"/>
              <a:gd name="connsiteY2" fmla="*/ 1432193 h 2664439"/>
              <a:gd name="connsiteX3" fmla="*/ 1522099 w 2832153"/>
              <a:gd name="connsiteY3" fmla="*/ 2658720 h 2664439"/>
              <a:gd name="connsiteX4" fmla="*/ 1030 w 2832153"/>
              <a:gd name="connsiteY4" fmla="*/ 1810262 h 2664439"/>
              <a:gd name="connsiteX0" fmla="*/ 3855 w 2834978"/>
              <a:gd name="connsiteY0" fmla="*/ 1820286 h 2674463"/>
              <a:gd name="connsiteX1" fmla="*/ 1313909 w 2834978"/>
              <a:gd name="connsiteY1" fmla="*/ 13466 h 2674463"/>
              <a:gd name="connsiteX2" fmla="*/ 2834978 w 2834978"/>
              <a:gd name="connsiteY2" fmla="*/ 1442217 h 2674463"/>
              <a:gd name="connsiteX3" fmla="*/ 1524924 w 2834978"/>
              <a:gd name="connsiteY3" fmla="*/ 2668744 h 2674463"/>
              <a:gd name="connsiteX4" fmla="*/ 3855 w 2834978"/>
              <a:gd name="connsiteY4" fmla="*/ 1820286 h 2674463"/>
              <a:gd name="connsiteX0" fmla="*/ 73000 w 2904123"/>
              <a:gd name="connsiteY0" fmla="*/ 1820286 h 2684275"/>
              <a:gd name="connsiteX1" fmla="*/ 1383054 w 2904123"/>
              <a:gd name="connsiteY1" fmla="*/ 13466 h 2684275"/>
              <a:gd name="connsiteX2" fmla="*/ 2904123 w 2904123"/>
              <a:gd name="connsiteY2" fmla="*/ 1442217 h 2684275"/>
              <a:gd name="connsiteX3" fmla="*/ 1594069 w 2904123"/>
              <a:gd name="connsiteY3" fmla="*/ 2668744 h 2684275"/>
              <a:gd name="connsiteX4" fmla="*/ 73000 w 2904123"/>
              <a:gd name="connsiteY4" fmla="*/ 1820286 h 268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123" h="2684275">
                <a:moveTo>
                  <a:pt x="73000" y="1820286"/>
                </a:moveTo>
                <a:cubicBezTo>
                  <a:pt x="-181977" y="1008463"/>
                  <a:pt x="225400" y="146815"/>
                  <a:pt x="1383054" y="13466"/>
                </a:cubicBezTo>
                <a:cubicBezTo>
                  <a:pt x="2540708" y="-119883"/>
                  <a:pt x="2904123" y="764825"/>
                  <a:pt x="2904123" y="1442217"/>
                </a:cubicBezTo>
                <a:cubicBezTo>
                  <a:pt x="2904123" y="2119609"/>
                  <a:pt x="2065923" y="2605733"/>
                  <a:pt x="1594069" y="2668744"/>
                </a:cubicBezTo>
                <a:cubicBezTo>
                  <a:pt x="1122215" y="2731755"/>
                  <a:pt x="327977" y="2632109"/>
                  <a:pt x="73000" y="1820286"/>
                </a:cubicBezTo>
                <a:close/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1EDD3DAC-C8A8-23D0-3CF1-C62D3870FAB0}"/>
              </a:ext>
            </a:extLst>
          </p:cNvPr>
          <p:cNvSpPr txBox="1"/>
          <p:nvPr/>
        </p:nvSpPr>
        <p:spPr>
          <a:xfrm>
            <a:off x="5992365" y="5046786"/>
            <a:ext cx="5400943" cy="707886"/>
          </a:xfrm>
          <a:prstGeom prst="rect">
            <a:avLst/>
          </a:prstGeom>
          <a:solidFill>
            <a:srgbClr val="B8CFE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/>
              <a:t>هنا يكتب الاسم </a:t>
            </a:r>
          </a:p>
        </p:txBody>
      </p:sp>
    </p:spTree>
    <p:extLst>
      <p:ext uri="{BB962C8B-B14F-4D97-AF65-F5344CB8AC3E}">
        <p14:creationId xmlns:p14="http://schemas.microsoft.com/office/powerpoint/2010/main" val="28475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blinds dir="vert"/>
      </p:transition>
    </mc:Choice>
    <mc:Fallback xmlns="">
      <p:transition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2693</TotalTime>
  <Words>37</Words>
  <Application>Microsoft Office PowerPoint</Application>
  <PresentationFormat>شاشة عريضة</PresentationFormat>
  <Paragraphs>9</Paragraphs>
  <Slides>5</Slides>
  <Notes>0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PT Bold Heading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Administrator</dc:creator>
  <cp:lastModifiedBy>Administrator</cp:lastModifiedBy>
  <cp:revision>36</cp:revision>
  <dcterms:created xsi:type="dcterms:W3CDTF">2025-01-16T16:43:22Z</dcterms:created>
  <dcterms:modified xsi:type="dcterms:W3CDTF">2025-05-12T03:54:30Z</dcterms:modified>
</cp:coreProperties>
</file>