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4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BBFB5-1F31-4E73-B349-79106FD991BD}" type="datetimeFigureOut">
              <a:rPr lang="ar-SA" smtClean="0"/>
              <a:t>15/02/36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945B5-9FB9-4CA4-B311-F4750FC3B3A7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BBFB5-1F31-4E73-B349-79106FD991BD}" type="datetimeFigureOut">
              <a:rPr lang="ar-SA" smtClean="0"/>
              <a:t>15/02/36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945B5-9FB9-4CA4-B311-F4750FC3B3A7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BBFB5-1F31-4E73-B349-79106FD991BD}" type="datetimeFigureOut">
              <a:rPr lang="ar-SA" smtClean="0"/>
              <a:t>15/02/36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945B5-9FB9-4CA4-B311-F4750FC3B3A7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BBFB5-1F31-4E73-B349-79106FD991BD}" type="datetimeFigureOut">
              <a:rPr lang="ar-SA" smtClean="0"/>
              <a:t>15/02/36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945B5-9FB9-4CA4-B311-F4750FC3B3A7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BBFB5-1F31-4E73-B349-79106FD991BD}" type="datetimeFigureOut">
              <a:rPr lang="ar-SA" smtClean="0"/>
              <a:t>15/02/36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945B5-9FB9-4CA4-B311-F4750FC3B3A7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BBFB5-1F31-4E73-B349-79106FD991BD}" type="datetimeFigureOut">
              <a:rPr lang="ar-SA" smtClean="0"/>
              <a:t>15/02/36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945B5-9FB9-4CA4-B311-F4750FC3B3A7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BBFB5-1F31-4E73-B349-79106FD991BD}" type="datetimeFigureOut">
              <a:rPr lang="ar-SA" smtClean="0"/>
              <a:t>15/02/36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945B5-9FB9-4CA4-B311-F4750FC3B3A7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BBFB5-1F31-4E73-B349-79106FD991BD}" type="datetimeFigureOut">
              <a:rPr lang="ar-SA" smtClean="0"/>
              <a:t>15/02/36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945B5-9FB9-4CA4-B311-F4750FC3B3A7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BBFB5-1F31-4E73-B349-79106FD991BD}" type="datetimeFigureOut">
              <a:rPr lang="ar-SA" smtClean="0"/>
              <a:t>15/02/36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945B5-9FB9-4CA4-B311-F4750FC3B3A7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BBFB5-1F31-4E73-B349-79106FD991BD}" type="datetimeFigureOut">
              <a:rPr lang="ar-SA" smtClean="0"/>
              <a:t>15/02/36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945B5-9FB9-4CA4-B311-F4750FC3B3A7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BBFB5-1F31-4E73-B349-79106FD991BD}" type="datetimeFigureOut">
              <a:rPr lang="ar-SA" smtClean="0"/>
              <a:t>15/02/36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945B5-9FB9-4CA4-B311-F4750FC3B3A7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BBBFB5-1F31-4E73-B349-79106FD991BD}" type="datetimeFigureOut">
              <a:rPr lang="ar-SA" smtClean="0"/>
              <a:t>15/02/36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1945B5-9FB9-4CA4-B311-F4750FC3B3A7}" type="slidenum">
              <a:rPr lang="ar-SA" smtClean="0"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صورة 3" descr="الحلقة الاولى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0655"/>
            <a:ext cx="9129839" cy="686865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الحلقة الرابعة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4320"/>
            <a:ext cx="9144000" cy="690664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الحلقة الرابعة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الحلقة الرابعة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الحلقة الخامسة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الحلقة الخامسة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الحلقة الخامسة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الحلقة الخامسة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الحلقة الخامسة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الحلقة الخامسة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286908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الحلقة السادسة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الحلقة الاولى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27287"/>
            <a:ext cx="9144000" cy="6912573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الحلقة السادسة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الحلقة السادسة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الحلقة السادسة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الحلقة التاسعة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الحلقة التاسعة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الحلقة التاسعة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الحلقة التاسعة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الحلقة التاسعة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الحلقة التاسعة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الحلقة التاسعة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الحلقة الاولى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3031"/>
            <a:ext cx="9148046" cy="6854969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الحلقة العاشرة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الحلقة العاشرة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الحلقة العاشرة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الحلقة العاشرة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الحلقة العاشرة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الحلقة الثانية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081"/>
            <a:ext cx="9144000" cy="686408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الحلقة الثانية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66371" cy="685799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الحلقة الثانية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6742"/>
            <a:ext cx="9144000" cy="689148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الحلقة الثانية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الحلقة الثانية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238" y="0"/>
            <a:ext cx="9180478" cy="6857999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الحلقة الرابعة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</TotalTime>
  <Words>0</Words>
  <Application>Microsoft Office PowerPoint</Application>
  <PresentationFormat>عرض على الشاشة (3:4)‏</PresentationFormat>
  <Paragraphs>0</Paragraphs>
  <Slides>34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34</vt:i4>
      </vt:variant>
    </vt:vector>
  </HeadingPairs>
  <TitlesOfParts>
    <vt:vector size="35" baseType="lpstr">
      <vt:lpstr>سمة Office</vt:lpstr>
      <vt:lpstr>الشريحة 1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  <vt:lpstr>الشريحة 9</vt:lpstr>
      <vt:lpstr>الشريحة 10</vt:lpstr>
      <vt:lpstr>الشريحة 11</vt:lpstr>
      <vt:lpstr>الشريحة 12</vt:lpstr>
      <vt:lpstr>الشريحة 13</vt:lpstr>
      <vt:lpstr>الشريحة 14</vt:lpstr>
      <vt:lpstr>الشريحة 15</vt:lpstr>
      <vt:lpstr>الشريحة 16</vt:lpstr>
      <vt:lpstr>الشريحة 17</vt:lpstr>
      <vt:lpstr>الشريحة 18</vt:lpstr>
      <vt:lpstr>الشريحة 19</vt:lpstr>
      <vt:lpstr>الشريحة 20</vt:lpstr>
      <vt:lpstr>الشريحة 21</vt:lpstr>
      <vt:lpstr>الشريحة 22</vt:lpstr>
      <vt:lpstr>الشريحة 23</vt:lpstr>
      <vt:lpstr>الشريحة 24</vt:lpstr>
      <vt:lpstr>الشريحة 25</vt:lpstr>
      <vt:lpstr>الشريحة 26</vt:lpstr>
      <vt:lpstr>الشريحة 27</vt:lpstr>
      <vt:lpstr>الشريحة 28</vt:lpstr>
      <vt:lpstr>الشريحة 29</vt:lpstr>
      <vt:lpstr>الشريحة 30</vt:lpstr>
      <vt:lpstr>الشريحة 31</vt:lpstr>
      <vt:lpstr>الشريحة 32</vt:lpstr>
      <vt:lpstr>الشريحة 33</vt:lpstr>
      <vt:lpstr>الشريحة 34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FREE USER</dc:creator>
  <cp:lastModifiedBy>FREE USER</cp:lastModifiedBy>
  <cp:revision>6</cp:revision>
  <dcterms:created xsi:type="dcterms:W3CDTF">2014-12-07T13:13:20Z</dcterms:created>
  <dcterms:modified xsi:type="dcterms:W3CDTF">2014-12-07T16:08:17Z</dcterms:modified>
</cp:coreProperties>
</file>