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FB5-1F31-4E73-B349-79106FD991BD}" type="datetimeFigureOut">
              <a:rPr lang="ar-SA" smtClean="0"/>
              <a:t>15/02/36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945B5-9FB9-4CA4-B311-F4750FC3B3A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FB5-1F31-4E73-B349-79106FD991BD}" type="datetimeFigureOut">
              <a:rPr lang="ar-SA" smtClean="0"/>
              <a:t>15/02/36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945B5-9FB9-4CA4-B311-F4750FC3B3A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FB5-1F31-4E73-B349-79106FD991BD}" type="datetimeFigureOut">
              <a:rPr lang="ar-SA" smtClean="0"/>
              <a:t>15/02/36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945B5-9FB9-4CA4-B311-F4750FC3B3A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FB5-1F31-4E73-B349-79106FD991BD}" type="datetimeFigureOut">
              <a:rPr lang="ar-SA" smtClean="0"/>
              <a:t>15/02/36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945B5-9FB9-4CA4-B311-F4750FC3B3A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FB5-1F31-4E73-B349-79106FD991BD}" type="datetimeFigureOut">
              <a:rPr lang="ar-SA" smtClean="0"/>
              <a:t>15/02/36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945B5-9FB9-4CA4-B311-F4750FC3B3A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FB5-1F31-4E73-B349-79106FD991BD}" type="datetimeFigureOut">
              <a:rPr lang="ar-SA" smtClean="0"/>
              <a:t>15/02/36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945B5-9FB9-4CA4-B311-F4750FC3B3A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FB5-1F31-4E73-B349-79106FD991BD}" type="datetimeFigureOut">
              <a:rPr lang="ar-SA" smtClean="0"/>
              <a:t>15/02/36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945B5-9FB9-4CA4-B311-F4750FC3B3A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FB5-1F31-4E73-B349-79106FD991BD}" type="datetimeFigureOut">
              <a:rPr lang="ar-SA" smtClean="0"/>
              <a:t>15/02/36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945B5-9FB9-4CA4-B311-F4750FC3B3A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FB5-1F31-4E73-B349-79106FD991BD}" type="datetimeFigureOut">
              <a:rPr lang="ar-SA" smtClean="0"/>
              <a:t>15/02/36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945B5-9FB9-4CA4-B311-F4750FC3B3A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FB5-1F31-4E73-B349-79106FD991BD}" type="datetimeFigureOut">
              <a:rPr lang="ar-SA" smtClean="0"/>
              <a:t>15/02/36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945B5-9FB9-4CA4-B311-F4750FC3B3A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BFB5-1F31-4E73-B349-79106FD991BD}" type="datetimeFigureOut">
              <a:rPr lang="ar-SA" smtClean="0"/>
              <a:t>15/02/36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945B5-9FB9-4CA4-B311-F4750FC3B3A7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BBFB5-1F31-4E73-B349-79106FD991BD}" type="datetimeFigureOut">
              <a:rPr lang="ar-SA" smtClean="0"/>
              <a:t>15/02/36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945B5-9FB9-4CA4-B311-F4750FC3B3A7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 descr="الحلقة الاولى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655"/>
            <a:ext cx="9129839" cy="686865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رابعة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320"/>
            <a:ext cx="9144000" cy="690664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رابعة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رابعة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خامسة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خامسة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خامسة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خامسة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خامسة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خامسة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8690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سادسة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اولى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7287"/>
            <a:ext cx="9144000" cy="691257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سادسة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سادسة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سادسة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تاسعة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تاسعة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تاسعة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تاسعة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تاسعة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تاسعة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تاسعة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اولى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031"/>
            <a:ext cx="9148046" cy="685496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عاشرة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عاشرة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عاشرة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عاشرة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عاشرة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ثانية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081"/>
            <a:ext cx="9144000" cy="686408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ثانية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66371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ثانية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742"/>
            <a:ext cx="9144000" cy="689148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ثانية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ثانية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238" y="0"/>
            <a:ext cx="9180478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الحلقة الرابعة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0</Words>
  <Application>Microsoft Office PowerPoint</Application>
  <PresentationFormat>عرض على الشاشة (3:4)‏</PresentationFormat>
  <Paragraphs>0</Paragraphs>
  <Slides>34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34</vt:i4>
      </vt:variant>
    </vt:vector>
  </HeadingPairs>
  <TitlesOfParts>
    <vt:vector size="35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FREE USER</dc:creator>
  <cp:lastModifiedBy>FREE USER</cp:lastModifiedBy>
  <cp:revision>6</cp:revision>
  <dcterms:created xsi:type="dcterms:W3CDTF">2014-12-07T13:13:20Z</dcterms:created>
  <dcterms:modified xsi:type="dcterms:W3CDTF">2014-12-07T16:08:17Z</dcterms:modified>
</cp:coreProperties>
</file>