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4" r:id="rId2"/>
    <p:sldId id="259" r:id="rId3"/>
    <p:sldId id="260" r:id="rId4"/>
    <p:sldId id="261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6" r:id="rId17"/>
    <p:sldId id="277" r:id="rId18"/>
    <p:sldId id="278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19" r:id="rId54"/>
  </p:sldIdLst>
  <p:sldSz cx="9144000" cy="6858000" type="screen4x3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32780B-EF1D-4959-A3B8-CA55F3064B93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994BBCF-530D-4E31-BDE5-EE46E9B6818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4" y="1143000"/>
            <a:ext cx="80867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814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231664" cy="336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32" y="1905000"/>
            <a:ext cx="8158162" cy="264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9" y="1624013"/>
            <a:ext cx="8177212" cy="3439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228600" y="1300163"/>
            <a:ext cx="8543925" cy="4949512"/>
            <a:chOff x="228600" y="1300163"/>
            <a:chExt cx="8543925" cy="4949512"/>
          </a:xfrm>
        </p:grpSpPr>
        <p:pic>
          <p:nvPicPr>
            <p:cNvPr id="133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1300163"/>
              <a:ext cx="8543925" cy="1419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3712" y="2819400"/>
              <a:ext cx="3990975" cy="1764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800" y="4539822"/>
              <a:ext cx="2909887" cy="1709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9" y="2133600"/>
            <a:ext cx="810101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804481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8253412" cy="223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04" y="1981200"/>
            <a:ext cx="82581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24471"/>
            <a:ext cx="8105775" cy="4187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1485900"/>
            <a:ext cx="7941329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5361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1828800"/>
            <a:ext cx="832511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8139112" cy="3791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591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" y="1219200"/>
            <a:ext cx="7999585" cy="456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743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1495425"/>
            <a:ext cx="8510587" cy="3743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483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97" y="1433514"/>
            <a:ext cx="8234362" cy="384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545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95450"/>
            <a:ext cx="8086725" cy="327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818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323850" y="914400"/>
            <a:ext cx="8210550" cy="5437658"/>
            <a:chOff x="323850" y="990600"/>
            <a:chExt cx="8210550" cy="5437658"/>
          </a:xfrm>
        </p:grpSpPr>
        <p:pic>
          <p:nvPicPr>
            <p:cNvPr id="2560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0" y="990600"/>
              <a:ext cx="8210550" cy="2181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3174322"/>
              <a:ext cx="7467600" cy="3253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58539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476375"/>
            <a:ext cx="8277225" cy="381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797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9" y="2176464"/>
            <a:ext cx="8139112" cy="244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82842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524000"/>
            <a:ext cx="8094253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669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23939"/>
            <a:ext cx="8258127" cy="469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470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471614"/>
            <a:ext cx="8224837" cy="377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30810" y="914400"/>
            <a:ext cx="7429500" cy="5436995"/>
            <a:chOff x="530810" y="914400"/>
            <a:chExt cx="7429500" cy="5436995"/>
          </a:xfrm>
        </p:grpSpPr>
        <p:pic>
          <p:nvPicPr>
            <p:cNvPr id="307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763" y="914400"/>
              <a:ext cx="7399491" cy="4377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810" y="5257800"/>
              <a:ext cx="7429500" cy="1093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7297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806390"/>
            <a:ext cx="7621386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946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02603" y="869475"/>
            <a:ext cx="7940747" cy="5487676"/>
            <a:chOff x="502603" y="869475"/>
            <a:chExt cx="7940747" cy="5487676"/>
          </a:xfrm>
        </p:grpSpPr>
        <p:pic>
          <p:nvPicPr>
            <p:cNvPr id="3277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799" y="869475"/>
              <a:ext cx="7757551" cy="4401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603" y="5366551"/>
              <a:ext cx="7613807" cy="99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418205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56" y="905522"/>
            <a:ext cx="8129588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9925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90713"/>
            <a:ext cx="8283387" cy="298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13079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33400" y="838200"/>
            <a:ext cx="7986712" cy="5439655"/>
            <a:chOff x="533400" y="838200"/>
            <a:chExt cx="7986712" cy="5439655"/>
          </a:xfrm>
        </p:grpSpPr>
        <p:pic>
          <p:nvPicPr>
            <p:cNvPr id="3584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838200"/>
              <a:ext cx="7986712" cy="154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4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31" y="2339268"/>
              <a:ext cx="7530436" cy="3938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630239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8167687" cy="422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1767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33489"/>
            <a:ext cx="8229062" cy="425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19407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9" y="1524000"/>
            <a:ext cx="7396162" cy="331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2206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8296275" cy="5168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8608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914400"/>
            <a:ext cx="7848600" cy="5287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215312" cy="3723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4956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8142374" cy="456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0400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76313"/>
            <a:ext cx="8329612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78994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1981200"/>
            <a:ext cx="8162925" cy="2572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16105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262063"/>
            <a:ext cx="8327979" cy="422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97864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9" y="1962149"/>
            <a:ext cx="7872412" cy="2842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6173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325099" y="1143000"/>
            <a:ext cx="8237876" cy="4486988"/>
            <a:chOff x="325099" y="1143000"/>
            <a:chExt cx="8237876" cy="4486988"/>
          </a:xfrm>
        </p:grpSpPr>
        <p:pic>
          <p:nvPicPr>
            <p:cNvPr id="4710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1143000"/>
              <a:ext cx="8181975" cy="243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10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099" y="3567180"/>
              <a:ext cx="8133101" cy="2062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687443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52635" y="1676400"/>
            <a:ext cx="8001000" cy="3248291"/>
            <a:chOff x="542278" y="1066800"/>
            <a:chExt cx="8001000" cy="3248291"/>
          </a:xfrm>
        </p:grpSpPr>
        <p:pic>
          <p:nvPicPr>
            <p:cNvPr id="4813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278" y="1066800"/>
              <a:ext cx="7644459" cy="433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3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278" y="1549645"/>
              <a:ext cx="8001000" cy="2765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295311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67" y="1600200"/>
            <a:ext cx="8248650" cy="340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7335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08" y="838200"/>
            <a:ext cx="7920037" cy="527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2990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14400"/>
            <a:ext cx="7510462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390848" y="1871956"/>
            <a:ext cx="8253412" cy="3384245"/>
            <a:chOff x="395287" y="990600"/>
            <a:chExt cx="8253412" cy="3384245"/>
          </a:xfrm>
        </p:grpSpPr>
        <p:pic>
          <p:nvPicPr>
            <p:cNvPr id="5120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990600"/>
              <a:ext cx="7977187" cy="1727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0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7" y="2753314"/>
              <a:ext cx="8253412" cy="1621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566038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19" y="1447800"/>
            <a:ext cx="8291512" cy="436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7756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8158162" cy="5014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2195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7472362" cy="5729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198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7843837" cy="488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2071689"/>
            <a:ext cx="7900987" cy="262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8001000" cy="2168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457200" y="838200"/>
            <a:ext cx="8220075" cy="5069724"/>
            <a:chOff x="457200" y="838200"/>
            <a:chExt cx="8220075" cy="5069724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838200"/>
              <a:ext cx="8220075" cy="2679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2600" y="3352800"/>
              <a:ext cx="5853112" cy="2555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</TotalTime>
  <Words>0</Words>
  <Application>Microsoft Office PowerPoint</Application>
  <PresentationFormat>عرض على الشاشة (3:4)‏</PresentationFormat>
  <Paragraphs>0</Paragraphs>
  <Slides>53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53</vt:i4>
      </vt:variant>
    </vt:vector>
  </HeadingPairs>
  <TitlesOfParts>
    <vt:vector size="54" baseType="lpstr">
      <vt:lpstr>تدفق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مهارات الدراسة الجامعية</dc:title>
  <dc:creator>Dr. Magid Diab</dc:creator>
  <cp:lastModifiedBy>owner</cp:lastModifiedBy>
  <cp:revision>12</cp:revision>
  <dcterms:created xsi:type="dcterms:W3CDTF">2017-11-14T15:59:03Z</dcterms:created>
  <dcterms:modified xsi:type="dcterms:W3CDTF">2018-01-31T21:58:56Z</dcterms:modified>
</cp:coreProperties>
</file>