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32780B-EF1D-4959-A3B8-CA55F3064B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94BBCF-530D-4E31-BDE5-EE46E9B681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4" y="1143000"/>
            <a:ext cx="8086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1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31664" cy="336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2" y="1905000"/>
            <a:ext cx="8158162" cy="26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1624013"/>
            <a:ext cx="8177212" cy="34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228600" y="1300163"/>
            <a:ext cx="8543925" cy="4949512"/>
            <a:chOff x="228600" y="1300163"/>
            <a:chExt cx="8543925" cy="4949512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00163"/>
              <a:ext cx="8543925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2" y="2819400"/>
              <a:ext cx="3990975" cy="1764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539822"/>
              <a:ext cx="2909887" cy="170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133600"/>
            <a:ext cx="81010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4481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253412" cy="223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4" y="1981200"/>
            <a:ext cx="8258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4471"/>
            <a:ext cx="8105775" cy="418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85900"/>
            <a:ext cx="7941329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36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828800"/>
            <a:ext cx="832511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39112" cy="379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9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219200"/>
            <a:ext cx="799958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74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95425"/>
            <a:ext cx="8510587" cy="374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8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7" y="1433514"/>
            <a:ext cx="8234362" cy="38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45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5450"/>
            <a:ext cx="8086725" cy="327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18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23850" y="914400"/>
            <a:ext cx="8210550" cy="5437658"/>
            <a:chOff x="323850" y="990600"/>
            <a:chExt cx="8210550" cy="5437658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990600"/>
              <a:ext cx="8210550" cy="218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174322"/>
              <a:ext cx="7467600" cy="325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585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76375"/>
            <a:ext cx="8277225" cy="381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97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2176464"/>
            <a:ext cx="8139112" cy="24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84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24000"/>
            <a:ext cx="809425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669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3939"/>
            <a:ext cx="825812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47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471614"/>
            <a:ext cx="8224837" cy="3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30810" y="914400"/>
            <a:ext cx="7429500" cy="5436995"/>
            <a:chOff x="530810" y="914400"/>
            <a:chExt cx="7429500" cy="5436995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63" y="914400"/>
              <a:ext cx="7399491" cy="437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10" y="5257800"/>
              <a:ext cx="7429500" cy="109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729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806390"/>
            <a:ext cx="762138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946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02603" y="869475"/>
            <a:ext cx="7940747" cy="5487676"/>
            <a:chOff x="502603" y="869475"/>
            <a:chExt cx="7940747" cy="5487676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869475"/>
              <a:ext cx="7757551" cy="440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03" y="5366551"/>
              <a:ext cx="7613807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1820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6" y="905522"/>
            <a:ext cx="81295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92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0713"/>
            <a:ext cx="828338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07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33400" y="838200"/>
            <a:ext cx="7986712" cy="5439655"/>
            <a:chOff x="533400" y="838200"/>
            <a:chExt cx="7986712" cy="5439655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7986712" cy="15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31" y="2339268"/>
              <a:ext cx="7530436" cy="393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3023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67687" cy="42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76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3489"/>
            <a:ext cx="8229062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40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9" y="1524000"/>
            <a:ext cx="7396162" cy="331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20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96275" cy="51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0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914400"/>
            <a:ext cx="7848600" cy="528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15312" cy="372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495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142374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40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6313"/>
            <a:ext cx="83296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99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81200"/>
            <a:ext cx="8162925" cy="257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10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262063"/>
            <a:ext cx="8327979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86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9" y="1962149"/>
            <a:ext cx="7872412" cy="284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17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25099" y="1143000"/>
            <a:ext cx="8237876" cy="4486988"/>
            <a:chOff x="325099" y="1143000"/>
            <a:chExt cx="8237876" cy="448698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43000"/>
              <a:ext cx="818197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99" y="3567180"/>
              <a:ext cx="8133101" cy="206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8744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52635" y="1676400"/>
            <a:ext cx="8001000" cy="3248291"/>
            <a:chOff x="542278" y="1066800"/>
            <a:chExt cx="8001000" cy="3248291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78" y="1066800"/>
              <a:ext cx="7644459" cy="43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78" y="1549645"/>
              <a:ext cx="8001000" cy="276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531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7" y="1600200"/>
            <a:ext cx="8248650" cy="340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733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8" y="838200"/>
            <a:ext cx="7920037" cy="5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9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5104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90848" y="1871956"/>
            <a:ext cx="8253412" cy="3384245"/>
            <a:chOff x="395287" y="990600"/>
            <a:chExt cx="8253412" cy="3384245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990600"/>
              <a:ext cx="7977187" cy="1727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" y="2753314"/>
              <a:ext cx="8253412" cy="162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603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9" y="1447800"/>
            <a:ext cx="8291512" cy="43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75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8162" cy="50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19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472362" cy="57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9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843837" cy="48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071689"/>
            <a:ext cx="7900987" cy="26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001000" cy="216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457200" y="838200"/>
            <a:ext cx="8220075" cy="5069724"/>
            <a:chOff x="457200" y="838200"/>
            <a:chExt cx="8220075" cy="506972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838200"/>
              <a:ext cx="8220075" cy="26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352800"/>
              <a:ext cx="5853112" cy="255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0</Words>
  <Application>Microsoft Office PowerPoint</Application>
  <PresentationFormat>عرض على الشاشة (3:4)‏</PresentationFormat>
  <Paragraphs>0</Paragraphs>
  <Slides>53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4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مهارات الدراسة الجامعية</dc:title>
  <dc:creator>Dr. Magid Diab</dc:creator>
  <cp:lastModifiedBy>owner</cp:lastModifiedBy>
  <cp:revision>12</cp:revision>
  <dcterms:created xsi:type="dcterms:W3CDTF">2017-11-14T15:59:03Z</dcterms:created>
  <dcterms:modified xsi:type="dcterms:W3CDTF">2018-01-31T21:58:56Z</dcterms:modified>
</cp:coreProperties>
</file>