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Lst>
  <p:sldSz cx="7556500" cy="10693400"/>
  <p:notesSz cx="6858000" cy="9144000"/>
  <p:embeddedFontLst>
    <p:embeddedFont>
      <p:font typeface="GE MB MB Bold" panose="02000000000000000000" pitchFamily="50" charset="-78"/>
      <p:bold r:id="rId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68" d="100"/>
          <a:sy n="68" d="100"/>
        </p:scale>
        <p:origin x="3186" y="1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font" Target="fonts/font1.fntdata"/><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7560000" cy="10692000"/>
          </a:xfrm>
          <a:custGeom>
            <a:avLst/>
            <a:gdLst/>
            <a:ahLst/>
            <a:cxnLst/>
            <a:rect l="l" t="t" r="r" b="b"/>
            <a:pathLst>
              <a:path w="7560000" h="10692000">
                <a:moveTo>
                  <a:pt x="0" y="0"/>
                </a:moveTo>
                <a:lnTo>
                  <a:pt x="7560000" y="0"/>
                </a:lnTo>
                <a:lnTo>
                  <a:pt x="7560000" y="10692000"/>
                </a:lnTo>
                <a:lnTo>
                  <a:pt x="0" y="10692000"/>
                </a:lnTo>
                <a:lnTo>
                  <a:pt x="0" y="0"/>
                </a:lnTo>
                <a:close/>
              </a:path>
            </a:pathLst>
          </a:custGeom>
          <a:blipFill>
            <a:blip r:embed="rId2"/>
            <a:stretch>
              <a:fillRect l="-58339" t="-1069" r="-58339" b="-1069"/>
            </a:stretch>
          </a:blipFill>
        </p:spPr>
        <p:txBody>
          <a:bodyPr/>
          <a:lstStyle/>
          <a:p>
            <a:endParaRPr lang="ar-SA" dirty="0">
              <a:ln w="0"/>
              <a:effectLst>
                <a:outerShdw blurRad="38100" dist="19050" dir="2700000" algn="tl" rotWithShape="0">
                  <a:schemeClr val="dk1">
                    <a:alpha val="40000"/>
                  </a:schemeClr>
                </a:outerShdw>
              </a:effectLst>
            </a:endParaRPr>
          </a:p>
        </p:txBody>
      </p:sp>
      <p:sp>
        <p:nvSpPr>
          <p:cNvPr id="3" name="Freeform 3"/>
          <p:cNvSpPr/>
          <p:nvPr/>
        </p:nvSpPr>
        <p:spPr>
          <a:xfrm rot="-5400000">
            <a:off x="-810000" y="2075625"/>
            <a:ext cx="9180000" cy="6540750"/>
          </a:xfrm>
          <a:custGeom>
            <a:avLst/>
            <a:gdLst/>
            <a:ahLst/>
            <a:cxnLst/>
            <a:rect l="l" t="t" r="r" b="b"/>
            <a:pathLst>
              <a:path w="9180000" h="6540750">
                <a:moveTo>
                  <a:pt x="0" y="0"/>
                </a:moveTo>
                <a:lnTo>
                  <a:pt x="9180000" y="0"/>
                </a:lnTo>
                <a:lnTo>
                  <a:pt x="9180000" y="6540750"/>
                </a:lnTo>
                <a:lnTo>
                  <a:pt x="0" y="654075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ar-SA"/>
          </a:p>
        </p:txBody>
      </p:sp>
      <p:sp>
        <p:nvSpPr>
          <p:cNvPr id="6" name="مربع نص 5">
            <a:extLst>
              <a:ext uri="{FF2B5EF4-FFF2-40B4-BE49-F238E27FC236}">
                <a16:creationId xmlns:a16="http://schemas.microsoft.com/office/drawing/2014/main" id="{FAECC895-A926-7859-46FC-C1DE495A7070}"/>
              </a:ext>
            </a:extLst>
          </p:cNvPr>
          <p:cNvSpPr txBox="1"/>
          <p:nvPr/>
        </p:nvSpPr>
        <p:spPr>
          <a:xfrm>
            <a:off x="846787" y="1374950"/>
            <a:ext cx="5862925" cy="646331"/>
          </a:xfrm>
          <a:prstGeom prst="rect">
            <a:avLst/>
          </a:prstGeom>
          <a:noFill/>
        </p:spPr>
        <p:txBody>
          <a:bodyPr wrap="square" rtlCol="1">
            <a:spAutoFit/>
          </a:bodyPr>
          <a:lstStyle/>
          <a:p>
            <a:endParaRPr lang="ar-SA" dirty="0"/>
          </a:p>
          <a:p>
            <a:endParaRPr lang="ar-SA" dirty="0"/>
          </a:p>
        </p:txBody>
      </p:sp>
      <p:pic>
        <p:nvPicPr>
          <p:cNvPr id="9" name="صورة 8" descr="صورة تحتوي على أسود, الظلام&#10;&#10;تم إنشاء الوصف تلقائياً">
            <a:extLst>
              <a:ext uri="{FF2B5EF4-FFF2-40B4-BE49-F238E27FC236}">
                <a16:creationId xmlns:a16="http://schemas.microsoft.com/office/drawing/2014/main" id="{339889BB-2B55-02B9-AA00-6144A795DC0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60422" y="1190750"/>
            <a:ext cx="2835655" cy="830531"/>
          </a:xfrm>
          <a:prstGeom prst="rect">
            <a:avLst/>
          </a:prstGeom>
        </p:spPr>
      </p:pic>
      <p:sp>
        <p:nvSpPr>
          <p:cNvPr id="10" name="مستطيل 9">
            <a:extLst>
              <a:ext uri="{FF2B5EF4-FFF2-40B4-BE49-F238E27FC236}">
                <a16:creationId xmlns:a16="http://schemas.microsoft.com/office/drawing/2014/main" id="{2FA67A42-2DA1-CA85-F5C1-E871C2E90495}"/>
              </a:ext>
            </a:extLst>
          </p:cNvPr>
          <p:cNvSpPr/>
          <p:nvPr/>
        </p:nvSpPr>
        <p:spPr>
          <a:xfrm>
            <a:off x="846786" y="2273912"/>
            <a:ext cx="5862925" cy="7571303"/>
          </a:xfrm>
          <a:prstGeom prst="rect">
            <a:avLst/>
          </a:prstGeom>
          <a:noFill/>
        </p:spPr>
        <p:txBody>
          <a:bodyPr wrap="square" lIns="91440" tIns="45720" rIns="91440" bIns="45720">
            <a:spAutoFit/>
          </a:bodyPr>
          <a:lstStyle/>
          <a:p>
            <a:pPr algn="r" rtl="1">
              <a:lnSpc>
                <a:spcPct val="150000"/>
              </a:lnSpc>
              <a:spcAft>
                <a:spcPts val="800"/>
              </a:spcAft>
            </a:pPr>
            <a:r>
              <a:rPr lang="ar-SA" sz="2000" kern="100" dirty="0">
                <a:effectLst/>
                <a:latin typeface="GE MB MB Bold" panose="02000000000000000000" pitchFamily="50" charset="-78"/>
                <a:ea typeface="GE MB MB Bold" panose="02000000000000000000" pitchFamily="50" charset="-78"/>
                <a:cs typeface="GE MB MB Bold" panose="02000000000000000000" pitchFamily="50" charset="-78"/>
              </a:rPr>
              <a:t>المكرم /  ولي أمر الطالب خالد عبدالله علي الزهراني .. حفظه الله</a:t>
            </a:r>
          </a:p>
          <a:p>
            <a:pPr algn="r" rtl="1">
              <a:lnSpc>
                <a:spcPct val="150000"/>
              </a:lnSpc>
              <a:spcAft>
                <a:spcPts val="800"/>
              </a:spcAft>
            </a:pPr>
            <a:r>
              <a:rPr lang="ar-SA" sz="2000" kern="100" dirty="0">
                <a:effectLst/>
                <a:latin typeface="GE MB MB Bold" panose="02000000000000000000" pitchFamily="50" charset="-78"/>
                <a:ea typeface="GE MB MB Bold" panose="02000000000000000000" pitchFamily="50" charset="-78"/>
                <a:cs typeface="GE MB MB Bold" panose="02000000000000000000" pitchFamily="50" charset="-78"/>
              </a:rPr>
              <a:t>السلام عليكم ورحمة الله وبركاته ..  تحية طيبة تليق بمقام العطاء والارتقاء حين يُذكر التميز، تُسطّر أسماء قليلة تستحق أن تُخلّد في صفحات الشكر، وإنه لمن دواعي الفخر أن يكون من بينها اسمكم الكريم، لما رأيناه من ثمرة تربيتكم المباركة في ابنكم خالد الذي كان أنموذجاً يُحتذى به في الأخلاق، والانضباط، والتميز السلوكي والعلمي، لقد تجسدت في ابنكم الكريم صورة الأب المربي، والمعلم الأول، والداعم الصامت، الذي يرعى ويراقب ويبذر القيم ويجني الثمار، فكنتم أنتم وراء كل نجاح، وكل سلوك نبيل، وكل إنجاز يُسجّل له إننا في مدرسة الملك خالد الابتدائية إذ نشيد بما لمسه جميع منسوبي المدرسة من حُسن خُلُق ابنكم ورقي مستواه الدراسي،  لنرفع لكم أسمى عبارات الامتنان والشكر والتقدير، ونعبر عن بالغ اعتزازنا وامتناننا لكم، على هذا الغرس الطيب والنهج الأصيل.                                                   نسأل الله أن يجعل هذا التميز نورًا في طريقه، ورضى في قلبكم، وأن يبارك لكم فيه، وينفع به وطنه وأمته، مع صادق الدعاء بالتوفيق والسداد</a:t>
            </a:r>
          </a:p>
          <a:p>
            <a:pPr algn="ctr" rtl="1">
              <a:lnSpc>
                <a:spcPct val="115000"/>
              </a:lnSpc>
              <a:spcAft>
                <a:spcPts val="800"/>
              </a:spcAft>
            </a:pPr>
            <a:r>
              <a:rPr lang="ar-SA" sz="2000" kern="100" dirty="0">
                <a:effectLst/>
                <a:latin typeface="GE MB MB Bold" panose="02000000000000000000" pitchFamily="50" charset="-78"/>
                <a:ea typeface="GE MB MB Bold" panose="02000000000000000000" pitchFamily="50" charset="-78"/>
                <a:cs typeface="GE MB MB Bold" panose="02000000000000000000" pitchFamily="50" charset="-78"/>
              </a:rPr>
              <a:t>الموجه الطلابي                                             مدير المدرسة </a:t>
            </a:r>
          </a:p>
          <a:p>
            <a:pPr algn="r" rtl="1">
              <a:lnSpc>
                <a:spcPct val="115000"/>
              </a:lnSpc>
              <a:spcAft>
                <a:spcPts val="800"/>
              </a:spcAft>
            </a:pPr>
            <a:endParaRPr lang="ar-SA" sz="2000" kern="100" dirty="0">
              <a:effectLst/>
              <a:latin typeface="GE MB MB Bold" panose="02000000000000000000" pitchFamily="50" charset="-78"/>
              <a:ea typeface="GE MB MB Bold" panose="02000000000000000000" pitchFamily="50" charset="-78"/>
              <a:cs typeface="GE MB MB Bold" panose="02000000000000000000" pitchFamily="50" charset="-78"/>
            </a:endParaRPr>
          </a:p>
        </p:txBody>
      </p:sp>
      <p:sp>
        <p:nvSpPr>
          <p:cNvPr id="4" name="مستطيل 3">
            <a:extLst>
              <a:ext uri="{FF2B5EF4-FFF2-40B4-BE49-F238E27FC236}">
                <a16:creationId xmlns:a16="http://schemas.microsoft.com/office/drawing/2014/main" id="{EBA8915E-CD09-6F11-1540-CF4B4FD118FA}"/>
              </a:ext>
            </a:extLst>
          </p:cNvPr>
          <p:cNvSpPr/>
          <p:nvPr/>
        </p:nvSpPr>
        <p:spPr>
          <a:xfrm>
            <a:off x="1157979" y="95419"/>
            <a:ext cx="5240537" cy="1200329"/>
          </a:xfrm>
          <a:prstGeom prst="rect">
            <a:avLst/>
          </a:prstGeom>
          <a:noFill/>
        </p:spPr>
        <p:txBody>
          <a:bodyPr wrap="none" lIns="91440" tIns="45720" rIns="91440" bIns="45720">
            <a:spAutoFit/>
          </a:bodyPr>
          <a:lstStyle/>
          <a:p>
            <a:pPr algn="ctr"/>
            <a:r>
              <a:rPr lang="ar-SA" sz="3600" b="1" dirty="0">
                <a:ln w="9525">
                  <a:solidFill>
                    <a:schemeClr val="bg1"/>
                  </a:solidFill>
                  <a:prstDash val="solid"/>
                </a:ln>
                <a:solidFill>
                  <a:srgbClr val="FF0000"/>
                </a:solidFill>
                <a:effectLst>
                  <a:outerShdw blurRad="12700" dist="38100" dir="2700000" algn="tl" rotWithShape="0">
                    <a:schemeClr val="bg1">
                      <a:lumMod val="50000"/>
                    </a:schemeClr>
                  </a:outerShdw>
                </a:effectLst>
              </a:rPr>
              <a:t>تنسيق أحمد  السعيدي منصة إكس</a:t>
            </a:r>
          </a:p>
          <a:p>
            <a:pPr algn="ctr"/>
            <a:r>
              <a:rPr lang="en-US" sz="3600" b="1" dirty="0">
                <a:ln w="9525">
                  <a:solidFill>
                    <a:schemeClr val="bg1"/>
                  </a:solidFill>
                  <a:prstDash val="solid"/>
                </a:ln>
                <a:solidFill>
                  <a:srgbClr val="FF0000"/>
                </a:solidFill>
                <a:effectLst>
                  <a:outerShdw blurRad="12700" dist="38100" dir="2700000" algn="tl" rotWithShape="0">
                    <a:schemeClr val="bg1">
                      <a:lumMod val="50000"/>
                    </a:schemeClr>
                  </a:outerShdw>
                </a:effectLst>
              </a:rPr>
              <a:t>ershad2016</a:t>
            </a:r>
            <a:endParaRPr lang="ar-SA" sz="3600" b="1" dirty="0">
              <a:ln w="9525">
                <a:solidFill>
                  <a:schemeClr val="bg1"/>
                </a:solidFill>
                <a:prstDash val="solid"/>
              </a:ln>
              <a:solidFill>
                <a:srgbClr val="FF0000"/>
              </a:solidFill>
              <a:effectLst>
                <a:outerShdw blurRad="12700" dist="38100" dir="2700000" algn="tl" rotWithShape="0">
                  <a:schemeClr val="bg1">
                    <a:lumMod val="50000"/>
                  </a:schemeClr>
                </a:outerShdw>
              </a:effectLst>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TotalTime>
  <Words>191</Words>
  <Application>Microsoft Office PowerPoint</Application>
  <PresentationFormat>مخصص</PresentationFormat>
  <Paragraphs>5</Paragraphs>
  <Slides>1</Slides>
  <Notes>0</Notes>
  <HiddenSlides>0</HiddenSlides>
  <MMClips>0</MMClips>
  <ScaleCrop>false</ScaleCrop>
  <HeadingPairs>
    <vt:vector size="6" baseType="variant">
      <vt:variant>
        <vt:lpstr>الخطوط المستخدمة</vt:lpstr>
      </vt:variant>
      <vt:variant>
        <vt:i4>3</vt:i4>
      </vt:variant>
      <vt:variant>
        <vt:lpstr>نسق</vt:lpstr>
      </vt:variant>
      <vt:variant>
        <vt:i4>1</vt:i4>
      </vt:variant>
      <vt:variant>
        <vt:lpstr>عناوين الشرائح</vt:lpstr>
      </vt:variant>
      <vt:variant>
        <vt:i4>1</vt:i4>
      </vt:variant>
    </vt:vector>
  </HeadingPairs>
  <TitlesOfParts>
    <vt:vector size="5" baseType="lpstr">
      <vt:lpstr>GE MB MB Bold</vt:lpstr>
      <vt:lpstr>Calibri</vt:lpstr>
      <vt:lpstr>Arial</vt:lpstr>
      <vt:lpstr>Office Theme</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Beige Antique Frame Ornamented Page Border</dc:title>
  <dc:creator>Windows</dc:creator>
  <cp:lastModifiedBy>ahmd alsaeedi</cp:lastModifiedBy>
  <cp:revision>5</cp:revision>
  <dcterms:created xsi:type="dcterms:W3CDTF">2006-08-16T00:00:00Z</dcterms:created>
  <dcterms:modified xsi:type="dcterms:W3CDTF">2025-05-02T18:58:32Z</dcterms:modified>
  <dc:identifier>DAGmTzhHx9U</dc:identifier>
</cp:coreProperties>
</file>