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4" r:id="rId1"/>
  </p:sldMasterIdLst>
  <p:notesMasterIdLst>
    <p:notesMasterId r:id="rId31"/>
  </p:notesMasterIdLst>
  <p:sldIdLst>
    <p:sldId id="259" r:id="rId2"/>
    <p:sldId id="258" r:id="rId3"/>
    <p:sldId id="304" r:id="rId4"/>
    <p:sldId id="305" r:id="rId5"/>
    <p:sldId id="341" r:id="rId6"/>
    <p:sldId id="342" r:id="rId7"/>
    <p:sldId id="306" r:id="rId8"/>
    <p:sldId id="307" r:id="rId9"/>
    <p:sldId id="308" r:id="rId10"/>
    <p:sldId id="343" r:id="rId11"/>
    <p:sldId id="309" r:id="rId12"/>
    <p:sldId id="310" r:id="rId13"/>
    <p:sldId id="311" r:id="rId14"/>
    <p:sldId id="313" r:id="rId15"/>
    <p:sldId id="314" r:id="rId16"/>
    <p:sldId id="315" r:id="rId17"/>
    <p:sldId id="316" r:id="rId18"/>
    <p:sldId id="317" r:id="rId19"/>
    <p:sldId id="318" r:id="rId20"/>
    <p:sldId id="319" r:id="rId21"/>
    <p:sldId id="320" r:id="rId22"/>
    <p:sldId id="321" r:id="rId23"/>
    <p:sldId id="322" r:id="rId24"/>
    <p:sldId id="323" r:id="rId25"/>
    <p:sldId id="324" r:id="rId26"/>
    <p:sldId id="325" r:id="rId27"/>
    <p:sldId id="326" r:id="rId28"/>
    <p:sldId id="327" r:id="rId29"/>
    <p:sldId id="303"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96" y="30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4CFE1E-99DF-4752-BAEC-3305AD722D68}" type="doc">
      <dgm:prSet loTypeId="urn:microsoft.com/office/officeart/2005/8/layout/hierarchy2" loCatId="hierarchy" qsTypeId="urn:microsoft.com/office/officeart/2005/8/quickstyle/simple1" qsCatId="simple" csTypeId="urn:microsoft.com/office/officeart/2005/8/colors/accent5_3" csCatId="accent5" phldr="1"/>
      <dgm:spPr/>
      <dgm:t>
        <a:bodyPr/>
        <a:lstStyle/>
        <a:p>
          <a:endParaRPr lang="en-US"/>
        </a:p>
      </dgm:t>
    </dgm:pt>
    <dgm:pt modelId="{2711B9DF-A8B5-47D6-80E0-ED0EB4135C9E}">
      <dgm:prSet phldrT="[Text]" custT="1"/>
      <dgm:spPr>
        <a:ln>
          <a:noFill/>
        </a:ln>
      </dgm:spPr>
      <dgm:t>
        <a:bodyPr/>
        <a:lstStyle/>
        <a:p>
          <a:pPr algn="ctr"/>
          <a:r>
            <a:rPr lang="ar-SA" sz="1800" b="1"/>
            <a:t>الحاسوب</a:t>
          </a:r>
          <a:endParaRPr lang="en-US" sz="1800" b="1"/>
        </a:p>
      </dgm:t>
    </dgm:pt>
    <dgm:pt modelId="{FA0B8C54-FAFE-40A7-B878-343361FB2CD9}" type="parTrans" cxnId="{C04FD098-4A80-4549-898E-44163070EFF0}">
      <dgm:prSet/>
      <dgm:spPr/>
      <dgm:t>
        <a:bodyPr/>
        <a:lstStyle/>
        <a:p>
          <a:pPr algn="ctr"/>
          <a:endParaRPr lang="en-US" sz="3200" b="1"/>
        </a:p>
      </dgm:t>
    </dgm:pt>
    <dgm:pt modelId="{327BB8C6-9F62-4D73-B1D5-F992E52CA0FC}" type="sibTrans" cxnId="{C04FD098-4A80-4549-898E-44163070EFF0}">
      <dgm:prSet/>
      <dgm:spPr/>
      <dgm:t>
        <a:bodyPr/>
        <a:lstStyle/>
        <a:p>
          <a:pPr algn="ctr"/>
          <a:endParaRPr lang="en-US" sz="3200" b="1"/>
        </a:p>
      </dgm:t>
    </dgm:pt>
    <dgm:pt modelId="{3278D8D4-BB13-42A7-AC8A-2C7C3CB006AE}">
      <dgm:prSet phldrT="[Text]" custT="1"/>
      <dgm:spPr>
        <a:solidFill>
          <a:srgbClr val="7030A0"/>
        </a:solidFill>
      </dgm:spPr>
      <dgm:t>
        <a:bodyPr/>
        <a:lstStyle/>
        <a:p>
          <a:pPr algn="ctr"/>
          <a:r>
            <a:rPr lang="ar-SA" sz="1600" b="1"/>
            <a:t>البرمجيات</a:t>
          </a:r>
          <a:endParaRPr lang="en-US" sz="1600" b="1"/>
        </a:p>
      </dgm:t>
    </dgm:pt>
    <dgm:pt modelId="{A1318074-47A0-46C5-A488-76817D21CE68}" type="parTrans" cxnId="{74BBD42F-7E17-41D7-9F8C-C4C5C10A4DC0}">
      <dgm:prSet/>
      <dgm:spPr/>
      <dgm:t>
        <a:bodyPr/>
        <a:lstStyle/>
        <a:p>
          <a:pPr algn="ctr"/>
          <a:endParaRPr lang="en-US" sz="3200" b="1"/>
        </a:p>
      </dgm:t>
    </dgm:pt>
    <dgm:pt modelId="{03CFDF37-E908-4EF4-A273-9A2ECEFCCD89}" type="sibTrans" cxnId="{74BBD42F-7E17-41D7-9F8C-C4C5C10A4DC0}">
      <dgm:prSet/>
      <dgm:spPr/>
      <dgm:t>
        <a:bodyPr/>
        <a:lstStyle/>
        <a:p>
          <a:pPr algn="ctr"/>
          <a:endParaRPr lang="en-US" sz="3200" b="1"/>
        </a:p>
      </dgm:t>
    </dgm:pt>
    <dgm:pt modelId="{3C065169-C127-4B38-92CE-697E46CF72EE}">
      <dgm:prSet phldrT="[Text]" custT="1"/>
      <dgm:spPr>
        <a:solidFill>
          <a:srgbClr val="B684B4"/>
        </a:solidFill>
      </dgm:spPr>
      <dgm:t>
        <a:bodyPr/>
        <a:lstStyle/>
        <a:p>
          <a:pPr algn="ctr"/>
          <a:r>
            <a:rPr lang="ar-SA" sz="1400" b="1"/>
            <a:t>البرامج التطبيقية</a:t>
          </a:r>
          <a:endParaRPr lang="en-US" sz="1400" b="1"/>
        </a:p>
      </dgm:t>
    </dgm:pt>
    <dgm:pt modelId="{AF04D1D4-AE64-4752-AC32-FBB0E5A9EB6D}" type="parTrans" cxnId="{BD051078-D848-4237-A880-D597514E312A}">
      <dgm:prSet/>
      <dgm:spPr/>
      <dgm:t>
        <a:bodyPr/>
        <a:lstStyle/>
        <a:p>
          <a:pPr algn="ctr"/>
          <a:endParaRPr lang="en-US" sz="3200" b="1"/>
        </a:p>
      </dgm:t>
    </dgm:pt>
    <dgm:pt modelId="{996868C8-3D77-48B3-8082-D0517EA0E425}" type="sibTrans" cxnId="{BD051078-D848-4237-A880-D597514E312A}">
      <dgm:prSet/>
      <dgm:spPr/>
      <dgm:t>
        <a:bodyPr/>
        <a:lstStyle/>
        <a:p>
          <a:pPr algn="ctr"/>
          <a:endParaRPr lang="en-US" sz="3200" b="1"/>
        </a:p>
      </dgm:t>
    </dgm:pt>
    <dgm:pt modelId="{95ECD322-F1E3-4713-ACE4-24D236309013}">
      <dgm:prSet phldrT="[Text]" custT="1"/>
      <dgm:spPr>
        <a:solidFill>
          <a:srgbClr val="B684B4"/>
        </a:solidFill>
      </dgm:spPr>
      <dgm:t>
        <a:bodyPr/>
        <a:lstStyle/>
        <a:p>
          <a:pPr algn="ctr"/>
          <a:r>
            <a:rPr lang="ar-SA" sz="1400" b="1"/>
            <a:t>نظم التشغيل</a:t>
          </a:r>
          <a:endParaRPr lang="en-US" sz="1400" b="1"/>
        </a:p>
      </dgm:t>
    </dgm:pt>
    <dgm:pt modelId="{CC084ED5-75CB-4BAD-8C25-4F8975D0CB60}" type="parTrans" cxnId="{88DB1DDA-51C4-40FF-ABBC-B9271F92E46E}">
      <dgm:prSet/>
      <dgm:spPr/>
      <dgm:t>
        <a:bodyPr/>
        <a:lstStyle/>
        <a:p>
          <a:pPr algn="ctr"/>
          <a:endParaRPr lang="en-US" sz="3200" b="1"/>
        </a:p>
      </dgm:t>
    </dgm:pt>
    <dgm:pt modelId="{544C312E-0D71-41CC-B861-9C8B95B5D74F}" type="sibTrans" cxnId="{88DB1DDA-51C4-40FF-ABBC-B9271F92E46E}">
      <dgm:prSet/>
      <dgm:spPr/>
      <dgm:t>
        <a:bodyPr/>
        <a:lstStyle/>
        <a:p>
          <a:pPr algn="ctr"/>
          <a:endParaRPr lang="en-US" sz="3200" b="1"/>
        </a:p>
      </dgm:t>
    </dgm:pt>
    <dgm:pt modelId="{7AFB0C72-9D72-4BFF-B390-D6C0DCF10489}">
      <dgm:prSet phldrT="[Text]" custT="1"/>
      <dgm:spPr>
        <a:solidFill>
          <a:srgbClr val="002060"/>
        </a:solidFill>
      </dgm:spPr>
      <dgm:t>
        <a:bodyPr/>
        <a:lstStyle/>
        <a:p>
          <a:pPr algn="ctr"/>
          <a:r>
            <a:rPr lang="ar-SA" sz="1600" b="1"/>
            <a:t>المعدات</a:t>
          </a:r>
          <a:endParaRPr lang="en-US" sz="1600" b="1"/>
        </a:p>
      </dgm:t>
    </dgm:pt>
    <dgm:pt modelId="{EF69D783-8849-45C7-9393-9475CCE801A8}" type="parTrans" cxnId="{82494580-2FF2-4BE5-B018-A8E64E3D9292}">
      <dgm:prSet/>
      <dgm:spPr/>
      <dgm:t>
        <a:bodyPr/>
        <a:lstStyle/>
        <a:p>
          <a:pPr algn="ctr"/>
          <a:endParaRPr lang="en-US" sz="3200" b="1"/>
        </a:p>
      </dgm:t>
    </dgm:pt>
    <dgm:pt modelId="{16C3E7AD-EF33-4DB9-A6A5-A510B251D736}" type="sibTrans" cxnId="{82494580-2FF2-4BE5-B018-A8E64E3D9292}">
      <dgm:prSet/>
      <dgm:spPr/>
      <dgm:t>
        <a:bodyPr/>
        <a:lstStyle/>
        <a:p>
          <a:pPr algn="ctr"/>
          <a:endParaRPr lang="en-US" sz="3200" b="1"/>
        </a:p>
      </dgm:t>
    </dgm:pt>
    <dgm:pt modelId="{107E0FBA-28ED-4D40-B1F7-21858EC0FC68}">
      <dgm:prSet phldrT="[Text]" custT="1"/>
      <dgm:spPr/>
      <dgm:t>
        <a:bodyPr/>
        <a:lstStyle/>
        <a:p>
          <a:pPr algn="ctr"/>
          <a:r>
            <a:rPr lang="ar-JO" sz="1400" b="1"/>
            <a:t>وحدة المعالجة</a:t>
          </a:r>
          <a:r>
            <a:rPr lang="ar-SA" sz="1400" b="1"/>
            <a:t> المركزية</a:t>
          </a:r>
          <a:r>
            <a:rPr lang="en-US" sz="1400" b="1"/>
            <a:t> </a:t>
          </a:r>
        </a:p>
      </dgm:t>
    </dgm:pt>
    <dgm:pt modelId="{5C6F1CF7-72F3-40BC-938E-635D8045D9BB}" type="parTrans" cxnId="{5929A76D-60E2-4FC5-97F4-5814B1F5944D}">
      <dgm:prSet/>
      <dgm:spPr/>
      <dgm:t>
        <a:bodyPr/>
        <a:lstStyle/>
        <a:p>
          <a:pPr algn="ctr"/>
          <a:endParaRPr lang="en-US" sz="3200" b="1"/>
        </a:p>
      </dgm:t>
    </dgm:pt>
    <dgm:pt modelId="{91C4C2A3-B362-4733-85DF-BFA61DCBAAD7}" type="sibTrans" cxnId="{5929A76D-60E2-4FC5-97F4-5814B1F5944D}">
      <dgm:prSet/>
      <dgm:spPr/>
      <dgm:t>
        <a:bodyPr/>
        <a:lstStyle/>
        <a:p>
          <a:pPr algn="ctr"/>
          <a:endParaRPr lang="en-US" sz="3200" b="1"/>
        </a:p>
      </dgm:t>
    </dgm:pt>
    <dgm:pt modelId="{D0C57505-825C-409C-97AA-98F7077EBFAD}">
      <dgm:prSet custT="1"/>
      <dgm:spPr/>
      <dgm:t>
        <a:bodyPr/>
        <a:lstStyle/>
        <a:p>
          <a:pPr algn="ctr"/>
          <a:r>
            <a:rPr lang="ar-SA" sz="1400" b="1"/>
            <a:t>وحدة </a:t>
          </a:r>
          <a:r>
            <a:rPr lang="ar-JO" sz="1400" b="1"/>
            <a:t>الذاكرة</a:t>
          </a:r>
          <a:endParaRPr lang="en-US" sz="1400" b="1"/>
        </a:p>
      </dgm:t>
    </dgm:pt>
    <dgm:pt modelId="{77F7E446-E728-45D4-A845-AA4F0EDBABFA}" type="parTrans" cxnId="{AB53B0C7-1F40-4336-8074-38857517BB93}">
      <dgm:prSet/>
      <dgm:spPr/>
      <dgm:t>
        <a:bodyPr/>
        <a:lstStyle/>
        <a:p>
          <a:pPr algn="ctr"/>
          <a:endParaRPr lang="en-US" sz="3200" b="1"/>
        </a:p>
      </dgm:t>
    </dgm:pt>
    <dgm:pt modelId="{9076C2BF-5B75-40DA-BF2B-96330A032C59}" type="sibTrans" cxnId="{AB53B0C7-1F40-4336-8074-38857517BB93}">
      <dgm:prSet/>
      <dgm:spPr/>
      <dgm:t>
        <a:bodyPr/>
        <a:lstStyle/>
        <a:p>
          <a:pPr algn="ctr"/>
          <a:endParaRPr lang="en-US" sz="3200" b="1"/>
        </a:p>
      </dgm:t>
    </dgm:pt>
    <dgm:pt modelId="{5D4FE540-D9EB-4B58-81F0-FC24ED490DD0}">
      <dgm:prSet custT="1"/>
      <dgm:spPr/>
      <dgm:t>
        <a:bodyPr/>
        <a:lstStyle/>
        <a:p>
          <a:pPr algn="ctr"/>
          <a:r>
            <a:rPr lang="ar-SA" sz="1400" b="1"/>
            <a:t>وحدات التخزين</a:t>
          </a:r>
          <a:endParaRPr lang="en-US" sz="1400" b="1"/>
        </a:p>
      </dgm:t>
    </dgm:pt>
    <dgm:pt modelId="{B36E7F2E-0DED-4219-B8B1-F4084777D594}" type="parTrans" cxnId="{62BF4DE0-C028-4CCD-894B-20543D250218}">
      <dgm:prSet/>
      <dgm:spPr/>
      <dgm:t>
        <a:bodyPr/>
        <a:lstStyle/>
        <a:p>
          <a:pPr algn="ctr"/>
          <a:endParaRPr lang="en-US" sz="3200" b="1"/>
        </a:p>
      </dgm:t>
    </dgm:pt>
    <dgm:pt modelId="{AD20BE43-DCD0-4812-8AD9-3F0D0BBAACF4}" type="sibTrans" cxnId="{62BF4DE0-C028-4CCD-894B-20543D250218}">
      <dgm:prSet/>
      <dgm:spPr/>
      <dgm:t>
        <a:bodyPr/>
        <a:lstStyle/>
        <a:p>
          <a:pPr algn="ctr"/>
          <a:endParaRPr lang="en-US" sz="3200" b="1"/>
        </a:p>
      </dgm:t>
    </dgm:pt>
    <dgm:pt modelId="{55F645F8-BC5F-4EB2-A6E4-08850731E880}">
      <dgm:prSet custT="1"/>
      <dgm:spPr/>
      <dgm:t>
        <a:bodyPr/>
        <a:lstStyle/>
        <a:p>
          <a:pPr algn="ctr"/>
          <a:r>
            <a:rPr lang="ar-SA" sz="1400" b="1"/>
            <a:t>وحد</a:t>
          </a:r>
          <a:r>
            <a:rPr lang="ar-JO" sz="1400" b="1"/>
            <a:t>ات الإدخال</a:t>
          </a:r>
          <a:endParaRPr lang="en-US" sz="1400" b="1"/>
        </a:p>
      </dgm:t>
    </dgm:pt>
    <dgm:pt modelId="{1BED199C-92A0-4427-9C08-73E530A0ADDD}" type="parTrans" cxnId="{01E05506-2A3F-4467-BA76-E7F7D065F8BC}">
      <dgm:prSet/>
      <dgm:spPr/>
      <dgm:t>
        <a:bodyPr/>
        <a:lstStyle/>
        <a:p>
          <a:pPr algn="ctr"/>
          <a:endParaRPr lang="en-US" sz="3200" b="1"/>
        </a:p>
      </dgm:t>
    </dgm:pt>
    <dgm:pt modelId="{44E73B2A-FAC7-4034-8B79-A66178809087}" type="sibTrans" cxnId="{01E05506-2A3F-4467-BA76-E7F7D065F8BC}">
      <dgm:prSet/>
      <dgm:spPr/>
      <dgm:t>
        <a:bodyPr/>
        <a:lstStyle/>
        <a:p>
          <a:pPr algn="ctr"/>
          <a:endParaRPr lang="en-US" sz="3200" b="1"/>
        </a:p>
      </dgm:t>
    </dgm:pt>
    <dgm:pt modelId="{CB91EC7A-BC09-44D4-BBF5-41E818EDB3F9}">
      <dgm:prSet custT="1"/>
      <dgm:spPr/>
      <dgm:t>
        <a:bodyPr/>
        <a:lstStyle/>
        <a:p>
          <a:pPr algn="ctr"/>
          <a:r>
            <a:rPr lang="ar-JO" sz="1400"/>
            <a:t>وحدات الإخراج</a:t>
          </a:r>
          <a:endParaRPr lang="en-US" sz="1400"/>
        </a:p>
      </dgm:t>
    </dgm:pt>
    <dgm:pt modelId="{D8A9B882-DF41-400A-901A-E6B8ED00E60E}" type="parTrans" cxnId="{465BCC6E-8F40-49A1-B4C0-9E7954AB283C}">
      <dgm:prSet/>
      <dgm:spPr/>
      <dgm:t>
        <a:bodyPr/>
        <a:lstStyle/>
        <a:p>
          <a:pPr algn="ctr"/>
          <a:endParaRPr lang="en-US"/>
        </a:p>
      </dgm:t>
    </dgm:pt>
    <dgm:pt modelId="{0090F112-47D2-43CE-AD79-BDD1A0482817}" type="sibTrans" cxnId="{465BCC6E-8F40-49A1-B4C0-9E7954AB283C}">
      <dgm:prSet/>
      <dgm:spPr/>
      <dgm:t>
        <a:bodyPr/>
        <a:lstStyle/>
        <a:p>
          <a:pPr algn="ctr"/>
          <a:endParaRPr lang="en-US"/>
        </a:p>
      </dgm:t>
    </dgm:pt>
    <dgm:pt modelId="{90676F94-80E0-4063-A3BD-A902253284F0}">
      <dgm:prSet custT="1"/>
      <dgm:spPr>
        <a:solidFill>
          <a:srgbClr val="B682B4"/>
        </a:solidFill>
      </dgm:spPr>
      <dgm:t>
        <a:bodyPr/>
        <a:lstStyle/>
        <a:p>
          <a:pPr algn="ctr"/>
          <a:r>
            <a:rPr lang="ar-SA" sz="1400"/>
            <a:t>لغات البرمجة</a:t>
          </a:r>
          <a:endParaRPr lang="en-US" sz="1400"/>
        </a:p>
      </dgm:t>
    </dgm:pt>
    <dgm:pt modelId="{6D100DD6-105D-4870-B5F6-B22599B29659}" type="sibTrans" cxnId="{160B532A-545A-4D02-8CDF-F1573BA44A1E}">
      <dgm:prSet/>
      <dgm:spPr/>
      <dgm:t>
        <a:bodyPr/>
        <a:lstStyle/>
        <a:p>
          <a:pPr algn="ctr"/>
          <a:endParaRPr lang="en-US"/>
        </a:p>
      </dgm:t>
    </dgm:pt>
    <dgm:pt modelId="{5A8A7D09-2885-475D-AF91-99873E023757}" type="parTrans" cxnId="{160B532A-545A-4D02-8CDF-F1573BA44A1E}">
      <dgm:prSet/>
      <dgm:spPr/>
      <dgm:t>
        <a:bodyPr/>
        <a:lstStyle/>
        <a:p>
          <a:pPr algn="ctr"/>
          <a:endParaRPr lang="en-US"/>
        </a:p>
      </dgm:t>
    </dgm:pt>
    <dgm:pt modelId="{67690F54-5784-41EE-AED8-92C43AF45D86}" type="pres">
      <dgm:prSet presAssocID="{F94CFE1E-99DF-4752-BAEC-3305AD722D68}" presName="diagram" presStyleCnt="0">
        <dgm:presLayoutVars>
          <dgm:chPref val="1"/>
          <dgm:dir val="rev"/>
          <dgm:animOne val="branch"/>
          <dgm:animLvl val="lvl"/>
          <dgm:resizeHandles val="exact"/>
        </dgm:presLayoutVars>
      </dgm:prSet>
      <dgm:spPr/>
      <dgm:t>
        <a:bodyPr/>
        <a:lstStyle/>
        <a:p>
          <a:endParaRPr lang="en-US"/>
        </a:p>
      </dgm:t>
    </dgm:pt>
    <dgm:pt modelId="{C138C57F-11D7-49B1-BEA5-2FA75FE99B14}" type="pres">
      <dgm:prSet presAssocID="{2711B9DF-A8B5-47D6-80E0-ED0EB4135C9E}" presName="root1" presStyleCnt="0"/>
      <dgm:spPr/>
    </dgm:pt>
    <dgm:pt modelId="{690EE651-4544-489E-BD0A-F590E4F1953F}" type="pres">
      <dgm:prSet presAssocID="{2711B9DF-A8B5-47D6-80E0-ED0EB4135C9E}" presName="LevelOneTextNode" presStyleLbl="node0" presStyleIdx="0" presStyleCnt="1" custScaleX="221429" custScaleY="221429" custLinFactNeighborX="89812" custLinFactNeighborY="-5555">
        <dgm:presLayoutVars>
          <dgm:chPref val="3"/>
        </dgm:presLayoutVars>
      </dgm:prSet>
      <dgm:spPr/>
      <dgm:t>
        <a:bodyPr/>
        <a:lstStyle/>
        <a:p>
          <a:endParaRPr lang="en-US"/>
        </a:p>
      </dgm:t>
    </dgm:pt>
    <dgm:pt modelId="{BCA269FF-5A3C-466C-A062-AD6152888095}" type="pres">
      <dgm:prSet presAssocID="{2711B9DF-A8B5-47D6-80E0-ED0EB4135C9E}" presName="level2hierChild" presStyleCnt="0"/>
      <dgm:spPr/>
    </dgm:pt>
    <dgm:pt modelId="{C2DD096B-1791-42F7-B80B-66E1462004EE}" type="pres">
      <dgm:prSet presAssocID="{EF69D783-8849-45C7-9393-9475CCE801A8}" presName="conn2-1" presStyleLbl="parChTrans1D2" presStyleIdx="0" presStyleCnt="2"/>
      <dgm:spPr/>
      <dgm:t>
        <a:bodyPr/>
        <a:lstStyle/>
        <a:p>
          <a:endParaRPr lang="en-US"/>
        </a:p>
      </dgm:t>
    </dgm:pt>
    <dgm:pt modelId="{36C1601A-F232-4507-B339-BA0AAA45141E}" type="pres">
      <dgm:prSet presAssocID="{EF69D783-8849-45C7-9393-9475CCE801A8}" presName="connTx" presStyleLbl="parChTrans1D2" presStyleIdx="0" presStyleCnt="2"/>
      <dgm:spPr/>
      <dgm:t>
        <a:bodyPr/>
        <a:lstStyle/>
        <a:p>
          <a:endParaRPr lang="en-US"/>
        </a:p>
      </dgm:t>
    </dgm:pt>
    <dgm:pt modelId="{6888ABA6-FDB1-4FCB-93C4-47C3BE0821D0}" type="pres">
      <dgm:prSet presAssocID="{7AFB0C72-9D72-4BFF-B390-D6C0DCF10489}" presName="root2" presStyleCnt="0"/>
      <dgm:spPr/>
    </dgm:pt>
    <dgm:pt modelId="{B30B45D7-63CD-46ED-AABB-0AF05C2029BE}" type="pres">
      <dgm:prSet presAssocID="{7AFB0C72-9D72-4BFF-B390-D6C0DCF10489}" presName="LevelTwoTextNode" presStyleLbl="node2" presStyleIdx="0" presStyleCnt="2" custScaleX="166072" custScaleY="166072">
        <dgm:presLayoutVars>
          <dgm:chPref val="3"/>
        </dgm:presLayoutVars>
      </dgm:prSet>
      <dgm:spPr/>
      <dgm:t>
        <a:bodyPr/>
        <a:lstStyle/>
        <a:p>
          <a:endParaRPr lang="en-US"/>
        </a:p>
      </dgm:t>
    </dgm:pt>
    <dgm:pt modelId="{1EB1CF8B-BBE4-4880-A982-0E1B31583C25}" type="pres">
      <dgm:prSet presAssocID="{7AFB0C72-9D72-4BFF-B390-D6C0DCF10489}" presName="level3hierChild" presStyleCnt="0"/>
      <dgm:spPr/>
    </dgm:pt>
    <dgm:pt modelId="{D5C7BB39-1A5B-4A57-B2A3-48201C1DBF5A}" type="pres">
      <dgm:prSet presAssocID="{5C6F1CF7-72F3-40BC-938E-635D8045D9BB}" presName="conn2-1" presStyleLbl="parChTrans1D3" presStyleIdx="0" presStyleCnt="8"/>
      <dgm:spPr/>
      <dgm:t>
        <a:bodyPr/>
        <a:lstStyle/>
        <a:p>
          <a:endParaRPr lang="en-US"/>
        </a:p>
      </dgm:t>
    </dgm:pt>
    <dgm:pt modelId="{12F16243-EF36-4DD0-BFCB-B650C35F417F}" type="pres">
      <dgm:prSet presAssocID="{5C6F1CF7-72F3-40BC-938E-635D8045D9BB}" presName="connTx" presStyleLbl="parChTrans1D3" presStyleIdx="0" presStyleCnt="8"/>
      <dgm:spPr/>
      <dgm:t>
        <a:bodyPr/>
        <a:lstStyle/>
        <a:p>
          <a:endParaRPr lang="en-US"/>
        </a:p>
      </dgm:t>
    </dgm:pt>
    <dgm:pt modelId="{87F4A6A9-1255-4ACF-95F6-309E5B54D507}" type="pres">
      <dgm:prSet presAssocID="{107E0FBA-28ED-4D40-B1F7-21858EC0FC68}" presName="root2" presStyleCnt="0"/>
      <dgm:spPr/>
    </dgm:pt>
    <dgm:pt modelId="{9C4E9364-564E-4F64-B029-D8446FBF2AB7}" type="pres">
      <dgm:prSet presAssocID="{107E0FBA-28ED-4D40-B1F7-21858EC0FC68}" presName="LevelTwoTextNode" presStyleLbl="node3" presStyleIdx="0" presStyleCnt="8" custScaleX="219839" custScaleY="104593">
        <dgm:presLayoutVars>
          <dgm:chPref val="3"/>
        </dgm:presLayoutVars>
      </dgm:prSet>
      <dgm:spPr/>
      <dgm:t>
        <a:bodyPr/>
        <a:lstStyle/>
        <a:p>
          <a:endParaRPr lang="en-US"/>
        </a:p>
      </dgm:t>
    </dgm:pt>
    <dgm:pt modelId="{4D469032-24C8-4C9B-B166-16C35D342010}" type="pres">
      <dgm:prSet presAssocID="{107E0FBA-28ED-4D40-B1F7-21858EC0FC68}" presName="level3hierChild" presStyleCnt="0"/>
      <dgm:spPr/>
    </dgm:pt>
    <dgm:pt modelId="{28C286C4-D636-49E2-9E15-1C52661278A4}" type="pres">
      <dgm:prSet presAssocID="{77F7E446-E728-45D4-A845-AA4F0EDBABFA}" presName="conn2-1" presStyleLbl="parChTrans1D3" presStyleIdx="1" presStyleCnt="8"/>
      <dgm:spPr/>
      <dgm:t>
        <a:bodyPr/>
        <a:lstStyle/>
        <a:p>
          <a:endParaRPr lang="en-US"/>
        </a:p>
      </dgm:t>
    </dgm:pt>
    <dgm:pt modelId="{4FF5B495-7970-43CC-BFBC-23F7164739DE}" type="pres">
      <dgm:prSet presAssocID="{77F7E446-E728-45D4-A845-AA4F0EDBABFA}" presName="connTx" presStyleLbl="parChTrans1D3" presStyleIdx="1" presStyleCnt="8"/>
      <dgm:spPr/>
      <dgm:t>
        <a:bodyPr/>
        <a:lstStyle/>
        <a:p>
          <a:endParaRPr lang="en-US"/>
        </a:p>
      </dgm:t>
    </dgm:pt>
    <dgm:pt modelId="{123F44A4-B955-41A3-A4C4-ED465C93854B}" type="pres">
      <dgm:prSet presAssocID="{D0C57505-825C-409C-97AA-98F7077EBFAD}" presName="root2" presStyleCnt="0"/>
      <dgm:spPr/>
    </dgm:pt>
    <dgm:pt modelId="{39596B6D-6599-42C8-931F-F0D3C9FBA656}" type="pres">
      <dgm:prSet presAssocID="{D0C57505-825C-409C-97AA-98F7077EBFAD}" presName="LevelTwoTextNode" presStyleLbl="node3" presStyleIdx="1" presStyleCnt="8" custScaleX="219839" custScaleY="105205">
        <dgm:presLayoutVars>
          <dgm:chPref val="3"/>
        </dgm:presLayoutVars>
      </dgm:prSet>
      <dgm:spPr/>
      <dgm:t>
        <a:bodyPr/>
        <a:lstStyle/>
        <a:p>
          <a:endParaRPr lang="en-US"/>
        </a:p>
      </dgm:t>
    </dgm:pt>
    <dgm:pt modelId="{75605F71-2E58-4316-8781-34F81CAB12A7}" type="pres">
      <dgm:prSet presAssocID="{D0C57505-825C-409C-97AA-98F7077EBFAD}" presName="level3hierChild" presStyleCnt="0"/>
      <dgm:spPr/>
    </dgm:pt>
    <dgm:pt modelId="{FF923F80-7FA9-4F34-8EB7-755810ADC797}" type="pres">
      <dgm:prSet presAssocID="{B36E7F2E-0DED-4219-B8B1-F4084777D594}" presName="conn2-1" presStyleLbl="parChTrans1D3" presStyleIdx="2" presStyleCnt="8"/>
      <dgm:spPr/>
      <dgm:t>
        <a:bodyPr/>
        <a:lstStyle/>
        <a:p>
          <a:endParaRPr lang="en-US"/>
        </a:p>
      </dgm:t>
    </dgm:pt>
    <dgm:pt modelId="{0DBE5082-47AD-4343-AA2F-A1460980E864}" type="pres">
      <dgm:prSet presAssocID="{B36E7F2E-0DED-4219-B8B1-F4084777D594}" presName="connTx" presStyleLbl="parChTrans1D3" presStyleIdx="2" presStyleCnt="8"/>
      <dgm:spPr/>
      <dgm:t>
        <a:bodyPr/>
        <a:lstStyle/>
        <a:p>
          <a:endParaRPr lang="en-US"/>
        </a:p>
      </dgm:t>
    </dgm:pt>
    <dgm:pt modelId="{3BF2090C-0CD1-4153-81C6-098F478BFC63}" type="pres">
      <dgm:prSet presAssocID="{5D4FE540-D9EB-4B58-81F0-FC24ED490DD0}" presName="root2" presStyleCnt="0"/>
      <dgm:spPr/>
    </dgm:pt>
    <dgm:pt modelId="{AAADB688-4815-4379-BE4B-3480D7E9A00C}" type="pres">
      <dgm:prSet presAssocID="{5D4FE540-D9EB-4B58-81F0-FC24ED490DD0}" presName="LevelTwoTextNode" presStyleLbl="node3" presStyleIdx="2" presStyleCnt="8" custScaleX="218402" custScaleY="106034">
        <dgm:presLayoutVars>
          <dgm:chPref val="3"/>
        </dgm:presLayoutVars>
      </dgm:prSet>
      <dgm:spPr/>
      <dgm:t>
        <a:bodyPr/>
        <a:lstStyle/>
        <a:p>
          <a:endParaRPr lang="en-US"/>
        </a:p>
      </dgm:t>
    </dgm:pt>
    <dgm:pt modelId="{E001EF2C-1C3E-4A08-9E01-CFF19DFE35D1}" type="pres">
      <dgm:prSet presAssocID="{5D4FE540-D9EB-4B58-81F0-FC24ED490DD0}" presName="level3hierChild" presStyleCnt="0"/>
      <dgm:spPr/>
    </dgm:pt>
    <dgm:pt modelId="{2257C485-462C-45B7-AC90-62264702D750}" type="pres">
      <dgm:prSet presAssocID="{1BED199C-92A0-4427-9C08-73E530A0ADDD}" presName="conn2-1" presStyleLbl="parChTrans1D3" presStyleIdx="3" presStyleCnt="8"/>
      <dgm:spPr/>
      <dgm:t>
        <a:bodyPr/>
        <a:lstStyle/>
        <a:p>
          <a:endParaRPr lang="en-US"/>
        </a:p>
      </dgm:t>
    </dgm:pt>
    <dgm:pt modelId="{79306DD4-0CB7-4FC7-A071-4836EE2167BB}" type="pres">
      <dgm:prSet presAssocID="{1BED199C-92A0-4427-9C08-73E530A0ADDD}" presName="connTx" presStyleLbl="parChTrans1D3" presStyleIdx="3" presStyleCnt="8"/>
      <dgm:spPr/>
      <dgm:t>
        <a:bodyPr/>
        <a:lstStyle/>
        <a:p>
          <a:endParaRPr lang="en-US"/>
        </a:p>
      </dgm:t>
    </dgm:pt>
    <dgm:pt modelId="{A2332B5A-2060-41A1-8DF7-1CD5FB2221FF}" type="pres">
      <dgm:prSet presAssocID="{55F645F8-BC5F-4EB2-A6E4-08850731E880}" presName="root2" presStyleCnt="0"/>
      <dgm:spPr/>
    </dgm:pt>
    <dgm:pt modelId="{F5CAAAD6-EDC8-4E9F-B639-206C4E2FC3D5}" type="pres">
      <dgm:prSet presAssocID="{55F645F8-BC5F-4EB2-A6E4-08850731E880}" presName="LevelTwoTextNode" presStyleLbl="node3" presStyleIdx="3" presStyleCnt="8" custScaleX="218402" custScaleY="106982">
        <dgm:presLayoutVars>
          <dgm:chPref val="3"/>
        </dgm:presLayoutVars>
      </dgm:prSet>
      <dgm:spPr/>
      <dgm:t>
        <a:bodyPr/>
        <a:lstStyle/>
        <a:p>
          <a:endParaRPr lang="en-US"/>
        </a:p>
      </dgm:t>
    </dgm:pt>
    <dgm:pt modelId="{0B4F68C0-3080-4562-9A36-F637DE2A3510}" type="pres">
      <dgm:prSet presAssocID="{55F645F8-BC5F-4EB2-A6E4-08850731E880}" presName="level3hierChild" presStyleCnt="0"/>
      <dgm:spPr/>
    </dgm:pt>
    <dgm:pt modelId="{71EAFE21-2851-4336-9928-B836B4E82F25}" type="pres">
      <dgm:prSet presAssocID="{D8A9B882-DF41-400A-901A-E6B8ED00E60E}" presName="conn2-1" presStyleLbl="parChTrans1D3" presStyleIdx="4" presStyleCnt="8"/>
      <dgm:spPr/>
      <dgm:t>
        <a:bodyPr/>
        <a:lstStyle/>
        <a:p>
          <a:endParaRPr lang="en-US"/>
        </a:p>
      </dgm:t>
    </dgm:pt>
    <dgm:pt modelId="{A2F5E720-0EAF-4434-95A3-17035CD490D9}" type="pres">
      <dgm:prSet presAssocID="{D8A9B882-DF41-400A-901A-E6B8ED00E60E}" presName="connTx" presStyleLbl="parChTrans1D3" presStyleIdx="4" presStyleCnt="8"/>
      <dgm:spPr/>
      <dgm:t>
        <a:bodyPr/>
        <a:lstStyle/>
        <a:p>
          <a:endParaRPr lang="en-US"/>
        </a:p>
      </dgm:t>
    </dgm:pt>
    <dgm:pt modelId="{4D11451F-53AF-4C89-8EC3-77263CA47E05}" type="pres">
      <dgm:prSet presAssocID="{CB91EC7A-BC09-44D4-BBF5-41E818EDB3F9}" presName="root2" presStyleCnt="0"/>
      <dgm:spPr/>
    </dgm:pt>
    <dgm:pt modelId="{57472BE8-C852-4FA3-B0EE-A46509C906C2}" type="pres">
      <dgm:prSet presAssocID="{CB91EC7A-BC09-44D4-BBF5-41E818EDB3F9}" presName="LevelTwoTextNode" presStyleLbl="node3" presStyleIdx="4" presStyleCnt="8" custScaleX="217517" custScaleY="107946">
        <dgm:presLayoutVars>
          <dgm:chPref val="3"/>
        </dgm:presLayoutVars>
      </dgm:prSet>
      <dgm:spPr/>
      <dgm:t>
        <a:bodyPr/>
        <a:lstStyle/>
        <a:p>
          <a:endParaRPr lang="en-US"/>
        </a:p>
      </dgm:t>
    </dgm:pt>
    <dgm:pt modelId="{31482A33-6866-49D7-A6BA-3EAC467F2BD3}" type="pres">
      <dgm:prSet presAssocID="{CB91EC7A-BC09-44D4-BBF5-41E818EDB3F9}" presName="level3hierChild" presStyleCnt="0"/>
      <dgm:spPr/>
    </dgm:pt>
    <dgm:pt modelId="{D4B876CB-9879-47A9-9852-52654A485EB5}" type="pres">
      <dgm:prSet presAssocID="{A1318074-47A0-46C5-A488-76817D21CE68}" presName="conn2-1" presStyleLbl="parChTrans1D2" presStyleIdx="1" presStyleCnt="2"/>
      <dgm:spPr/>
      <dgm:t>
        <a:bodyPr/>
        <a:lstStyle/>
        <a:p>
          <a:endParaRPr lang="en-US"/>
        </a:p>
      </dgm:t>
    </dgm:pt>
    <dgm:pt modelId="{BA4CA052-E2B4-4FBB-B598-454B196F4E67}" type="pres">
      <dgm:prSet presAssocID="{A1318074-47A0-46C5-A488-76817D21CE68}" presName="connTx" presStyleLbl="parChTrans1D2" presStyleIdx="1" presStyleCnt="2"/>
      <dgm:spPr/>
      <dgm:t>
        <a:bodyPr/>
        <a:lstStyle/>
        <a:p>
          <a:endParaRPr lang="en-US"/>
        </a:p>
      </dgm:t>
    </dgm:pt>
    <dgm:pt modelId="{6043362F-F580-45D1-A8C0-32F3A58BD6A1}" type="pres">
      <dgm:prSet presAssocID="{3278D8D4-BB13-42A7-AC8A-2C7C3CB006AE}" presName="root2" presStyleCnt="0"/>
      <dgm:spPr/>
    </dgm:pt>
    <dgm:pt modelId="{716C876D-D34E-46D5-99D0-1BAB261BF2ED}" type="pres">
      <dgm:prSet presAssocID="{3278D8D4-BB13-42A7-AC8A-2C7C3CB006AE}" presName="LevelTwoTextNode" presStyleLbl="node2" presStyleIdx="1" presStyleCnt="2" custScaleX="166072" custScaleY="166072" custLinFactNeighborX="2012" custLinFactNeighborY="-38221">
        <dgm:presLayoutVars>
          <dgm:chPref val="3"/>
        </dgm:presLayoutVars>
      </dgm:prSet>
      <dgm:spPr/>
      <dgm:t>
        <a:bodyPr/>
        <a:lstStyle/>
        <a:p>
          <a:endParaRPr lang="en-US"/>
        </a:p>
      </dgm:t>
    </dgm:pt>
    <dgm:pt modelId="{77BD8281-F98F-442B-AF74-4E38BA9A0FA5}" type="pres">
      <dgm:prSet presAssocID="{3278D8D4-BB13-42A7-AC8A-2C7C3CB006AE}" presName="level3hierChild" presStyleCnt="0"/>
      <dgm:spPr/>
    </dgm:pt>
    <dgm:pt modelId="{99B95688-C376-4C20-9A58-96F1CE3231F1}" type="pres">
      <dgm:prSet presAssocID="{AF04D1D4-AE64-4752-AC32-FBB0E5A9EB6D}" presName="conn2-1" presStyleLbl="parChTrans1D3" presStyleIdx="5" presStyleCnt="8"/>
      <dgm:spPr/>
      <dgm:t>
        <a:bodyPr/>
        <a:lstStyle/>
        <a:p>
          <a:endParaRPr lang="en-US"/>
        </a:p>
      </dgm:t>
    </dgm:pt>
    <dgm:pt modelId="{DE96ECCF-87A4-4811-AE43-2066E733D3A5}" type="pres">
      <dgm:prSet presAssocID="{AF04D1D4-AE64-4752-AC32-FBB0E5A9EB6D}" presName="connTx" presStyleLbl="parChTrans1D3" presStyleIdx="5" presStyleCnt="8"/>
      <dgm:spPr/>
      <dgm:t>
        <a:bodyPr/>
        <a:lstStyle/>
        <a:p>
          <a:endParaRPr lang="en-US"/>
        </a:p>
      </dgm:t>
    </dgm:pt>
    <dgm:pt modelId="{E9D9E9AF-1642-4A49-AD00-EFD61552AEB0}" type="pres">
      <dgm:prSet presAssocID="{3C065169-C127-4B38-92CE-697E46CF72EE}" presName="root2" presStyleCnt="0"/>
      <dgm:spPr/>
    </dgm:pt>
    <dgm:pt modelId="{CDCB7C45-3335-43A3-A1F8-267119196262}" type="pres">
      <dgm:prSet presAssocID="{3C065169-C127-4B38-92CE-697E46CF72EE}" presName="LevelTwoTextNode" presStyleLbl="node3" presStyleIdx="5" presStyleCnt="8" custScaleX="215386" custScaleY="109256">
        <dgm:presLayoutVars>
          <dgm:chPref val="3"/>
        </dgm:presLayoutVars>
      </dgm:prSet>
      <dgm:spPr/>
      <dgm:t>
        <a:bodyPr/>
        <a:lstStyle/>
        <a:p>
          <a:endParaRPr lang="en-US"/>
        </a:p>
      </dgm:t>
    </dgm:pt>
    <dgm:pt modelId="{0BBBB460-8D25-4163-855B-3887C9DE0A01}" type="pres">
      <dgm:prSet presAssocID="{3C065169-C127-4B38-92CE-697E46CF72EE}" presName="level3hierChild" presStyleCnt="0"/>
      <dgm:spPr/>
    </dgm:pt>
    <dgm:pt modelId="{647F796D-660E-48F3-8CC5-B5BF11D5AA80}" type="pres">
      <dgm:prSet presAssocID="{CC084ED5-75CB-4BAD-8C25-4F8975D0CB60}" presName="conn2-1" presStyleLbl="parChTrans1D3" presStyleIdx="6" presStyleCnt="8"/>
      <dgm:spPr/>
      <dgm:t>
        <a:bodyPr/>
        <a:lstStyle/>
        <a:p>
          <a:endParaRPr lang="en-US"/>
        </a:p>
      </dgm:t>
    </dgm:pt>
    <dgm:pt modelId="{54D624D0-5007-4BD3-8AF7-305548812E18}" type="pres">
      <dgm:prSet presAssocID="{CC084ED5-75CB-4BAD-8C25-4F8975D0CB60}" presName="connTx" presStyleLbl="parChTrans1D3" presStyleIdx="6" presStyleCnt="8"/>
      <dgm:spPr/>
      <dgm:t>
        <a:bodyPr/>
        <a:lstStyle/>
        <a:p>
          <a:endParaRPr lang="en-US"/>
        </a:p>
      </dgm:t>
    </dgm:pt>
    <dgm:pt modelId="{4EDB33DB-84F3-41D8-A897-91DA9C70228E}" type="pres">
      <dgm:prSet presAssocID="{95ECD322-F1E3-4713-ACE4-24D236309013}" presName="root2" presStyleCnt="0"/>
      <dgm:spPr/>
    </dgm:pt>
    <dgm:pt modelId="{D46BB866-B8C0-478E-A666-429949A69C90}" type="pres">
      <dgm:prSet presAssocID="{95ECD322-F1E3-4713-ACE4-24D236309013}" presName="LevelTwoTextNode" presStyleLbl="node3" presStyleIdx="6" presStyleCnt="8" custScaleX="213364" custScaleY="110714">
        <dgm:presLayoutVars>
          <dgm:chPref val="3"/>
        </dgm:presLayoutVars>
      </dgm:prSet>
      <dgm:spPr/>
      <dgm:t>
        <a:bodyPr/>
        <a:lstStyle/>
        <a:p>
          <a:endParaRPr lang="en-US"/>
        </a:p>
      </dgm:t>
    </dgm:pt>
    <dgm:pt modelId="{75FB2CA2-D7BF-4512-92B6-75E12731799A}" type="pres">
      <dgm:prSet presAssocID="{95ECD322-F1E3-4713-ACE4-24D236309013}" presName="level3hierChild" presStyleCnt="0"/>
      <dgm:spPr/>
    </dgm:pt>
    <dgm:pt modelId="{E7D4B0C1-02F5-44AA-8D0E-2FB2377F43F6}" type="pres">
      <dgm:prSet presAssocID="{5A8A7D09-2885-475D-AF91-99873E023757}" presName="conn2-1" presStyleLbl="parChTrans1D3" presStyleIdx="7" presStyleCnt="8"/>
      <dgm:spPr/>
      <dgm:t>
        <a:bodyPr/>
        <a:lstStyle/>
        <a:p>
          <a:endParaRPr lang="en-US"/>
        </a:p>
      </dgm:t>
    </dgm:pt>
    <dgm:pt modelId="{14228AF6-9EBB-426D-8C65-060EF5165CC6}" type="pres">
      <dgm:prSet presAssocID="{5A8A7D09-2885-475D-AF91-99873E023757}" presName="connTx" presStyleLbl="parChTrans1D3" presStyleIdx="7" presStyleCnt="8"/>
      <dgm:spPr/>
      <dgm:t>
        <a:bodyPr/>
        <a:lstStyle/>
        <a:p>
          <a:endParaRPr lang="en-US"/>
        </a:p>
      </dgm:t>
    </dgm:pt>
    <dgm:pt modelId="{0C8E945B-D516-4D35-ACF1-6BA64F8FB69D}" type="pres">
      <dgm:prSet presAssocID="{90676F94-80E0-4063-A3BD-A902253284F0}" presName="root2" presStyleCnt="0"/>
      <dgm:spPr/>
    </dgm:pt>
    <dgm:pt modelId="{23200DCD-5B8B-45CD-B231-E174ABC85172}" type="pres">
      <dgm:prSet presAssocID="{90676F94-80E0-4063-A3BD-A902253284F0}" presName="LevelTwoTextNode" presStyleLbl="node3" presStyleIdx="7" presStyleCnt="8" custScaleX="215499" custScaleY="112170">
        <dgm:presLayoutVars>
          <dgm:chPref val="3"/>
        </dgm:presLayoutVars>
      </dgm:prSet>
      <dgm:spPr/>
      <dgm:t>
        <a:bodyPr/>
        <a:lstStyle/>
        <a:p>
          <a:endParaRPr lang="en-US"/>
        </a:p>
      </dgm:t>
    </dgm:pt>
    <dgm:pt modelId="{6432ECE3-C67D-4645-A1B5-3AC36192DEF0}" type="pres">
      <dgm:prSet presAssocID="{90676F94-80E0-4063-A3BD-A902253284F0}" presName="level3hierChild" presStyleCnt="0"/>
      <dgm:spPr/>
    </dgm:pt>
  </dgm:ptLst>
  <dgm:cxnLst>
    <dgm:cxn modelId="{ABF6643B-1D76-4D8B-81D9-6E3ED0D8C763}" type="presOf" srcId="{107E0FBA-28ED-4D40-B1F7-21858EC0FC68}" destId="{9C4E9364-564E-4F64-B029-D8446FBF2AB7}" srcOrd="0" destOrd="0" presId="urn:microsoft.com/office/officeart/2005/8/layout/hierarchy2"/>
    <dgm:cxn modelId="{6B2F4269-5DCD-43B7-A10B-8F1FA4119445}" type="presOf" srcId="{1BED199C-92A0-4427-9C08-73E530A0ADDD}" destId="{2257C485-462C-45B7-AC90-62264702D750}" srcOrd="0" destOrd="0" presId="urn:microsoft.com/office/officeart/2005/8/layout/hierarchy2"/>
    <dgm:cxn modelId="{FAA8DA52-477D-4B1C-AF49-9651502F1079}" type="presOf" srcId="{90676F94-80E0-4063-A3BD-A902253284F0}" destId="{23200DCD-5B8B-45CD-B231-E174ABC85172}" srcOrd="0" destOrd="0" presId="urn:microsoft.com/office/officeart/2005/8/layout/hierarchy2"/>
    <dgm:cxn modelId="{040E55B7-D9AD-400D-962C-3FD79409C8E9}" type="presOf" srcId="{5C6F1CF7-72F3-40BC-938E-635D8045D9BB}" destId="{12F16243-EF36-4DD0-BFCB-B650C35F417F}" srcOrd="1" destOrd="0" presId="urn:microsoft.com/office/officeart/2005/8/layout/hierarchy2"/>
    <dgm:cxn modelId="{3151639A-2596-46B5-AA05-B74205486C35}" type="presOf" srcId="{2711B9DF-A8B5-47D6-80E0-ED0EB4135C9E}" destId="{690EE651-4544-489E-BD0A-F590E4F1953F}" srcOrd="0" destOrd="0" presId="urn:microsoft.com/office/officeart/2005/8/layout/hierarchy2"/>
    <dgm:cxn modelId="{465BCC6E-8F40-49A1-B4C0-9E7954AB283C}" srcId="{7AFB0C72-9D72-4BFF-B390-D6C0DCF10489}" destId="{CB91EC7A-BC09-44D4-BBF5-41E818EDB3F9}" srcOrd="4" destOrd="0" parTransId="{D8A9B882-DF41-400A-901A-E6B8ED00E60E}" sibTransId="{0090F112-47D2-43CE-AD79-BDD1A0482817}"/>
    <dgm:cxn modelId="{28602B35-762C-41B9-A0FB-91115EF57965}" type="presOf" srcId="{F94CFE1E-99DF-4752-BAEC-3305AD722D68}" destId="{67690F54-5784-41EE-AED8-92C43AF45D86}" srcOrd="0" destOrd="0" presId="urn:microsoft.com/office/officeart/2005/8/layout/hierarchy2"/>
    <dgm:cxn modelId="{5929A76D-60E2-4FC5-97F4-5814B1F5944D}" srcId="{7AFB0C72-9D72-4BFF-B390-D6C0DCF10489}" destId="{107E0FBA-28ED-4D40-B1F7-21858EC0FC68}" srcOrd="0" destOrd="0" parTransId="{5C6F1CF7-72F3-40BC-938E-635D8045D9BB}" sibTransId="{91C4C2A3-B362-4733-85DF-BFA61DCBAAD7}"/>
    <dgm:cxn modelId="{4A5DBC2C-A2F2-4C83-AE78-595982195CF9}" type="presOf" srcId="{D8A9B882-DF41-400A-901A-E6B8ED00E60E}" destId="{71EAFE21-2851-4336-9928-B836B4E82F25}" srcOrd="0" destOrd="0" presId="urn:microsoft.com/office/officeart/2005/8/layout/hierarchy2"/>
    <dgm:cxn modelId="{B0FE50D8-F8DA-44D5-97AD-0D68046CE066}" type="presOf" srcId="{77F7E446-E728-45D4-A845-AA4F0EDBABFA}" destId="{28C286C4-D636-49E2-9E15-1C52661278A4}" srcOrd="0" destOrd="0" presId="urn:microsoft.com/office/officeart/2005/8/layout/hierarchy2"/>
    <dgm:cxn modelId="{2DDBC8F9-FD91-4E7E-8BCC-5500CC3CEB86}" type="presOf" srcId="{1BED199C-92A0-4427-9C08-73E530A0ADDD}" destId="{79306DD4-0CB7-4FC7-A071-4836EE2167BB}" srcOrd="1" destOrd="0" presId="urn:microsoft.com/office/officeart/2005/8/layout/hierarchy2"/>
    <dgm:cxn modelId="{124300C3-8B75-4470-B799-EA3230C89483}" type="presOf" srcId="{AF04D1D4-AE64-4752-AC32-FBB0E5A9EB6D}" destId="{DE96ECCF-87A4-4811-AE43-2066E733D3A5}" srcOrd="1" destOrd="0" presId="urn:microsoft.com/office/officeart/2005/8/layout/hierarchy2"/>
    <dgm:cxn modelId="{0849872C-BD31-4AA7-983D-5EC227CB0B9A}" type="presOf" srcId="{5A8A7D09-2885-475D-AF91-99873E023757}" destId="{E7D4B0C1-02F5-44AA-8D0E-2FB2377F43F6}" srcOrd="0" destOrd="0" presId="urn:microsoft.com/office/officeart/2005/8/layout/hierarchy2"/>
    <dgm:cxn modelId="{BB2282CD-1CEA-4C2A-881A-6FAFE802094B}" type="presOf" srcId="{D0C57505-825C-409C-97AA-98F7077EBFAD}" destId="{39596B6D-6599-42C8-931F-F0D3C9FBA656}" srcOrd="0" destOrd="0" presId="urn:microsoft.com/office/officeart/2005/8/layout/hierarchy2"/>
    <dgm:cxn modelId="{EA502893-B436-4B56-9DA8-99D7145C7372}" type="presOf" srcId="{3278D8D4-BB13-42A7-AC8A-2C7C3CB006AE}" destId="{716C876D-D34E-46D5-99D0-1BAB261BF2ED}" srcOrd="0" destOrd="0" presId="urn:microsoft.com/office/officeart/2005/8/layout/hierarchy2"/>
    <dgm:cxn modelId="{54E62D13-ADE0-43A6-AAD9-EEB22CC9296C}" type="presOf" srcId="{55F645F8-BC5F-4EB2-A6E4-08850731E880}" destId="{F5CAAAD6-EDC8-4E9F-B639-206C4E2FC3D5}" srcOrd="0" destOrd="0" presId="urn:microsoft.com/office/officeart/2005/8/layout/hierarchy2"/>
    <dgm:cxn modelId="{68B4DC2E-447B-4D55-AD1C-53BFE20B4D38}" type="presOf" srcId="{D8A9B882-DF41-400A-901A-E6B8ED00E60E}" destId="{A2F5E720-0EAF-4434-95A3-17035CD490D9}" srcOrd="1" destOrd="0" presId="urn:microsoft.com/office/officeart/2005/8/layout/hierarchy2"/>
    <dgm:cxn modelId="{69EF0DAB-E5F6-410B-B062-05D3AF3BB8F0}" type="presOf" srcId="{A1318074-47A0-46C5-A488-76817D21CE68}" destId="{BA4CA052-E2B4-4FBB-B598-454B196F4E67}" srcOrd="1" destOrd="0" presId="urn:microsoft.com/office/officeart/2005/8/layout/hierarchy2"/>
    <dgm:cxn modelId="{B05BB42A-18FC-4D36-8783-DB3A3DF87EA0}" type="presOf" srcId="{7AFB0C72-9D72-4BFF-B390-D6C0DCF10489}" destId="{B30B45D7-63CD-46ED-AABB-0AF05C2029BE}" srcOrd="0" destOrd="0" presId="urn:microsoft.com/office/officeart/2005/8/layout/hierarchy2"/>
    <dgm:cxn modelId="{DF9704E3-CDC8-43F9-92DB-1F034CBAECF3}" type="presOf" srcId="{77F7E446-E728-45D4-A845-AA4F0EDBABFA}" destId="{4FF5B495-7970-43CC-BFBC-23F7164739DE}" srcOrd="1" destOrd="0" presId="urn:microsoft.com/office/officeart/2005/8/layout/hierarchy2"/>
    <dgm:cxn modelId="{B9B8FA86-FE99-4620-BF63-14ECB87C27FE}" type="presOf" srcId="{B36E7F2E-0DED-4219-B8B1-F4084777D594}" destId="{0DBE5082-47AD-4343-AA2F-A1460980E864}" srcOrd="1" destOrd="0" presId="urn:microsoft.com/office/officeart/2005/8/layout/hierarchy2"/>
    <dgm:cxn modelId="{66773FBB-584E-46DE-A80D-D734CADB64BB}" type="presOf" srcId="{CC084ED5-75CB-4BAD-8C25-4F8975D0CB60}" destId="{647F796D-660E-48F3-8CC5-B5BF11D5AA80}" srcOrd="0" destOrd="0" presId="urn:microsoft.com/office/officeart/2005/8/layout/hierarchy2"/>
    <dgm:cxn modelId="{21C1838F-3687-438D-B37A-6B4EDCEFE8D9}" type="presOf" srcId="{EF69D783-8849-45C7-9393-9475CCE801A8}" destId="{36C1601A-F232-4507-B339-BA0AAA45141E}" srcOrd="1" destOrd="0" presId="urn:microsoft.com/office/officeart/2005/8/layout/hierarchy2"/>
    <dgm:cxn modelId="{01E05506-2A3F-4467-BA76-E7F7D065F8BC}" srcId="{7AFB0C72-9D72-4BFF-B390-D6C0DCF10489}" destId="{55F645F8-BC5F-4EB2-A6E4-08850731E880}" srcOrd="3" destOrd="0" parTransId="{1BED199C-92A0-4427-9C08-73E530A0ADDD}" sibTransId="{44E73B2A-FAC7-4034-8B79-A66178809087}"/>
    <dgm:cxn modelId="{74BBD42F-7E17-41D7-9F8C-C4C5C10A4DC0}" srcId="{2711B9DF-A8B5-47D6-80E0-ED0EB4135C9E}" destId="{3278D8D4-BB13-42A7-AC8A-2C7C3CB006AE}" srcOrd="1" destOrd="0" parTransId="{A1318074-47A0-46C5-A488-76817D21CE68}" sibTransId="{03CFDF37-E908-4EF4-A273-9A2ECEFCCD89}"/>
    <dgm:cxn modelId="{0B32497D-7E1C-4ADB-93DC-6CC0CFFE0B23}" type="presOf" srcId="{95ECD322-F1E3-4713-ACE4-24D236309013}" destId="{D46BB866-B8C0-478E-A666-429949A69C90}" srcOrd="0" destOrd="0" presId="urn:microsoft.com/office/officeart/2005/8/layout/hierarchy2"/>
    <dgm:cxn modelId="{82494580-2FF2-4BE5-B018-A8E64E3D9292}" srcId="{2711B9DF-A8B5-47D6-80E0-ED0EB4135C9E}" destId="{7AFB0C72-9D72-4BFF-B390-D6C0DCF10489}" srcOrd="0" destOrd="0" parTransId="{EF69D783-8849-45C7-9393-9475CCE801A8}" sibTransId="{16C3E7AD-EF33-4DB9-A6A5-A510B251D736}"/>
    <dgm:cxn modelId="{AB53B0C7-1F40-4336-8074-38857517BB93}" srcId="{7AFB0C72-9D72-4BFF-B390-D6C0DCF10489}" destId="{D0C57505-825C-409C-97AA-98F7077EBFAD}" srcOrd="1" destOrd="0" parTransId="{77F7E446-E728-45D4-A845-AA4F0EDBABFA}" sibTransId="{9076C2BF-5B75-40DA-BF2B-96330A032C59}"/>
    <dgm:cxn modelId="{88DB1DDA-51C4-40FF-ABBC-B9271F92E46E}" srcId="{3278D8D4-BB13-42A7-AC8A-2C7C3CB006AE}" destId="{95ECD322-F1E3-4713-ACE4-24D236309013}" srcOrd="1" destOrd="0" parTransId="{CC084ED5-75CB-4BAD-8C25-4F8975D0CB60}" sibTransId="{544C312E-0D71-41CC-B861-9C8B95B5D74F}"/>
    <dgm:cxn modelId="{EE8E1067-6B9B-4196-934A-3C4EBA0E85BB}" type="presOf" srcId="{5D4FE540-D9EB-4B58-81F0-FC24ED490DD0}" destId="{AAADB688-4815-4379-BE4B-3480D7E9A00C}" srcOrd="0" destOrd="0" presId="urn:microsoft.com/office/officeart/2005/8/layout/hierarchy2"/>
    <dgm:cxn modelId="{A8AC31FF-B48B-4778-8D7B-716D5E042FBE}" type="presOf" srcId="{3C065169-C127-4B38-92CE-697E46CF72EE}" destId="{CDCB7C45-3335-43A3-A1F8-267119196262}" srcOrd="0" destOrd="0" presId="urn:microsoft.com/office/officeart/2005/8/layout/hierarchy2"/>
    <dgm:cxn modelId="{C04FD098-4A80-4549-898E-44163070EFF0}" srcId="{F94CFE1E-99DF-4752-BAEC-3305AD722D68}" destId="{2711B9DF-A8B5-47D6-80E0-ED0EB4135C9E}" srcOrd="0" destOrd="0" parTransId="{FA0B8C54-FAFE-40A7-B878-343361FB2CD9}" sibTransId="{327BB8C6-9F62-4D73-B1D5-F992E52CA0FC}"/>
    <dgm:cxn modelId="{53DF45CB-70CC-4DE0-A19F-AF6155E74135}" type="presOf" srcId="{A1318074-47A0-46C5-A488-76817D21CE68}" destId="{D4B876CB-9879-47A9-9852-52654A485EB5}" srcOrd="0" destOrd="0" presId="urn:microsoft.com/office/officeart/2005/8/layout/hierarchy2"/>
    <dgm:cxn modelId="{160B532A-545A-4D02-8CDF-F1573BA44A1E}" srcId="{3278D8D4-BB13-42A7-AC8A-2C7C3CB006AE}" destId="{90676F94-80E0-4063-A3BD-A902253284F0}" srcOrd="2" destOrd="0" parTransId="{5A8A7D09-2885-475D-AF91-99873E023757}" sibTransId="{6D100DD6-105D-4870-B5F6-B22599B29659}"/>
    <dgm:cxn modelId="{6127E93A-3E18-4264-B141-2E3C184FEEE0}" type="presOf" srcId="{CC084ED5-75CB-4BAD-8C25-4F8975D0CB60}" destId="{54D624D0-5007-4BD3-8AF7-305548812E18}" srcOrd="1" destOrd="0" presId="urn:microsoft.com/office/officeart/2005/8/layout/hierarchy2"/>
    <dgm:cxn modelId="{BD051078-D848-4237-A880-D597514E312A}" srcId="{3278D8D4-BB13-42A7-AC8A-2C7C3CB006AE}" destId="{3C065169-C127-4B38-92CE-697E46CF72EE}" srcOrd="0" destOrd="0" parTransId="{AF04D1D4-AE64-4752-AC32-FBB0E5A9EB6D}" sibTransId="{996868C8-3D77-48B3-8082-D0517EA0E425}"/>
    <dgm:cxn modelId="{62BF4DE0-C028-4CCD-894B-20543D250218}" srcId="{7AFB0C72-9D72-4BFF-B390-D6C0DCF10489}" destId="{5D4FE540-D9EB-4B58-81F0-FC24ED490DD0}" srcOrd="2" destOrd="0" parTransId="{B36E7F2E-0DED-4219-B8B1-F4084777D594}" sibTransId="{AD20BE43-DCD0-4812-8AD9-3F0D0BBAACF4}"/>
    <dgm:cxn modelId="{1767B434-8C68-4F2A-97BF-EB623B5F0660}" type="presOf" srcId="{5C6F1CF7-72F3-40BC-938E-635D8045D9BB}" destId="{D5C7BB39-1A5B-4A57-B2A3-48201C1DBF5A}" srcOrd="0" destOrd="0" presId="urn:microsoft.com/office/officeart/2005/8/layout/hierarchy2"/>
    <dgm:cxn modelId="{8EDD58BF-452F-42D4-991B-CFD6F02114DB}" type="presOf" srcId="{AF04D1D4-AE64-4752-AC32-FBB0E5A9EB6D}" destId="{99B95688-C376-4C20-9A58-96F1CE3231F1}" srcOrd="0" destOrd="0" presId="urn:microsoft.com/office/officeart/2005/8/layout/hierarchy2"/>
    <dgm:cxn modelId="{C33CC625-A16C-4641-9F7F-A1E141DC3705}" type="presOf" srcId="{EF69D783-8849-45C7-9393-9475CCE801A8}" destId="{C2DD096B-1791-42F7-B80B-66E1462004EE}" srcOrd="0" destOrd="0" presId="urn:microsoft.com/office/officeart/2005/8/layout/hierarchy2"/>
    <dgm:cxn modelId="{26461E2A-17D4-438D-918D-EE7DDCED6371}" type="presOf" srcId="{5A8A7D09-2885-475D-AF91-99873E023757}" destId="{14228AF6-9EBB-426D-8C65-060EF5165CC6}" srcOrd="1" destOrd="0" presId="urn:microsoft.com/office/officeart/2005/8/layout/hierarchy2"/>
    <dgm:cxn modelId="{87258A6D-0A24-4C86-8764-C49354775A98}" type="presOf" srcId="{CB91EC7A-BC09-44D4-BBF5-41E818EDB3F9}" destId="{57472BE8-C852-4FA3-B0EE-A46509C906C2}" srcOrd="0" destOrd="0" presId="urn:microsoft.com/office/officeart/2005/8/layout/hierarchy2"/>
    <dgm:cxn modelId="{C44A7DE4-2971-4CCC-9323-E2CE8A87ABC0}" type="presOf" srcId="{B36E7F2E-0DED-4219-B8B1-F4084777D594}" destId="{FF923F80-7FA9-4F34-8EB7-755810ADC797}" srcOrd="0" destOrd="0" presId="urn:microsoft.com/office/officeart/2005/8/layout/hierarchy2"/>
    <dgm:cxn modelId="{2A0A5B5B-6DF3-42C2-A4CE-EC80DCFFA399}" type="presParOf" srcId="{67690F54-5784-41EE-AED8-92C43AF45D86}" destId="{C138C57F-11D7-49B1-BEA5-2FA75FE99B14}" srcOrd="0" destOrd="0" presId="urn:microsoft.com/office/officeart/2005/8/layout/hierarchy2"/>
    <dgm:cxn modelId="{F6AD678E-FC58-4531-8D42-F4FBFE1E4CF6}" type="presParOf" srcId="{C138C57F-11D7-49B1-BEA5-2FA75FE99B14}" destId="{690EE651-4544-489E-BD0A-F590E4F1953F}" srcOrd="0" destOrd="0" presId="urn:microsoft.com/office/officeart/2005/8/layout/hierarchy2"/>
    <dgm:cxn modelId="{4F88D6DA-541C-4EB1-8B6C-35DEBBEF1377}" type="presParOf" srcId="{C138C57F-11D7-49B1-BEA5-2FA75FE99B14}" destId="{BCA269FF-5A3C-466C-A062-AD6152888095}" srcOrd="1" destOrd="0" presId="urn:microsoft.com/office/officeart/2005/8/layout/hierarchy2"/>
    <dgm:cxn modelId="{92813F8C-FD61-4DCC-BAD3-1A2D4B97EA09}" type="presParOf" srcId="{BCA269FF-5A3C-466C-A062-AD6152888095}" destId="{C2DD096B-1791-42F7-B80B-66E1462004EE}" srcOrd="0" destOrd="0" presId="urn:microsoft.com/office/officeart/2005/8/layout/hierarchy2"/>
    <dgm:cxn modelId="{2139703A-93DA-49F9-BC8F-1E70793E82D6}" type="presParOf" srcId="{C2DD096B-1791-42F7-B80B-66E1462004EE}" destId="{36C1601A-F232-4507-B339-BA0AAA45141E}" srcOrd="0" destOrd="0" presId="urn:microsoft.com/office/officeart/2005/8/layout/hierarchy2"/>
    <dgm:cxn modelId="{5764F305-690E-4744-973C-F58C2615C265}" type="presParOf" srcId="{BCA269FF-5A3C-466C-A062-AD6152888095}" destId="{6888ABA6-FDB1-4FCB-93C4-47C3BE0821D0}" srcOrd="1" destOrd="0" presId="urn:microsoft.com/office/officeart/2005/8/layout/hierarchy2"/>
    <dgm:cxn modelId="{2188C74F-2F9A-4B79-8A63-4F0084F8AD23}" type="presParOf" srcId="{6888ABA6-FDB1-4FCB-93C4-47C3BE0821D0}" destId="{B30B45D7-63CD-46ED-AABB-0AF05C2029BE}" srcOrd="0" destOrd="0" presId="urn:microsoft.com/office/officeart/2005/8/layout/hierarchy2"/>
    <dgm:cxn modelId="{08118DF0-31B4-49C8-9539-4F6DDA151A4C}" type="presParOf" srcId="{6888ABA6-FDB1-4FCB-93C4-47C3BE0821D0}" destId="{1EB1CF8B-BBE4-4880-A982-0E1B31583C25}" srcOrd="1" destOrd="0" presId="urn:microsoft.com/office/officeart/2005/8/layout/hierarchy2"/>
    <dgm:cxn modelId="{DBBCA6B3-B7C1-41C6-B483-F799158445E3}" type="presParOf" srcId="{1EB1CF8B-BBE4-4880-A982-0E1B31583C25}" destId="{D5C7BB39-1A5B-4A57-B2A3-48201C1DBF5A}" srcOrd="0" destOrd="0" presId="urn:microsoft.com/office/officeart/2005/8/layout/hierarchy2"/>
    <dgm:cxn modelId="{BD8A2E9B-FEA5-46AF-A6CE-5F529D70CAA3}" type="presParOf" srcId="{D5C7BB39-1A5B-4A57-B2A3-48201C1DBF5A}" destId="{12F16243-EF36-4DD0-BFCB-B650C35F417F}" srcOrd="0" destOrd="0" presId="urn:microsoft.com/office/officeart/2005/8/layout/hierarchy2"/>
    <dgm:cxn modelId="{5A866BFB-1710-4C67-B80F-224FEC0602B0}" type="presParOf" srcId="{1EB1CF8B-BBE4-4880-A982-0E1B31583C25}" destId="{87F4A6A9-1255-4ACF-95F6-309E5B54D507}" srcOrd="1" destOrd="0" presId="urn:microsoft.com/office/officeart/2005/8/layout/hierarchy2"/>
    <dgm:cxn modelId="{9111C5D2-6083-4236-8DC6-2EEFBD42E163}" type="presParOf" srcId="{87F4A6A9-1255-4ACF-95F6-309E5B54D507}" destId="{9C4E9364-564E-4F64-B029-D8446FBF2AB7}" srcOrd="0" destOrd="0" presId="urn:microsoft.com/office/officeart/2005/8/layout/hierarchy2"/>
    <dgm:cxn modelId="{1C6FAF6B-5679-4F71-8E15-C8F3C986CB98}" type="presParOf" srcId="{87F4A6A9-1255-4ACF-95F6-309E5B54D507}" destId="{4D469032-24C8-4C9B-B166-16C35D342010}" srcOrd="1" destOrd="0" presId="urn:microsoft.com/office/officeart/2005/8/layout/hierarchy2"/>
    <dgm:cxn modelId="{AE8823BB-BE04-413E-86B3-D5D4AA8420D7}" type="presParOf" srcId="{1EB1CF8B-BBE4-4880-A982-0E1B31583C25}" destId="{28C286C4-D636-49E2-9E15-1C52661278A4}" srcOrd="2" destOrd="0" presId="urn:microsoft.com/office/officeart/2005/8/layout/hierarchy2"/>
    <dgm:cxn modelId="{B537C27B-8C5F-4C63-B42D-517AB37FA49E}" type="presParOf" srcId="{28C286C4-D636-49E2-9E15-1C52661278A4}" destId="{4FF5B495-7970-43CC-BFBC-23F7164739DE}" srcOrd="0" destOrd="0" presId="urn:microsoft.com/office/officeart/2005/8/layout/hierarchy2"/>
    <dgm:cxn modelId="{D0CAFDF5-566F-4420-A9FC-E5E330571A7E}" type="presParOf" srcId="{1EB1CF8B-BBE4-4880-A982-0E1B31583C25}" destId="{123F44A4-B955-41A3-A4C4-ED465C93854B}" srcOrd="3" destOrd="0" presId="urn:microsoft.com/office/officeart/2005/8/layout/hierarchy2"/>
    <dgm:cxn modelId="{10F4BBB7-E236-43F3-9580-5FA85947E5FE}" type="presParOf" srcId="{123F44A4-B955-41A3-A4C4-ED465C93854B}" destId="{39596B6D-6599-42C8-931F-F0D3C9FBA656}" srcOrd="0" destOrd="0" presId="urn:microsoft.com/office/officeart/2005/8/layout/hierarchy2"/>
    <dgm:cxn modelId="{6C52FEEC-18C6-4414-9430-572277CD274D}" type="presParOf" srcId="{123F44A4-B955-41A3-A4C4-ED465C93854B}" destId="{75605F71-2E58-4316-8781-34F81CAB12A7}" srcOrd="1" destOrd="0" presId="urn:microsoft.com/office/officeart/2005/8/layout/hierarchy2"/>
    <dgm:cxn modelId="{02885E7C-3514-4FAF-AAF1-A036C368004E}" type="presParOf" srcId="{1EB1CF8B-BBE4-4880-A982-0E1B31583C25}" destId="{FF923F80-7FA9-4F34-8EB7-755810ADC797}" srcOrd="4" destOrd="0" presId="urn:microsoft.com/office/officeart/2005/8/layout/hierarchy2"/>
    <dgm:cxn modelId="{8ECD6F2F-9195-4F56-80D1-E41D49C052DD}" type="presParOf" srcId="{FF923F80-7FA9-4F34-8EB7-755810ADC797}" destId="{0DBE5082-47AD-4343-AA2F-A1460980E864}" srcOrd="0" destOrd="0" presId="urn:microsoft.com/office/officeart/2005/8/layout/hierarchy2"/>
    <dgm:cxn modelId="{FA0D4D58-54F3-4391-9B0C-9A15AB02FA62}" type="presParOf" srcId="{1EB1CF8B-BBE4-4880-A982-0E1B31583C25}" destId="{3BF2090C-0CD1-4153-81C6-098F478BFC63}" srcOrd="5" destOrd="0" presId="urn:microsoft.com/office/officeart/2005/8/layout/hierarchy2"/>
    <dgm:cxn modelId="{006A0399-EEA7-4E9A-88D9-5DBBB120561F}" type="presParOf" srcId="{3BF2090C-0CD1-4153-81C6-098F478BFC63}" destId="{AAADB688-4815-4379-BE4B-3480D7E9A00C}" srcOrd="0" destOrd="0" presId="urn:microsoft.com/office/officeart/2005/8/layout/hierarchy2"/>
    <dgm:cxn modelId="{3B559579-C195-4470-A40F-B3C064DD60CE}" type="presParOf" srcId="{3BF2090C-0CD1-4153-81C6-098F478BFC63}" destId="{E001EF2C-1C3E-4A08-9E01-CFF19DFE35D1}" srcOrd="1" destOrd="0" presId="urn:microsoft.com/office/officeart/2005/8/layout/hierarchy2"/>
    <dgm:cxn modelId="{A4539B84-0024-4952-82F8-D03DBD9E320F}" type="presParOf" srcId="{1EB1CF8B-BBE4-4880-A982-0E1B31583C25}" destId="{2257C485-462C-45B7-AC90-62264702D750}" srcOrd="6" destOrd="0" presId="urn:microsoft.com/office/officeart/2005/8/layout/hierarchy2"/>
    <dgm:cxn modelId="{6C4A22C6-DF51-41F5-BFAD-BC910B5C7AAB}" type="presParOf" srcId="{2257C485-462C-45B7-AC90-62264702D750}" destId="{79306DD4-0CB7-4FC7-A071-4836EE2167BB}" srcOrd="0" destOrd="0" presId="urn:microsoft.com/office/officeart/2005/8/layout/hierarchy2"/>
    <dgm:cxn modelId="{EB3EA7BA-DE18-49B2-A3C7-BFE04A345080}" type="presParOf" srcId="{1EB1CF8B-BBE4-4880-A982-0E1B31583C25}" destId="{A2332B5A-2060-41A1-8DF7-1CD5FB2221FF}" srcOrd="7" destOrd="0" presId="urn:microsoft.com/office/officeart/2005/8/layout/hierarchy2"/>
    <dgm:cxn modelId="{ED6C01D3-48D9-4A7F-9F60-8D3754048F05}" type="presParOf" srcId="{A2332B5A-2060-41A1-8DF7-1CD5FB2221FF}" destId="{F5CAAAD6-EDC8-4E9F-B639-206C4E2FC3D5}" srcOrd="0" destOrd="0" presId="urn:microsoft.com/office/officeart/2005/8/layout/hierarchy2"/>
    <dgm:cxn modelId="{35A2CA50-F554-46F8-90BA-6645432603C5}" type="presParOf" srcId="{A2332B5A-2060-41A1-8DF7-1CD5FB2221FF}" destId="{0B4F68C0-3080-4562-9A36-F637DE2A3510}" srcOrd="1" destOrd="0" presId="urn:microsoft.com/office/officeart/2005/8/layout/hierarchy2"/>
    <dgm:cxn modelId="{BE334938-32F8-42FA-BD9F-744CBB462963}" type="presParOf" srcId="{1EB1CF8B-BBE4-4880-A982-0E1B31583C25}" destId="{71EAFE21-2851-4336-9928-B836B4E82F25}" srcOrd="8" destOrd="0" presId="urn:microsoft.com/office/officeart/2005/8/layout/hierarchy2"/>
    <dgm:cxn modelId="{861A4CC0-2BCC-426E-8BC2-6D3DE786E3E2}" type="presParOf" srcId="{71EAFE21-2851-4336-9928-B836B4E82F25}" destId="{A2F5E720-0EAF-4434-95A3-17035CD490D9}" srcOrd="0" destOrd="0" presId="urn:microsoft.com/office/officeart/2005/8/layout/hierarchy2"/>
    <dgm:cxn modelId="{673D7626-4C7E-46D4-9E44-596DF1FE6826}" type="presParOf" srcId="{1EB1CF8B-BBE4-4880-A982-0E1B31583C25}" destId="{4D11451F-53AF-4C89-8EC3-77263CA47E05}" srcOrd="9" destOrd="0" presId="urn:microsoft.com/office/officeart/2005/8/layout/hierarchy2"/>
    <dgm:cxn modelId="{C861C22C-791F-45D4-BA40-AB96EB82682C}" type="presParOf" srcId="{4D11451F-53AF-4C89-8EC3-77263CA47E05}" destId="{57472BE8-C852-4FA3-B0EE-A46509C906C2}" srcOrd="0" destOrd="0" presId="urn:microsoft.com/office/officeart/2005/8/layout/hierarchy2"/>
    <dgm:cxn modelId="{851E351C-2D56-4277-A139-63292762E043}" type="presParOf" srcId="{4D11451F-53AF-4C89-8EC3-77263CA47E05}" destId="{31482A33-6866-49D7-A6BA-3EAC467F2BD3}" srcOrd="1" destOrd="0" presId="urn:microsoft.com/office/officeart/2005/8/layout/hierarchy2"/>
    <dgm:cxn modelId="{DBE5DE28-2767-42FB-8152-C436654F76CA}" type="presParOf" srcId="{BCA269FF-5A3C-466C-A062-AD6152888095}" destId="{D4B876CB-9879-47A9-9852-52654A485EB5}" srcOrd="2" destOrd="0" presId="urn:microsoft.com/office/officeart/2005/8/layout/hierarchy2"/>
    <dgm:cxn modelId="{03C242AF-D640-4EFC-8098-96BDCED5810B}" type="presParOf" srcId="{D4B876CB-9879-47A9-9852-52654A485EB5}" destId="{BA4CA052-E2B4-4FBB-B598-454B196F4E67}" srcOrd="0" destOrd="0" presId="urn:microsoft.com/office/officeart/2005/8/layout/hierarchy2"/>
    <dgm:cxn modelId="{F3CED172-C70E-4689-9345-57FF54DA33E0}" type="presParOf" srcId="{BCA269FF-5A3C-466C-A062-AD6152888095}" destId="{6043362F-F580-45D1-A8C0-32F3A58BD6A1}" srcOrd="3" destOrd="0" presId="urn:microsoft.com/office/officeart/2005/8/layout/hierarchy2"/>
    <dgm:cxn modelId="{0775DF2D-728A-4A23-9A78-ACBEDAD8CB8F}" type="presParOf" srcId="{6043362F-F580-45D1-A8C0-32F3A58BD6A1}" destId="{716C876D-D34E-46D5-99D0-1BAB261BF2ED}" srcOrd="0" destOrd="0" presId="urn:microsoft.com/office/officeart/2005/8/layout/hierarchy2"/>
    <dgm:cxn modelId="{728977AD-21C4-4995-868B-CE9DA0066151}" type="presParOf" srcId="{6043362F-F580-45D1-A8C0-32F3A58BD6A1}" destId="{77BD8281-F98F-442B-AF74-4E38BA9A0FA5}" srcOrd="1" destOrd="0" presId="urn:microsoft.com/office/officeart/2005/8/layout/hierarchy2"/>
    <dgm:cxn modelId="{24581656-C0E3-4B48-88FC-D1F1D7E95663}" type="presParOf" srcId="{77BD8281-F98F-442B-AF74-4E38BA9A0FA5}" destId="{99B95688-C376-4C20-9A58-96F1CE3231F1}" srcOrd="0" destOrd="0" presId="urn:microsoft.com/office/officeart/2005/8/layout/hierarchy2"/>
    <dgm:cxn modelId="{7C51F65C-3A6E-40A1-9C36-B9FFFD8D522D}" type="presParOf" srcId="{99B95688-C376-4C20-9A58-96F1CE3231F1}" destId="{DE96ECCF-87A4-4811-AE43-2066E733D3A5}" srcOrd="0" destOrd="0" presId="urn:microsoft.com/office/officeart/2005/8/layout/hierarchy2"/>
    <dgm:cxn modelId="{898C8C05-C156-43AF-917D-4EAB3ADED17A}" type="presParOf" srcId="{77BD8281-F98F-442B-AF74-4E38BA9A0FA5}" destId="{E9D9E9AF-1642-4A49-AD00-EFD61552AEB0}" srcOrd="1" destOrd="0" presId="urn:microsoft.com/office/officeart/2005/8/layout/hierarchy2"/>
    <dgm:cxn modelId="{F67DDE2A-FC66-44EC-87BA-48F5E7FA11BA}" type="presParOf" srcId="{E9D9E9AF-1642-4A49-AD00-EFD61552AEB0}" destId="{CDCB7C45-3335-43A3-A1F8-267119196262}" srcOrd="0" destOrd="0" presId="urn:microsoft.com/office/officeart/2005/8/layout/hierarchy2"/>
    <dgm:cxn modelId="{4D3336CE-A876-48D6-8F9F-949C5FD2E604}" type="presParOf" srcId="{E9D9E9AF-1642-4A49-AD00-EFD61552AEB0}" destId="{0BBBB460-8D25-4163-855B-3887C9DE0A01}" srcOrd="1" destOrd="0" presId="urn:microsoft.com/office/officeart/2005/8/layout/hierarchy2"/>
    <dgm:cxn modelId="{BA8DFAA0-957D-4796-9EEA-F246D93F8EBB}" type="presParOf" srcId="{77BD8281-F98F-442B-AF74-4E38BA9A0FA5}" destId="{647F796D-660E-48F3-8CC5-B5BF11D5AA80}" srcOrd="2" destOrd="0" presId="urn:microsoft.com/office/officeart/2005/8/layout/hierarchy2"/>
    <dgm:cxn modelId="{5153D43F-3EAD-4217-8F99-62B39FFACA07}" type="presParOf" srcId="{647F796D-660E-48F3-8CC5-B5BF11D5AA80}" destId="{54D624D0-5007-4BD3-8AF7-305548812E18}" srcOrd="0" destOrd="0" presId="urn:microsoft.com/office/officeart/2005/8/layout/hierarchy2"/>
    <dgm:cxn modelId="{98691517-055D-49CB-AFCA-6BAE9788E95C}" type="presParOf" srcId="{77BD8281-F98F-442B-AF74-4E38BA9A0FA5}" destId="{4EDB33DB-84F3-41D8-A897-91DA9C70228E}" srcOrd="3" destOrd="0" presId="urn:microsoft.com/office/officeart/2005/8/layout/hierarchy2"/>
    <dgm:cxn modelId="{14764420-FA65-43AF-BE3E-A783FEC41A71}" type="presParOf" srcId="{4EDB33DB-84F3-41D8-A897-91DA9C70228E}" destId="{D46BB866-B8C0-478E-A666-429949A69C90}" srcOrd="0" destOrd="0" presId="urn:microsoft.com/office/officeart/2005/8/layout/hierarchy2"/>
    <dgm:cxn modelId="{079E2AB3-9242-4927-B3BA-19AE91778E0E}" type="presParOf" srcId="{4EDB33DB-84F3-41D8-A897-91DA9C70228E}" destId="{75FB2CA2-D7BF-4512-92B6-75E12731799A}" srcOrd="1" destOrd="0" presId="urn:microsoft.com/office/officeart/2005/8/layout/hierarchy2"/>
    <dgm:cxn modelId="{2F11D0B1-5E7F-45CE-89C3-444FCA6924EB}" type="presParOf" srcId="{77BD8281-F98F-442B-AF74-4E38BA9A0FA5}" destId="{E7D4B0C1-02F5-44AA-8D0E-2FB2377F43F6}" srcOrd="4" destOrd="0" presId="urn:microsoft.com/office/officeart/2005/8/layout/hierarchy2"/>
    <dgm:cxn modelId="{CDD4F4E3-AE5A-4686-8859-4560DCA94F66}" type="presParOf" srcId="{E7D4B0C1-02F5-44AA-8D0E-2FB2377F43F6}" destId="{14228AF6-9EBB-426D-8C65-060EF5165CC6}" srcOrd="0" destOrd="0" presId="urn:microsoft.com/office/officeart/2005/8/layout/hierarchy2"/>
    <dgm:cxn modelId="{BBF5A988-97D3-4B4D-AD5E-68B3DCE21246}" type="presParOf" srcId="{77BD8281-F98F-442B-AF74-4E38BA9A0FA5}" destId="{0C8E945B-D516-4D35-ACF1-6BA64F8FB69D}" srcOrd="5" destOrd="0" presId="urn:microsoft.com/office/officeart/2005/8/layout/hierarchy2"/>
    <dgm:cxn modelId="{CE2308F3-98CE-4CC9-8865-ED5E5271DE63}" type="presParOf" srcId="{0C8E945B-D516-4D35-ACF1-6BA64F8FB69D}" destId="{23200DCD-5B8B-45CD-B231-E174ABC85172}" srcOrd="0" destOrd="0" presId="urn:microsoft.com/office/officeart/2005/8/layout/hierarchy2"/>
    <dgm:cxn modelId="{3FCC49C8-C20C-4BD4-A738-4736F4382FF2}" type="presParOf" srcId="{0C8E945B-D516-4D35-ACF1-6BA64F8FB69D}" destId="{6432ECE3-C67D-4645-A1B5-3AC36192DEF0}" srcOrd="1" destOrd="0" presId="urn:microsoft.com/office/officeart/2005/8/layout/hierarchy2"/>
  </dgm:cxnLst>
  <dgm:bg/>
  <dgm:whole>
    <a:ln w="38100">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C4EA9F-ACD7-41F1-9AD7-FD02AD1D491B}" type="doc">
      <dgm:prSet loTypeId="urn:microsoft.com/office/officeart/2009/3/layout/DescendingProcess" loCatId="process" qsTypeId="urn:microsoft.com/office/officeart/2005/8/quickstyle/simple1" qsCatId="simple" csTypeId="urn:microsoft.com/office/officeart/2005/8/colors/accent5_2" csCatId="accent5" phldr="1"/>
      <dgm:spPr/>
    </dgm:pt>
    <dgm:pt modelId="{2BAD1A3F-7CF3-4F78-9967-076F14BA0C2D}">
      <dgm:prSet phldrT="[Text]" custT="1"/>
      <dgm:spPr/>
      <dgm:t>
        <a:bodyPr/>
        <a:lstStyle/>
        <a:p>
          <a:r>
            <a:rPr lang="ar-SA" sz="1600"/>
            <a:t>البت</a:t>
          </a:r>
          <a:endParaRPr lang="en-US" sz="1600"/>
        </a:p>
      </dgm:t>
    </dgm:pt>
    <dgm:pt modelId="{CC3E9976-97BC-4E1B-98C9-2532077AF955}" type="parTrans" cxnId="{234E7ECA-999A-4222-B371-EAE199B9C67F}">
      <dgm:prSet/>
      <dgm:spPr/>
      <dgm:t>
        <a:bodyPr/>
        <a:lstStyle/>
        <a:p>
          <a:endParaRPr lang="en-US"/>
        </a:p>
      </dgm:t>
    </dgm:pt>
    <dgm:pt modelId="{8A175F7E-3E70-4625-A346-700494FDA689}" type="sibTrans" cxnId="{234E7ECA-999A-4222-B371-EAE199B9C67F}">
      <dgm:prSet/>
      <dgm:spPr/>
      <dgm:t>
        <a:bodyPr/>
        <a:lstStyle/>
        <a:p>
          <a:endParaRPr lang="en-US"/>
        </a:p>
      </dgm:t>
    </dgm:pt>
    <dgm:pt modelId="{98EE539C-739B-4F59-8C69-B5B28258DC42}">
      <dgm:prSet phldrT="[Text]" custT="1"/>
      <dgm:spPr/>
      <dgm:t>
        <a:bodyPr/>
        <a:lstStyle/>
        <a:p>
          <a:r>
            <a:rPr lang="ar-SA" sz="1600"/>
            <a:t>البايت (8</a:t>
          </a:r>
          <a:r>
            <a:rPr lang="ar-SA" sz="1600">
              <a:latin typeface="Times New Roman" panose="02020603050405020304" pitchFamily="18" charset="0"/>
              <a:cs typeface="Times New Roman" panose="02020603050405020304" pitchFamily="18" charset="0"/>
            </a:rPr>
            <a:t>×</a:t>
          </a:r>
          <a:r>
            <a:rPr lang="ar-SA" sz="1600"/>
            <a:t>بت)</a:t>
          </a:r>
          <a:endParaRPr lang="en-US" sz="1600"/>
        </a:p>
      </dgm:t>
    </dgm:pt>
    <dgm:pt modelId="{592CD148-9433-4454-9A86-CFF8D2D96258}" type="parTrans" cxnId="{C6276E2C-EFB2-4617-A58D-F96160AEF947}">
      <dgm:prSet/>
      <dgm:spPr/>
      <dgm:t>
        <a:bodyPr/>
        <a:lstStyle/>
        <a:p>
          <a:endParaRPr lang="en-US"/>
        </a:p>
      </dgm:t>
    </dgm:pt>
    <dgm:pt modelId="{720802AB-4540-4528-860B-315AF1C42F6E}" type="sibTrans" cxnId="{C6276E2C-EFB2-4617-A58D-F96160AEF947}">
      <dgm:prSet/>
      <dgm:spPr/>
      <dgm:t>
        <a:bodyPr/>
        <a:lstStyle/>
        <a:p>
          <a:endParaRPr lang="en-US"/>
        </a:p>
      </dgm:t>
    </dgm:pt>
    <dgm:pt modelId="{ADDCBB1E-8660-41EF-A200-C6EBAF8A768D}">
      <dgm:prSet phldrT="[Text]" custT="1"/>
      <dgm:spPr/>
      <dgm:t>
        <a:bodyPr/>
        <a:lstStyle/>
        <a:p>
          <a:r>
            <a:rPr lang="ar-SA" sz="1400"/>
            <a:t>الكيلو بايت (1024 بايت)</a:t>
          </a:r>
          <a:endParaRPr lang="en-US" sz="1400"/>
        </a:p>
      </dgm:t>
    </dgm:pt>
    <dgm:pt modelId="{50C09DFE-1566-4FC0-9E1B-DA7EEB9B8CDD}" type="parTrans" cxnId="{68F862E9-57A1-406A-912D-34AE532A8560}">
      <dgm:prSet/>
      <dgm:spPr/>
      <dgm:t>
        <a:bodyPr/>
        <a:lstStyle/>
        <a:p>
          <a:endParaRPr lang="en-US"/>
        </a:p>
      </dgm:t>
    </dgm:pt>
    <dgm:pt modelId="{42A097BE-4C73-45CB-9EE6-7937500563C4}" type="sibTrans" cxnId="{68F862E9-57A1-406A-912D-34AE532A8560}">
      <dgm:prSet/>
      <dgm:spPr/>
      <dgm:t>
        <a:bodyPr/>
        <a:lstStyle/>
        <a:p>
          <a:endParaRPr lang="en-US"/>
        </a:p>
      </dgm:t>
    </dgm:pt>
    <dgm:pt modelId="{381803B6-FA84-4C79-9C29-A77B61B5841A}">
      <dgm:prSet phldrT="[Text]" custT="1"/>
      <dgm:spPr/>
      <dgm:t>
        <a:bodyPr/>
        <a:lstStyle/>
        <a:p>
          <a:pPr rtl="1"/>
          <a:r>
            <a:rPr lang="ar-SA" sz="1400"/>
            <a:t>الميجابايت (1024</a:t>
          </a:r>
          <a:r>
            <a:rPr lang="ar-SA" sz="1400">
              <a:latin typeface="Times New Roman" panose="02020603050405020304" pitchFamily="18" charset="0"/>
              <a:cs typeface="Times New Roman" panose="02020603050405020304" pitchFamily="18" charset="0"/>
            </a:rPr>
            <a:t>×</a:t>
          </a:r>
          <a:r>
            <a:rPr lang="ar-SA" sz="1400"/>
            <a:t>1024 بايت)</a:t>
          </a:r>
          <a:endParaRPr lang="en-US" sz="1400"/>
        </a:p>
      </dgm:t>
    </dgm:pt>
    <dgm:pt modelId="{F43338F7-501D-4594-805F-64D9E8CB67F7}" type="parTrans" cxnId="{A9DDCFCB-AD6D-4848-9809-B551F4700BDD}">
      <dgm:prSet/>
      <dgm:spPr/>
      <dgm:t>
        <a:bodyPr/>
        <a:lstStyle/>
        <a:p>
          <a:endParaRPr lang="en-US"/>
        </a:p>
      </dgm:t>
    </dgm:pt>
    <dgm:pt modelId="{BEA30968-1A8A-4921-AAFA-B7FC503BBC9A}" type="sibTrans" cxnId="{A9DDCFCB-AD6D-4848-9809-B551F4700BDD}">
      <dgm:prSet/>
      <dgm:spPr/>
      <dgm:t>
        <a:bodyPr/>
        <a:lstStyle/>
        <a:p>
          <a:endParaRPr lang="en-US"/>
        </a:p>
      </dgm:t>
    </dgm:pt>
    <dgm:pt modelId="{77B48D64-7D4A-4AA8-BA95-011AE3B1894B}">
      <dgm:prSet phldrT="[Text]" custT="1"/>
      <dgm:spPr/>
      <dgm:t>
        <a:bodyPr/>
        <a:lstStyle/>
        <a:p>
          <a:pPr rtl="1"/>
          <a:r>
            <a:rPr lang="ar-SA" sz="1400"/>
            <a:t>الجيجابايت (1024</a:t>
          </a:r>
          <a:r>
            <a:rPr lang="en-US" sz="1400">
              <a:latin typeface="Times New Roman" panose="02020603050405020304" pitchFamily="18" charset="0"/>
              <a:cs typeface="Times New Roman" panose="02020603050405020304" pitchFamily="18" charset="0"/>
            </a:rPr>
            <a:t>×</a:t>
          </a:r>
          <a:r>
            <a:rPr lang="ar-SA" sz="1400"/>
            <a:t>1024</a:t>
          </a:r>
          <a:r>
            <a:rPr lang="en-US" sz="1400">
              <a:latin typeface="Times New Roman" panose="02020603050405020304" pitchFamily="18" charset="0"/>
              <a:cs typeface="Times New Roman" panose="02020603050405020304" pitchFamily="18" charset="0"/>
            </a:rPr>
            <a:t>×</a:t>
          </a:r>
          <a:r>
            <a:rPr lang="ar-SA" sz="1400"/>
            <a:t>1024 بايت)</a:t>
          </a:r>
          <a:endParaRPr lang="en-US" sz="1400"/>
        </a:p>
      </dgm:t>
    </dgm:pt>
    <dgm:pt modelId="{FAB3E134-C29E-4B30-AC01-3FC8463EE6EB}" type="parTrans" cxnId="{E2F64212-6B21-4643-967D-EEDC81D81714}">
      <dgm:prSet/>
      <dgm:spPr/>
      <dgm:t>
        <a:bodyPr/>
        <a:lstStyle/>
        <a:p>
          <a:endParaRPr lang="en-US"/>
        </a:p>
      </dgm:t>
    </dgm:pt>
    <dgm:pt modelId="{B5CC1DA5-F7DB-46EC-BFFE-3B279F857A51}" type="sibTrans" cxnId="{E2F64212-6B21-4643-967D-EEDC81D81714}">
      <dgm:prSet/>
      <dgm:spPr/>
      <dgm:t>
        <a:bodyPr/>
        <a:lstStyle/>
        <a:p>
          <a:endParaRPr lang="en-US"/>
        </a:p>
      </dgm:t>
    </dgm:pt>
    <dgm:pt modelId="{C2316D63-1E81-49AE-8EDC-0E3060611A71}">
      <dgm:prSet phldrT="[Text]" custT="1"/>
      <dgm:spPr/>
      <dgm:t>
        <a:bodyPr/>
        <a:lstStyle/>
        <a:p>
          <a:pPr rtl="1"/>
          <a:r>
            <a:rPr lang="ar-SA" sz="1400"/>
            <a:t>التيرابايت (1024</a:t>
          </a:r>
          <a:r>
            <a:rPr lang="en-US" sz="1400">
              <a:latin typeface="Times New Roman" panose="02020603050405020304" pitchFamily="18" charset="0"/>
              <a:cs typeface="Times New Roman" panose="02020603050405020304" pitchFamily="18" charset="0"/>
            </a:rPr>
            <a:t>×</a:t>
          </a:r>
          <a:r>
            <a:rPr lang="ar-SA" sz="1400"/>
            <a:t>1024</a:t>
          </a:r>
          <a:r>
            <a:rPr lang="en-US" sz="1400">
              <a:latin typeface="Times New Roman" panose="02020603050405020304" pitchFamily="18" charset="0"/>
              <a:cs typeface="Times New Roman" panose="02020603050405020304" pitchFamily="18" charset="0"/>
            </a:rPr>
            <a:t>×</a:t>
          </a:r>
          <a:r>
            <a:rPr lang="ar-SA" sz="1400"/>
            <a:t>1024</a:t>
          </a:r>
          <a:r>
            <a:rPr lang="en-US" sz="1400">
              <a:latin typeface="Times New Roman" panose="02020603050405020304" pitchFamily="18" charset="0"/>
              <a:cs typeface="Times New Roman" panose="02020603050405020304" pitchFamily="18" charset="0"/>
            </a:rPr>
            <a:t>×</a:t>
          </a:r>
          <a:r>
            <a:rPr lang="ar-SA" sz="1400"/>
            <a:t>1024 بايت)</a:t>
          </a:r>
          <a:endParaRPr lang="en-US" sz="1400"/>
        </a:p>
      </dgm:t>
    </dgm:pt>
    <dgm:pt modelId="{13250276-741F-4319-BA36-07F58CC59BB5}" type="parTrans" cxnId="{A313C501-5D78-465D-BC52-B248C21F576D}">
      <dgm:prSet/>
      <dgm:spPr/>
      <dgm:t>
        <a:bodyPr/>
        <a:lstStyle/>
        <a:p>
          <a:endParaRPr lang="en-US"/>
        </a:p>
      </dgm:t>
    </dgm:pt>
    <dgm:pt modelId="{0158AF94-2E24-4828-837B-769EEA9FE3D7}" type="sibTrans" cxnId="{A313C501-5D78-465D-BC52-B248C21F576D}">
      <dgm:prSet/>
      <dgm:spPr/>
      <dgm:t>
        <a:bodyPr/>
        <a:lstStyle/>
        <a:p>
          <a:endParaRPr lang="en-US"/>
        </a:p>
      </dgm:t>
    </dgm:pt>
    <dgm:pt modelId="{23096F3E-6C0B-4712-9792-CC5018A5BD5B}" type="pres">
      <dgm:prSet presAssocID="{2AC4EA9F-ACD7-41F1-9AD7-FD02AD1D491B}" presName="Name0" presStyleCnt="0">
        <dgm:presLayoutVars>
          <dgm:chMax val="7"/>
          <dgm:chPref val="5"/>
        </dgm:presLayoutVars>
      </dgm:prSet>
      <dgm:spPr/>
    </dgm:pt>
    <dgm:pt modelId="{46928A28-C94F-4AFD-A20C-B8D175ED023C}" type="pres">
      <dgm:prSet presAssocID="{2AC4EA9F-ACD7-41F1-9AD7-FD02AD1D491B}" presName="arrowNode" presStyleLbl="node1" presStyleIdx="0" presStyleCnt="1" custLinFactNeighborX="-24106" custLinFactNeighborY="-1681"/>
      <dgm:spPr/>
    </dgm:pt>
    <dgm:pt modelId="{66FB0B12-83D2-43D3-9377-0E0F8D2B4673}" type="pres">
      <dgm:prSet presAssocID="{2BAD1A3F-7CF3-4F78-9967-076F14BA0C2D}" presName="txNode1" presStyleLbl="revTx" presStyleIdx="0" presStyleCnt="6" custLinFactNeighborX="-22367" custLinFactNeighborY="28257">
        <dgm:presLayoutVars>
          <dgm:bulletEnabled val="1"/>
        </dgm:presLayoutVars>
      </dgm:prSet>
      <dgm:spPr/>
      <dgm:t>
        <a:bodyPr/>
        <a:lstStyle/>
        <a:p>
          <a:endParaRPr lang="en-US"/>
        </a:p>
      </dgm:t>
    </dgm:pt>
    <dgm:pt modelId="{AFCF9C3A-3E40-4B02-979A-08B315EBE2DB}" type="pres">
      <dgm:prSet presAssocID="{98EE539C-739B-4F59-8C69-B5B28258DC42}" presName="txNode2" presStyleLbl="revTx" presStyleIdx="1" presStyleCnt="6" custScaleX="55086" custLinFactNeighborX="-69449" custLinFactNeighborY="-10505">
        <dgm:presLayoutVars>
          <dgm:bulletEnabled val="1"/>
        </dgm:presLayoutVars>
      </dgm:prSet>
      <dgm:spPr/>
      <dgm:t>
        <a:bodyPr/>
        <a:lstStyle/>
        <a:p>
          <a:endParaRPr lang="en-US"/>
        </a:p>
      </dgm:t>
    </dgm:pt>
    <dgm:pt modelId="{DF046A8E-0155-424F-A727-679F68A99112}" type="pres">
      <dgm:prSet presAssocID="{720802AB-4540-4528-860B-315AF1C42F6E}" presName="dotNode2" presStyleCnt="0"/>
      <dgm:spPr/>
    </dgm:pt>
    <dgm:pt modelId="{E74F0808-59E8-424B-8D9B-CEA84B6B4950}" type="pres">
      <dgm:prSet presAssocID="{720802AB-4540-4528-860B-315AF1C42F6E}" presName="dotRepeatNode" presStyleLbl="fgShp" presStyleIdx="0" presStyleCnt="4" custLinFactX="-437990" custLinFactNeighborX="-500000" custLinFactNeighborY="-38548"/>
      <dgm:spPr/>
      <dgm:t>
        <a:bodyPr/>
        <a:lstStyle/>
        <a:p>
          <a:endParaRPr lang="en-US"/>
        </a:p>
      </dgm:t>
    </dgm:pt>
    <dgm:pt modelId="{D33D5AD2-CB65-4985-8F13-5FF7F5D280E8}" type="pres">
      <dgm:prSet presAssocID="{ADDCBB1E-8660-41EF-A200-C6EBAF8A768D}" presName="txNode3" presStyleLbl="revTx" presStyleIdx="2" presStyleCnt="6" custScaleX="112120" custLinFactNeighborX="86781" custLinFactNeighborY="-8793">
        <dgm:presLayoutVars>
          <dgm:bulletEnabled val="1"/>
        </dgm:presLayoutVars>
      </dgm:prSet>
      <dgm:spPr/>
      <dgm:t>
        <a:bodyPr/>
        <a:lstStyle/>
        <a:p>
          <a:endParaRPr lang="en-US"/>
        </a:p>
      </dgm:t>
    </dgm:pt>
    <dgm:pt modelId="{2C98AC39-11A2-4681-95FB-9A612945E4FD}" type="pres">
      <dgm:prSet presAssocID="{42A097BE-4C73-45CB-9EE6-7937500563C4}" presName="dotNode3" presStyleCnt="0"/>
      <dgm:spPr/>
    </dgm:pt>
    <dgm:pt modelId="{0F06D64F-05D3-4065-A59C-BFDD3C378FE5}" type="pres">
      <dgm:prSet presAssocID="{42A097BE-4C73-45CB-9EE6-7937500563C4}" presName="dotRepeatNode" presStyleLbl="fgShp" presStyleIdx="1" presStyleCnt="4" custLinFactX="-400000" custLinFactNeighborX="-499442" custLinFactNeighborY="-12850"/>
      <dgm:spPr/>
      <dgm:t>
        <a:bodyPr/>
        <a:lstStyle/>
        <a:p>
          <a:endParaRPr lang="en-US"/>
        </a:p>
      </dgm:t>
    </dgm:pt>
    <dgm:pt modelId="{79D78B30-EA5E-412F-A9CF-9CBC221FAB45}" type="pres">
      <dgm:prSet presAssocID="{381803B6-FA84-4C79-9C29-A77B61B5841A}" presName="txNode4" presStyleLbl="revTx" presStyleIdx="3" presStyleCnt="6" custScaleX="149628" custScaleY="54888" custLinFactNeighborX="-36449" custLinFactNeighborY="-12275">
        <dgm:presLayoutVars>
          <dgm:bulletEnabled val="1"/>
        </dgm:presLayoutVars>
      </dgm:prSet>
      <dgm:spPr/>
      <dgm:t>
        <a:bodyPr/>
        <a:lstStyle/>
        <a:p>
          <a:endParaRPr lang="en-US"/>
        </a:p>
      </dgm:t>
    </dgm:pt>
    <dgm:pt modelId="{D362C8CE-7F58-4B9F-96E5-CDC83EFAD561}" type="pres">
      <dgm:prSet presAssocID="{BEA30968-1A8A-4921-AAFA-B7FC503BBC9A}" presName="dotNode4" presStyleCnt="0"/>
      <dgm:spPr/>
    </dgm:pt>
    <dgm:pt modelId="{4A890C1F-A668-406F-993D-1E624A4B1FC3}" type="pres">
      <dgm:prSet presAssocID="{BEA30968-1A8A-4921-AAFA-B7FC503BBC9A}" presName="dotRepeatNode" presStyleLbl="fgShp" presStyleIdx="2" presStyleCnt="4" custLinFactX="-450839" custLinFactNeighborX="-500000" custLinFactNeighborY="-38548"/>
      <dgm:spPr/>
      <dgm:t>
        <a:bodyPr/>
        <a:lstStyle/>
        <a:p>
          <a:endParaRPr lang="en-US"/>
        </a:p>
      </dgm:t>
    </dgm:pt>
    <dgm:pt modelId="{01C5CCA5-250E-4113-BC72-C91CF19A6361}" type="pres">
      <dgm:prSet presAssocID="{77B48D64-7D4A-4AA8-BA95-011AE3B1894B}" presName="txNode5" presStyleLbl="revTx" presStyleIdx="4" presStyleCnt="6" custScaleX="122205" custScaleY="71777" custLinFactX="1169" custLinFactNeighborX="100000" custLinFactNeighborY="-10584">
        <dgm:presLayoutVars>
          <dgm:bulletEnabled val="1"/>
        </dgm:presLayoutVars>
      </dgm:prSet>
      <dgm:spPr/>
      <dgm:t>
        <a:bodyPr/>
        <a:lstStyle/>
        <a:p>
          <a:endParaRPr lang="en-US"/>
        </a:p>
      </dgm:t>
    </dgm:pt>
    <dgm:pt modelId="{7E65F023-5DE9-42E0-8DD7-2042CE4E0E50}" type="pres">
      <dgm:prSet presAssocID="{B5CC1DA5-F7DB-46EC-BFFE-3B279F857A51}" presName="dotNode5" presStyleCnt="0"/>
      <dgm:spPr/>
    </dgm:pt>
    <dgm:pt modelId="{90218A87-6027-4760-88C2-55EEB090B0F0}" type="pres">
      <dgm:prSet presAssocID="{B5CC1DA5-F7DB-46EC-BFFE-3B279F857A51}" presName="dotRepeatNode" presStyleLbl="fgShp" presStyleIdx="3" presStyleCnt="4" custLinFactX="-400000" custLinFactNeighborX="-473742" custLinFactNeighborY="-51397"/>
      <dgm:spPr/>
      <dgm:t>
        <a:bodyPr/>
        <a:lstStyle/>
        <a:p>
          <a:endParaRPr lang="en-US"/>
        </a:p>
      </dgm:t>
    </dgm:pt>
    <dgm:pt modelId="{EDF9D837-225C-40BD-903D-CB297D6209BB}" type="pres">
      <dgm:prSet presAssocID="{C2316D63-1E81-49AE-8EDC-0E3060611A71}" presName="txNode6" presStyleLbl="revTx" presStyleIdx="5" presStyleCnt="6" custScaleX="166098" custScaleY="47183" custLinFactY="-16335" custLinFactNeighborX="45691" custLinFactNeighborY="-100000">
        <dgm:presLayoutVars>
          <dgm:bulletEnabled val="1"/>
        </dgm:presLayoutVars>
      </dgm:prSet>
      <dgm:spPr/>
      <dgm:t>
        <a:bodyPr/>
        <a:lstStyle/>
        <a:p>
          <a:endParaRPr lang="en-US"/>
        </a:p>
      </dgm:t>
    </dgm:pt>
  </dgm:ptLst>
  <dgm:cxnLst>
    <dgm:cxn modelId="{C451E13E-3220-465E-8EF6-32E376A532D8}" type="presOf" srcId="{42A097BE-4C73-45CB-9EE6-7937500563C4}" destId="{0F06D64F-05D3-4065-A59C-BFDD3C378FE5}" srcOrd="0" destOrd="0" presId="urn:microsoft.com/office/officeart/2009/3/layout/DescendingProcess"/>
    <dgm:cxn modelId="{05A4BC6E-AEE1-4740-A6FB-AABC9CC20029}" type="presOf" srcId="{BEA30968-1A8A-4921-AAFA-B7FC503BBC9A}" destId="{4A890C1F-A668-406F-993D-1E624A4B1FC3}" srcOrd="0" destOrd="0" presId="urn:microsoft.com/office/officeart/2009/3/layout/DescendingProcess"/>
    <dgm:cxn modelId="{E2F64212-6B21-4643-967D-EEDC81D81714}" srcId="{2AC4EA9F-ACD7-41F1-9AD7-FD02AD1D491B}" destId="{77B48D64-7D4A-4AA8-BA95-011AE3B1894B}" srcOrd="4" destOrd="0" parTransId="{FAB3E134-C29E-4B30-AC01-3FC8463EE6EB}" sibTransId="{B5CC1DA5-F7DB-46EC-BFFE-3B279F857A51}"/>
    <dgm:cxn modelId="{A9DDCFCB-AD6D-4848-9809-B551F4700BDD}" srcId="{2AC4EA9F-ACD7-41F1-9AD7-FD02AD1D491B}" destId="{381803B6-FA84-4C79-9C29-A77B61B5841A}" srcOrd="3" destOrd="0" parTransId="{F43338F7-501D-4594-805F-64D9E8CB67F7}" sibTransId="{BEA30968-1A8A-4921-AAFA-B7FC503BBC9A}"/>
    <dgm:cxn modelId="{42A3DFCA-F98C-4581-8E74-8C9CF4F621F5}" type="presOf" srcId="{98EE539C-739B-4F59-8C69-B5B28258DC42}" destId="{AFCF9C3A-3E40-4B02-979A-08B315EBE2DB}" srcOrd="0" destOrd="0" presId="urn:microsoft.com/office/officeart/2009/3/layout/DescendingProcess"/>
    <dgm:cxn modelId="{A313C501-5D78-465D-BC52-B248C21F576D}" srcId="{2AC4EA9F-ACD7-41F1-9AD7-FD02AD1D491B}" destId="{C2316D63-1E81-49AE-8EDC-0E3060611A71}" srcOrd="5" destOrd="0" parTransId="{13250276-741F-4319-BA36-07F58CC59BB5}" sibTransId="{0158AF94-2E24-4828-837B-769EEA9FE3D7}"/>
    <dgm:cxn modelId="{1D1CBA4C-C3BD-4625-95D8-512C2E8E7E79}" type="presOf" srcId="{720802AB-4540-4528-860B-315AF1C42F6E}" destId="{E74F0808-59E8-424B-8D9B-CEA84B6B4950}" srcOrd="0" destOrd="0" presId="urn:microsoft.com/office/officeart/2009/3/layout/DescendingProcess"/>
    <dgm:cxn modelId="{923ED49F-68EC-4891-BFAB-BD0FF75B8849}" type="presOf" srcId="{B5CC1DA5-F7DB-46EC-BFFE-3B279F857A51}" destId="{90218A87-6027-4760-88C2-55EEB090B0F0}" srcOrd="0" destOrd="0" presId="urn:microsoft.com/office/officeart/2009/3/layout/DescendingProcess"/>
    <dgm:cxn modelId="{440BEE07-506F-441F-9276-9FCBE14662FC}" type="presOf" srcId="{C2316D63-1E81-49AE-8EDC-0E3060611A71}" destId="{EDF9D837-225C-40BD-903D-CB297D6209BB}" srcOrd="0" destOrd="0" presId="urn:microsoft.com/office/officeart/2009/3/layout/DescendingProcess"/>
    <dgm:cxn modelId="{5EA98BCD-E88A-41DB-AB1B-B53D262B1EFA}" type="presOf" srcId="{2AC4EA9F-ACD7-41F1-9AD7-FD02AD1D491B}" destId="{23096F3E-6C0B-4712-9792-CC5018A5BD5B}" srcOrd="0" destOrd="0" presId="urn:microsoft.com/office/officeart/2009/3/layout/DescendingProcess"/>
    <dgm:cxn modelId="{234E7ECA-999A-4222-B371-EAE199B9C67F}" srcId="{2AC4EA9F-ACD7-41F1-9AD7-FD02AD1D491B}" destId="{2BAD1A3F-7CF3-4F78-9967-076F14BA0C2D}" srcOrd="0" destOrd="0" parTransId="{CC3E9976-97BC-4E1B-98C9-2532077AF955}" sibTransId="{8A175F7E-3E70-4625-A346-700494FDA689}"/>
    <dgm:cxn modelId="{68F862E9-57A1-406A-912D-34AE532A8560}" srcId="{2AC4EA9F-ACD7-41F1-9AD7-FD02AD1D491B}" destId="{ADDCBB1E-8660-41EF-A200-C6EBAF8A768D}" srcOrd="2" destOrd="0" parTransId="{50C09DFE-1566-4FC0-9E1B-DA7EEB9B8CDD}" sibTransId="{42A097BE-4C73-45CB-9EE6-7937500563C4}"/>
    <dgm:cxn modelId="{5A52521B-992D-489E-AE68-87BC9F21A3ED}" type="presOf" srcId="{77B48D64-7D4A-4AA8-BA95-011AE3B1894B}" destId="{01C5CCA5-250E-4113-BC72-C91CF19A6361}" srcOrd="0" destOrd="0" presId="urn:microsoft.com/office/officeart/2009/3/layout/DescendingProcess"/>
    <dgm:cxn modelId="{C6276E2C-EFB2-4617-A58D-F96160AEF947}" srcId="{2AC4EA9F-ACD7-41F1-9AD7-FD02AD1D491B}" destId="{98EE539C-739B-4F59-8C69-B5B28258DC42}" srcOrd="1" destOrd="0" parTransId="{592CD148-9433-4454-9A86-CFF8D2D96258}" sibTransId="{720802AB-4540-4528-860B-315AF1C42F6E}"/>
    <dgm:cxn modelId="{05614E10-D01D-4F46-8982-8575C83125E7}" type="presOf" srcId="{381803B6-FA84-4C79-9C29-A77B61B5841A}" destId="{79D78B30-EA5E-412F-A9CF-9CBC221FAB45}" srcOrd="0" destOrd="0" presId="urn:microsoft.com/office/officeart/2009/3/layout/DescendingProcess"/>
    <dgm:cxn modelId="{CDA8D539-EC3A-47B3-8A67-B2ED195C7B08}" type="presOf" srcId="{ADDCBB1E-8660-41EF-A200-C6EBAF8A768D}" destId="{D33D5AD2-CB65-4985-8F13-5FF7F5D280E8}" srcOrd="0" destOrd="0" presId="urn:microsoft.com/office/officeart/2009/3/layout/DescendingProcess"/>
    <dgm:cxn modelId="{C5C233D2-93B6-40BA-A570-9AB56010D1CE}" type="presOf" srcId="{2BAD1A3F-7CF3-4F78-9967-076F14BA0C2D}" destId="{66FB0B12-83D2-43D3-9377-0E0F8D2B4673}" srcOrd="0" destOrd="0" presId="urn:microsoft.com/office/officeart/2009/3/layout/DescendingProcess"/>
    <dgm:cxn modelId="{F595CBDF-917D-487F-B1A3-EAEC59E0084B}" type="presParOf" srcId="{23096F3E-6C0B-4712-9792-CC5018A5BD5B}" destId="{46928A28-C94F-4AFD-A20C-B8D175ED023C}" srcOrd="0" destOrd="0" presId="urn:microsoft.com/office/officeart/2009/3/layout/DescendingProcess"/>
    <dgm:cxn modelId="{1C69A854-2ACB-46EA-A671-54007024D8E5}" type="presParOf" srcId="{23096F3E-6C0B-4712-9792-CC5018A5BD5B}" destId="{66FB0B12-83D2-43D3-9377-0E0F8D2B4673}" srcOrd="1" destOrd="0" presId="urn:microsoft.com/office/officeart/2009/3/layout/DescendingProcess"/>
    <dgm:cxn modelId="{0E600B3F-20AA-4010-A347-8005DDDE2C3F}" type="presParOf" srcId="{23096F3E-6C0B-4712-9792-CC5018A5BD5B}" destId="{AFCF9C3A-3E40-4B02-979A-08B315EBE2DB}" srcOrd="2" destOrd="0" presId="urn:microsoft.com/office/officeart/2009/3/layout/DescendingProcess"/>
    <dgm:cxn modelId="{1DB813EF-882B-48E0-A504-E4FDA734CAE6}" type="presParOf" srcId="{23096F3E-6C0B-4712-9792-CC5018A5BD5B}" destId="{DF046A8E-0155-424F-A727-679F68A99112}" srcOrd="3" destOrd="0" presId="urn:microsoft.com/office/officeart/2009/3/layout/DescendingProcess"/>
    <dgm:cxn modelId="{7F453520-B47A-4423-BB4D-7837D91B89C0}" type="presParOf" srcId="{DF046A8E-0155-424F-A727-679F68A99112}" destId="{E74F0808-59E8-424B-8D9B-CEA84B6B4950}" srcOrd="0" destOrd="0" presId="urn:microsoft.com/office/officeart/2009/3/layout/DescendingProcess"/>
    <dgm:cxn modelId="{9190179D-060E-4B8D-BFD6-448DB7ED3950}" type="presParOf" srcId="{23096F3E-6C0B-4712-9792-CC5018A5BD5B}" destId="{D33D5AD2-CB65-4985-8F13-5FF7F5D280E8}" srcOrd="4" destOrd="0" presId="urn:microsoft.com/office/officeart/2009/3/layout/DescendingProcess"/>
    <dgm:cxn modelId="{B89917C2-B1DB-4DF2-B444-C2053097B4DE}" type="presParOf" srcId="{23096F3E-6C0B-4712-9792-CC5018A5BD5B}" destId="{2C98AC39-11A2-4681-95FB-9A612945E4FD}" srcOrd="5" destOrd="0" presId="urn:microsoft.com/office/officeart/2009/3/layout/DescendingProcess"/>
    <dgm:cxn modelId="{C8459203-B17C-4786-B139-B403B4BEB306}" type="presParOf" srcId="{2C98AC39-11A2-4681-95FB-9A612945E4FD}" destId="{0F06D64F-05D3-4065-A59C-BFDD3C378FE5}" srcOrd="0" destOrd="0" presId="urn:microsoft.com/office/officeart/2009/3/layout/DescendingProcess"/>
    <dgm:cxn modelId="{DCA8BD12-DF20-45ED-8CD9-E2DC8D53FD8A}" type="presParOf" srcId="{23096F3E-6C0B-4712-9792-CC5018A5BD5B}" destId="{79D78B30-EA5E-412F-A9CF-9CBC221FAB45}" srcOrd="6" destOrd="0" presId="urn:microsoft.com/office/officeart/2009/3/layout/DescendingProcess"/>
    <dgm:cxn modelId="{BC650811-B55D-43B9-9269-F86560E923AF}" type="presParOf" srcId="{23096F3E-6C0B-4712-9792-CC5018A5BD5B}" destId="{D362C8CE-7F58-4B9F-96E5-CDC83EFAD561}" srcOrd="7" destOrd="0" presId="urn:microsoft.com/office/officeart/2009/3/layout/DescendingProcess"/>
    <dgm:cxn modelId="{37D8479A-11DE-41E9-9467-B60915E48765}" type="presParOf" srcId="{D362C8CE-7F58-4B9F-96E5-CDC83EFAD561}" destId="{4A890C1F-A668-406F-993D-1E624A4B1FC3}" srcOrd="0" destOrd="0" presId="urn:microsoft.com/office/officeart/2009/3/layout/DescendingProcess"/>
    <dgm:cxn modelId="{8638748C-AC66-4C78-84B0-45CE202E52CC}" type="presParOf" srcId="{23096F3E-6C0B-4712-9792-CC5018A5BD5B}" destId="{01C5CCA5-250E-4113-BC72-C91CF19A6361}" srcOrd="8" destOrd="0" presId="urn:microsoft.com/office/officeart/2009/3/layout/DescendingProcess"/>
    <dgm:cxn modelId="{C3648593-565E-4279-9D79-3B1739947655}" type="presParOf" srcId="{23096F3E-6C0B-4712-9792-CC5018A5BD5B}" destId="{7E65F023-5DE9-42E0-8DD7-2042CE4E0E50}" srcOrd="9" destOrd="0" presId="urn:microsoft.com/office/officeart/2009/3/layout/DescendingProcess"/>
    <dgm:cxn modelId="{90AB0385-2E24-4F7A-BB3A-3C06BB281885}" type="presParOf" srcId="{7E65F023-5DE9-42E0-8DD7-2042CE4E0E50}" destId="{90218A87-6027-4760-88C2-55EEB090B0F0}" srcOrd="0" destOrd="0" presId="urn:microsoft.com/office/officeart/2009/3/layout/DescendingProcess"/>
    <dgm:cxn modelId="{C619E0B0-C632-4F07-B17F-E969060FB270}" type="presParOf" srcId="{23096F3E-6C0B-4712-9792-CC5018A5BD5B}" destId="{EDF9D837-225C-40BD-903D-CB297D6209BB}" srcOrd="10" destOrd="0" presId="urn:microsoft.com/office/officeart/2009/3/layout/Descending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0EE651-4544-489E-BD0A-F590E4F1953F}">
      <dsp:nvSpPr>
        <dsp:cNvPr id="0" name=""/>
        <dsp:cNvSpPr/>
      </dsp:nvSpPr>
      <dsp:spPr>
        <a:xfrm>
          <a:off x="3051032" y="1818535"/>
          <a:ext cx="1444767" cy="722383"/>
        </a:xfrm>
        <a:prstGeom prst="roundRect">
          <a:avLst>
            <a:gd name="adj" fmla="val 10000"/>
          </a:avLst>
        </a:prstGeom>
        <a:solidFill>
          <a:schemeClr val="accent5">
            <a:shade val="8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ar-SA" sz="1800" b="1" kern="1200"/>
            <a:t>الحاسوب</a:t>
          </a:r>
          <a:endParaRPr lang="en-US" sz="1800" b="1" kern="1200"/>
        </a:p>
      </dsp:txBody>
      <dsp:txXfrm>
        <a:off x="3072190" y="1839693"/>
        <a:ext cx="1402451" cy="680067"/>
      </dsp:txXfrm>
    </dsp:sp>
    <dsp:sp modelId="{C2DD096B-1791-42F7-B80B-66E1462004EE}">
      <dsp:nvSpPr>
        <dsp:cNvPr id="0" name=""/>
        <dsp:cNvSpPr/>
      </dsp:nvSpPr>
      <dsp:spPr>
        <a:xfrm rot="15072795">
          <a:off x="2503958" y="1780666"/>
          <a:ext cx="827616" cy="14597"/>
        </a:xfrm>
        <a:custGeom>
          <a:avLst/>
          <a:gdLst/>
          <a:ahLst/>
          <a:cxnLst/>
          <a:rect l="0" t="0" r="0" b="0"/>
          <a:pathLst>
            <a:path>
              <a:moveTo>
                <a:pt x="0" y="7298"/>
              </a:moveTo>
              <a:lnTo>
                <a:pt x="827616" y="7298"/>
              </a:lnTo>
            </a:path>
          </a:pathLst>
        </a:custGeom>
        <a:noFill/>
        <a:ln w="15875" cap="flat" cmpd="sng" algn="ctr">
          <a:solidFill>
            <a:schemeClr val="accent5">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rot="10800000">
        <a:off x="2897076" y="1767275"/>
        <a:ext cx="41380" cy="41380"/>
      </dsp:txXfrm>
    </dsp:sp>
    <dsp:sp modelId="{B30B45D7-63CD-46ED-AABB-0AF05C2029BE}">
      <dsp:nvSpPr>
        <dsp:cNvPr id="0" name=""/>
        <dsp:cNvSpPr/>
      </dsp:nvSpPr>
      <dsp:spPr>
        <a:xfrm>
          <a:off x="1700924" y="1125309"/>
          <a:ext cx="1083577" cy="541788"/>
        </a:xfrm>
        <a:prstGeom prst="roundRect">
          <a:avLst>
            <a:gd name="adj" fmla="val 10000"/>
          </a:avLst>
        </a:prstGeom>
        <a:solidFill>
          <a:srgbClr val="00206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ar-SA" sz="1600" b="1" kern="1200"/>
            <a:t>المعدات</a:t>
          </a:r>
          <a:endParaRPr lang="en-US" sz="1600" b="1" kern="1200"/>
        </a:p>
      </dsp:txBody>
      <dsp:txXfrm>
        <a:off x="1716792" y="1141177"/>
        <a:ext cx="1051841" cy="510052"/>
      </dsp:txXfrm>
    </dsp:sp>
    <dsp:sp modelId="{D5C7BB39-1A5B-4A57-B2A3-48201C1DBF5A}">
      <dsp:nvSpPr>
        <dsp:cNvPr id="0" name=""/>
        <dsp:cNvSpPr/>
      </dsp:nvSpPr>
      <dsp:spPr>
        <a:xfrm rot="15107002">
          <a:off x="1152993" y="992390"/>
          <a:ext cx="834871" cy="14597"/>
        </a:xfrm>
        <a:custGeom>
          <a:avLst/>
          <a:gdLst/>
          <a:ahLst/>
          <a:cxnLst/>
          <a:rect l="0" t="0" r="0" b="0"/>
          <a:pathLst>
            <a:path>
              <a:moveTo>
                <a:pt x="0" y="7298"/>
              </a:moveTo>
              <a:lnTo>
                <a:pt x="834871" y="7298"/>
              </a:lnTo>
            </a:path>
          </a:pathLst>
        </a:custGeom>
        <a:noFill/>
        <a:ln w="15875" cap="flat" cmpd="sng" algn="ctr">
          <a:solidFill>
            <a:schemeClr val="accent5">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rot="10800000">
        <a:off x="1549557" y="978817"/>
        <a:ext cx="41743" cy="41743"/>
      </dsp:txXfrm>
    </dsp:sp>
    <dsp:sp modelId="{9C4E9364-564E-4F64-B029-D8446FBF2AB7}">
      <dsp:nvSpPr>
        <dsp:cNvPr id="0" name=""/>
        <dsp:cNvSpPr/>
      </dsp:nvSpPr>
      <dsp:spPr>
        <a:xfrm>
          <a:off x="5541" y="432564"/>
          <a:ext cx="1434393" cy="341221"/>
        </a:xfrm>
        <a:prstGeom prst="roundRect">
          <a:avLst>
            <a:gd name="adj" fmla="val 10000"/>
          </a:avLst>
        </a:prstGeom>
        <a:solidFill>
          <a:schemeClr val="accent5">
            <a:tint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ar-JO" sz="1400" b="1" kern="1200"/>
            <a:t>وحدة المعالجة</a:t>
          </a:r>
          <a:r>
            <a:rPr lang="ar-SA" sz="1400" b="1" kern="1200"/>
            <a:t> المركزية</a:t>
          </a:r>
          <a:r>
            <a:rPr lang="en-US" sz="1400" b="1" kern="1200"/>
            <a:t> </a:t>
          </a:r>
        </a:p>
      </dsp:txBody>
      <dsp:txXfrm>
        <a:off x="15535" y="442558"/>
        <a:ext cx="1414405" cy="321233"/>
      </dsp:txXfrm>
    </dsp:sp>
    <dsp:sp modelId="{28C286C4-D636-49E2-9E15-1C52661278A4}">
      <dsp:nvSpPr>
        <dsp:cNvPr id="0" name=""/>
        <dsp:cNvSpPr/>
      </dsp:nvSpPr>
      <dsp:spPr>
        <a:xfrm rot="14219940">
          <a:off x="1330836" y="1187967"/>
          <a:ext cx="479184" cy="14597"/>
        </a:xfrm>
        <a:custGeom>
          <a:avLst/>
          <a:gdLst/>
          <a:ahLst/>
          <a:cxnLst/>
          <a:rect l="0" t="0" r="0" b="0"/>
          <a:pathLst>
            <a:path>
              <a:moveTo>
                <a:pt x="0" y="7298"/>
              </a:moveTo>
              <a:lnTo>
                <a:pt x="479184" y="7298"/>
              </a:lnTo>
            </a:path>
          </a:pathLst>
        </a:custGeom>
        <a:noFill/>
        <a:ln w="15875" cap="flat" cmpd="sng" algn="ctr">
          <a:solidFill>
            <a:schemeClr val="accent5">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rot="10800000">
        <a:off x="1558449" y="1183287"/>
        <a:ext cx="23959" cy="23959"/>
      </dsp:txXfrm>
    </dsp:sp>
    <dsp:sp modelId="{39596B6D-6599-42C8-931F-F0D3C9FBA656}">
      <dsp:nvSpPr>
        <dsp:cNvPr id="0" name=""/>
        <dsp:cNvSpPr/>
      </dsp:nvSpPr>
      <dsp:spPr>
        <a:xfrm>
          <a:off x="5541" y="822721"/>
          <a:ext cx="1434393" cy="343217"/>
        </a:xfrm>
        <a:prstGeom prst="roundRect">
          <a:avLst>
            <a:gd name="adj" fmla="val 10000"/>
          </a:avLst>
        </a:prstGeom>
        <a:solidFill>
          <a:schemeClr val="accent5">
            <a:tint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ar-SA" sz="1400" b="1" kern="1200"/>
            <a:t>وحدة </a:t>
          </a:r>
          <a:r>
            <a:rPr lang="ar-JO" sz="1400" b="1" kern="1200"/>
            <a:t>الذاكرة</a:t>
          </a:r>
          <a:endParaRPr lang="en-US" sz="1400" b="1" kern="1200"/>
        </a:p>
      </dsp:txBody>
      <dsp:txXfrm>
        <a:off x="15593" y="832773"/>
        <a:ext cx="1414289" cy="323113"/>
      </dsp:txXfrm>
    </dsp:sp>
    <dsp:sp modelId="{FF923F80-7FA9-4F34-8EB7-755810ADC797}">
      <dsp:nvSpPr>
        <dsp:cNvPr id="0" name=""/>
        <dsp:cNvSpPr/>
      </dsp:nvSpPr>
      <dsp:spPr>
        <a:xfrm rot="10910185">
          <a:off x="1439867" y="1384720"/>
          <a:ext cx="261123" cy="14597"/>
        </a:xfrm>
        <a:custGeom>
          <a:avLst/>
          <a:gdLst/>
          <a:ahLst/>
          <a:cxnLst/>
          <a:rect l="0" t="0" r="0" b="0"/>
          <a:pathLst>
            <a:path>
              <a:moveTo>
                <a:pt x="0" y="7298"/>
              </a:moveTo>
              <a:lnTo>
                <a:pt x="261123" y="7298"/>
              </a:lnTo>
            </a:path>
          </a:pathLst>
        </a:custGeom>
        <a:noFill/>
        <a:ln w="15875" cap="flat" cmpd="sng" algn="ctr">
          <a:solidFill>
            <a:schemeClr val="accent5">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rot="10800000">
        <a:off x="1563901" y="1385491"/>
        <a:ext cx="13056" cy="13056"/>
      </dsp:txXfrm>
    </dsp:sp>
    <dsp:sp modelId="{AAADB688-4815-4379-BE4B-3480D7E9A00C}">
      <dsp:nvSpPr>
        <dsp:cNvPr id="0" name=""/>
        <dsp:cNvSpPr/>
      </dsp:nvSpPr>
      <dsp:spPr>
        <a:xfrm>
          <a:off x="14917" y="1214874"/>
          <a:ext cx="1425017" cy="345922"/>
        </a:xfrm>
        <a:prstGeom prst="roundRect">
          <a:avLst>
            <a:gd name="adj" fmla="val 10000"/>
          </a:avLst>
        </a:prstGeom>
        <a:solidFill>
          <a:schemeClr val="accent5">
            <a:tint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ar-SA" sz="1400" b="1" kern="1200"/>
            <a:t>وحدات التخزين</a:t>
          </a:r>
          <a:endParaRPr lang="en-US" sz="1400" b="1" kern="1200"/>
        </a:p>
      </dsp:txBody>
      <dsp:txXfrm>
        <a:off x="25049" y="1225006"/>
        <a:ext cx="1404753" cy="325658"/>
      </dsp:txXfrm>
    </dsp:sp>
    <dsp:sp modelId="{2257C485-462C-45B7-AC90-62264702D750}">
      <dsp:nvSpPr>
        <dsp:cNvPr id="0" name=""/>
        <dsp:cNvSpPr/>
      </dsp:nvSpPr>
      <dsp:spPr>
        <a:xfrm rot="7435465">
          <a:off x="1336609" y="1582922"/>
          <a:ext cx="467640" cy="14597"/>
        </a:xfrm>
        <a:custGeom>
          <a:avLst/>
          <a:gdLst/>
          <a:ahLst/>
          <a:cxnLst/>
          <a:rect l="0" t="0" r="0" b="0"/>
          <a:pathLst>
            <a:path>
              <a:moveTo>
                <a:pt x="0" y="7298"/>
              </a:moveTo>
              <a:lnTo>
                <a:pt x="467640" y="7298"/>
              </a:lnTo>
            </a:path>
          </a:pathLst>
        </a:custGeom>
        <a:noFill/>
        <a:ln w="15875" cap="flat" cmpd="sng" algn="ctr">
          <a:solidFill>
            <a:schemeClr val="accent5">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rot="10800000">
        <a:off x="1558738" y="1578530"/>
        <a:ext cx="23382" cy="23382"/>
      </dsp:txXfrm>
    </dsp:sp>
    <dsp:sp modelId="{F5CAAAD6-EDC8-4E9F-B639-206C4E2FC3D5}">
      <dsp:nvSpPr>
        <dsp:cNvPr id="0" name=""/>
        <dsp:cNvSpPr/>
      </dsp:nvSpPr>
      <dsp:spPr>
        <a:xfrm>
          <a:off x="14917" y="1609732"/>
          <a:ext cx="1425017" cy="349015"/>
        </a:xfrm>
        <a:prstGeom prst="roundRect">
          <a:avLst>
            <a:gd name="adj" fmla="val 10000"/>
          </a:avLst>
        </a:prstGeom>
        <a:solidFill>
          <a:schemeClr val="accent5">
            <a:tint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ar-SA" sz="1400" b="1" kern="1200"/>
            <a:t>وحد</a:t>
          </a:r>
          <a:r>
            <a:rPr lang="ar-JO" sz="1400" b="1" kern="1200"/>
            <a:t>ات الإدخال</a:t>
          </a:r>
          <a:endParaRPr lang="en-US" sz="1400" b="1" kern="1200"/>
        </a:p>
      </dsp:txBody>
      <dsp:txXfrm>
        <a:off x="25139" y="1619954"/>
        <a:ext cx="1404573" cy="328571"/>
      </dsp:txXfrm>
    </dsp:sp>
    <dsp:sp modelId="{71EAFE21-2851-4336-9928-B836B4E82F25}">
      <dsp:nvSpPr>
        <dsp:cNvPr id="0" name=""/>
        <dsp:cNvSpPr/>
      </dsp:nvSpPr>
      <dsp:spPr>
        <a:xfrm rot="6500083">
          <a:off x="1155590" y="1782684"/>
          <a:ext cx="829677" cy="14597"/>
        </a:xfrm>
        <a:custGeom>
          <a:avLst/>
          <a:gdLst/>
          <a:ahLst/>
          <a:cxnLst/>
          <a:rect l="0" t="0" r="0" b="0"/>
          <a:pathLst>
            <a:path>
              <a:moveTo>
                <a:pt x="0" y="7298"/>
              </a:moveTo>
              <a:lnTo>
                <a:pt x="829677" y="7298"/>
              </a:lnTo>
            </a:path>
          </a:pathLst>
        </a:custGeom>
        <a:noFill/>
        <a:ln w="15875" cap="flat" cmpd="sng" algn="ctr">
          <a:solidFill>
            <a:schemeClr val="accent5">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549687" y="1769241"/>
        <a:ext cx="41483" cy="41483"/>
      </dsp:txXfrm>
    </dsp:sp>
    <dsp:sp modelId="{57472BE8-C852-4FA3-B0EE-A46509C906C2}">
      <dsp:nvSpPr>
        <dsp:cNvPr id="0" name=""/>
        <dsp:cNvSpPr/>
      </dsp:nvSpPr>
      <dsp:spPr>
        <a:xfrm>
          <a:off x="20691" y="2007682"/>
          <a:ext cx="1419242" cy="352159"/>
        </a:xfrm>
        <a:prstGeom prst="roundRect">
          <a:avLst>
            <a:gd name="adj" fmla="val 10000"/>
          </a:avLst>
        </a:prstGeom>
        <a:solidFill>
          <a:schemeClr val="accent5">
            <a:tint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ar-JO" sz="1400" kern="1200"/>
            <a:t>وحدات الإخراج</a:t>
          </a:r>
          <a:endParaRPr lang="en-US" sz="1400" kern="1200"/>
        </a:p>
      </dsp:txBody>
      <dsp:txXfrm>
        <a:off x="31005" y="2017996"/>
        <a:ext cx="1398614" cy="331531"/>
      </dsp:txXfrm>
    </dsp:sp>
    <dsp:sp modelId="{D4B876CB-9879-47A9-9852-52654A485EB5}">
      <dsp:nvSpPr>
        <dsp:cNvPr id="0" name=""/>
        <dsp:cNvSpPr/>
      </dsp:nvSpPr>
      <dsp:spPr>
        <a:xfrm rot="6601816">
          <a:off x="2554416" y="2519967"/>
          <a:ext cx="739828" cy="14597"/>
        </a:xfrm>
        <a:custGeom>
          <a:avLst/>
          <a:gdLst/>
          <a:ahLst/>
          <a:cxnLst/>
          <a:rect l="0" t="0" r="0" b="0"/>
          <a:pathLst>
            <a:path>
              <a:moveTo>
                <a:pt x="0" y="7298"/>
              </a:moveTo>
              <a:lnTo>
                <a:pt x="739828" y="7298"/>
              </a:lnTo>
            </a:path>
          </a:pathLst>
        </a:custGeom>
        <a:noFill/>
        <a:ln w="15875" cap="flat" cmpd="sng" algn="ctr">
          <a:solidFill>
            <a:schemeClr val="accent5">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rot="10800000">
        <a:off x="2905835" y="2508770"/>
        <a:ext cx="36991" cy="36991"/>
      </dsp:txXfrm>
    </dsp:sp>
    <dsp:sp modelId="{716C876D-D34E-46D5-99D0-1BAB261BF2ED}">
      <dsp:nvSpPr>
        <dsp:cNvPr id="0" name=""/>
        <dsp:cNvSpPr/>
      </dsp:nvSpPr>
      <dsp:spPr>
        <a:xfrm>
          <a:off x="1714052" y="2603910"/>
          <a:ext cx="1083577" cy="541788"/>
        </a:xfrm>
        <a:prstGeom prst="roundRect">
          <a:avLst>
            <a:gd name="adj" fmla="val 10000"/>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ar-SA" sz="1600" b="1" kern="1200"/>
            <a:t>البرمجيات</a:t>
          </a:r>
          <a:endParaRPr lang="en-US" sz="1600" b="1" kern="1200"/>
        </a:p>
      </dsp:txBody>
      <dsp:txXfrm>
        <a:off x="1729920" y="2619778"/>
        <a:ext cx="1051841" cy="510052"/>
      </dsp:txXfrm>
    </dsp:sp>
    <dsp:sp modelId="{99B95688-C376-4C20-9A58-96F1CE3231F1}">
      <dsp:nvSpPr>
        <dsp:cNvPr id="0" name=""/>
        <dsp:cNvSpPr/>
      </dsp:nvSpPr>
      <dsp:spPr>
        <a:xfrm rot="13583749">
          <a:off x="1378263" y="2723601"/>
          <a:ext cx="397460" cy="14597"/>
        </a:xfrm>
        <a:custGeom>
          <a:avLst/>
          <a:gdLst/>
          <a:ahLst/>
          <a:cxnLst/>
          <a:rect l="0" t="0" r="0" b="0"/>
          <a:pathLst>
            <a:path>
              <a:moveTo>
                <a:pt x="0" y="7298"/>
              </a:moveTo>
              <a:lnTo>
                <a:pt x="397460" y="7298"/>
              </a:lnTo>
            </a:path>
          </a:pathLst>
        </a:custGeom>
        <a:noFill/>
        <a:ln w="15875" cap="flat" cmpd="sng" algn="ctr">
          <a:solidFill>
            <a:schemeClr val="accent5">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rot="10800000">
        <a:off x="1567056" y="2720963"/>
        <a:ext cx="19873" cy="19873"/>
      </dsp:txXfrm>
    </dsp:sp>
    <dsp:sp modelId="{CDCB7C45-3335-43A3-A1F8-267119196262}">
      <dsp:nvSpPr>
        <dsp:cNvPr id="0" name=""/>
        <dsp:cNvSpPr/>
      </dsp:nvSpPr>
      <dsp:spPr>
        <a:xfrm>
          <a:off x="34596" y="2408778"/>
          <a:ext cx="1405338" cy="356433"/>
        </a:xfrm>
        <a:prstGeom prst="roundRect">
          <a:avLst>
            <a:gd name="adj" fmla="val 10000"/>
          </a:avLst>
        </a:prstGeom>
        <a:solidFill>
          <a:srgbClr val="B684B4"/>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ar-SA" sz="1400" b="1" kern="1200"/>
            <a:t>البرامج التطبيقية</a:t>
          </a:r>
          <a:endParaRPr lang="en-US" sz="1400" b="1" kern="1200"/>
        </a:p>
      </dsp:txBody>
      <dsp:txXfrm>
        <a:off x="45036" y="2419218"/>
        <a:ext cx="1384458" cy="335553"/>
      </dsp:txXfrm>
    </dsp:sp>
    <dsp:sp modelId="{647F796D-660E-48F3-8CC5-B5BF11D5AA80}">
      <dsp:nvSpPr>
        <dsp:cNvPr id="0" name=""/>
        <dsp:cNvSpPr/>
      </dsp:nvSpPr>
      <dsp:spPr>
        <a:xfrm rot="9382117">
          <a:off x="1427389" y="2927475"/>
          <a:ext cx="299208" cy="14597"/>
        </a:xfrm>
        <a:custGeom>
          <a:avLst/>
          <a:gdLst/>
          <a:ahLst/>
          <a:cxnLst/>
          <a:rect l="0" t="0" r="0" b="0"/>
          <a:pathLst>
            <a:path>
              <a:moveTo>
                <a:pt x="0" y="7298"/>
              </a:moveTo>
              <a:lnTo>
                <a:pt x="299208" y="7298"/>
              </a:lnTo>
            </a:path>
          </a:pathLst>
        </a:custGeom>
        <a:noFill/>
        <a:ln w="15875" cap="flat" cmpd="sng" algn="ctr">
          <a:solidFill>
            <a:schemeClr val="accent5">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rot="10800000">
        <a:off x="1569513" y="2927293"/>
        <a:ext cx="14960" cy="14960"/>
      </dsp:txXfrm>
    </dsp:sp>
    <dsp:sp modelId="{D46BB866-B8C0-478E-A666-429949A69C90}">
      <dsp:nvSpPr>
        <dsp:cNvPr id="0" name=""/>
        <dsp:cNvSpPr/>
      </dsp:nvSpPr>
      <dsp:spPr>
        <a:xfrm>
          <a:off x="47789" y="2814147"/>
          <a:ext cx="1392145" cy="361190"/>
        </a:xfrm>
        <a:prstGeom prst="roundRect">
          <a:avLst>
            <a:gd name="adj" fmla="val 10000"/>
          </a:avLst>
        </a:prstGeom>
        <a:solidFill>
          <a:srgbClr val="B684B4"/>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ar-SA" sz="1400" b="1" kern="1200"/>
            <a:t>نظم التشغيل</a:t>
          </a:r>
          <a:endParaRPr lang="en-US" sz="1400" b="1" kern="1200"/>
        </a:p>
      </dsp:txBody>
      <dsp:txXfrm>
        <a:off x="58368" y="2824726"/>
        <a:ext cx="1370987" cy="340032"/>
      </dsp:txXfrm>
    </dsp:sp>
    <dsp:sp modelId="{E7D4B0C1-02F5-44AA-8D0E-2FB2377F43F6}">
      <dsp:nvSpPr>
        <dsp:cNvPr id="0" name=""/>
        <dsp:cNvSpPr/>
      </dsp:nvSpPr>
      <dsp:spPr>
        <a:xfrm rot="7034457">
          <a:off x="1277564" y="3133725"/>
          <a:ext cx="598858" cy="14597"/>
        </a:xfrm>
        <a:custGeom>
          <a:avLst/>
          <a:gdLst/>
          <a:ahLst/>
          <a:cxnLst/>
          <a:rect l="0" t="0" r="0" b="0"/>
          <a:pathLst>
            <a:path>
              <a:moveTo>
                <a:pt x="0" y="7298"/>
              </a:moveTo>
              <a:lnTo>
                <a:pt x="598858" y="7298"/>
              </a:lnTo>
            </a:path>
          </a:pathLst>
        </a:custGeom>
        <a:noFill/>
        <a:ln w="15875" cap="flat" cmpd="sng" algn="ctr">
          <a:solidFill>
            <a:schemeClr val="accent5">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562021" y="3126052"/>
        <a:ext cx="29942" cy="29942"/>
      </dsp:txXfrm>
    </dsp:sp>
    <dsp:sp modelId="{23200DCD-5B8B-45CD-B231-E174ABC85172}">
      <dsp:nvSpPr>
        <dsp:cNvPr id="0" name=""/>
        <dsp:cNvSpPr/>
      </dsp:nvSpPr>
      <dsp:spPr>
        <a:xfrm>
          <a:off x="33858" y="3224273"/>
          <a:ext cx="1406075" cy="365940"/>
        </a:xfrm>
        <a:prstGeom prst="roundRect">
          <a:avLst>
            <a:gd name="adj" fmla="val 10000"/>
          </a:avLst>
        </a:prstGeom>
        <a:solidFill>
          <a:srgbClr val="B682B4"/>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ar-SA" sz="1400" kern="1200"/>
            <a:t>لغات البرمجة</a:t>
          </a:r>
          <a:endParaRPr lang="en-US" sz="1400" kern="1200"/>
        </a:p>
      </dsp:txBody>
      <dsp:txXfrm>
        <a:off x="44576" y="3234991"/>
        <a:ext cx="1384639" cy="3445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928A28-C94F-4AFD-A20C-B8D175ED023C}">
      <dsp:nvSpPr>
        <dsp:cNvPr id="0" name=""/>
        <dsp:cNvSpPr/>
      </dsp:nvSpPr>
      <dsp:spPr>
        <a:xfrm rot="4396374">
          <a:off x="29580" y="676657"/>
          <a:ext cx="2935448" cy="2047109"/>
        </a:xfrm>
        <a:prstGeom prst="swooshArrow">
          <a:avLst>
            <a:gd name="adj1" fmla="val 16310"/>
            <a:gd name="adj2" fmla="val 3137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4F0808-59E8-424B-8D9B-CEA84B6B4950}">
      <dsp:nvSpPr>
        <dsp:cNvPr id="0" name=""/>
        <dsp:cNvSpPr/>
      </dsp:nvSpPr>
      <dsp:spPr>
        <a:xfrm>
          <a:off x="1011019" y="850094"/>
          <a:ext cx="74129" cy="74129"/>
        </a:xfrm>
        <a:prstGeom prst="ellipse">
          <a:avLst/>
        </a:prstGeom>
        <a:solidFill>
          <a:schemeClr val="accent5">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06D64F-05D3-4065-A59C-BFDD3C378FE5}">
      <dsp:nvSpPr>
        <dsp:cNvPr id="0" name=""/>
        <dsp:cNvSpPr/>
      </dsp:nvSpPr>
      <dsp:spPr>
        <a:xfrm>
          <a:off x="1458152" y="1190484"/>
          <a:ext cx="74129" cy="74129"/>
        </a:xfrm>
        <a:prstGeom prst="ellipse">
          <a:avLst/>
        </a:prstGeom>
        <a:solidFill>
          <a:schemeClr val="accent5">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890C1F-A668-406F-993D-1E624A4B1FC3}">
      <dsp:nvSpPr>
        <dsp:cNvPr id="0" name=""/>
        <dsp:cNvSpPr/>
      </dsp:nvSpPr>
      <dsp:spPr>
        <a:xfrm>
          <a:off x="1796343" y="1547521"/>
          <a:ext cx="74129" cy="74129"/>
        </a:xfrm>
        <a:prstGeom prst="ellipse">
          <a:avLst/>
        </a:prstGeom>
        <a:solidFill>
          <a:schemeClr val="accent5">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FB0B12-83D2-43D3-9377-0E0F8D2B4673}">
      <dsp:nvSpPr>
        <dsp:cNvPr id="0" name=""/>
        <dsp:cNvSpPr/>
      </dsp:nvSpPr>
      <dsp:spPr>
        <a:xfrm>
          <a:off x="199501" y="153737"/>
          <a:ext cx="1383972" cy="544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b" anchorCtr="0">
          <a:noAutofit/>
        </a:bodyPr>
        <a:lstStyle/>
        <a:p>
          <a:pPr lvl="0" algn="ctr" defTabSz="711200">
            <a:lnSpc>
              <a:spcPct val="90000"/>
            </a:lnSpc>
            <a:spcBef>
              <a:spcPct val="0"/>
            </a:spcBef>
            <a:spcAft>
              <a:spcPct val="35000"/>
            </a:spcAft>
          </a:pPr>
          <a:r>
            <a:rPr lang="ar-SA" sz="1600" kern="1200"/>
            <a:t>البت</a:t>
          </a:r>
          <a:endParaRPr lang="en-US" sz="1600" kern="1200"/>
        </a:p>
      </dsp:txBody>
      <dsp:txXfrm>
        <a:off x="199501" y="153737"/>
        <a:ext cx="1383972" cy="544068"/>
      </dsp:txXfrm>
    </dsp:sp>
    <dsp:sp modelId="{AFCF9C3A-3E40-4B02-979A-08B315EBE2DB}">
      <dsp:nvSpPr>
        <dsp:cNvPr id="0" name=""/>
        <dsp:cNvSpPr/>
      </dsp:nvSpPr>
      <dsp:spPr>
        <a:xfrm>
          <a:off x="1225518" y="586546"/>
          <a:ext cx="1133260" cy="544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l" defTabSz="711200">
            <a:lnSpc>
              <a:spcPct val="90000"/>
            </a:lnSpc>
            <a:spcBef>
              <a:spcPct val="0"/>
            </a:spcBef>
            <a:spcAft>
              <a:spcPct val="35000"/>
            </a:spcAft>
          </a:pPr>
          <a:r>
            <a:rPr lang="ar-SA" sz="1600" kern="1200"/>
            <a:t>البايت (8</a:t>
          </a:r>
          <a:r>
            <a:rPr lang="ar-SA" sz="1600" kern="1200">
              <a:latin typeface="Times New Roman" panose="02020603050405020304" pitchFamily="18" charset="0"/>
              <a:cs typeface="Times New Roman" panose="02020603050405020304" pitchFamily="18" charset="0"/>
            </a:rPr>
            <a:t>×</a:t>
          </a:r>
          <a:r>
            <a:rPr lang="ar-SA" sz="1600" kern="1200"/>
            <a:t>بت)</a:t>
          </a:r>
          <a:endParaRPr lang="en-US" sz="1600" kern="1200"/>
        </a:p>
      </dsp:txBody>
      <dsp:txXfrm>
        <a:off x="1225518" y="586546"/>
        <a:ext cx="1133260" cy="544068"/>
      </dsp:txXfrm>
    </dsp:sp>
    <dsp:sp modelId="{D33D5AD2-CB65-4985-8F13-5FF7F5D280E8}">
      <dsp:nvSpPr>
        <dsp:cNvPr id="0" name=""/>
        <dsp:cNvSpPr/>
      </dsp:nvSpPr>
      <dsp:spPr>
        <a:xfrm>
          <a:off x="1626211" y="917200"/>
          <a:ext cx="1551710" cy="544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r" defTabSz="622300">
            <a:lnSpc>
              <a:spcPct val="90000"/>
            </a:lnSpc>
            <a:spcBef>
              <a:spcPct val="0"/>
            </a:spcBef>
            <a:spcAft>
              <a:spcPct val="35000"/>
            </a:spcAft>
          </a:pPr>
          <a:r>
            <a:rPr lang="ar-SA" sz="1400" kern="1200"/>
            <a:t>الكيلو بايت (1024 بايت)</a:t>
          </a:r>
          <a:endParaRPr lang="en-US" sz="1400" kern="1200"/>
        </a:p>
      </dsp:txBody>
      <dsp:txXfrm>
        <a:off x="1626211" y="917200"/>
        <a:ext cx="1551710" cy="544068"/>
      </dsp:txXfrm>
    </dsp:sp>
    <dsp:sp modelId="{90218A87-6027-4760-88C2-55EEB090B0F0}">
      <dsp:nvSpPr>
        <dsp:cNvPr id="0" name=""/>
        <dsp:cNvSpPr/>
      </dsp:nvSpPr>
      <dsp:spPr>
        <a:xfrm>
          <a:off x="2125800" y="1951828"/>
          <a:ext cx="74129" cy="74129"/>
        </a:xfrm>
        <a:prstGeom prst="ellipse">
          <a:avLst/>
        </a:prstGeom>
        <a:solidFill>
          <a:schemeClr val="accent5">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D78B30-EA5E-412F-A9CF-9CBC221FAB45}">
      <dsp:nvSpPr>
        <dsp:cNvPr id="0" name=""/>
        <dsp:cNvSpPr/>
      </dsp:nvSpPr>
      <dsp:spPr>
        <a:xfrm>
          <a:off x="2017685" y="1397063"/>
          <a:ext cx="2070811" cy="298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l" defTabSz="622300" rtl="1">
            <a:lnSpc>
              <a:spcPct val="90000"/>
            </a:lnSpc>
            <a:spcBef>
              <a:spcPct val="0"/>
            </a:spcBef>
            <a:spcAft>
              <a:spcPct val="35000"/>
            </a:spcAft>
          </a:pPr>
          <a:r>
            <a:rPr lang="ar-SA" sz="1400" kern="1200"/>
            <a:t>الميجابايت (1024</a:t>
          </a:r>
          <a:r>
            <a:rPr lang="ar-SA" sz="1400" kern="1200">
              <a:latin typeface="Times New Roman" panose="02020603050405020304" pitchFamily="18" charset="0"/>
              <a:cs typeface="Times New Roman" panose="02020603050405020304" pitchFamily="18" charset="0"/>
            </a:rPr>
            <a:t>×</a:t>
          </a:r>
          <a:r>
            <a:rPr lang="ar-SA" sz="1400" kern="1200"/>
            <a:t>1024 بايت)</a:t>
          </a:r>
          <a:endParaRPr lang="en-US" sz="1400" kern="1200"/>
        </a:p>
      </dsp:txBody>
      <dsp:txXfrm>
        <a:off x="2017685" y="1397063"/>
        <a:ext cx="2070811" cy="298628"/>
      </dsp:txXfrm>
    </dsp:sp>
    <dsp:sp modelId="{01C5CCA5-250E-4113-BC72-C91CF19A6361}">
      <dsp:nvSpPr>
        <dsp:cNvPr id="0" name=""/>
        <dsp:cNvSpPr/>
      </dsp:nvSpPr>
      <dsp:spPr>
        <a:xfrm>
          <a:off x="2361953" y="1774151"/>
          <a:ext cx="2514071" cy="390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r" defTabSz="622300" rtl="1">
            <a:lnSpc>
              <a:spcPct val="90000"/>
            </a:lnSpc>
            <a:spcBef>
              <a:spcPct val="0"/>
            </a:spcBef>
            <a:spcAft>
              <a:spcPct val="35000"/>
            </a:spcAft>
          </a:pPr>
          <a:r>
            <a:rPr lang="ar-SA" sz="1400" kern="1200"/>
            <a:t>الجيجابايت (1024</a:t>
          </a:r>
          <a:r>
            <a:rPr lang="en-US" sz="1400" kern="1200">
              <a:latin typeface="Times New Roman" panose="02020603050405020304" pitchFamily="18" charset="0"/>
              <a:cs typeface="Times New Roman" panose="02020603050405020304" pitchFamily="18" charset="0"/>
            </a:rPr>
            <a:t>×</a:t>
          </a:r>
          <a:r>
            <a:rPr lang="ar-SA" sz="1400" kern="1200"/>
            <a:t>1024</a:t>
          </a:r>
          <a:r>
            <a:rPr lang="en-US" sz="1400" kern="1200">
              <a:latin typeface="Times New Roman" panose="02020603050405020304" pitchFamily="18" charset="0"/>
              <a:cs typeface="Times New Roman" panose="02020603050405020304" pitchFamily="18" charset="0"/>
            </a:rPr>
            <a:t>×</a:t>
          </a:r>
          <a:r>
            <a:rPr lang="ar-SA" sz="1400" kern="1200"/>
            <a:t>1024 بايت)</a:t>
          </a:r>
          <a:endParaRPr lang="en-US" sz="1400" kern="1200"/>
        </a:p>
      </dsp:txBody>
      <dsp:txXfrm>
        <a:off x="2361953" y="1774151"/>
        <a:ext cx="2514071" cy="390515"/>
      </dsp:txXfrm>
    </dsp:sp>
    <dsp:sp modelId="{EDF9D837-225C-40BD-903D-CB297D6209BB}">
      <dsp:nvSpPr>
        <dsp:cNvPr id="0" name=""/>
        <dsp:cNvSpPr/>
      </dsp:nvSpPr>
      <dsp:spPr>
        <a:xfrm>
          <a:off x="2041842" y="2367095"/>
          <a:ext cx="3106420" cy="256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t" anchorCtr="0">
          <a:noAutofit/>
        </a:bodyPr>
        <a:lstStyle/>
        <a:p>
          <a:pPr lvl="0" algn="ctr" defTabSz="622300" rtl="1">
            <a:lnSpc>
              <a:spcPct val="90000"/>
            </a:lnSpc>
            <a:spcBef>
              <a:spcPct val="0"/>
            </a:spcBef>
            <a:spcAft>
              <a:spcPct val="35000"/>
            </a:spcAft>
          </a:pPr>
          <a:r>
            <a:rPr lang="ar-SA" sz="1400" kern="1200"/>
            <a:t>التيرابايت (1024</a:t>
          </a:r>
          <a:r>
            <a:rPr lang="en-US" sz="1400" kern="1200">
              <a:latin typeface="Times New Roman" panose="02020603050405020304" pitchFamily="18" charset="0"/>
              <a:cs typeface="Times New Roman" panose="02020603050405020304" pitchFamily="18" charset="0"/>
            </a:rPr>
            <a:t>×</a:t>
          </a:r>
          <a:r>
            <a:rPr lang="ar-SA" sz="1400" kern="1200"/>
            <a:t>1024</a:t>
          </a:r>
          <a:r>
            <a:rPr lang="en-US" sz="1400" kern="1200">
              <a:latin typeface="Times New Roman" panose="02020603050405020304" pitchFamily="18" charset="0"/>
              <a:cs typeface="Times New Roman" panose="02020603050405020304" pitchFamily="18" charset="0"/>
            </a:rPr>
            <a:t>×</a:t>
          </a:r>
          <a:r>
            <a:rPr lang="ar-SA" sz="1400" kern="1200"/>
            <a:t>1024</a:t>
          </a:r>
          <a:r>
            <a:rPr lang="en-US" sz="1400" kern="1200">
              <a:latin typeface="Times New Roman" panose="02020603050405020304" pitchFamily="18" charset="0"/>
              <a:cs typeface="Times New Roman" panose="02020603050405020304" pitchFamily="18" charset="0"/>
            </a:rPr>
            <a:t>×</a:t>
          </a:r>
          <a:r>
            <a:rPr lang="ar-SA" sz="1400" kern="1200"/>
            <a:t>1024 بايت)</a:t>
          </a:r>
          <a:endParaRPr lang="en-US" sz="1400" kern="1200"/>
        </a:p>
      </dsp:txBody>
      <dsp:txXfrm>
        <a:off x="2041842" y="2367095"/>
        <a:ext cx="3106420" cy="25670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5AFE95-4E2A-4CA8-8008-CE0532F72EA4}" type="datetimeFigureOut">
              <a:rPr lang="en-US" smtClean="0"/>
              <a:t>1/13/2019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0CF2F8-2EFD-4E5B-972C-8AA47B772F07}" type="slidenum">
              <a:rPr lang="en-US" smtClean="0"/>
              <a:t>‹#›</a:t>
            </a:fld>
            <a:endParaRPr lang="en-US"/>
          </a:p>
        </p:txBody>
      </p:sp>
    </p:spTree>
    <p:extLst>
      <p:ext uri="{BB962C8B-B14F-4D97-AF65-F5344CB8AC3E}">
        <p14:creationId xmlns:p14="http://schemas.microsoft.com/office/powerpoint/2010/main" val="283884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BDC3FA0-2910-44D9-BE92-C5934F9B6DFD}" type="datetime1">
              <a:rPr lang="en-US" smtClean="0">
                <a:solidFill>
                  <a:prstClr val="black"/>
                </a:solidFill>
              </a:rPr>
              <a:t>1/13/2019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D0BF317A-6C90-4234-A62C-4160C27F39FB}" type="slidenum">
              <a:rPr lang="en-US" smtClean="0">
                <a:solidFill>
                  <a:prstClr val="black"/>
                </a:solidFill>
              </a:rPr>
              <a:pPr/>
              <a:t>‹#›</a:t>
            </a:fld>
            <a:endParaRPr lang="en-US">
              <a:solidFill>
                <a:prstClr val="black"/>
              </a:solidFill>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0888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84F15A-6A7A-41DD-A03C-C9B3EE5A3B6F}" type="datetime1">
              <a:rPr lang="en-US" smtClean="0">
                <a:solidFill>
                  <a:prstClr val="black"/>
                </a:solidFill>
              </a:rPr>
              <a:t>1/13/2019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D0BF317A-6C90-4234-A62C-4160C27F39F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77058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3A970F-C433-42E0-A799-D0C373B78696}" type="datetime1">
              <a:rPr lang="en-US" smtClean="0">
                <a:solidFill>
                  <a:prstClr val="black"/>
                </a:solidFill>
              </a:rPr>
              <a:t>1/13/2019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D0BF317A-6C90-4234-A62C-4160C27F39F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48809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CCEC3A-898D-4301-A3EE-CDEE7243284B}" type="datetime1">
              <a:rPr lang="en-US" smtClean="0">
                <a:solidFill>
                  <a:prstClr val="black"/>
                </a:solidFill>
              </a:rPr>
              <a:t>1/13/2019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D0BF317A-6C90-4234-A62C-4160C27F39F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95911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F3A748-7A47-4155-8FD4-AB3644499BA7}" type="datetime1">
              <a:rPr lang="en-US" smtClean="0">
                <a:solidFill>
                  <a:prstClr val="black"/>
                </a:solidFill>
              </a:rPr>
              <a:t>1/13/2019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D0BF317A-6C90-4234-A62C-4160C27F39FB}" type="slidenum">
              <a:rPr lang="en-US" smtClean="0">
                <a:solidFill>
                  <a:prstClr val="black"/>
                </a:solidFill>
              </a:rPr>
              <a:pPr/>
              <a:t>‹#›</a:t>
            </a:fld>
            <a:endParaRPr lang="en-US">
              <a:solidFill>
                <a:prstClr val="black"/>
              </a:solidFill>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930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C723766-A4D6-4C7B-9C79-945A152239EF}" type="datetime1">
              <a:rPr lang="en-US" smtClean="0">
                <a:solidFill>
                  <a:prstClr val="black"/>
                </a:solidFill>
              </a:rPr>
              <a:t>1/13/2019</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D0BF317A-6C90-4234-A62C-4160C27F39F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1370327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CE00834-1060-432E-9681-96A217E88040}" type="datetime1">
              <a:rPr lang="en-US" smtClean="0">
                <a:solidFill>
                  <a:prstClr val="black"/>
                </a:solidFill>
              </a:rPr>
              <a:t>1/13/2019</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D0BF317A-6C90-4234-A62C-4160C27F39F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3234373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2CC83EC-A82C-40EB-8B7C-59C8C2F2C6E0}" type="datetime1">
              <a:rPr lang="en-US" smtClean="0">
                <a:solidFill>
                  <a:prstClr val="black"/>
                </a:solidFill>
              </a:rPr>
              <a:t>1/13/2019</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D0BF317A-6C90-4234-A62C-4160C27F39F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92305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A29716D-12C2-481B-90A9-800E93F69CA7}" type="datetime1">
              <a:rPr lang="en-US" smtClean="0">
                <a:solidFill>
                  <a:prstClr val="black"/>
                </a:solidFill>
              </a:rPr>
              <a:t>1/13/2019</a:t>
            </a:fld>
            <a:endParaRPr lang="en-US">
              <a:solidFill>
                <a:prstClr val="black"/>
              </a:solidFill>
            </a:endParaRP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D0BF317A-6C90-4234-A62C-4160C27F39F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56604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CB76B646-B866-42E8-B20F-3B9833E1ABC4}" type="datetime1">
              <a:rPr lang="en-US" smtClean="0">
                <a:solidFill>
                  <a:prstClr val="black"/>
                </a:solidFill>
              </a:rPr>
              <a:t>1/13/2019</a:t>
            </a:fld>
            <a:endParaRPr lang="en-US">
              <a:solidFill>
                <a:prstClr val="black"/>
              </a:solidFill>
            </a:endParaRPr>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solidFill>
                <a:prstClr val="black"/>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0BF317A-6C90-4234-A62C-4160C27F39F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9281388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82FE5C0-5BB2-407C-8DA2-0E26D54AEF7D}" type="datetime1">
              <a:rPr lang="en-US" smtClean="0">
                <a:solidFill>
                  <a:prstClr val="black"/>
                </a:solidFill>
              </a:rPr>
              <a:t>1/13/2019</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D0BF317A-6C90-4234-A62C-4160C27F39F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97538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A1A3DC74-FF08-4D30-96FF-7166457EE3B3}" type="datetime1">
              <a:rPr lang="en-US" smtClean="0">
                <a:solidFill>
                  <a:prstClr val="black"/>
                </a:solidFill>
              </a:rPr>
              <a:t>1/13/2019</a:t>
            </a:fld>
            <a:endParaRPr lang="en-US">
              <a:solidFill>
                <a:prstClr val="black"/>
              </a:solidFill>
            </a:endParaRP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solidFill>
                <a:prstClr val="black"/>
              </a:solidFill>
            </a:endParaRP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D0BF317A-6C90-4234-A62C-4160C27F39FB}" type="slidenum">
              <a:rPr lang="en-US" smtClean="0">
                <a:solidFill>
                  <a:prstClr val="black"/>
                </a:solidFill>
              </a:rPr>
              <a:pPr/>
              <a:t>‹#›</a:t>
            </a:fld>
            <a:endParaRPr lang="en-US">
              <a:solidFill>
                <a:prstClr val="black"/>
              </a:solidFill>
            </a:endParaRP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0385370"/>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66F87-F2F6-4A12-AD62-09931314FBE0}"/>
              </a:ext>
            </a:extLst>
          </p:cNvPr>
          <p:cNvSpPr>
            <a:spLocks noGrp="1"/>
          </p:cNvSpPr>
          <p:nvPr>
            <p:ph type="ctrTitle"/>
          </p:nvPr>
        </p:nvSpPr>
        <p:spPr>
          <a:xfrm>
            <a:off x="0" y="5257800"/>
            <a:ext cx="9144000" cy="1027867"/>
          </a:xfrm>
        </p:spPr>
        <p:txBody>
          <a:bodyPr>
            <a:noAutofit/>
          </a:bodyPr>
          <a:lstStyle/>
          <a:p>
            <a:pPr algn="ctr" rtl="1"/>
            <a:r>
              <a:rPr lang="en-US" sz="800" dirty="0" smtClean="0"/>
              <a:t/>
            </a:r>
            <a:br>
              <a:rPr lang="en-US" sz="800" dirty="0" smtClean="0"/>
            </a:br>
            <a:r>
              <a:rPr lang="ar-JO" sz="5400" b="1" dirty="0" smtClean="0"/>
              <a:t>مفاهيم تكنولوجيا المعلومات والاتصالات</a:t>
            </a:r>
            <a:endParaRPr lang="en-US" sz="5400" dirty="0"/>
          </a:p>
        </p:txBody>
      </p:sp>
      <p:sp>
        <p:nvSpPr>
          <p:cNvPr id="5" name="Subtitle 4"/>
          <p:cNvSpPr>
            <a:spLocks noGrp="1"/>
          </p:cNvSpPr>
          <p:nvPr>
            <p:ph type="subTitle" idx="1"/>
          </p:nvPr>
        </p:nvSpPr>
        <p:spPr>
          <a:xfrm>
            <a:off x="1271774" y="4434397"/>
            <a:ext cx="6600451" cy="736343"/>
          </a:xfrm>
        </p:spPr>
        <p:txBody>
          <a:bodyPr>
            <a:normAutofit/>
          </a:bodyPr>
          <a:lstStyle/>
          <a:p>
            <a:pPr algn="ctr"/>
            <a:r>
              <a:rPr lang="ar-JO" sz="4400" b="1" dirty="0"/>
              <a:t>الوحدة ال</a:t>
            </a:r>
            <a:r>
              <a:rPr lang="ar-SA" sz="4400" b="1" dirty="0"/>
              <a:t>ثانية</a:t>
            </a:r>
            <a:endParaRPr lang="en-US" sz="4400" dirty="0"/>
          </a:p>
        </p:txBody>
      </p:sp>
      <p:sp>
        <p:nvSpPr>
          <p:cNvPr id="4" name="Slide Number Placeholder 3"/>
          <p:cNvSpPr>
            <a:spLocks noGrp="1"/>
          </p:cNvSpPr>
          <p:nvPr>
            <p:ph type="sldNum" sz="quarter" idx="12"/>
          </p:nvPr>
        </p:nvSpPr>
        <p:spPr/>
        <p:txBody>
          <a:bodyPr/>
          <a:lstStyle/>
          <a:p>
            <a:fld id="{D0BF317A-6C90-4234-A62C-4160C27F39FB}" type="slidenum">
              <a:rPr lang="en-US" sz="1600" smtClean="0">
                <a:solidFill>
                  <a:schemeClr val="bg1"/>
                </a:solidFill>
              </a:rPr>
              <a:pPr/>
              <a:t>1</a:t>
            </a:fld>
            <a:endParaRPr lang="en-US" sz="1200" dirty="0">
              <a:solidFill>
                <a:schemeClr val="bg1"/>
              </a:solidFill>
            </a:endParaRPr>
          </a:p>
        </p:txBody>
      </p:sp>
      <p:pic>
        <p:nvPicPr>
          <p:cNvPr id="6" name="Picture 5" descr="ØµÙØ±Ø© Ø°Ø§Øª ØµÙØ©"/>
          <p:cNvPicPr/>
          <p:nvPr/>
        </p:nvPicPr>
        <p:blipFill>
          <a:blip r:embed="rId2">
            <a:extLst>
              <a:ext uri="{28A0092B-C50C-407E-A947-70E740481C1C}">
                <a14:useLocalDpi xmlns:a14="http://schemas.microsoft.com/office/drawing/2010/main" val="0"/>
              </a:ext>
            </a:extLst>
          </a:blip>
          <a:srcRect/>
          <a:stretch>
            <a:fillRect/>
          </a:stretch>
        </p:blipFill>
        <p:spPr bwMode="auto">
          <a:xfrm>
            <a:off x="990600" y="304800"/>
            <a:ext cx="7239000" cy="3905250"/>
          </a:xfrm>
          <a:prstGeom prst="rect">
            <a:avLst/>
          </a:prstGeom>
          <a:noFill/>
          <a:ln>
            <a:noFill/>
          </a:ln>
        </p:spPr>
      </p:pic>
    </p:spTree>
    <p:extLst>
      <p:ext uri="{BB962C8B-B14F-4D97-AF65-F5344CB8AC3E}">
        <p14:creationId xmlns:p14="http://schemas.microsoft.com/office/powerpoint/2010/main" val="9289527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4.2 المكونات الأساسية للحاسوب</a:t>
            </a:r>
            <a:r>
              <a:rPr lang="ar-SA" sz="2400" b="1" dirty="0"/>
              <a:t> يتبع</a:t>
            </a:r>
            <a:endParaRPr lang="en-US" dirty="0"/>
          </a:p>
        </p:txBody>
      </p:sp>
      <p:sp>
        <p:nvSpPr>
          <p:cNvPr id="3" name="Content Placeholder 2"/>
          <p:cNvSpPr>
            <a:spLocks noGrp="1"/>
          </p:cNvSpPr>
          <p:nvPr>
            <p:ph idx="1"/>
          </p:nvPr>
        </p:nvSpPr>
        <p:spPr>
          <a:xfrm>
            <a:off x="822959" y="1981200"/>
            <a:ext cx="7543801" cy="4023360"/>
          </a:xfrm>
        </p:spPr>
        <p:txBody>
          <a:bodyPr>
            <a:normAutofit/>
          </a:bodyPr>
          <a:lstStyle/>
          <a:p>
            <a:pPr algn="r" rtl="1"/>
            <a:r>
              <a:rPr lang="ar-SA" dirty="0" smtClean="0"/>
              <a:t>2. </a:t>
            </a:r>
            <a:r>
              <a:rPr lang="ar-SA" b="1" dirty="0"/>
              <a:t>وحدات الإخراج (</a:t>
            </a:r>
            <a:r>
              <a:rPr lang="en-US" b="1" dirty="0"/>
              <a:t>Output Units</a:t>
            </a:r>
            <a:r>
              <a:rPr lang="ar-SA" b="1" dirty="0"/>
              <a:t>)</a:t>
            </a:r>
            <a:endParaRPr lang="en-US" dirty="0"/>
          </a:p>
          <a:p>
            <a:pPr algn="r" rtl="1"/>
            <a:r>
              <a:rPr lang="ar-SA" dirty="0"/>
              <a:t>هي أجهزة تستخدم لإخراج البيانات من الحاسوب بكافة أشكالها (صور وفيديو وصوت ونصوص)، ومن هذه الوحدات:</a:t>
            </a:r>
            <a:endParaRPr lang="en-US" dirty="0"/>
          </a:p>
          <a:p>
            <a:pPr algn="r" rtl="1"/>
            <a:endParaRPr lang="en-US" dirty="0"/>
          </a:p>
        </p:txBody>
      </p:sp>
      <p:sp>
        <p:nvSpPr>
          <p:cNvPr id="4" name="Slide Number Placeholder 3"/>
          <p:cNvSpPr>
            <a:spLocks noGrp="1"/>
          </p:cNvSpPr>
          <p:nvPr>
            <p:ph type="sldNum" sz="quarter" idx="12"/>
          </p:nvPr>
        </p:nvSpPr>
        <p:spPr/>
        <p:txBody>
          <a:bodyPr/>
          <a:lstStyle/>
          <a:p>
            <a:fld id="{D0BF317A-6C90-4234-A62C-4160C27F39FB}" type="slidenum">
              <a:rPr lang="en-US" smtClean="0">
                <a:solidFill>
                  <a:prstClr val="black"/>
                </a:solidFill>
              </a:rPr>
              <a:pPr/>
              <a:t>10</a:t>
            </a:fld>
            <a:endParaRPr lang="en-US">
              <a:solidFill>
                <a:prstClr val="black"/>
              </a:solidFill>
            </a:endParaRP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2415540" y="3200400"/>
            <a:ext cx="4518660" cy="2804160"/>
          </a:xfrm>
          <a:prstGeom prst="rect">
            <a:avLst/>
          </a:prstGeom>
          <a:noFill/>
          <a:ln>
            <a:noFill/>
          </a:ln>
        </p:spPr>
      </p:pic>
    </p:spTree>
    <p:extLst>
      <p:ext uri="{BB962C8B-B14F-4D97-AF65-F5344CB8AC3E}">
        <p14:creationId xmlns:p14="http://schemas.microsoft.com/office/powerpoint/2010/main" val="7887341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4.2 المكونات الأساسية للحاسوب</a:t>
            </a:r>
            <a:r>
              <a:rPr lang="ar-SA" sz="2400" b="1" dirty="0"/>
              <a:t> يتبع</a:t>
            </a:r>
            <a:endParaRPr lang="en-US" dirty="0"/>
          </a:p>
        </p:txBody>
      </p:sp>
      <p:sp>
        <p:nvSpPr>
          <p:cNvPr id="3" name="Content Placeholder 2"/>
          <p:cNvSpPr>
            <a:spLocks noGrp="1"/>
          </p:cNvSpPr>
          <p:nvPr>
            <p:ph idx="1"/>
          </p:nvPr>
        </p:nvSpPr>
        <p:spPr>
          <a:xfrm>
            <a:off x="822959" y="1845734"/>
            <a:ext cx="7711441" cy="3335866"/>
          </a:xfrm>
        </p:spPr>
        <p:txBody>
          <a:bodyPr>
            <a:normAutofit lnSpcReduction="10000"/>
          </a:bodyPr>
          <a:lstStyle/>
          <a:p>
            <a:pPr algn="r" rtl="1"/>
            <a:r>
              <a:rPr lang="ar-SA" b="1" dirty="0" smtClean="0"/>
              <a:t>3. </a:t>
            </a:r>
            <a:r>
              <a:rPr lang="ar-SA" b="1" dirty="0"/>
              <a:t>وحدات التخزين (</a:t>
            </a:r>
            <a:r>
              <a:rPr lang="en-US" b="1" dirty="0"/>
              <a:t>Storage Units</a:t>
            </a:r>
            <a:r>
              <a:rPr lang="ar-SA" b="1" dirty="0"/>
              <a:t>)</a:t>
            </a:r>
            <a:endParaRPr lang="en-US" dirty="0"/>
          </a:p>
          <a:p>
            <a:pPr algn="r" rtl="1"/>
            <a:r>
              <a:rPr lang="ar-SA" dirty="0"/>
              <a:t>هي وسائل تستخدم لتخزين البيانات بصورة دائمة وذلك بناءً على طلب المستخدم لنقل البيانات من الذاكرة العشوائية لوحدة التخزين المعنية، ولا يتم حذفها إلا بناء على طلب المستخدم كذلك، وتمكن المستخدم من استرجاعها والعمل عليها في أي وقت وعلى أي جهاز حاسب </a:t>
            </a:r>
            <a:r>
              <a:rPr lang="ar-SA" dirty="0" smtClean="0"/>
              <a:t>اخر.</a:t>
            </a:r>
          </a:p>
          <a:p>
            <a:pPr algn="r" rtl="1"/>
            <a:r>
              <a:rPr lang="ar-SA" dirty="0" smtClean="0"/>
              <a:t>من </a:t>
            </a:r>
            <a:r>
              <a:rPr lang="ar-SA" dirty="0"/>
              <a:t>أهم وحدات التخزين المستخدمة حالياً ما يلي</a:t>
            </a:r>
            <a:r>
              <a:rPr lang="ar-SA" dirty="0" smtClean="0"/>
              <a:t>:</a:t>
            </a:r>
          </a:p>
          <a:p>
            <a:pPr algn="r" rtl="1"/>
            <a:r>
              <a:rPr lang="ar-SA" dirty="0" smtClean="0"/>
              <a:t>أ. القرص </a:t>
            </a:r>
            <a:r>
              <a:rPr lang="ar-SA" dirty="0"/>
              <a:t>الصلب </a:t>
            </a:r>
            <a:r>
              <a:rPr lang="en-US" dirty="0"/>
              <a:t>Hard Disk Drive</a:t>
            </a:r>
            <a:r>
              <a:rPr lang="ar-SA" dirty="0"/>
              <a:t>: هو قرص معدني يتكون من اسطوانات ممغنطة تدور بسرعة عالية بالإضافة الى رؤوس مخصصة للقراءة والتخزين تستطيع التحرك بحيث يمكنها الوصول الى جميع أجزاء الاسطوانات. </a:t>
            </a:r>
            <a:r>
              <a:rPr lang="ar-SA" u="sng" dirty="0"/>
              <a:t>تقاس السعة التخزينية للقرص الصلب بالجيجابايت</a:t>
            </a:r>
            <a:r>
              <a:rPr lang="ar-SA" dirty="0"/>
              <a:t>. </a:t>
            </a:r>
            <a:endParaRPr lang="ar-SA" dirty="0" smtClean="0"/>
          </a:p>
          <a:p>
            <a:pPr algn="r" rtl="1"/>
            <a:r>
              <a:rPr lang="ar-SA" dirty="0" smtClean="0"/>
              <a:t>هنالك </a:t>
            </a:r>
            <a:r>
              <a:rPr lang="ar-SA" dirty="0"/>
              <a:t>نوعان من الاقراص الصلبة: نوع داخلي (داخل صندوق الجهاز) وآخر خارجي يمكن توصيلها مع أي حاسوب آخر بسهولة عبر منفذ (</a:t>
            </a:r>
            <a:r>
              <a:rPr lang="en-US" dirty="0"/>
              <a:t>USB</a:t>
            </a:r>
            <a:r>
              <a:rPr lang="ar-SA" dirty="0"/>
              <a:t>).</a:t>
            </a:r>
            <a:endParaRPr lang="en-US" dirty="0"/>
          </a:p>
          <a:p>
            <a:pPr algn="r" rtl="1"/>
            <a:endParaRPr lang="en-US" dirty="0"/>
          </a:p>
        </p:txBody>
      </p:sp>
      <p:sp>
        <p:nvSpPr>
          <p:cNvPr id="4" name="Slide Number Placeholder 3"/>
          <p:cNvSpPr>
            <a:spLocks noGrp="1"/>
          </p:cNvSpPr>
          <p:nvPr>
            <p:ph type="sldNum" sz="quarter" idx="12"/>
          </p:nvPr>
        </p:nvSpPr>
        <p:spPr/>
        <p:txBody>
          <a:bodyPr/>
          <a:lstStyle/>
          <a:p>
            <a:fld id="{D0BF317A-6C90-4234-A62C-4160C27F39FB}" type="slidenum">
              <a:rPr lang="en-US" smtClean="0">
                <a:solidFill>
                  <a:prstClr val="black"/>
                </a:solidFill>
              </a:rPr>
              <a:pPr/>
              <a:t>11</a:t>
            </a:fld>
            <a:endParaRPr lang="en-US">
              <a:solidFill>
                <a:prstClr val="black"/>
              </a:solidFill>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52401" y="4876800"/>
            <a:ext cx="3886200" cy="1371600"/>
          </a:xfrm>
          <a:prstGeom prst="rect">
            <a:avLst/>
          </a:prstGeom>
          <a:noFill/>
          <a:ln>
            <a:noFill/>
          </a:ln>
        </p:spPr>
      </p:pic>
    </p:spTree>
    <p:extLst>
      <p:ext uri="{BB962C8B-B14F-4D97-AF65-F5344CB8AC3E}">
        <p14:creationId xmlns:p14="http://schemas.microsoft.com/office/powerpoint/2010/main" val="17915742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4.2 المكونات الأساسية للحاسوب</a:t>
            </a:r>
            <a:r>
              <a:rPr lang="ar-SA" sz="2400" b="1" dirty="0"/>
              <a:t> يتبع</a:t>
            </a:r>
            <a:endParaRPr lang="en-US" dirty="0"/>
          </a:p>
        </p:txBody>
      </p:sp>
      <p:sp>
        <p:nvSpPr>
          <p:cNvPr id="3" name="Content Placeholder 2"/>
          <p:cNvSpPr>
            <a:spLocks noGrp="1"/>
          </p:cNvSpPr>
          <p:nvPr>
            <p:ph idx="1"/>
          </p:nvPr>
        </p:nvSpPr>
        <p:spPr/>
        <p:txBody>
          <a:bodyPr/>
          <a:lstStyle/>
          <a:p>
            <a:pPr lvl="0" algn="r" rtl="1"/>
            <a:r>
              <a:rPr lang="ar-SA" dirty="0"/>
              <a:t>ب</a:t>
            </a:r>
            <a:r>
              <a:rPr lang="ar-SA" dirty="0" smtClean="0"/>
              <a:t>. القرص </a:t>
            </a:r>
            <a:r>
              <a:rPr lang="ar-SA" dirty="0"/>
              <a:t>المدمج </a:t>
            </a:r>
            <a:r>
              <a:rPr lang="en-US" dirty="0"/>
              <a:t>Optical Disc Drive</a:t>
            </a:r>
            <a:r>
              <a:rPr lang="ar-SA" dirty="0" smtClean="0"/>
              <a:t>: </a:t>
            </a:r>
            <a:r>
              <a:rPr lang="ar-SA" dirty="0"/>
              <a:t>ويسمح القرص المدمج بتخزين البيانات والبرامج لحفظها كنسخ إضافية أو نقلها من وإلى حاسوب أخر. ويوجد منها نوعان هما:</a:t>
            </a:r>
            <a:endParaRPr lang="en-US" dirty="0"/>
          </a:p>
          <a:p>
            <a:pPr marL="749808" lvl="1" indent="-457200" algn="r" rtl="1">
              <a:buFont typeface="+mj-lt"/>
              <a:buAutoNum type="arabicPeriod"/>
            </a:pPr>
            <a:r>
              <a:rPr lang="ar-SA" dirty="0"/>
              <a:t>محركات الاقراص المدمجة للقراءة (</a:t>
            </a:r>
            <a:r>
              <a:rPr lang="en-US" dirty="0"/>
              <a:t>CD-R</a:t>
            </a:r>
            <a:r>
              <a:rPr lang="ar-SA" dirty="0"/>
              <a:t>) تكتب البيانات عليها لمره واحده فقط وبعدها تصبح للقراءة ولنسخ البيانات </a:t>
            </a:r>
            <a:r>
              <a:rPr lang="ar-SA" dirty="0" smtClean="0"/>
              <a:t>منها</a:t>
            </a:r>
          </a:p>
          <a:p>
            <a:pPr marL="749808" lvl="1" indent="-457200" algn="r" rtl="1">
              <a:buFont typeface="+mj-lt"/>
              <a:buAutoNum type="arabicPeriod"/>
            </a:pPr>
            <a:r>
              <a:rPr lang="ar-SA" dirty="0"/>
              <a:t>اقراص الكتابة والقراءة (</a:t>
            </a:r>
            <a:r>
              <a:rPr lang="en-US" dirty="0"/>
              <a:t>CD-RW</a:t>
            </a:r>
            <a:r>
              <a:rPr lang="ar-SA" dirty="0"/>
              <a:t>) هي التي تستخدم لكتابة البيانات عليها ومسحها مراراً وتكراراً.</a:t>
            </a:r>
            <a:endParaRPr lang="en-US" dirty="0"/>
          </a:p>
        </p:txBody>
      </p:sp>
      <p:sp>
        <p:nvSpPr>
          <p:cNvPr id="4" name="Slide Number Placeholder 3"/>
          <p:cNvSpPr>
            <a:spLocks noGrp="1"/>
          </p:cNvSpPr>
          <p:nvPr>
            <p:ph type="sldNum" sz="quarter" idx="12"/>
          </p:nvPr>
        </p:nvSpPr>
        <p:spPr/>
        <p:txBody>
          <a:bodyPr/>
          <a:lstStyle/>
          <a:p>
            <a:fld id="{D0BF317A-6C90-4234-A62C-4160C27F39FB}" type="slidenum">
              <a:rPr lang="en-US" smtClean="0">
                <a:solidFill>
                  <a:prstClr val="black"/>
                </a:solidFill>
              </a:rPr>
              <a:pPr/>
              <a:t>12</a:t>
            </a:fld>
            <a:endParaRPr lang="en-US">
              <a:solidFill>
                <a:prstClr val="black"/>
              </a:solidFill>
            </a:endParaRPr>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2124073" y="3962400"/>
            <a:ext cx="4941571" cy="1636535"/>
          </a:xfrm>
          <a:prstGeom prst="rect">
            <a:avLst/>
          </a:prstGeom>
          <a:noFill/>
          <a:ln>
            <a:noFill/>
          </a:ln>
        </p:spPr>
      </p:pic>
    </p:spTree>
    <p:extLst>
      <p:ext uri="{BB962C8B-B14F-4D97-AF65-F5344CB8AC3E}">
        <p14:creationId xmlns:p14="http://schemas.microsoft.com/office/powerpoint/2010/main" val="7591809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4.2 المكونات الأساسية للحاسوب</a:t>
            </a:r>
            <a:r>
              <a:rPr lang="ar-SA" sz="2400" b="1" dirty="0"/>
              <a:t> يتبع</a:t>
            </a:r>
            <a:endParaRPr lang="en-US" dirty="0"/>
          </a:p>
        </p:txBody>
      </p:sp>
      <p:sp>
        <p:nvSpPr>
          <p:cNvPr id="3" name="Content Placeholder 2"/>
          <p:cNvSpPr>
            <a:spLocks noGrp="1"/>
          </p:cNvSpPr>
          <p:nvPr>
            <p:ph idx="1"/>
          </p:nvPr>
        </p:nvSpPr>
        <p:spPr/>
        <p:txBody>
          <a:bodyPr>
            <a:normAutofit/>
          </a:bodyPr>
          <a:lstStyle/>
          <a:p>
            <a:pPr marL="0" lvl="0" indent="0" algn="just" rtl="1">
              <a:buNone/>
            </a:pPr>
            <a:r>
              <a:rPr lang="ar-SA" dirty="0" smtClean="0"/>
              <a:t> ج. قرص </a:t>
            </a:r>
            <a:r>
              <a:rPr lang="ar-SA" dirty="0"/>
              <a:t>الفيديو الرقمي </a:t>
            </a:r>
            <a:r>
              <a:rPr lang="en-US" dirty="0"/>
              <a:t>DVD</a:t>
            </a:r>
            <a:r>
              <a:rPr lang="ar-SA" dirty="0" smtClean="0"/>
              <a:t>: هو </a:t>
            </a:r>
            <a:r>
              <a:rPr lang="ar-SA" dirty="0"/>
              <a:t>نوع من أنواع الأقراص البصريّة المستخدمة كوسيلة لتخزين البيانات، ويمتاز هذا النوع من الأقراص البصريّة بالقدرة على حفظ الأفلام ذات الجودة العالية من حيث الوضوح والصوت، ويمتاز بسعة أعلى من سعة القرص </a:t>
            </a:r>
            <a:r>
              <a:rPr lang="ar-SA" dirty="0" smtClean="0"/>
              <a:t>المدمج.</a:t>
            </a:r>
            <a:endParaRPr lang="en-US" dirty="0"/>
          </a:p>
          <a:p>
            <a:pPr marL="0" lvl="0" indent="0" algn="just" rtl="1">
              <a:buNone/>
            </a:pPr>
            <a:r>
              <a:rPr lang="ar-SA" dirty="0" smtClean="0"/>
              <a:t> د. ذاكرة </a:t>
            </a:r>
            <a:r>
              <a:rPr lang="ar-SA" dirty="0"/>
              <a:t>الفلاش‏ (</a:t>
            </a:r>
            <a:r>
              <a:rPr lang="en-US" dirty="0"/>
              <a:t>Flash Memory</a:t>
            </a:r>
            <a:r>
              <a:rPr lang="ar-SA" dirty="0"/>
              <a:t>): تستخدم كوسيلة سهلة وسريعة لتخزين </a:t>
            </a:r>
            <a:r>
              <a:rPr lang="ar-SA" dirty="0" smtClean="0"/>
              <a:t>المعلومات.</a:t>
            </a:r>
            <a:endParaRPr lang="en-US" dirty="0"/>
          </a:p>
          <a:p>
            <a:pPr marL="0" lvl="0" indent="0" algn="just" rtl="1">
              <a:buNone/>
            </a:pPr>
            <a:r>
              <a:rPr lang="ar-SA" dirty="0" smtClean="0"/>
              <a:t> هـ. أقراص </a:t>
            </a:r>
            <a:r>
              <a:rPr lang="ar-SA" dirty="0"/>
              <a:t>الحالة الصلبة </a:t>
            </a:r>
            <a:r>
              <a:rPr lang="en-US" dirty="0"/>
              <a:t>Solid State Drive) SSD</a:t>
            </a:r>
            <a:r>
              <a:rPr lang="ar-SA" dirty="0"/>
              <a:t>): </a:t>
            </a:r>
            <a:r>
              <a:rPr lang="ar-SA" dirty="0" smtClean="0"/>
              <a:t>أو أقراص </a:t>
            </a:r>
            <a:r>
              <a:rPr lang="ar-SA" dirty="0"/>
              <a:t>الحالة الساكنة، وهي الجيل الجديد من الأقراص الصلبة </a:t>
            </a:r>
            <a:r>
              <a:rPr lang="en-US" dirty="0"/>
              <a:t>HDD </a:t>
            </a:r>
            <a:r>
              <a:rPr lang="ar-SA" dirty="0"/>
              <a:t>والتي </a:t>
            </a:r>
            <a:r>
              <a:rPr lang="ar-SA" dirty="0" smtClean="0"/>
              <a:t>تتميز بسرعة </a:t>
            </a:r>
            <a:r>
              <a:rPr lang="ar-SA" dirty="0"/>
              <a:t>عالية جداً وهدوء </a:t>
            </a:r>
            <a:r>
              <a:rPr lang="ar-SA" dirty="0" smtClean="0"/>
              <a:t>تام</a:t>
            </a:r>
            <a:r>
              <a:rPr lang="ar-SA" dirty="0"/>
              <a:t>.</a:t>
            </a:r>
            <a:endParaRPr lang="en-US" dirty="0"/>
          </a:p>
          <a:p>
            <a:pPr algn="just" rtl="1"/>
            <a:r>
              <a:rPr lang="ar-SA" dirty="0"/>
              <a:t>وهنالك العديد من وحدات التخزين الأخرى </a:t>
            </a:r>
            <a:r>
              <a:rPr lang="ar-SA" dirty="0" smtClean="0"/>
              <a:t>مثل </a:t>
            </a:r>
            <a:r>
              <a:rPr lang="ar-SA" dirty="0"/>
              <a:t>بطاقة الذاكرة </a:t>
            </a:r>
            <a:r>
              <a:rPr lang="en-US" dirty="0"/>
              <a:t>Memory Card</a:t>
            </a:r>
            <a:r>
              <a:rPr lang="ar-SA" dirty="0"/>
              <a:t> </a:t>
            </a:r>
            <a:r>
              <a:rPr lang="ar-SA" dirty="0" smtClean="0"/>
              <a:t>والقرص </a:t>
            </a:r>
            <a:r>
              <a:rPr lang="ar-SA" dirty="0"/>
              <a:t>المرن </a:t>
            </a:r>
            <a:r>
              <a:rPr lang="en-US" dirty="0"/>
              <a:t>Floppy Disk</a:t>
            </a:r>
            <a:r>
              <a:rPr lang="ar-SA" dirty="0"/>
              <a:t> والقرص المضغوط </a:t>
            </a:r>
            <a:r>
              <a:rPr lang="en-US" dirty="0"/>
              <a:t>Zip Disk</a:t>
            </a:r>
            <a:r>
              <a:rPr lang="ar-SA" dirty="0"/>
              <a:t>.</a:t>
            </a:r>
            <a:endParaRPr lang="en-US" dirty="0"/>
          </a:p>
          <a:p>
            <a:pPr algn="r" rtl="1"/>
            <a:endParaRPr lang="en-US" dirty="0"/>
          </a:p>
        </p:txBody>
      </p:sp>
      <p:sp>
        <p:nvSpPr>
          <p:cNvPr id="4" name="Slide Number Placeholder 3"/>
          <p:cNvSpPr>
            <a:spLocks noGrp="1"/>
          </p:cNvSpPr>
          <p:nvPr>
            <p:ph type="sldNum" sz="quarter" idx="12"/>
          </p:nvPr>
        </p:nvSpPr>
        <p:spPr/>
        <p:txBody>
          <a:bodyPr/>
          <a:lstStyle/>
          <a:p>
            <a:fld id="{D0BF317A-6C90-4234-A62C-4160C27F39FB}" type="slidenum">
              <a:rPr lang="en-US" smtClean="0">
                <a:solidFill>
                  <a:prstClr val="black"/>
                </a:solidFill>
              </a:rPr>
              <a:pPr/>
              <a:t>13</a:t>
            </a:fld>
            <a:endParaRPr lang="en-US">
              <a:solidFill>
                <a:prstClr val="black"/>
              </a:solidFill>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623059" y="4648200"/>
            <a:ext cx="5943600" cy="1609725"/>
          </a:xfrm>
          <a:prstGeom prst="rect">
            <a:avLst/>
          </a:prstGeom>
          <a:noFill/>
          <a:ln>
            <a:noFill/>
          </a:ln>
        </p:spPr>
      </p:pic>
    </p:spTree>
    <p:extLst>
      <p:ext uri="{BB962C8B-B14F-4D97-AF65-F5344CB8AC3E}">
        <p14:creationId xmlns:p14="http://schemas.microsoft.com/office/powerpoint/2010/main" val="42032289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4.2 المكونات الأساسية للحاسوب</a:t>
            </a:r>
            <a:r>
              <a:rPr lang="ar-SA" sz="2400" b="1" dirty="0"/>
              <a:t> يتبع</a:t>
            </a:r>
            <a:endParaRPr lang="en-US" dirty="0"/>
          </a:p>
        </p:txBody>
      </p:sp>
      <p:sp>
        <p:nvSpPr>
          <p:cNvPr id="3" name="Content Placeholder 2"/>
          <p:cNvSpPr>
            <a:spLocks noGrp="1"/>
          </p:cNvSpPr>
          <p:nvPr>
            <p:ph idx="1"/>
          </p:nvPr>
        </p:nvSpPr>
        <p:spPr>
          <a:xfrm>
            <a:off x="822960" y="1845734"/>
            <a:ext cx="7543800" cy="4174066"/>
          </a:xfrm>
        </p:spPr>
        <p:txBody>
          <a:bodyPr>
            <a:normAutofit/>
          </a:bodyPr>
          <a:lstStyle/>
          <a:p>
            <a:pPr algn="r" rtl="1"/>
            <a:r>
              <a:rPr lang="ar-SA" b="1" dirty="0" smtClean="0"/>
              <a:t>4. </a:t>
            </a:r>
            <a:r>
              <a:rPr lang="ar-SA" b="1" dirty="0"/>
              <a:t>وحدة المعالجة المركزية (</a:t>
            </a:r>
            <a:r>
              <a:rPr lang="en-US" b="1" dirty="0"/>
              <a:t>Central Processing Unit - CPU</a:t>
            </a:r>
            <a:r>
              <a:rPr lang="ar-SA" b="1" dirty="0" smtClean="0"/>
              <a:t>)</a:t>
            </a:r>
            <a:r>
              <a:rPr lang="ar-SA" dirty="0" smtClean="0"/>
              <a:t>: هي </a:t>
            </a:r>
            <a:r>
              <a:rPr lang="ar-SA" dirty="0"/>
              <a:t>الوحدة المسؤولة عن كافة العمليات الحسابية والمنطقية وادارة عمليات البيانات والوحدات الملحقة في الجهاز، </a:t>
            </a:r>
            <a:endParaRPr lang="ar-SA" dirty="0" smtClean="0"/>
          </a:p>
          <a:p>
            <a:pPr algn="r" rtl="1">
              <a:buFont typeface="Wingdings" panose="05000000000000000000" pitchFamily="2" charset="2"/>
              <a:buChar char="Ø"/>
            </a:pPr>
            <a:r>
              <a:rPr lang="ar-SA" dirty="0" smtClean="0"/>
              <a:t>تعتبر </a:t>
            </a:r>
            <a:r>
              <a:rPr lang="ar-SA" dirty="0"/>
              <a:t>شركة انتل أهم شركة مصنعة للمعالجات </a:t>
            </a:r>
            <a:endParaRPr lang="ar-SA" dirty="0" smtClean="0"/>
          </a:p>
          <a:p>
            <a:pPr algn="r" rtl="1">
              <a:buFont typeface="Wingdings" panose="05000000000000000000" pitchFamily="2" charset="2"/>
              <a:buChar char="Ø"/>
            </a:pPr>
            <a:r>
              <a:rPr lang="ar-SA" dirty="0" smtClean="0"/>
              <a:t>تقاس </a:t>
            </a:r>
            <a:r>
              <a:rPr lang="ar-SA" dirty="0"/>
              <a:t>سرعة وحدة المعالجة المركزية بـ جيجاهيرتز.  </a:t>
            </a:r>
            <a:endParaRPr lang="ar-SA" dirty="0" smtClean="0"/>
          </a:p>
          <a:p>
            <a:pPr algn="r" rtl="1">
              <a:buFont typeface="Wingdings" panose="05000000000000000000" pitchFamily="2" charset="2"/>
              <a:buChar char="Ø"/>
            </a:pPr>
            <a:r>
              <a:rPr lang="ar-SA" dirty="0" smtClean="0"/>
              <a:t>تقسم </a:t>
            </a:r>
            <a:r>
              <a:rPr lang="ar-SA" dirty="0"/>
              <a:t>هذه الوحدة الى قسمين رئيسيين هما</a:t>
            </a:r>
            <a:r>
              <a:rPr lang="en-US" dirty="0"/>
              <a:t>:</a:t>
            </a:r>
          </a:p>
          <a:p>
            <a:pPr lvl="1" algn="just" rtl="1">
              <a:buFont typeface="Wingdings" panose="05000000000000000000" pitchFamily="2" charset="2"/>
              <a:buChar char="q"/>
            </a:pPr>
            <a:r>
              <a:rPr lang="ar-SA" sz="2000" dirty="0"/>
              <a:t>وحدة التحكم (</a:t>
            </a:r>
            <a:r>
              <a:rPr lang="en-US" sz="2000" dirty="0"/>
              <a:t>Control Unit- CU</a:t>
            </a:r>
            <a:r>
              <a:rPr lang="ar-SA" sz="2000" dirty="0" smtClean="0"/>
              <a:t>): هي </a:t>
            </a:r>
            <a:r>
              <a:rPr lang="ar-SA" sz="2000" dirty="0"/>
              <a:t>وحدة خاصة بالتحكم في عمليات المعالجة من ناحية التوقيت المناسب والترتيب المناسب فهي تقوم باستلام الأوامر وتنفيذها، كما تقوم بإرسال الأوامر التي تحتاج معالجة الى وحدة </a:t>
            </a:r>
            <a:r>
              <a:rPr lang="ar-SA" sz="2000" dirty="0" smtClean="0"/>
              <a:t>الحساب والمنطق.</a:t>
            </a:r>
            <a:endParaRPr lang="en-US" sz="2000" dirty="0"/>
          </a:p>
          <a:p>
            <a:pPr lvl="1" algn="just" rtl="1">
              <a:buFont typeface="Wingdings" panose="05000000000000000000" pitchFamily="2" charset="2"/>
              <a:buChar char="q"/>
            </a:pPr>
            <a:r>
              <a:rPr lang="ar-SA" sz="2000" dirty="0"/>
              <a:t>وحدة الحساب والمنطق </a:t>
            </a:r>
            <a:r>
              <a:rPr lang="en-US" sz="2000" dirty="0"/>
              <a:t>(Arithmetic Logic Unit- ALU)</a:t>
            </a:r>
            <a:r>
              <a:rPr lang="ar-SA" sz="2000" dirty="0"/>
              <a:t>: </a:t>
            </a:r>
            <a:r>
              <a:rPr lang="ar-SA" sz="2000" dirty="0" smtClean="0"/>
              <a:t> مسؤولة </a:t>
            </a:r>
            <a:r>
              <a:rPr lang="ar-SA" sz="2000" dirty="0"/>
              <a:t>عن اجراء </a:t>
            </a:r>
            <a:r>
              <a:rPr lang="ar-SA" sz="2000" dirty="0" smtClean="0"/>
              <a:t>عمليات </a:t>
            </a:r>
            <a:r>
              <a:rPr lang="ar-SA" sz="2000" dirty="0"/>
              <a:t>الجمع والطرح والقسمة والضرب </a:t>
            </a:r>
            <a:r>
              <a:rPr lang="ar-SA" sz="2000" dirty="0" smtClean="0"/>
              <a:t>وتقوم </a:t>
            </a:r>
            <a:r>
              <a:rPr lang="ar-SA" sz="2000" dirty="0"/>
              <a:t>بمقارنة الكميات لمعرفة نتيجة المقارنة المنطقية (أكبر من، أصغر، ويساوي، ولا يساوي)</a:t>
            </a:r>
            <a:endParaRPr lang="en-US" sz="2000" dirty="0"/>
          </a:p>
          <a:p>
            <a:pPr algn="r" rtl="1"/>
            <a:endParaRPr lang="en-US" dirty="0"/>
          </a:p>
        </p:txBody>
      </p:sp>
      <p:sp>
        <p:nvSpPr>
          <p:cNvPr id="4" name="Slide Number Placeholder 3"/>
          <p:cNvSpPr>
            <a:spLocks noGrp="1"/>
          </p:cNvSpPr>
          <p:nvPr>
            <p:ph type="sldNum" sz="quarter" idx="12"/>
          </p:nvPr>
        </p:nvSpPr>
        <p:spPr/>
        <p:txBody>
          <a:bodyPr/>
          <a:lstStyle/>
          <a:p>
            <a:fld id="{D0BF317A-6C90-4234-A62C-4160C27F39FB}" type="slidenum">
              <a:rPr lang="en-US" smtClean="0">
                <a:solidFill>
                  <a:prstClr val="black"/>
                </a:solidFill>
              </a:rPr>
              <a:pPr/>
              <a:t>14</a:t>
            </a:fld>
            <a:endParaRPr lang="en-US">
              <a:solidFill>
                <a:prstClr val="black"/>
              </a:solidFill>
            </a:endParaRPr>
          </a:p>
        </p:txBody>
      </p:sp>
      <p:pic>
        <p:nvPicPr>
          <p:cNvPr id="5" name="Picture 4" descr="Related image"/>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409614"/>
            <a:ext cx="1981200" cy="1447800"/>
          </a:xfrm>
          <a:prstGeom prst="rect">
            <a:avLst/>
          </a:prstGeom>
          <a:noFill/>
          <a:ln>
            <a:noFill/>
          </a:ln>
        </p:spPr>
      </p:pic>
    </p:spTree>
    <p:extLst>
      <p:ext uri="{BB962C8B-B14F-4D97-AF65-F5344CB8AC3E}">
        <p14:creationId xmlns:p14="http://schemas.microsoft.com/office/powerpoint/2010/main" val="25475197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4.2 المكونات الأساسية للحاسوب</a:t>
            </a:r>
            <a:r>
              <a:rPr lang="ar-SA" sz="2400" b="1" dirty="0"/>
              <a:t> يتبع</a:t>
            </a:r>
            <a:endParaRPr lang="en-US" dirty="0"/>
          </a:p>
        </p:txBody>
      </p:sp>
      <p:sp>
        <p:nvSpPr>
          <p:cNvPr id="3" name="Content Placeholder 2"/>
          <p:cNvSpPr>
            <a:spLocks noGrp="1"/>
          </p:cNvSpPr>
          <p:nvPr>
            <p:ph idx="1"/>
          </p:nvPr>
        </p:nvSpPr>
        <p:spPr>
          <a:xfrm>
            <a:off x="822959" y="1845734"/>
            <a:ext cx="7543801" cy="4478866"/>
          </a:xfrm>
        </p:spPr>
        <p:txBody>
          <a:bodyPr>
            <a:normAutofit fontScale="47500" lnSpcReduction="20000"/>
          </a:bodyPr>
          <a:lstStyle/>
          <a:p>
            <a:pPr algn="r" rtl="1"/>
            <a:r>
              <a:rPr lang="ar-SA" sz="2600" b="1" dirty="0" smtClean="0"/>
              <a:t>5</a:t>
            </a:r>
            <a:r>
              <a:rPr lang="ar-SA" sz="3800" b="1" dirty="0" smtClean="0"/>
              <a:t>. </a:t>
            </a:r>
            <a:r>
              <a:rPr lang="ar-SA" sz="3800" b="1" dirty="0"/>
              <a:t>وحدة الذاكرة (</a:t>
            </a:r>
            <a:r>
              <a:rPr lang="en-US" sz="3800" b="1" dirty="0"/>
              <a:t>Memory Unit</a:t>
            </a:r>
            <a:r>
              <a:rPr lang="ar-SA" sz="3800" b="1" dirty="0"/>
              <a:t>)</a:t>
            </a:r>
            <a:endParaRPr lang="en-US" sz="3800" dirty="0"/>
          </a:p>
          <a:p>
            <a:pPr algn="r" rtl="1"/>
            <a:r>
              <a:rPr lang="ar-SA" sz="4200" dirty="0"/>
              <a:t>تتكون الذاكرة من مجموعة من الدوائر الإلكترونية التي تقوم بالاحتفاظ بالبيانات والأوامر التي يحتاجها المعالج عند إجراء العمليات المختلفة وإرسالها عند الطلب. وتنقسم ذاكرة الحاسوب الى قسمين رئيسين هما:</a:t>
            </a:r>
            <a:endParaRPr lang="en-US" sz="4200" dirty="0"/>
          </a:p>
          <a:p>
            <a:pPr lvl="0" algn="r" rtl="1"/>
            <a:r>
              <a:rPr lang="ar-SA" sz="4200" dirty="0" smtClean="0"/>
              <a:t>أ. ذاكرة </a:t>
            </a:r>
            <a:r>
              <a:rPr lang="ar-SA" sz="4200" dirty="0"/>
              <a:t>الوصول العشوائي (</a:t>
            </a:r>
            <a:r>
              <a:rPr lang="en-US" sz="4200" dirty="0"/>
              <a:t>Random Access Memory - RAM</a:t>
            </a:r>
            <a:r>
              <a:rPr lang="ar-SA" sz="4200" dirty="0"/>
              <a:t>)</a:t>
            </a:r>
            <a:endParaRPr lang="en-US" sz="4200" dirty="0"/>
          </a:p>
          <a:p>
            <a:pPr lvl="1" algn="r" rtl="1"/>
            <a:r>
              <a:rPr lang="ar-SA" sz="4200" dirty="0"/>
              <a:t>هي عبارة عن مساحة عمل فارغة تستخدم للاحتفاظ بالبيانات والأوامر الخاصة بعمليات تنفيذ البرمجيات، </a:t>
            </a:r>
            <a:endParaRPr lang="ar-SA" sz="4200" dirty="0" smtClean="0"/>
          </a:p>
          <a:p>
            <a:pPr lvl="1" algn="r" rtl="1"/>
            <a:r>
              <a:rPr lang="ar-SA" sz="4200" dirty="0" smtClean="0"/>
              <a:t>تقوم </a:t>
            </a:r>
            <a:r>
              <a:rPr lang="ar-SA" sz="4200" dirty="0"/>
              <a:t>ذاكرة الوصول العشوائي بعملية التخزين في ثلاثة أجزاء </a:t>
            </a:r>
            <a:r>
              <a:rPr lang="ar-SA" sz="4200" dirty="0" smtClean="0"/>
              <a:t>هي: جزء </a:t>
            </a:r>
            <a:r>
              <a:rPr lang="ar-SA" sz="4200" dirty="0"/>
              <a:t>خاص لنظام </a:t>
            </a:r>
            <a:r>
              <a:rPr lang="ar-SA" sz="4200" dirty="0" smtClean="0"/>
              <a:t>التشغيل وجزء </a:t>
            </a:r>
            <a:r>
              <a:rPr lang="ar-SA" sz="4200" dirty="0"/>
              <a:t>خاص للبرمجيات في حيز </a:t>
            </a:r>
            <a:r>
              <a:rPr lang="ar-SA" sz="4200" dirty="0" smtClean="0"/>
              <a:t>التنفيذ وجزء </a:t>
            </a:r>
            <a:r>
              <a:rPr lang="ar-SA" sz="4200" dirty="0"/>
              <a:t>خاص </a:t>
            </a:r>
            <a:r>
              <a:rPr lang="ar-SA" sz="4200" dirty="0" smtClean="0"/>
              <a:t>للبيانات.</a:t>
            </a:r>
          </a:p>
          <a:p>
            <a:pPr lvl="1" algn="r" rtl="1"/>
            <a:r>
              <a:rPr lang="ar-SA" sz="4200" dirty="0"/>
              <a:t>وتقاس السعة التخزينية لذاكرة الوصول العشوائي </a:t>
            </a:r>
            <a:r>
              <a:rPr lang="ar-SA" sz="4200" dirty="0" smtClean="0"/>
              <a:t>بالجيجابايت.</a:t>
            </a:r>
          </a:p>
          <a:p>
            <a:pPr lvl="1" algn="r" rtl="1"/>
            <a:r>
              <a:rPr lang="ar-SA" sz="4200" dirty="0" smtClean="0"/>
              <a:t>وكلما </a:t>
            </a:r>
            <a:r>
              <a:rPr lang="ar-SA" sz="4200" dirty="0"/>
              <a:t>زادت سعة الذاكرة زادت سرعة الحاسوب الى حد معين. </a:t>
            </a:r>
            <a:endParaRPr lang="ar-SA" sz="4200" dirty="0" smtClean="0"/>
          </a:p>
          <a:p>
            <a:pPr algn="r" rtl="1"/>
            <a:r>
              <a:rPr lang="ar-SA" sz="3800" dirty="0"/>
              <a:t>مميزات ذاكرة الوصول العشوائي </a:t>
            </a:r>
            <a:r>
              <a:rPr lang="en-US" sz="3800" dirty="0"/>
              <a:t>RAM</a:t>
            </a:r>
            <a:r>
              <a:rPr lang="ar-SA" sz="3800" dirty="0"/>
              <a:t>:</a:t>
            </a:r>
            <a:endParaRPr lang="en-US" sz="3800" dirty="0"/>
          </a:p>
          <a:p>
            <a:pPr marL="292608" lvl="1" indent="0" algn="r" rtl="1">
              <a:buNone/>
            </a:pPr>
            <a:r>
              <a:rPr lang="ar-SA" sz="3800" dirty="0" smtClean="0"/>
              <a:t>1.قابلة </a:t>
            </a:r>
            <a:r>
              <a:rPr lang="ar-SA" sz="3800" dirty="0"/>
              <a:t>للكتابة عليها والمسح </a:t>
            </a:r>
            <a:r>
              <a:rPr lang="ar-SA" sz="3800" dirty="0" smtClean="0"/>
              <a:t>منها.			2.تعتبر </a:t>
            </a:r>
            <a:r>
              <a:rPr lang="ar-SA" sz="3800" dirty="0"/>
              <a:t>هذه الذاكرة </a:t>
            </a:r>
            <a:r>
              <a:rPr lang="ar-SA" sz="3800" dirty="0" smtClean="0"/>
              <a:t>متطايرة.	</a:t>
            </a:r>
          </a:p>
          <a:p>
            <a:pPr marL="292608" lvl="1" indent="0" algn="r" rtl="1">
              <a:buNone/>
            </a:pPr>
            <a:r>
              <a:rPr lang="ar-SA" sz="3800" dirty="0" smtClean="0"/>
              <a:t>3.تعتبر </a:t>
            </a:r>
            <a:r>
              <a:rPr lang="ar-SA" sz="3800" dirty="0"/>
              <a:t>هذه الذاكرة </a:t>
            </a:r>
            <a:r>
              <a:rPr lang="ar-SA" sz="3800" dirty="0" smtClean="0"/>
              <a:t>مؤقته.			4.تخزن </a:t>
            </a:r>
            <a:r>
              <a:rPr lang="ar-SA" sz="3800" dirty="0"/>
              <a:t>البيانات بشكل </a:t>
            </a:r>
            <a:r>
              <a:rPr lang="ar-SA" sz="3800" dirty="0" smtClean="0"/>
              <a:t>عشوائي.</a:t>
            </a:r>
          </a:p>
          <a:p>
            <a:pPr marL="292608" lvl="1" indent="0" algn="r" rtl="1">
              <a:buNone/>
            </a:pPr>
            <a:r>
              <a:rPr lang="ar-SA" sz="3800" dirty="0" smtClean="0"/>
              <a:t>5.تعتبر هذه الذاكرة الذاكرة </a:t>
            </a:r>
            <a:r>
              <a:rPr lang="ar-SA" sz="3800" dirty="0"/>
              <a:t>الرئيسية في جهاز الحاسوب. </a:t>
            </a:r>
            <a:endParaRPr lang="en-US" sz="3800" dirty="0"/>
          </a:p>
          <a:p>
            <a:pPr lvl="0" algn="r" rtl="1"/>
            <a:endParaRPr lang="en-US" dirty="0"/>
          </a:p>
        </p:txBody>
      </p:sp>
      <p:sp>
        <p:nvSpPr>
          <p:cNvPr id="4" name="Slide Number Placeholder 3"/>
          <p:cNvSpPr>
            <a:spLocks noGrp="1"/>
          </p:cNvSpPr>
          <p:nvPr>
            <p:ph type="sldNum" sz="quarter" idx="12"/>
          </p:nvPr>
        </p:nvSpPr>
        <p:spPr/>
        <p:txBody>
          <a:bodyPr/>
          <a:lstStyle/>
          <a:p>
            <a:fld id="{D0BF317A-6C90-4234-A62C-4160C27F39FB}"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8686204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4.2 المكونات الأساسية للحاسوب</a:t>
            </a:r>
            <a:r>
              <a:rPr lang="ar-SA" sz="2400" b="1" dirty="0"/>
              <a:t> يتبع</a:t>
            </a:r>
            <a:endParaRPr lang="en-US" dirty="0"/>
          </a:p>
        </p:txBody>
      </p:sp>
      <p:sp>
        <p:nvSpPr>
          <p:cNvPr id="3" name="Content Placeholder 2"/>
          <p:cNvSpPr>
            <a:spLocks noGrp="1"/>
          </p:cNvSpPr>
          <p:nvPr>
            <p:ph idx="1"/>
          </p:nvPr>
        </p:nvSpPr>
        <p:spPr/>
        <p:txBody>
          <a:bodyPr>
            <a:normAutofit/>
          </a:bodyPr>
          <a:lstStyle/>
          <a:p>
            <a:pPr lvl="0" algn="r" rtl="1"/>
            <a:r>
              <a:rPr lang="ar-SA" dirty="0" smtClean="0"/>
              <a:t>ب. ذاكرة </a:t>
            </a:r>
            <a:r>
              <a:rPr lang="ar-SA" dirty="0"/>
              <a:t>القراءة فقط (</a:t>
            </a:r>
            <a:r>
              <a:rPr lang="en-US" dirty="0"/>
              <a:t>Read Only Memory - ROM</a:t>
            </a:r>
            <a:r>
              <a:rPr lang="ar-SA" dirty="0"/>
              <a:t>)</a:t>
            </a:r>
            <a:endParaRPr lang="en-US" sz="1600" dirty="0"/>
          </a:p>
          <a:p>
            <a:pPr algn="r" rtl="1"/>
            <a:r>
              <a:rPr lang="ar-SA" dirty="0"/>
              <a:t>هي ذاكرة يمكن القراءة منها ولا يمكن الكتابة عليها، أي تبقى البيانات دون أي تغير ولا يمكن إضافة معلومات جديدة عليها.</a:t>
            </a:r>
            <a:endParaRPr lang="en-US" sz="1600" dirty="0"/>
          </a:p>
          <a:p>
            <a:pPr algn="r" rtl="1"/>
            <a:r>
              <a:rPr lang="ar-SA" b="1" dirty="0"/>
              <a:t>آلية عمل ذاكرة القراءة فقط </a:t>
            </a:r>
            <a:r>
              <a:rPr lang="en-US" b="1" dirty="0"/>
              <a:t>ROM</a:t>
            </a:r>
            <a:r>
              <a:rPr lang="ar-SA" b="1" dirty="0"/>
              <a:t>:</a:t>
            </a:r>
            <a:endParaRPr lang="en-US" sz="1600" dirty="0"/>
          </a:p>
          <a:p>
            <a:pPr lvl="1" algn="r" rtl="1">
              <a:buFont typeface="Wingdings" panose="05000000000000000000" pitchFamily="2" charset="2"/>
              <a:buChar char="§"/>
            </a:pPr>
            <a:r>
              <a:rPr lang="ar-SA" dirty="0"/>
              <a:t>يتم فيها تخزين مجموعة من الأوامر التي تستخدم في بداية تشغيل الحاسوب.</a:t>
            </a:r>
            <a:endParaRPr lang="en-US" sz="1400" dirty="0"/>
          </a:p>
          <a:p>
            <a:pPr lvl="1" algn="r" rtl="1">
              <a:buFont typeface="Wingdings" panose="05000000000000000000" pitchFamily="2" charset="2"/>
              <a:buChar char="§"/>
            </a:pPr>
            <a:r>
              <a:rPr lang="ar-SA" dirty="0"/>
              <a:t>تعمل هذه الأوامر على تهيئة الحاسوب للعمل حيث تقوم بفحص الاجهزة المتصلة </a:t>
            </a:r>
            <a:r>
              <a:rPr lang="ar-SA" dirty="0" smtClean="0"/>
              <a:t>والتأكد </a:t>
            </a:r>
            <a:r>
              <a:rPr lang="ar-SA" dirty="0"/>
              <a:t>من وجود نظام تشغيل على القرص الصلب. </a:t>
            </a:r>
            <a:endParaRPr lang="ar-SA" dirty="0" smtClean="0"/>
          </a:p>
          <a:p>
            <a:pPr lvl="1" algn="r" rtl="1">
              <a:buFont typeface="Wingdings" panose="05000000000000000000" pitchFamily="2" charset="2"/>
              <a:buChar char="§"/>
            </a:pPr>
            <a:r>
              <a:rPr lang="ar-SA" dirty="0" smtClean="0"/>
              <a:t>الأوامر </a:t>
            </a:r>
            <a:r>
              <a:rPr lang="ar-SA" dirty="0"/>
              <a:t>التي توجد في ذاكرة</a:t>
            </a:r>
            <a:r>
              <a:rPr lang="en-US" dirty="0"/>
              <a:t> ROM </a:t>
            </a:r>
            <a:r>
              <a:rPr lang="ar-SA" dirty="0"/>
              <a:t>تضعها الشركة المصنعة لها </a:t>
            </a:r>
            <a:endParaRPr lang="ar-SA" dirty="0" smtClean="0"/>
          </a:p>
          <a:p>
            <a:pPr lvl="0" algn="r" rtl="1"/>
            <a:r>
              <a:rPr lang="ar-SA" b="1" dirty="0" smtClean="0"/>
              <a:t>مميزات </a:t>
            </a:r>
            <a:r>
              <a:rPr lang="ar-SA" b="1" dirty="0"/>
              <a:t>ذاكرة القراءة فقط </a:t>
            </a:r>
            <a:r>
              <a:rPr lang="en-US" b="1" dirty="0"/>
              <a:t>ROM</a:t>
            </a:r>
            <a:r>
              <a:rPr lang="ar-SA" b="1" dirty="0"/>
              <a:t>:</a:t>
            </a:r>
            <a:endParaRPr lang="en-US" sz="1600" dirty="0"/>
          </a:p>
          <a:p>
            <a:pPr marL="201168" lvl="1" indent="0" algn="r" rtl="1">
              <a:buNone/>
            </a:pPr>
            <a:r>
              <a:rPr lang="ar-SA" dirty="0" smtClean="0"/>
              <a:t>1.ذاكرة </a:t>
            </a:r>
            <a:r>
              <a:rPr lang="ar-SA" dirty="0"/>
              <a:t>للقراءة فقط </a:t>
            </a:r>
            <a:r>
              <a:rPr lang="ar-SA" dirty="0" smtClean="0"/>
              <a:t>		2.لا </a:t>
            </a:r>
            <a:r>
              <a:rPr lang="ar-SA" dirty="0"/>
              <a:t>تفقد هذه الذاكرة بياناتها بقطع التيار الكهربائي عن الجهاز.</a:t>
            </a:r>
            <a:endParaRPr lang="en-US" sz="1400" dirty="0"/>
          </a:p>
          <a:p>
            <a:pPr marL="201168" lvl="1" indent="0" algn="r" rtl="1">
              <a:buNone/>
            </a:pPr>
            <a:r>
              <a:rPr lang="ar-SA" dirty="0" smtClean="0"/>
              <a:t>3.تخزن </a:t>
            </a:r>
            <a:r>
              <a:rPr lang="ar-SA" dirty="0"/>
              <a:t>برامج أساسية وثابتة داخل نظام التشغيل تساعد جهاز الحاسوب على </a:t>
            </a:r>
            <a:r>
              <a:rPr lang="ar-SA" dirty="0" smtClean="0"/>
              <a:t>العمل.</a:t>
            </a:r>
            <a:endParaRPr lang="en-US" sz="1400" dirty="0"/>
          </a:p>
        </p:txBody>
      </p:sp>
      <p:sp>
        <p:nvSpPr>
          <p:cNvPr id="4" name="Slide Number Placeholder 3"/>
          <p:cNvSpPr>
            <a:spLocks noGrp="1"/>
          </p:cNvSpPr>
          <p:nvPr>
            <p:ph type="sldNum" sz="quarter" idx="12"/>
          </p:nvPr>
        </p:nvSpPr>
        <p:spPr/>
        <p:txBody>
          <a:bodyPr/>
          <a:lstStyle/>
          <a:p>
            <a:fld id="{D0BF317A-6C90-4234-A62C-4160C27F39FB}"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493319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5.2 المكونات البرمجية </a:t>
            </a:r>
            <a:r>
              <a:rPr lang="ar-SA" b="1" dirty="0" smtClean="0"/>
              <a:t>للحاسوب</a:t>
            </a:r>
            <a:endParaRPr lang="en-US" dirty="0"/>
          </a:p>
        </p:txBody>
      </p:sp>
      <p:sp>
        <p:nvSpPr>
          <p:cNvPr id="3" name="Content Placeholder 2"/>
          <p:cNvSpPr>
            <a:spLocks noGrp="1"/>
          </p:cNvSpPr>
          <p:nvPr>
            <p:ph idx="1"/>
          </p:nvPr>
        </p:nvSpPr>
        <p:spPr>
          <a:xfrm>
            <a:off x="822959" y="1752600"/>
            <a:ext cx="7543801" cy="4023360"/>
          </a:xfrm>
        </p:spPr>
        <p:txBody>
          <a:bodyPr>
            <a:normAutofit/>
          </a:bodyPr>
          <a:lstStyle/>
          <a:p>
            <a:pPr algn="just" rtl="1"/>
            <a:r>
              <a:rPr lang="ar-SA" b="1" dirty="0"/>
              <a:t>البرمجيات:</a:t>
            </a:r>
            <a:r>
              <a:rPr lang="ar-SA" dirty="0"/>
              <a:t> </a:t>
            </a:r>
            <a:r>
              <a:rPr lang="en-US" dirty="0"/>
              <a:t>(</a:t>
            </a:r>
            <a:r>
              <a:rPr lang="en-US" dirty="0" smtClean="0"/>
              <a:t>Software)</a:t>
            </a:r>
            <a:r>
              <a:rPr lang="ar-SA" dirty="0" smtClean="0"/>
              <a:t> هي </a:t>
            </a:r>
            <a:r>
              <a:rPr lang="ar-SA" dirty="0"/>
              <a:t>مجموعة من التعليمات والأوامر المكتوبة بلغة الآلة (</a:t>
            </a:r>
            <a:r>
              <a:rPr lang="en-US" dirty="0"/>
              <a:t>Machine Language</a:t>
            </a:r>
            <a:r>
              <a:rPr lang="ar-SA" dirty="0"/>
              <a:t>‏) والتي تقوم بمهام معينة وتستخدم للحصول على النتائج المطلوبة من الحاسوب. </a:t>
            </a:r>
            <a:endParaRPr lang="ar-SA" dirty="0" smtClean="0"/>
          </a:p>
          <a:p>
            <a:pPr algn="r" rtl="1"/>
            <a:r>
              <a:rPr lang="ar-SA" dirty="0" smtClean="0"/>
              <a:t>يمكن </a:t>
            </a:r>
            <a:r>
              <a:rPr lang="ar-SA" dirty="0"/>
              <a:t>تقسيم البرمجيات إلى ثلاثة أنواع هي</a:t>
            </a:r>
            <a:r>
              <a:rPr lang="ar-SA" dirty="0" smtClean="0"/>
              <a:t>:</a:t>
            </a:r>
          </a:p>
          <a:p>
            <a:pPr lvl="0" algn="just" rtl="1"/>
            <a:r>
              <a:rPr lang="ar-SA" b="1" dirty="0" smtClean="0"/>
              <a:t>1. انظمة </a:t>
            </a:r>
            <a:r>
              <a:rPr lang="ar-SA" b="1" dirty="0"/>
              <a:t>التشغيل </a:t>
            </a:r>
            <a:r>
              <a:rPr lang="en-US" b="1" dirty="0"/>
              <a:t>(Operating System- OS)</a:t>
            </a:r>
            <a:r>
              <a:rPr lang="ar-SA" b="1" dirty="0" smtClean="0"/>
              <a:t>:</a:t>
            </a:r>
            <a:r>
              <a:rPr lang="ar-SA" dirty="0"/>
              <a:t> </a:t>
            </a:r>
            <a:r>
              <a:rPr lang="ar-SA" dirty="0" smtClean="0"/>
              <a:t>هي </a:t>
            </a:r>
            <a:r>
              <a:rPr lang="ar-SA" dirty="0"/>
              <a:t>مجموعات أساسية من البرامج التي تدير الحاسوب وتتحكم بالكيان المادي للحاسوب (المعدات) وتوفر للمستخدم بيئة تفاعلية معه، ولا يمكن لأي جهاز حاسوب أن يعمل إلا عند توفر نظام </a:t>
            </a:r>
            <a:r>
              <a:rPr lang="ar-SA" dirty="0" smtClean="0"/>
              <a:t>التشغيل.</a:t>
            </a:r>
            <a:endParaRPr lang="en-US" dirty="0"/>
          </a:p>
          <a:p>
            <a:pPr algn="just" rtl="1"/>
            <a:r>
              <a:rPr lang="ar-SA" dirty="0"/>
              <a:t>توجد الكثير من أنواع أنظمة </a:t>
            </a:r>
            <a:r>
              <a:rPr lang="ar-SA" dirty="0" smtClean="0"/>
              <a:t>التشغيل مثل نظام </a:t>
            </a:r>
            <a:r>
              <a:rPr lang="ar-SA" dirty="0"/>
              <a:t>التشغيل (</a:t>
            </a:r>
            <a:r>
              <a:rPr lang="en-US" dirty="0" smtClean="0"/>
              <a:t>DOS</a:t>
            </a:r>
            <a:r>
              <a:rPr lang="ar-SA" dirty="0" smtClean="0"/>
              <a:t>) ونظام </a:t>
            </a:r>
            <a:r>
              <a:rPr lang="ar-SA" dirty="0"/>
              <a:t>التشغيل لينكس (</a:t>
            </a:r>
            <a:r>
              <a:rPr lang="en-US" dirty="0"/>
              <a:t>LINUX</a:t>
            </a:r>
            <a:r>
              <a:rPr lang="ar-SA" dirty="0" smtClean="0"/>
              <a:t>) ونظام </a:t>
            </a:r>
            <a:r>
              <a:rPr lang="ar-SA" dirty="0"/>
              <a:t>تشغيل ويندوز (</a:t>
            </a:r>
            <a:r>
              <a:rPr lang="en-US" dirty="0"/>
              <a:t>Windows</a:t>
            </a:r>
            <a:r>
              <a:rPr lang="ar-SA" dirty="0" smtClean="0"/>
              <a:t>).</a:t>
            </a:r>
            <a:endParaRPr lang="en-US" dirty="0"/>
          </a:p>
          <a:p>
            <a:pPr algn="r" rtl="1"/>
            <a:endParaRPr lang="en-US" dirty="0"/>
          </a:p>
        </p:txBody>
      </p:sp>
      <p:sp>
        <p:nvSpPr>
          <p:cNvPr id="4" name="Slide Number Placeholder 3"/>
          <p:cNvSpPr>
            <a:spLocks noGrp="1"/>
          </p:cNvSpPr>
          <p:nvPr>
            <p:ph type="sldNum" sz="quarter" idx="12"/>
          </p:nvPr>
        </p:nvSpPr>
        <p:spPr/>
        <p:txBody>
          <a:bodyPr/>
          <a:lstStyle/>
          <a:p>
            <a:fld id="{D0BF317A-6C90-4234-A62C-4160C27F39FB}" type="slidenum">
              <a:rPr lang="en-US" smtClean="0">
                <a:solidFill>
                  <a:prstClr val="black"/>
                </a:solidFill>
              </a:rPr>
              <a:pPr/>
              <a:t>17</a:t>
            </a:fld>
            <a:endParaRPr lang="en-US">
              <a:solidFill>
                <a:prstClr val="black"/>
              </a:solidFill>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491269" y="4876800"/>
            <a:ext cx="5934075" cy="1447800"/>
          </a:xfrm>
          <a:prstGeom prst="rect">
            <a:avLst/>
          </a:prstGeom>
          <a:noFill/>
          <a:ln>
            <a:noFill/>
          </a:ln>
        </p:spPr>
      </p:pic>
    </p:spTree>
    <p:extLst>
      <p:ext uri="{BB962C8B-B14F-4D97-AF65-F5344CB8AC3E}">
        <p14:creationId xmlns:p14="http://schemas.microsoft.com/office/powerpoint/2010/main" val="41109379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5.2 المكونات البرمجية </a:t>
            </a:r>
            <a:r>
              <a:rPr lang="ar-SA" b="1" dirty="0" smtClean="0"/>
              <a:t>للحاسوب </a:t>
            </a:r>
            <a:r>
              <a:rPr lang="ar-SA" sz="2800" b="1" dirty="0" smtClean="0"/>
              <a:t>يتبع..</a:t>
            </a:r>
            <a:endParaRPr lang="en-US" dirty="0"/>
          </a:p>
        </p:txBody>
      </p:sp>
      <p:sp>
        <p:nvSpPr>
          <p:cNvPr id="3" name="Content Placeholder 2"/>
          <p:cNvSpPr>
            <a:spLocks noGrp="1"/>
          </p:cNvSpPr>
          <p:nvPr>
            <p:ph idx="1"/>
          </p:nvPr>
        </p:nvSpPr>
        <p:spPr/>
        <p:txBody>
          <a:bodyPr>
            <a:normAutofit/>
          </a:bodyPr>
          <a:lstStyle/>
          <a:p>
            <a:pPr lvl="0" algn="r" rtl="1"/>
            <a:r>
              <a:rPr lang="ar-SA" dirty="0" smtClean="0"/>
              <a:t>2. </a:t>
            </a:r>
            <a:r>
              <a:rPr lang="ar-SA" b="1" dirty="0"/>
              <a:t>البرامج التطبيقية (</a:t>
            </a:r>
            <a:r>
              <a:rPr lang="en-US" b="1" dirty="0"/>
              <a:t>Application Programs</a:t>
            </a:r>
            <a:r>
              <a:rPr lang="ar-SA" b="1" dirty="0"/>
              <a:t>):</a:t>
            </a:r>
            <a:endParaRPr lang="en-US" dirty="0"/>
          </a:p>
          <a:p>
            <a:pPr algn="r" rtl="1"/>
            <a:r>
              <a:rPr lang="ar-SA" dirty="0"/>
              <a:t>هي البرامج المتخصصة لأداء مهام معينة، وتُعتبر أكثر أنواع البرمجيات انتشارا وتنوعا. ومن أشهر الأمثلة عليها:</a:t>
            </a:r>
            <a:endParaRPr lang="en-US" dirty="0"/>
          </a:p>
          <a:p>
            <a:pPr lvl="0" algn="just" rtl="1"/>
            <a:r>
              <a:rPr lang="ar-SA" dirty="0"/>
              <a:t>برنامج معالجة النصوص (</a:t>
            </a:r>
            <a:r>
              <a:rPr lang="en-US" dirty="0"/>
              <a:t>Microsoft Word</a:t>
            </a:r>
            <a:r>
              <a:rPr lang="ar-SA" dirty="0" smtClean="0"/>
              <a:t>)، وبرنامج </a:t>
            </a:r>
            <a:r>
              <a:rPr lang="ar-SA" dirty="0"/>
              <a:t>الجداول الإلكترونية (</a:t>
            </a:r>
            <a:r>
              <a:rPr lang="en-US" dirty="0"/>
              <a:t>Microsoft Excel</a:t>
            </a:r>
            <a:r>
              <a:rPr lang="ar-SA" dirty="0" smtClean="0"/>
              <a:t>)، وبرنامج </a:t>
            </a:r>
            <a:r>
              <a:rPr lang="ar-SA" dirty="0"/>
              <a:t>قواعد البيانات (</a:t>
            </a:r>
            <a:r>
              <a:rPr lang="en-US" dirty="0"/>
              <a:t>Microsoft Access</a:t>
            </a:r>
            <a:r>
              <a:rPr lang="ar-SA" dirty="0" smtClean="0"/>
              <a:t>)،وبرنامج </a:t>
            </a:r>
            <a:r>
              <a:rPr lang="ar-SA" dirty="0"/>
              <a:t>متصفح الانترنت (</a:t>
            </a:r>
            <a:r>
              <a:rPr lang="en-US" dirty="0"/>
              <a:t>Internet Explorer</a:t>
            </a:r>
            <a:r>
              <a:rPr lang="ar-SA" dirty="0" smtClean="0"/>
              <a:t>) وبرنامج </a:t>
            </a:r>
            <a:r>
              <a:rPr lang="ar-SA" dirty="0"/>
              <a:t>العروض التقديمية (</a:t>
            </a:r>
            <a:r>
              <a:rPr lang="en-US" dirty="0"/>
              <a:t>Microsoft PowerPoint</a:t>
            </a:r>
            <a:r>
              <a:rPr lang="ar-SA" dirty="0" smtClean="0"/>
              <a:t>). وبرامج </a:t>
            </a:r>
            <a:r>
              <a:rPr lang="ar-SA" dirty="0"/>
              <a:t>المحاسبة والالعاب وبرنامج الرسام </a:t>
            </a:r>
            <a:r>
              <a:rPr lang="ar-SA" dirty="0" smtClean="0"/>
              <a:t>وغيرها. </a:t>
            </a:r>
            <a:endParaRPr lang="en-US" dirty="0"/>
          </a:p>
          <a:p>
            <a:pPr algn="r" rtl="1"/>
            <a:endParaRPr lang="en-US" dirty="0"/>
          </a:p>
        </p:txBody>
      </p:sp>
      <p:sp>
        <p:nvSpPr>
          <p:cNvPr id="4" name="Slide Number Placeholder 3"/>
          <p:cNvSpPr>
            <a:spLocks noGrp="1"/>
          </p:cNvSpPr>
          <p:nvPr>
            <p:ph type="sldNum" sz="quarter" idx="12"/>
          </p:nvPr>
        </p:nvSpPr>
        <p:spPr/>
        <p:txBody>
          <a:bodyPr/>
          <a:lstStyle/>
          <a:p>
            <a:fld id="{D0BF317A-6C90-4234-A62C-4160C27F39FB}" type="slidenum">
              <a:rPr lang="en-US" smtClean="0">
                <a:solidFill>
                  <a:prstClr val="black"/>
                </a:solidFill>
              </a:rPr>
              <a:pPr/>
              <a:t>18</a:t>
            </a:fld>
            <a:endParaRPr lang="en-US">
              <a:solidFill>
                <a:prstClr val="black"/>
              </a:solidFill>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2159317" y="4336474"/>
            <a:ext cx="4871084" cy="1640993"/>
          </a:xfrm>
          <a:prstGeom prst="rect">
            <a:avLst/>
          </a:prstGeom>
          <a:noFill/>
          <a:ln>
            <a:noFill/>
          </a:ln>
        </p:spPr>
      </p:pic>
    </p:spTree>
    <p:extLst>
      <p:ext uri="{BB962C8B-B14F-4D97-AF65-F5344CB8AC3E}">
        <p14:creationId xmlns:p14="http://schemas.microsoft.com/office/powerpoint/2010/main" val="37273563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5.2 المكونات البرمجية للحاسوب </a:t>
            </a:r>
            <a:r>
              <a:rPr lang="ar-SA" sz="2800" b="1" dirty="0"/>
              <a:t>يتبع..</a:t>
            </a:r>
            <a:endParaRPr lang="en-US" dirty="0"/>
          </a:p>
        </p:txBody>
      </p:sp>
      <p:sp>
        <p:nvSpPr>
          <p:cNvPr id="3" name="Content Placeholder 2"/>
          <p:cNvSpPr>
            <a:spLocks noGrp="1"/>
          </p:cNvSpPr>
          <p:nvPr>
            <p:ph idx="1"/>
          </p:nvPr>
        </p:nvSpPr>
        <p:spPr/>
        <p:txBody>
          <a:bodyPr/>
          <a:lstStyle/>
          <a:p>
            <a:pPr lvl="0" algn="just" rtl="1"/>
            <a:r>
              <a:rPr lang="ar-SA" b="1" dirty="0" smtClean="0"/>
              <a:t>3. لغات </a:t>
            </a:r>
            <a:r>
              <a:rPr lang="ar-SA" b="1" dirty="0"/>
              <a:t>البرمجة (</a:t>
            </a:r>
            <a:r>
              <a:rPr lang="en-US" b="1" dirty="0"/>
              <a:t>Programming Languages</a:t>
            </a:r>
            <a:r>
              <a:rPr lang="ar-SA" b="1" dirty="0"/>
              <a:t>)</a:t>
            </a:r>
            <a:r>
              <a:rPr lang="en-US" b="1" dirty="0" smtClean="0"/>
              <a:t>:</a:t>
            </a:r>
            <a:r>
              <a:rPr lang="ar-SA" b="1" dirty="0" smtClean="0"/>
              <a:t> </a:t>
            </a:r>
            <a:r>
              <a:rPr lang="ar-SA" dirty="0" smtClean="0"/>
              <a:t>هي </a:t>
            </a:r>
            <a:r>
              <a:rPr lang="ar-SA" dirty="0"/>
              <a:t>مجموعة من القواعد والرموز التي تشبه لغة الإنسان وتكتب من قبل المبرمج، ويتم تفسيرها الى لغة الآلة من قبل مترجمات خاصة بلغة البرمجة ليتم فهمها من قبل نظام التشغيل وتنفيذ محتواها، وتستخدم لصناعة البرمجيات الأخرى (مثل البرامج التطبيقية). ومن الأمثلة على ذلك لغة سي (</a:t>
            </a:r>
            <a:r>
              <a:rPr lang="en-US" dirty="0"/>
              <a:t>C</a:t>
            </a:r>
            <a:r>
              <a:rPr lang="ar-SA" dirty="0"/>
              <a:t>)، ولغة (</a:t>
            </a:r>
            <a:r>
              <a:rPr lang="en-US" dirty="0"/>
              <a:t>C++</a:t>
            </a:r>
            <a:r>
              <a:rPr lang="ar-SA" dirty="0"/>
              <a:t>)، ولغة جافا (</a:t>
            </a:r>
            <a:r>
              <a:rPr lang="en-US" dirty="0"/>
              <a:t>Java</a:t>
            </a:r>
            <a:r>
              <a:rPr lang="ar-SA" dirty="0"/>
              <a:t>)، ولغة فيجوال بيسك (</a:t>
            </a:r>
            <a:r>
              <a:rPr lang="en-US" dirty="0"/>
              <a:t>VB</a:t>
            </a:r>
            <a:r>
              <a:rPr lang="ar-SA" dirty="0"/>
              <a:t>)، ولغة فيجوال بيسك دوت نت (</a:t>
            </a:r>
            <a:r>
              <a:rPr lang="en-US" dirty="0" err="1"/>
              <a:t>VB.Net</a:t>
            </a:r>
            <a:r>
              <a:rPr lang="ar-SA" dirty="0"/>
              <a:t>).</a:t>
            </a:r>
            <a:endParaRPr lang="en-US" dirty="0"/>
          </a:p>
          <a:p>
            <a:pPr algn="r" rtl="1"/>
            <a:endParaRPr lang="en-US" dirty="0"/>
          </a:p>
        </p:txBody>
      </p:sp>
      <p:sp>
        <p:nvSpPr>
          <p:cNvPr id="4" name="Slide Number Placeholder 3"/>
          <p:cNvSpPr>
            <a:spLocks noGrp="1"/>
          </p:cNvSpPr>
          <p:nvPr>
            <p:ph type="sldNum" sz="quarter" idx="12"/>
          </p:nvPr>
        </p:nvSpPr>
        <p:spPr/>
        <p:txBody>
          <a:bodyPr/>
          <a:lstStyle/>
          <a:p>
            <a:fld id="{D0BF317A-6C90-4234-A62C-4160C27F39FB}" type="slidenum">
              <a:rPr lang="en-US" smtClean="0">
                <a:solidFill>
                  <a:prstClr val="black"/>
                </a:solidFill>
              </a:rPr>
              <a:pPr/>
              <a:t>19</a:t>
            </a:fld>
            <a:endParaRPr lang="en-US">
              <a:solidFill>
                <a:prstClr val="black"/>
              </a:solidFill>
            </a:endParaRPr>
          </a:p>
        </p:txBody>
      </p:sp>
      <p:pic>
        <p:nvPicPr>
          <p:cNvPr id="5" name="Picture 4" descr="Related image"/>
          <p:cNvPicPr/>
          <p:nvPr/>
        </p:nvPicPr>
        <p:blipFill>
          <a:blip r:embed="rId2">
            <a:extLst>
              <a:ext uri="{28A0092B-C50C-407E-A947-70E740481C1C}">
                <a14:useLocalDpi xmlns:a14="http://schemas.microsoft.com/office/drawing/2010/main" val="0"/>
              </a:ext>
            </a:extLst>
          </a:blip>
          <a:srcRect/>
          <a:stretch>
            <a:fillRect/>
          </a:stretch>
        </p:blipFill>
        <p:spPr bwMode="auto">
          <a:xfrm>
            <a:off x="2739388" y="3726040"/>
            <a:ext cx="3710941" cy="2438400"/>
          </a:xfrm>
          <a:prstGeom prst="rect">
            <a:avLst/>
          </a:prstGeom>
          <a:noFill/>
          <a:ln>
            <a:noFill/>
          </a:ln>
        </p:spPr>
      </p:pic>
    </p:spTree>
    <p:extLst>
      <p:ext uri="{BB962C8B-B14F-4D97-AF65-F5344CB8AC3E}">
        <p14:creationId xmlns:p14="http://schemas.microsoft.com/office/powerpoint/2010/main" val="4814103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467108"/>
            <a:ext cx="7091429" cy="685800"/>
          </a:xfrm>
        </p:spPr>
        <p:txBody>
          <a:bodyPr>
            <a:normAutofit fontScale="90000"/>
          </a:bodyPr>
          <a:lstStyle/>
          <a:p>
            <a:pPr algn="ctr" rtl="1"/>
            <a:r>
              <a:rPr lang="ar-SA" b="1" dirty="0"/>
              <a:t>1.2 مقدمة</a:t>
            </a:r>
            <a:endParaRPr lang="en-US" dirty="0"/>
          </a:p>
        </p:txBody>
      </p:sp>
      <p:sp>
        <p:nvSpPr>
          <p:cNvPr id="3" name="Content Placeholder 2"/>
          <p:cNvSpPr>
            <a:spLocks noGrp="1"/>
          </p:cNvSpPr>
          <p:nvPr>
            <p:ph idx="1"/>
          </p:nvPr>
        </p:nvSpPr>
        <p:spPr>
          <a:xfrm>
            <a:off x="1490732" y="1731818"/>
            <a:ext cx="7200897" cy="5105400"/>
          </a:xfrm>
        </p:spPr>
        <p:txBody>
          <a:bodyPr>
            <a:noAutofit/>
          </a:bodyPr>
          <a:lstStyle/>
          <a:p>
            <a:pPr algn="just" rtl="1">
              <a:buFont typeface="Wingdings" panose="05000000000000000000" pitchFamily="2" charset="2"/>
              <a:buChar char="q"/>
            </a:pPr>
            <a:r>
              <a:rPr lang="ar-SA" sz="3200" dirty="0"/>
              <a:t>تهدف هذه الوحدة الى التعرف على المفاهيم الأساسية في تكنولوجيا المعلومات والاتصالات من حيث المعدات والبرمجيات والشبكات. كما سنتعرف على استخدامات تكنولوجيا المعلومات والاتصالات في حياتنا اليومية. </a:t>
            </a:r>
            <a:endParaRPr lang="en-US" sz="3200" dirty="0"/>
          </a:p>
        </p:txBody>
      </p:sp>
      <p:sp>
        <p:nvSpPr>
          <p:cNvPr id="4" name="Slide Number Placeholder 3"/>
          <p:cNvSpPr>
            <a:spLocks noGrp="1"/>
          </p:cNvSpPr>
          <p:nvPr>
            <p:ph type="sldNum" sz="quarter" idx="12"/>
          </p:nvPr>
        </p:nvSpPr>
        <p:spPr/>
        <p:txBody>
          <a:bodyPr/>
          <a:lstStyle/>
          <a:p>
            <a:fld id="{D0BF317A-6C90-4234-A62C-4160C27F39FB}" type="slidenum">
              <a:rPr lang="en-US" smtClean="0">
                <a:solidFill>
                  <a:schemeClr val="bg1"/>
                </a:solidFill>
              </a:rPr>
              <a:pPr/>
              <a:t>2</a:t>
            </a:fld>
            <a:endParaRPr lang="en-US" dirty="0">
              <a:solidFill>
                <a:schemeClr val="bg1"/>
              </a:solidFill>
            </a:endParaRPr>
          </a:p>
        </p:txBody>
      </p:sp>
    </p:spTree>
    <p:extLst>
      <p:ext uri="{BB962C8B-B14F-4D97-AF65-F5344CB8AC3E}">
        <p14:creationId xmlns:p14="http://schemas.microsoft.com/office/powerpoint/2010/main" val="26714986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4400" b="1" dirty="0"/>
              <a:t>6.2 العوامل التي تؤثر على اداء </a:t>
            </a:r>
            <a:r>
              <a:rPr lang="ar-SA" sz="4400" b="1" dirty="0" smtClean="0"/>
              <a:t>الحاسوب</a:t>
            </a:r>
            <a:endParaRPr lang="en-US" sz="4400" dirty="0"/>
          </a:p>
        </p:txBody>
      </p:sp>
      <p:sp>
        <p:nvSpPr>
          <p:cNvPr id="3" name="Content Placeholder 2"/>
          <p:cNvSpPr>
            <a:spLocks noGrp="1"/>
          </p:cNvSpPr>
          <p:nvPr>
            <p:ph idx="1"/>
          </p:nvPr>
        </p:nvSpPr>
        <p:spPr>
          <a:xfrm>
            <a:off x="457201" y="1845734"/>
            <a:ext cx="7909560" cy="4478866"/>
          </a:xfrm>
        </p:spPr>
        <p:txBody>
          <a:bodyPr>
            <a:noAutofit/>
          </a:bodyPr>
          <a:lstStyle/>
          <a:p>
            <a:pPr algn="r" rtl="1" fontAlgn="t"/>
            <a:r>
              <a:rPr lang="ar-SA" sz="1600" dirty="0"/>
              <a:t>أهم هذه العوامل التي تؤثر على أداء الحاسوب</a:t>
            </a:r>
            <a:r>
              <a:rPr lang="ar-SA" sz="1600" dirty="0" smtClean="0"/>
              <a:t>:</a:t>
            </a:r>
            <a:endParaRPr lang="en-US" sz="1600" dirty="0"/>
          </a:p>
          <a:p>
            <a:pPr marL="457200" lvl="0" indent="-457200" algn="just" rtl="1" fontAlgn="t">
              <a:buFont typeface="+mj-lt"/>
              <a:buAutoNum type="arabicPeriod"/>
            </a:pPr>
            <a:r>
              <a:rPr lang="ar-SA" sz="1600" dirty="0"/>
              <a:t>سرعة المعالج: </a:t>
            </a:r>
            <a:r>
              <a:rPr lang="ar-SA" sz="1600" dirty="0" smtClean="0"/>
              <a:t>تقاس </a:t>
            </a:r>
            <a:r>
              <a:rPr lang="ar-SA" sz="1600" dirty="0"/>
              <a:t>هذه السرعة </a:t>
            </a:r>
            <a:r>
              <a:rPr lang="ar-SA" sz="1600" dirty="0" smtClean="0"/>
              <a:t>بالجيجا هيرتز. </a:t>
            </a:r>
            <a:r>
              <a:rPr lang="ar-SA" sz="1600" dirty="0"/>
              <a:t>وكلما كانت السرعة أكبر، كلما كان الأداء أفضل.</a:t>
            </a:r>
            <a:endParaRPr lang="en-US" sz="1600" dirty="0"/>
          </a:p>
          <a:p>
            <a:pPr marL="457200" lvl="0" indent="-457200" algn="just" rtl="1" fontAlgn="t">
              <a:buFont typeface="+mj-lt"/>
              <a:buAutoNum type="arabicPeriod"/>
            </a:pPr>
            <a:r>
              <a:rPr lang="ar-SA" sz="1600" dirty="0"/>
              <a:t>سعة الذاكرة </a:t>
            </a:r>
            <a:r>
              <a:rPr lang="en-US" sz="1600" dirty="0"/>
              <a:t>RAM</a:t>
            </a:r>
            <a:r>
              <a:rPr lang="ar-SA" sz="1600" dirty="0"/>
              <a:t>: </a:t>
            </a:r>
            <a:r>
              <a:rPr lang="ar-SA" sz="1600" dirty="0" smtClean="0"/>
              <a:t>كلما </a:t>
            </a:r>
            <a:r>
              <a:rPr lang="ar-SA" sz="1600" dirty="0"/>
              <a:t>زادت سعة الذاكرة زادت سرعة تشغيل النظام، وتحسن أداء الحاسوب بشكل عام. وهي تقاس </a:t>
            </a:r>
            <a:r>
              <a:rPr lang="ar-SA" sz="1600" dirty="0" smtClean="0"/>
              <a:t>بالجيجابايت.</a:t>
            </a:r>
            <a:endParaRPr lang="en-US" sz="1600" dirty="0"/>
          </a:p>
          <a:p>
            <a:pPr marL="457200" lvl="0" indent="-457200" algn="just" rtl="1" fontAlgn="t">
              <a:buFont typeface="+mj-lt"/>
              <a:buAutoNum type="arabicPeriod"/>
            </a:pPr>
            <a:r>
              <a:rPr lang="ar-SA" sz="1600" dirty="0"/>
              <a:t>سعة القرص الصلب وسرعته: </a:t>
            </a:r>
            <a:r>
              <a:rPr lang="ar-SA" sz="1600" dirty="0" smtClean="0"/>
              <a:t>كلما </a:t>
            </a:r>
            <a:r>
              <a:rPr lang="ar-SA" sz="1600" dirty="0"/>
              <a:t>زادت سرعته زادت سرعة التشغيل، </a:t>
            </a:r>
            <a:r>
              <a:rPr lang="ar-SA" sz="1600" dirty="0" smtClean="0"/>
              <a:t>وكذلك سعة </a:t>
            </a:r>
            <a:r>
              <a:rPr lang="ar-SA" sz="1600" dirty="0"/>
              <a:t>التخزين للقرص لها العامل الأكبر في تحسن أداء النظام، فكلما زادت المساحة التخزينية الفارغة على الأسطوانة كان أداء النظام أفضل، </a:t>
            </a:r>
            <a:endParaRPr lang="ar-SA" sz="1600" dirty="0" smtClean="0"/>
          </a:p>
          <a:p>
            <a:pPr marL="457200" lvl="0" indent="-457200" algn="just" rtl="1" fontAlgn="t">
              <a:buFont typeface="+mj-lt"/>
              <a:buAutoNum type="arabicPeriod"/>
            </a:pPr>
            <a:r>
              <a:rPr lang="ar-SA" sz="1600" dirty="0" smtClean="0"/>
              <a:t>البرامج </a:t>
            </a:r>
            <a:r>
              <a:rPr lang="ar-SA" sz="1600" dirty="0"/>
              <a:t>الموجودة على الحاسوب: إن نوع البرامج المحملة على الحاسوب تؤثر بشكل كبير على سرعة عمله، حيث يجب أن تتناسب نوعية البرامج والإصدارات مع مواصفات </a:t>
            </a:r>
            <a:r>
              <a:rPr lang="ar-SA" sz="1600" dirty="0" smtClean="0"/>
              <a:t>الحاسب</a:t>
            </a:r>
            <a:r>
              <a:rPr lang="ar-SA" sz="1600" dirty="0"/>
              <a:t>.</a:t>
            </a:r>
            <a:endParaRPr lang="ar-SA" sz="1600" dirty="0" smtClean="0"/>
          </a:p>
          <a:p>
            <a:pPr marL="457200" lvl="0" indent="-457200" algn="just" rtl="1" fontAlgn="t">
              <a:buFont typeface="+mj-lt"/>
              <a:buAutoNum type="arabicPeriod"/>
            </a:pPr>
            <a:r>
              <a:rPr lang="ar-SA" sz="1600" dirty="0" smtClean="0"/>
              <a:t>حجم </a:t>
            </a:r>
            <a:r>
              <a:rPr lang="ar-SA" sz="1600" dirty="0"/>
              <a:t>ونوع ذاكرة الكاش المتوفرة على الحاسوب: </a:t>
            </a:r>
            <a:r>
              <a:rPr lang="ar-SA" sz="1600" dirty="0" smtClean="0"/>
              <a:t>(</a:t>
            </a:r>
            <a:r>
              <a:rPr lang="ar-SA" sz="1600" dirty="0"/>
              <a:t>ذاكرة تشبه الذاكرة العشوائية ولكنها ذات حجم تخزيني صغير وتخزن عليها الأوامر قيد التنفيذ) </a:t>
            </a:r>
            <a:r>
              <a:rPr lang="ar-SA" sz="1600" dirty="0" smtClean="0"/>
              <a:t>هو </a:t>
            </a:r>
            <a:r>
              <a:rPr lang="ar-SA" sz="1600" dirty="0"/>
              <a:t>موجود بأعلى </a:t>
            </a:r>
            <a:r>
              <a:rPr lang="ar-SA" sz="1600" dirty="0" smtClean="0"/>
              <a:t>المعالج </a:t>
            </a:r>
            <a:r>
              <a:rPr lang="ar-SA" sz="1600" dirty="0"/>
              <a:t>أو على جانبها وكلما كان الكاش أسرع كلما كان الجهاز أسرع.</a:t>
            </a:r>
            <a:endParaRPr lang="en-US" sz="1600" dirty="0"/>
          </a:p>
          <a:p>
            <a:pPr marL="457200" lvl="0" indent="-457200" algn="just" rtl="1" fontAlgn="t">
              <a:buFont typeface="+mj-lt"/>
              <a:buAutoNum type="arabicPeriod"/>
            </a:pPr>
            <a:r>
              <a:rPr lang="ar-SA" sz="1600" dirty="0"/>
              <a:t>بطاقة الرسوميات - كارت الشاشة-: </a:t>
            </a:r>
            <a:r>
              <a:rPr lang="ar-SA" sz="1600" dirty="0" smtClean="0"/>
              <a:t>تسمى </a:t>
            </a:r>
            <a:r>
              <a:rPr lang="ar-SA" sz="1600" dirty="0"/>
              <a:t>أيضاً بوحدة معالجة الرسوميات أو معالج الرسوميات يمكن أن تعرف بأنها قطعة في الحاسوب تولد وتخرج الصور وتعرضها على </a:t>
            </a:r>
            <a:r>
              <a:rPr lang="ar-SA" sz="1600" dirty="0" smtClean="0"/>
              <a:t>الشاشة. </a:t>
            </a:r>
            <a:r>
              <a:rPr lang="ar-SA" sz="1600" dirty="0"/>
              <a:t>وكلما زادت سرعة وسعة تخزين هذه البطاقة، كان اداء الحاسوب بشكل عام أفضل</a:t>
            </a:r>
            <a:r>
              <a:rPr lang="ar-SA" sz="1600" dirty="0" smtClean="0"/>
              <a:t>.</a:t>
            </a:r>
            <a:endParaRPr lang="en-US" sz="1600" dirty="0"/>
          </a:p>
        </p:txBody>
      </p:sp>
      <p:sp>
        <p:nvSpPr>
          <p:cNvPr id="4" name="Slide Number Placeholder 3"/>
          <p:cNvSpPr>
            <a:spLocks noGrp="1"/>
          </p:cNvSpPr>
          <p:nvPr>
            <p:ph type="sldNum" sz="quarter" idx="12"/>
          </p:nvPr>
        </p:nvSpPr>
        <p:spPr/>
        <p:txBody>
          <a:bodyPr/>
          <a:lstStyle/>
          <a:p>
            <a:fld id="{D0BF317A-6C90-4234-A62C-4160C27F39FB}"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41802585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7.2 وحدات قياس الذاكرة في </a:t>
            </a:r>
            <a:r>
              <a:rPr lang="ar-SA" b="1" dirty="0" smtClean="0"/>
              <a:t>الحاسوب</a:t>
            </a:r>
            <a:endParaRPr lang="en-US" dirty="0"/>
          </a:p>
        </p:txBody>
      </p:sp>
      <p:sp>
        <p:nvSpPr>
          <p:cNvPr id="3" name="Content Placeholder 2"/>
          <p:cNvSpPr>
            <a:spLocks noGrp="1"/>
          </p:cNvSpPr>
          <p:nvPr>
            <p:ph idx="1"/>
          </p:nvPr>
        </p:nvSpPr>
        <p:spPr>
          <a:xfrm>
            <a:off x="1371600" y="1788265"/>
            <a:ext cx="7543801" cy="4023360"/>
          </a:xfrm>
        </p:spPr>
        <p:txBody>
          <a:bodyPr>
            <a:normAutofit fontScale="92500"/>
          </a:bodyPr>
          <a:lstStyle/>
          <a:p>
            <a:pPr algn="r" rtl="1"/>
            <a:r>
              <a:rPr lang="ar-SA" dirty="0" smtClean="0"/>
              <a:t>الحاسوب </a:t>
            </a:r>
            <a:r>
              <a:rPr lang="ar-SA" dirty="0"/>
              <a:t>يتعامل مع النظام الثنائي (</a:t>
            </a:r>
            <a:r>
              <a:rPr lang="en-US" dirty="0"/>
              <a:t>Binary Digital System</a:t>
            </a:r>
            <a:r>
              <a:rPr lang="ar-SA" dirty="0"/>
              <a:t>) الذي تكون الخانة فيه صفرا أو واحدا، وهذه الخانة تسمى بت (</a:t>
            </a:r>
            <a:r>
              <a:rPr lang="en-US" dirty="0"/>
              <a:t>Bit</a:t>
            </a:r>
            <a:r>
              <a:rPr lang="ar-SA" dirty="0"/>
              <a:t>)، وعليه فإن الوحدة الأساسية في الحاسوب هي البت (</a:t>
            </a:r>
            <a:r>
              <a:rPr lang="en-US" dirty="0"/>
              <a:t>Bit</a:t>
            </a:r>
            <a:r>
              <a:rPr lang="ar-SA" dirty="0"/>
              <a:t>).</a:t>
            </a:r>
            <a:endParaRPr lang="en-US" dirty="0"/>
          </a:p>
          <a:p>
            <a:pPr algn="r" rtl="1"/>
            <a:r>
              <a:rPr lang="ar-SA" dirty="0" smtClean="0"/>
              <a:t>وتستخدم </a:t>
            </a:r>
            <a:r>
              <a:rPr lang="ar-SA" dirty="0"/>
              <a:t>الوحدات القياسية </a:t>
            </a:r>
            <a:r>
              <a:rPr lang="ar-SA" dirty="0" smtClean="0"/>
              <a:t>التالية:</a:t>
            </a:r>
            <a:endParaRPr lang="en-US" dirty="0"/>
          </a:p>
          <a:p>
            <a:pPr lvl="0" algn="r" rtl="1"/>
            <a:r>
              <a:rPr lang="ar-SA" dirty="0"/>
              <a:t>البت (</a:t>
            </a:r>
            <a:r>
              <a:rPr lang="en-US" dirty="0"/>
              <a:t>Bit</a:t>
            </a:r>
            <a:r>
              <a:rPr lang="ar-SA" dirty="0"/>
              <a:t>): وهي أصغر وحدة تخزين في جهاز الحاسوب، وتساوي واحد أو صفر.</a:t>
            </a:r>
            <a:endParaRPr lang="en-US" dirty="0"/>
          </a:p>
          <a:p>
            <a:pPr lvl="0" algn="r" rtl="1"/>
            <a:r>
              <a:rPr lang="ar-SA" dirty="0"/>
              <a:t>البايت (</a:t>
            </a:r>
            <a:r>
              <a:rPr lang="en-US" dirty="0"/>
              <a:t>Byte</a:t>
            </a:r>
            <a:r>
              <a:rPr lang="ar-SA" dirty="0"/>
              <a:t>): وتمثل 8 بت (</a:t>
            </a:r>
            <a:r>
              <a:rPr lang="en-US" dirty="0"/>
              <a:t>Bit</a:t>
            </a:r>
            <a:r>
              <a:rPr lang="ar-SA" dirty="0"/>
              <a:t>)، وكل بايت يمثل حرف أو رقم أو رمز موجود على لوحة المفاتيح.</a:t>
            </a:r>
            <a:endParaRPr lang="en-US" dirty="0"/>
          </a:p>
          <a:p>
            <a:pPr lvl="0" algn="r" rtl="1"/>
            <a:r>
              <a:rPr lang="ar-SA" dirty="0"/>
              <a:t>الكيلوبايت (</a:t>
            </a:r>
            <a:r>
              <a:rPr lang="en-US" dirty="0"/>
              <a:t>KB</a:t>
            </a:r>
            <a:r>
              <a:rPr lang="ar-SA" dirty="0"/>
              <a:t>): وتمثل 1024 بايت (</a:t>
            </a:r>
            <a:r>
              <a:rPr lang="en-US" dirty="0"/>
              <a:t>Byte</a:t>
            </a:r>
            <a:r>
              <a:rPr lang="ar-SA" dirty="0"/>
              <a:t>).</a:t>
            </a:r>
            <a:endParaRPr lang="en-US" dirty="0"/>
          </a:p>
          <a:p>
            <a:pPr lvl="0" algn="r" rtl="1"/>
            <a:r>
              <a:rPr lang="ar-SA" dirty="0"/>
              <a:t>الميجابايت (</a:t>
            </a:r>
            <a:r>
              <a:rPr lang="en-US" dirty="0"/>
              <a:t>MB</a:t>
            </a:r>
            <a:r>
              <a:rPr lang="ar-SA" dirty="0"/>
              <a:t>): وتمثل 1024 كيلوبايت (</a:t>
            </a:r>
            <a:r>
              <a:rPr lang="en-US" dirty="0"/>
              <a:t>KB</a:t>
            </a:r>
            <a:r>
              <a:rPr lang="ar-SA" dirty="0"/>
              <a:t>).</a:t>
            </a:r>
            <a:endParaRPr lang="en-US" dirty="0"/>
          </a:p>
          <a:p>
            <a:pPr lvl="0" algn="r" rtl="1"/>
            <a:r>
              <a:rPr lang="ar-SA" dirty="0"/>
              <a:t>الجيجابايت (</a:t>
            </a:r>
            <a:r>
              <a:rPr lang="en-US" dirty="0"/>
              <a:t>GB</a:t>
            </a:r>
            <a:r>
              <a:rPr lang="ar-SA" dirty="0"/>
              <a:t>): وتمثل 1024 ميجابايت (</a:t>
            </a:r>
            <a:r>
              <a:rPr lang="en-US" dirty="0"/>
              <a:t>MB</a:t>
            </a:r>
            <a:r>
              <a:rPr lang="ar-SA" dirty="0"/>
              <a:t>).</a:t>
            </a:r>
            <a:endParaRPr lang="en-US" dirty="0"/>
          </a:p>
          <a:p>
            <a:pPr lvl="0" algn="r" rtl="1"/>
            <a:r>
              <a:rPr lang="ar-SA" dirty="0"/>
              <a:t>التيرابايت (</a:t>
            </a:r>
            <a:r>
              <a:rPr lang="en-US" dirty="0"/>
              <a:t>TB</a:t>
            </a:r>
            <a:r>
              <a:rPr lang="ar-SA" dirty="0"/>
              <a:t>): وتمثل 1024 جيجابايت (</a:t>
            </a:r>
            <a:r>
              <a:rPr lang="en-US" dirty="0"/>
              <a:t>GB</a:t>
            </a:r>
            <a:r>
              <a:rPr lang="ar-SA" dirty="0"/>
              <a:t>).</a:t>
            </a:r>
            <a:endParaRPr lang="en-US" dirty="0"/>
          </a:p>
          <a:p>
            <a:pPr algn="r" rtl="1"/>
            <a:endParaRPr lang="en-US" dirty="0"/>
          </a:p>
        </p:txBody>
      </p:sp>
      <p:sp>
        <p:nvSpPr>
          <p:cNvPr id="4" name="Slide Number Placeholder 3"/>
          <p:cNvSpPr>
            <a:spLocks noGrp="1"/>
          </p:cNvSpPr>
          <p:nvPr>
            <p:ph type="sldNum" sz="quarter" idx="12"/>
          </p:nvPr>
        </p:nvSpPr>
        <p:spPr/>
        <p:txBody>
          <a:bodyPr/>
          <a:lstStyle/>
          <a:p>
            <a:fld id="{D0BF317A-6C90-4234-A62C-4160C27F39FB}" type="slidenum">
              <a:rPr lang="en-US" smtClean="0">
                <a:solidFill>
                  <a:prstClr val="black"/>
                </a:solidFill>
              </a:rPr>
              <a:pPr/>
              <a:t>21</a:t>
            </a:fld>
            <a:endParaRPr lang="en-US">
              <a:solidFill>
                <a:prstClr val="black"/>
              </a:solidFill>
            </a:endParaRPr>
          </a:p>
        </p:txBody>
      </p:sp>
      <p:graphicFrame>
        <p:nvGraphicFramePr>
          <p:cNvPr id="5" name="Diagram 4"/>
          <p:cNvGraphicFramePr/>
          <p:nvPr>
            <p:extLst>
              <p:ext uri="{D42A27DB-BD31-4B8C-83A1-F6EECF244321}">
                <p14:modId xmlns:p14="http://schemas.microsoft.com/office/powerpoint/2010/main" val="46067538"/>
              </p:ext>
            </p:extLst>
          </p:nvPr>
        </p:nvGraphicFramePr>
        <p:xfrm>
          <a:off x="-119063" y="3152775"/>
          <a:ext cx="5148263" cy="3400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87223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8.2 الشبكات </a:t>
            </a:r>
            <a:r>
              <a:rPr lang="ar-SA" b="1" dirty="0" smtClean="0"/>
              <a:t>وأنوعها</a:t>
            </a:r>
            <a:endParaRPr lang="en-US" dirty="0"/>
          </a:p>
        </p:txBody>
      </p:sp>
      <p:sp>
        <p:nvSpPr>
          <p:cNvPr id="3" name="Content Placeholder 2"/>
          <p:cNvSpPr>
            <a:spLocks noGrp="1"/>
          </p:cNvSpPr>
          <p:nvPr>
            <p:ph idx="1"/>
          </p:nvPr>
        </p:nvSpPr>
        <p:spPr>
          <a:xfrm>
            <a:off x="822959" y="1845734"/>
            <a:ext cx="7543801" cy="4614052"/>
          </a:xfrm>
        </p:spPr>
        <p:txBody>
          <a:bodyPr>
            <a:normAutofit/>
          </a:bodyPr>
          <a:lstStyle/>
          <a:p>
            <a:pPr algn="just" rtl="1"/>
            <a:r>
              <a:rPr lang="ar-SA" dirty="0"/>
              <a:t>شبكة الحاسوب (</a:t>
            </a:r>
            <a:r>
              <a:rPr lang="en-US" dirty="0"/>
              <a:t>Computer Network</a:t>
            </a:r>
            <a:r>
              <a:rPr lang="ar-SA" dirty="0"/>
              <a:t>): هي نظام لربط جهازين أو أكثر باستخدام إحدى تقنيات نظم الاتصالات من أجل تبادل المعلومات والموارد والبيانات بينها، والتي تكون متاحة للشبكة مثل الآلة الطابعة أو البرامج التطبيقية أياً كان نوعها وكذلك تسمح بالتواصل المباشر بين المستخدمين.</a:t>
            </a:r>
            <a:endParaRPr lang="en-US" dirty="0"/>
          </a:p>
          <a:p>
            <a:pPr algn="just" rtl="1"/>
            <a:r>
              <a:rPr lang="ar-SA" dirty="0" smtClean="0"/>
              <a:t>من </a:t>
            </a:r>
            <a:r>
              <a:rPr lang="ar-SA" dirty="0"/>
              <a:t>المزايا لربط مجموعة من الأجهزة معاً كتوفير الوقت والجهد وتوفير </a:t>
            </a:r>
            <a:r>
              <a:rPr lang="ar-SA" dirty="0" smtClean="0"/>
              <a:t>الكلفة، </a:t>
            </a:r>
            <a:r>
              <a:rPr lang="ar-SA" dirty="0"/>
              <a:t>والتقليل من الوقت لنسخ عدد من الملفات وقدرة المستخدم على استخدام البرامج الموصولة في جميع الأجهزة ونقل ملفات إلى أماكن </a:t>
            </a:r>
            <a:r>
              <a:rPr lang="ar-SA" dirty="0" smtClean="0"/>
              <a:t>بعيدة</a:t>
            </a:r>
            <a:r>
              <a:rPr lang="en-US" dirty="0" smtClean="0"/>
              <a:t>.</a:t>
            </a:r>
          </a:p>
          <a:p>
            <a:pPr algn="r" rtl="1"/>
            <a:endParaRPr lang="en-US" dirty="0"/>
          </a:p>
          <a:p>
            <a:pPr algn="r" rtl="1"/>
            <a:endParaRPr lang="en-US" dirty="0"/>
          </a:p>
        </p:txBody>
      </p:sp>
      <p:sp>
        <p:nvSpPr>
          <p:cNvPr id="4" name="Slide Number Placeholder 3"/>
          <p:cNvSpPr>
            <a:spLocks noGrp="1"/>
          </p:cNvSpPr>
          <p:nvPr>
            <p:ph type="sldNum" sz="quarter" idx="12"/>
          </p:nvPr>
        </p:nvSpPr>
        <p:spPr/>
        <p:txBody>
          <a:bodyPr/>
          <a:lstStyle/>
          <a:p>
            <a:fld id="{D0BF317A-6C90-4234-A62C-4160C27F39FB}" type="slidenum">
              <a:rPr lang="en-US" smtClean="0">
                <a:solidFill>
                  <a:prstClr val="black"/>
                </a:solidFill>
              </a:rPr>
              <a:pPr/>
              <a:t>22</a:t>
            </a:fld>
            <a:endParaRPr lang="en-US">
              <a:solidFill>
                <a:prstClr val="black"/>
              </a:solidFill>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4594859" y="4131978"/>
            <a:ext cx="4370763" cy="2196842"/>
          </a:xfrm>
          <a:prstGeom prst="rect">
            <a:avLst/>
          </a:prstGeom>
          <a:noFill/>
          <a:ln>
            <a:noFill/>
          </a:ln>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0" y="4206461"/>
            <a:ext cx="3809999" cy="2047875"/>
          </a:xfrm>
          <a:prstGeom prst="rect">
            <a:avLst/>
          </a:prstGeom>
          <a:noFill/>
          <a:ln>
            <a:noFill/>
          </a:ln>
        </p:spPr>
      </p:pic>
      <p:cxnSp>
        <p:nvCxnSpPr>
          <p:cNvPr id="20" name="Straight Arrow Connector 19"/>
          <p:cNvCxnSpPr/>
          <p:nvPr/>
        </p:nvCxnSpPr>
        <p:spPr>
          <a:xfrm>
            <a:off x="914400" y="3886200"/>
            <a:ext cx="0" cy="31979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5" idx="1"/>
          </p:cNvCxnSpPr>
          <p:nvPr/>
        </p:nvCxnSpPr>
        <p:spPr>
          <a:xfrm rot="10800000">
            <a:off x="914401" y="3886201"/>
            <a:ext cx="3680459" cy="1344199"/>
          </a:xfrm>
          <a:prstGeom prst="bentConnector3">
            <a:avLst>
              <a:gd name="adj1" fmla="val 9721"/>
            </a:avLst>
          </a:prstGeom>
          <a:ln w="38100"/>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6" idx="3"/>
          </p:cNvCxnSpPr>
          <p:nvPr/>
        </p:nvCxnSpPr>
        <p:spPr>
          <a:xfrm flipH="1">
            <a:off x="3809999" y="5230398"/>
            <a:ext cx="457201"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3278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8.2 الشبكات </a:t>
            </a:r>
            <a:r>
              <a:rPr lang="ar-SA" b="1" dirty="0" smtClean="0"/>
              <a:t>وأنوعها </a:t>
            </a:r>
            <a:r>
              <a:rPr lang="ar-SA" sz="2400" b="1" dirty="0" smtClean="0"/>
              <a:t>يتبع..</a:t>
            </a:r>
            <a:endParaRPr lang="en-US" dirty="0"/>
          </a:p>
        </p:txBody>
      </p:sp>
      <p:sp>
        <p:nvSpPr>
          <p:cNvPr id="3" name="Content Placeholder 2"/>
          <p:cNvSpPr>
            <a:spLocks noGrp="1"/>
          </p:cNvSpPr>
          <p:nvPr>
            <p:ph idx="1"/>
          </p:nvPr>
        </p:nvSpPr>
        <p:spPr/>
        <p:txBody>
          <a:bodyPr>
            <a:normAutofit fontScale="92500" lnSpcReduction="10000"/>
          </a:bodyPr>
          <a:lstStyle/>
          <a:p>
            <a:pPr algn="r" rtl="1"/>
            <a:r>
              <a:rPr lang="ar-SA" dirty="0"/>
              <a:t>ويمكن تصنيف الشبكات الى نوعين رئيسيين هما:</a:t>
            </a:r>
            <a:endParaRPr lang="en-US" dirty="0"/>
          </a:p>
          <a:p>
            <a:pPr lvl="0" algn="just" rtl="1"/>
            <a:r>
              <a:rPr lang="ar-SA" dirty="0"/>
              <a:t>1. </a:t>
            </a:r>
            <a:r>
              <a:rPr lang="ar-SA" b="1" dirty="0"/>
              <a:t>الشبكات المحلية </a:t>
            </a:r>
            <a:r>
              <a:rPr lang="en-US" b="1" dirty="0"/>
              <a:t>(Local Area Network –LAN)</a:t>
            </a:r>
            <a:r>
              <a:rPr lang="ar-SA" b="1" dirty="0"/>
              <a:t>:</a:t>
            </a:r>
            <a:r>
              <a:rPr lang="en-US" b="1" dirty="0"/>
              <a:t> </a:t>
            </a:r>
            <a:r>
              <a:rPr lang="ar-SA" dirty="0"/>
              <a:t>مجموعة من أجهزة الحاسوب المرتبطة مع بعضها البعض ضمن مساحة جغرافية محدودة لمؤسّسة ما، وقد يصل عدد مُستخدميها إلى 1000 مُستخدم، تُستخدم هذه الشبكة في المكاتب والشركات الصغيرة ومختبرات الحاسوب في المدارس والجامعات.</a:t>
            </a:r>
            <a:endParaRPr lang="en-US" dirty="0"/>
          </a:p>
          <a:p>
            <a:pPr lvl="1" algn="just" rtl="1"/>
            <a:r>
              <a:rPr lang="ar-SA" dirty="0"/>
              <a:t> يمكن تصنيف الشّبكات المحليّة حسب الخدمات التي تقدمها إلى صنفين، هما: </a:t>
            </a:r>
            <a:endParaRPr lang="en-US" dirty="0"/>
          </a:p>
          <a:p>
            <a:pPr marL="544068" lvl="1" indent="-342900" algn="just" rtl="1">
              <a:buFont typeface="+mj-lt"/>
              <a:buAutoNum type="alphaUcPeriod"/>
            </a:pPr>
            <a:r>
              <a:rPr lang="ar-SA" dirty="0"/>
              <a:t>الشبكة التناظريّة (</a:t>
            </a:r>
            <a:r>
              <a:rPr lang="en-US" dirty="0"/>
              <a:t>peer-to-peer</a:t>
            </a:r>
            <a:r>
              <a:rPr lang="ar-SA" dirty="0"/>
              <a:t>)؛ حيث يتمّ فيها الاتصال بين أجهزة الحاسوب مباشرةً دون الحاجة لجهازٍ مركزيّ.</a:t>
            </a:r>
            <a:endParaRPr lang="en-US" dirty="0"/>
          </a:p>
          <a:p>
            <a:pPr marL="544068" lvl="1" indent="-342900" algn="just" rtl="1">
              <a:buFont typeface="+mj-lt"/>
              <a:buAutoNum type="alphaUcPeriod"/>
            </a:pPr>
            <a:r>
              <a:rPr lang="ar-SA" dirty="0"/>
              <a:t> وشبكة الخادم/العملاء (</a:t>
            </a:r>
            <a:r>
              <a:rPr lang="en-US" dirty="0"/>
              <a:t>clients/server</a:t>
            </a:r>
            <a:r>
              <a:rPr lang="ar-SA" dirty="0"/>
              <a:t>): وفيها يكون أحد الأجهزة ذا مواصفات عالية من حيث السرعة وسعة التخزين. ويسمى هذا الحاسوب بالخادم، حيث يوفّر الخادم خدمات الشبكة لباقي حواسيب المستخدمين والتي تسمى بالعملاء.</a:t>
            </a:r>
          </a:p>
          <a:p>
            <a:pPr marL="201168" lvl="1" indent="0" algn="just" rtl="1">
              <a:buNone/>
            </a:pPr>
            <a:r>
              <a:rPr lang="ar-SA" dirty="0"/>
              <a:t>2</a:t>
            </a:r>
            <a:r>
              <a:rPr lang="ar-SA" sz="2000" dirty="0"/>
              <a:t>. </a:t>
            </a:r>
            <a:r>
              <a:rPr lang="ar-SA" sz="2000" b="1" dirty="0"/>
              <a:t>الشبكات الموسعة: </a:t>
            </a:r>
            <a:r>
              <a:rPr lang="ar-SA" sz="2000" dirty="0"/>
              <a:t>وهي مجموعة من الأجهزة المتصلة مع بعضها البعض والموزعة في منطقة واسعة، تستخدم هذه الشبكة في الشركات الكبيرة والبنوك والمؤسسات العالمية، وقد تصل تغطيتها لتشمل جميع أنحاء العالم. من أهم الأمثلة على هذه الشبكات هي شبكة الانترنت العالمية.</a:t>
            </a:r>
            <a:endParaRPr lang="en-US" sz="2000" dirty="0"/>
          </a:p>
          <a:p>
            <a:pPr algn="r" rtl="1"/>
            <a:endParaRPr lang="en-US" dirty="0"/>
          </a:p>
        </p:txBody>
      </p:sp>
      <p:sp>
        <p:nvSpPr>
          <p:cNvPr id="4" name="Slide Number Placeholder 3"/>
          <p:cNvSpPr>
            <a:spLocks noGrp="1"/>
          </p:cNvSpPr>
          <p:nvPr>
            <p:ph type="sldNum" sz="quarter" idx="12"/>
          </p:nvPr>
        </p:nvSpPr>
        <p:spPr/>
        <p:txBody>
          <a:bodyPr/>
          <a:lstStyle/>
          <a:p>
            <a:fld id="{D0BF317A-6C90-4234-A62C-4160C27F39FB}"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8986556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9.2 </a:t>
            </a:r>
            <a:r>
              <a:rPr lang="ar-SA" b="1" dirty="0" smtClean="0"/>
              <a:t>الفيروسات</a:t>
            </a:r>
            <a:endParaRPr lang="en-US" dirty="0"/>
          </a:p>
        </p:txBody>
      </p:sp>
      <p:sp>
        <p:nvSpPr>
          <p:cNvPr id="3" name="Content Placeholder 2"/>
          <p:cNvSpPr>
            <a:spLocks noGrp="1"/>
          </p:cNvSpPr>
          <p:nvPr>
            <p:ph idx="1"/>
          </p:nvPr>
        </p:nvSpPr>
        <p:spPr/>
        <p:txBody>
          <a:bodyPr>
            <a:normAutofit fontScale="92500" lnSpcReduction="20000"/>
          </a:bodyPr>
          <a:lstStyle/>
          <a:p>
            <a:pPr algn="just" rtl="1"/>
            <a:r>
              <a:rPr lang="ar-SA" dirty="0" smtClean="0"/>
              <a:t>إن </a:t>
            </a:r>
            <a:r>
              <a:rPr lang="ar-SA" dirty="0"/>
              <a:t>فيروس الحاسوب هو عبارة عن برنامج خبيث يتكاثر في الجهاز المستهدف عن طريق نسخ نفسه في برامج أخرى، أو في قطاع الإقلاع (البدء) </a:t>
            </a:r>
            <a:r>
              <a:rPr lang="en-US" dirty="0"/>
              <a:t>(Boot sector)</a:t>
            </a:r>
            <a:r>
              <a:rPr lang="ar-SA" dirty="0"/>
              <a:t>، أو حتّى في المستندات، وذلك يتم دون علم مستخدم الحاسوب أو إذنه؛ حيث يقوم شخص ببدء نشر الفيروس على الجهاز، وقد يكون هذا الشخص جاهلاً بالأمر بحيث ينشر الفيروس دون دراية.</a:t>
            </a:r>
            <a:endParaRPr lang="en-US" dirty="0"/>
          </a:p>
          <a:p>
            <a:pPr algn="just" rtl="1"/>
            <a:r>
              <a:rPr lang="ar-SA" dirty="0"/>
              <a:t>قد ينتشر الفيروس بعدّة طرق، فيمكن ذلك من خلال فتح المستخدم لرسالة بريد إلكتروني تحتوي على فيروسات، أو تشغيل برنامج معيّن، أو زيارة موقع ما، أو حتّى من خلال معدّات التخزين المتنقّلة</a:t>
            </a:r>
            <a:r>
              <a:rPr lang="en-US" dirty="0"/>
              <a:t> (Removable storage) </a:t>
            </a:r>
            <a:r>
              <a:rPr lang="ar-SA" dirty="0"/>
              <a:t>كذاكرة الفلاش، أو غير ذلك.</a:t>
            </a:r>
            <a:endParaRPr lang="en-US" dirty="0"/>
          </a:p>
          <a:p>
            <a:pPr algn="r" rtl="1"/>
            <a:r>
              <a:rPr lang="ar-SA" b="1" dirty="0" smtClean="0"/>
              <a:t>أنواع الفيروسات:</a:t>
            </a:r>
            <a:endParaRPr lang="en-US" dirty="0"/>
          </a:p>
          <a:p>
            <a:pPr marL="457200" lvl="0" indent="-457200" algn="r" rtl="1">
              <a:buFont typeface="+mj-lt"/>
              <a:buAutoNum type="arabicPeriod"/>
            </a:pPr>
            <a:r>
              <a:rPr lang="ar-SA" dirty="0"/>
              <a:t>الفيروسات الدودية (</a:t>
            </a:r>
            <a:r>
              <a:rPr lang="en-US" dirty="0"/>
              <a:t>Worms</a:t>
            </a:r>
            <a:r>
              <a:rPr lang="ar-SA" dirty="0" smtClean="0"/>
              <a:t>).</a:t>
            </a:r>
            <a:endParaRPr lang="en-US" dirty="0"/>
          </a:p>
          <a:p>
            <a:pPr marL="457200" lvl="0" indent="-457200" algn="r" rtl="1">
              <a:buFont typeface="+mj-lt"/>
              <a:buAutoNum type="arabicPeriod"/>
            </a:pPr>
            <a:r>
              <a:rPr lang="ar-SA" dirty="0"/>
              <a:t>الفيروسات الموقوتة (</a:t>
            </a:r>
            <a:r>
              <a:rPr lang="en-US" dirty="0"/>
              <a:t>Time Bomb</a:t>
            </a:r>
            <a:r>
              <a:rPr lang="ar-SA" dirty="0" smtClean="0"/>
              <a:t>).</a:t>
            </a:r>
            <a:endParaRPr lang="en-US" dirty="0"/>
          </a:p>
          <a:p>
            <a:pPr marL="457200" lvl="0" indent="-457200" algn="r" rtl="1">
              <a:buFont typeface="+mj-lt"/>
              <a:buAutoNum type="arabicPeriod"/>
            </a:pPr>
            <a:r>
              <a:rPr lang="ar-SA" dirty="0"/>
              <a:t>فيروسات قطاع الإقلاع (</a:t>
            </a:r>
            <a:r>
              <a:rPr lang="en-US" dirty="0"/>
              <a:t>Boot Sector Viruses</a:t>
            </a:r>
            <a:r>
              <a:rPr lang="ar-SA" dirty="0"/>
              <a:t>) </a:t>
            </a:r>
            <a:endParaRPr lang="en-US" dirty="0" smtClean="0"/>
          </a:p>
          <a:p>
            <a:pPr marL="457200" lvl="0" indent="-457200" algn="r" rtl="1">
              <a:buFont typeface="+mj-lt"/>
              <a:buAutoNum type="arabicPeriod"/>
            </a:pPr>
            <a:r>
              <a:rPr lang="ar-SA" dirty="0" smtClean="0"/>
              <a:t>فيروسات </a:t>
            </a:r>
            <a:r>
              <a:rPr lang="ar-SA" dirty="0"/>
              <a:t>ذات الملفات المتعددة (</a:t>
            </a:r>
            <a:r>
              <a:rPr lang="en-US" dirty="0"/>
              <a:t>Multipartite Viruses</a:t>
            </a:r>
            <a:r>
              <a:rPr lang="ar-SA" dirty="0" smtClean="0"/>
              <a:t>)</a:t>
            </a:r>
            <a:endParaRPr lang="en-US" dirty="0" smtClean="0"/>
          </a:p>
          <a:p>
            <a:pPr marL="457200" lvl="0" indent="-457200" algn="r" rtl="1">
              <a:buFont typeface="+mj-lt"/>
              <a:buAutoNum type="arabicPeriod"/>
            </a:pPr>
            <a:r>
              <a:rPr lang="ar-SA" dirty="0" smtClean="0"/>
              <a:t>أحصنة </a:t>
            </a:r>
            <a:r>
              <a:rPr lang="ar-SA" dirty="0"/>
              <a:t>طروادة</a:t>
            </a:r>
            <a:r>
              <a:rPr lang="en-US" dirty="0"/>
              <a:t> (Trojan Horse</a:t>
            </a:r>
            <a:r>
              <a:rPr lang="en-US" dirty="0" smtClean="0"/>
              <a:t>)</a:t>
            </a:r>
            <a:endParaRPr lang="en-US" dirty="0"/>
          </a:p>
        </p:txBody>
      </p:sp>
      <p:sp>
        <p:nvSpPr>
          <p:cNvPr id="4" name="Slide Number Placeholder 3"/>
          <p:cNvSpPr>
            <a:spLocks noGrp="1"/>
          </p:cNvSpPr>
          <p:nvPr>
            <p:ph type="sldNum" sz="quarter" idx="12"/>
          </p:nvPr>
        </p:nvSpPr>
        <p:spPr/>
        <p:txBody>
          <a:bodyPr/>
          <a:lstStyle/>
          <a:p>
            <a:fld id="{D0BF317A-6C90-4234-A62C-4160C27F39FB}"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5907295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9.2 </a:t>
            </a:r>
            <a:r>
              <a:rPr lang="ar-SA" b="1" dirty="0" smtClean="0"/>
              <a:t>الفيروسات</a:t>
            </a:r>
            <a:r>
              <a:rPr lang="en-US" b="1" dirty="0" smtClean="0"/>
              <a:t> </a:t>
            </a:r>
            <a:r>
              <a:rPr lang="ar-SA" sz="2400" b="1" dirty="0"/>
              <a:t> </a:t>
            </a:r>
            <a:r>
              <a:rPr lang="ar-SA" sz="2400" b="1" dirty="0" smtClean="0"/>
              <a:t>يتبع..</a:t>
            </a:r>
            <a:endParaRPr lang="en-US" dirty="0"/>
          </a:p>
        </p:txBody>
      </p:sp>
      <p:sp>
        <p:nvSpPr>
          <p:cNvPr id="3" name="Content Placeholder 2"/>
          <p:cNvSpPr>
            <a:spLocks noGrp="1"/>
          </p:cNvSpPr>
          <p:nvPr>
            <p:ph idx="1"/>
          </p:nvPr>
        </p:nvSpPr>
        <p:spPr>
          <a:xfrm>
            <a:off x="3962400" y="1866516"/>
            <a:ext cx="4701540" cy="4023360"/>
          </a:xfrm>
        </p:spPr>
        <p:txBody>
          <a:bodyPr>
            <a:normAutofit lnSpcReduction="10000"/>
          </a:bodyPr>
          <a:lstStyle/>
          <a:p>
            <a:pPr algn="r" rtl="1"/>
            <a:r>
              <a:rPr lang="ar-SA" b="1" dirty="0"/>
              <a:t>برامج للوقاية من الفايروسات:</a:t>
            </a:r>
            <a:endParaRPr lang="en-US" dirty="0"/>
          </a:p>
          <a:p>
            <a:pPr lvl="0" algn="just" rtl="1"/>
            <a:r>
              <a:rPr lang="ar-SA" dirty="0" smtClean="0"/>
              <a:t>1. برنامج </a:t>
            </a:r>
            <a:r>
              <a:rPr lang="ar-SA" dirty="0"/>
              <a:t>مضاد الفيروسات </a:t>
            </a:r>
            <a:r>
              <a:rPr lang="en-US" dirty="0"/>
              <a:t>(Anti-Virus)</a:t>
            </a:r>
            <a:r>
              <a:rPr lang="ar-SA" dirty="0"/>
              <a:t>: هو برنامج له القدرة على كشف ومنع وتعطيل البرامج الخبيثة التي قد تصيب أجهزة الحاسوب، وذلك لمنعها من إلحاق الضرر بالحاسوب أو سرقة البيانات الشخصية عن طريق إزالتها أو إصلاحها. برنامج مضاد الفيروسات ينصح به للأجهزة التي لا تدخل على الإنترنت واستخداماتها محدودة.</a:t>
            </a:r>
            <a:endParaRPr lang="en-US" dirty="0"/>
          </a:p>
          <a:p>
            <a:pPr algn="just" rtl="1"/>
            <a:r>
              <a:rPr lang="ar-SA" dirty="0" smtClean="0"/>
              <a:t>2. برنامج </a:t>
            </a:r>
            <a:r>
              <a:rPr lang="ar-SA" dirty="0"/>
              <a:t>حماية الإنترنت </a:t>
            </a:r>
            <a:r>
              <a:rPr lang="en-US" dirty="0"/>
              <a:t>(Internet Security)</a:t>
            </a:r>
            <a:r>
              <a:rPr lang="ar-SA" dirty="0"/>
              <a:t>: وهو برنامج يمكنه اكتشاف وحذف العديد من أنواع البرمجيات الخبيثة، ويمكن الحاسوب من الحماية المتكاملة من مخاطر الانترنت والمخترقين وحماية الملفات ويوفر العديد من الخصائص الأخرى مثل الجدار الناري وتشفير كلمات المرور الخاصة والتي تستخدم للوصول الى المواقع الإلكترونية المختلفة.</a:t>
            </a:r>
            <a:endParaRPr lang="en-US" dirty="0"/>
          </a:p>
          <a:p>
            <a:pPr algn="r" rtl="1"/>
            <a:endParaRPr lang="en-US" dirty="0"/>
          </a:p>
        </p:txBody>
      </p:sp>
      <p:sp>
        <p:nvSpPr>
          <p:cNvPr id="4" name="Slide Number Placeholder 3"/>
          <p:cNvSpPr>
            <a:spLocks noGrp="1"/>
          </p:cNvSpPr>
          <p:nvPr>
            <p:ph type="sldNum" sz="quarter" idx="12"/>
          </p:nvPr>
        </p:nvSpPr>
        <p:spPr/>
        <p:txBody>
          <a:bodyPr/>
          <a:lstStyle/>
          <a:p>
            <a:fld id="{D0BF317A-6C90-4234-A62C-4160C27F39FB}" type="slidenum">
              <a:rPr lang="en-US" smtClean="0">
                <a:solidFill>
                  <a:prstClr val="black"/>
                </a:solidFill>
              </a:rPr>
              <a:pPr/>
              <a:t>25</a:t>
            </a:fld>
            <a:endParaRPr lang="en-US">
              <a:solidFill>
                <a:prstClr val="black"/>
              </a:solidFill>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0" y="1751217"/>
            <a:ext cx="3893820" cy="2211184"/>
          </a:xfrm>
          <a:prstGeom prst="rect">
            <a:avLst/>
          </a:prstGeom>
          <a:noFill/>
          <a:ln>
            <a:noFill/>
          </a:ln>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0" y="4078346"/>
            <a:ext cx="3921529" cy="2246254"/>
          </a:xfrm>
          <a:prstGeom prst="rect">
            <a:avLst/>
          </a:prstGeom>
          <a:noFill/>
          <a:ln>
            <a:noFill/>
          </a:ln>
        </p:spPr>
      </p:pic>
    </p:spTree>
    <p:extLst>
      <p:ext uri="{BB962C8B-B14F-4D97-AF65-F5344CB8AC3E}">
        <p14:creationId xmlns:p14="http://schemas.microsoft.com/office/powerpoint/2010/main" val="11184153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10.2 أمن المعلومات </a:t>
            </a:r>
            <a:r>
              <a:rPr lang="ar-SA" b="1" dirty="0" smtClean="0"/>
              <a:t>وعناصره</a:t>
            </a:r>
            <a:endParaRPr lang="en-US" dirty="0"/>
          </a:p>
        </p:txBody>
      </p:sp>
      <p:sp>
        <p:nvSpPr>
          <p:cNvPr id="3" name="Content Placeholder 2"/>
          <p:cNvSpPr>
            <a:spLocks noGrp="1"/>
          </p:cNvSpPr>
          <p:nvPr>
            <p:ph idx="1"/>
          </p:nvPr>
        </p:nvSpPr>
        <p:spPr/>
        <p:txBody>
          <a:bodyPr>
            <a:normAutofit fontScale="92500" lnSpcReduction="20000"/>
          </a:bodyPr>
          <a:lstStyle/>
          <a:p>
            <a:pPr algn="just" rtl="1"/>
            <a:r>
              <a:rPr lang="ar-SA" dirty="0" smtClean="0"/>
              <a:t>أمن المعلومات هو الوسائل والأدوات والإجراءات اللازم توفيرها لضمان حماية المعلومات المتداولة عبر شبكة الانترنت من الأخطار الداخلية والخارجية من الاختراق أو التسرب أو وصول أشخاص غير مخولين لهم بالوصول اليها، وأمن المعلومات يتم من خلال السيطرة التامة على المعلومات، من حيث تحديد من سيستلم هذه البيانات وتحديد صلاحيات الوصول إليها.</a:t>
            </a:r>
            <a:endParaRPr lang="en-US" dirty="0" smtClean="0"/>
          </a:p>
          <a:p>
            <a:pPr algn="just" rtl="1"/>
            <a:r>
              <a:rPr lang="ar-SA" dirty="0" smtClean="0"/>
              <a:t> ومن زاوية قانونية، فان أمن المعلومات هو محل دراسات وتدابير حماية سرية وسلامة المحتوى وتوفر المعلومات ومكافحة أنشطة الاعتداء عليها أو استغلال نظمها في ارتكاب الجريمة.</a:t>
            </a:r>
          </a:p>
          <a:p>
            <a:pPr algn="just" rtl="1"/>
            <a:r>
              <a:rPr lang="ar-JO" b="1" dirty="0" smtClean="0"/>
              <a:t>عناصر أمن المعلومات</a:t>
            </a:r>
            <a:r>
              <a:rPr lang="ar-SA" b="1" dirty="0" smtClean="0"/>
              <a:t>:</a:t>
            </a:r>
            <a:endParaRPr lang="en-US" dirty="0" smtClean="0"/>
          </a:p>
          <a:p>
            <a:pPr marL="457200" lvl="0" indent="-457200" algn="just" rtl="1">
              <a:buFont typeface="+mj-lt"/>
              <a:buAutoNum type="arabicPeriod"/>
            </a:pPr>
            <a:r>
              <a:rPr lang="ar-SA" dirty="0" smtClean="0"/>
              <a:t>سرية المعلومات (</a:t>
            </a:r>
            <a:r>
              <a:rPr lang="en-US" dirty="0" smtClean="0"/>
              <a:t>Data Confidentiality</a:t>
            </a:r>
            <a:r>
              <a:rPr lang="ar-SA" dirty="0" smtClean="0"/>
              <a:t>)</a:t>
            </a:r>
            <a:r>
              <a:rPr lang="en-US" dirty="0" smtClean="0"/>
              <a:t>:</a:t>
            </a:r>
            <a:r>
              <a:rPr lang="ar-SA" dirty="0" smtClean="0"/>
              <a:t> هذ الجانب يشمل كل التدابير اللازمة لمنع اطلاع غير المصرح لهم على المعلومات الحساسة أو السرية. </a:t>
            </a:r>
          </a:p>
          <a:p>
            <a:pPr marL="457200" indent="-457200" algn="just" rtl="1">
              <a:buFont typeface="+mj-lt"/>
              <a:buAutoNum type="arabicPeriod"/>
            </a:pPr>
            <a:r>
              <a:rPr lang="ar-SA" dirty="0" smtClean="0"/>
              <a:t>سلامة المعلومات (</a:t>
            </a:r>
            <a:r>
              <a:rPr lang="en-US" dirty="0" smtClean="0"/>
              <a:t>Data Integrity</a:t>
            </a:r>
            <a:r>
              <a:rPr lang="ar-SA" dirty="0" smtClean="0"/>
              <a:t>): هو اتخاذ التدابير اللازمة لحماية المعلومات من التغيير. </a:t>
            </a:r>
          </a:p>
          <a:p>
            <a:pPr marL="457200" indent="-457200" algn="just" rtl="1">
              <a:buFont typeface="+mj-lt"/>
              <a:buAutoNum type="arabicPeriod"/>
            </a:pPr>
            <a:r>
              <a:rPr lang="ar-SA" dirty="0" smtClean="0"/>
              <a:t>ضمان الوصول الى المعلومات والموارد الحاسوبية (</a:t>
            </a:r>
            <a:r>
              <a:rPr lang="en-US" dirty="0" smtClean="0"/>
              <a:t>Availability</a:t>
            </a:r>
            <a:r>
              <a:rPr lang="ar-SA" dirty="0" smtClean="0"/>
              <a:t>): هذه المعلومات تصبح بلا قيمة إذا كان من يحق له الاطلاع عليها لا يمكنه الوصول اليها، أو أن الوصول اليها يحتاج وقتا طويلا. </a:t>
            </a:r>
            <a:endParaRPr lang="en-US" dirty="0" smtClean="0"/>
          </a:p>
          <a:p>
            <a:pPr algn="r" rtl="1"/>
            <a:endParaRPr lang="en-US" dirty="0"/>
          </a:p>
        </p:txBody>
      </p:sp>
      <p:sp>
        <p:nvSpPr>
          <p:cNvPr id="4" name="Slide Number Placeholder 3"/>
          <p:cNvSpPr>
            <a:spLocks noGrp="1"/>
          </p:cNvSpPr>
          <p:nvPr>
            <p:ph type="sldNum" sz="quarter" idx="12"/>
          </p:nvPr>
        </p:nvSpPr>
        <p:spPr/>
        <p:txBody>
          <a:bodyPr/>
          <a:lstStyle/>
          <a:p>
            <a:fld id="{D0BF317A-6C90-4234-A62C-4160C27F39FB}" type="slidenum">
              <a:rPr lang="en-US" sz="1200" b="1" smtClean="0">
                <a:solidFill>
                  <a:prstClr val="black"/>
                </a:solidFill>
              </a:rPr>
              <a:pPr/>
              <a:t>26</a:t>
            </a:fld>
            <a:endParaRPr lang="en-US" sz="1200" b="1" dirty="0">
              <a:solidFill>
                <a:prstClr val="black"/>
              </a:solidFill>
            </a:endParaRPr>
          </a:p>
        </p:txBody>
      </p:sp>
    </p:spTree>
    <p:extLst>
      <p:ext uri="{BB962C8B-B14F-4D97-AF65-F5344CB8AC3E}">
        <p14:creationId xmlns:p14="http://schemas.microsoft.com/office/powerpoint/2010/main" val="4545196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10.2 أمن المعلومات </a:t>
            </a:r>
            <a:r>
              <a:rPr lang="ar-SA" b="1" dirty="0" smtClean="0"/>
              <a:t>وعناصره </a:t>
            </a:r>
            <a:r>
              <a:rPr lang="ar-SA" sz="2400" b="1" dirty="0" smtClean="0"/>
              <a:t>يتبع..</a:t>
            </a:r>
            <a:endParaRPr lang="en-US" dirty="0"/>
          </a:p>
        </p:txBody>
      </p:sp>
      <p:sp>
        <p:nvSpPr>
          <p:cNvPr id="3" name="Content Placeholder 2"/>
          <p:cNvSpPr>
            <a:spLocks noGrp="1"/>
          </p:cNvSpPr>
          <p:nvPr>
            <p:ph idx="1"/>
          </p:nvPr>
        </p:nvSpPr>
        <p:spPr>
          <a:xfrm>
            <a:off x="822959" y="1845734"/>
            <a:ext cx="7543801" cy="4250266"/>
          </a:xfrm>
        </p:spPr>
        <p:txBody>
          <a:bodyPr>
            <a:normAutofit fontScale="85000" lnSpcReduction="20000"/>
          </a:bodyPr>
          <a:lstStyle/>
          <a:p>
            <a:pPr algn="r" rtl="1"/>
            <a:r>
              <a:rPr lang="ar-SA" b="1" dirty="0"/>
              <a:t>ما هي المخاطر والاعتداءات الموجهة على أمن المعلومات؟</a:t>
            </a:r>
            <a:endParaRPr lang="en-US" dirty="0"/>
          </a:p>
          <a:p>
            <a:pPr algn="just" rtl="1"/>
            <a:r>
              <a:rPr lang="ar-SA" dirty="0"/>
              <a:t>تطال المخاطر والاعتداءات </a:t>
            </a:r>
            <a:r>
              <a:rPr lang="ar-SA" dirty="0" smtClean="0"/>
              <a:t>أربعة </a:t>
            </a:r>
            <a:r>
              <a:rPr lang="ar-SA" dirty="0"/>
              <a:t>مواطن أساسية </a:t>
            </a:r>
            <a:r>
              <a:rPr lang="ar-SA" dirty="0" smtClean="0"/>
              <a:t>وهي تعتبر </a:t>
            </a:r>
            <a:r>
              <a:rPr lang="ar-SA" dirty="0"/>
              <a:t>مكونات تقنية </a:t>
            </a:r>
            <a:r>
              <a:rPr lang="ar-SA" dirty="0" smtClean="0"/>
              <a:t>المعلومات والتي تشمل على: </a:t>
            </a:r>
          </a:p>
          <a:p>
            <a:pPr marL="457200" indent="-457200" algn="r" rtl="1">
              <a:buFont typeface="+mj-lt"/>
              <a:buAutoNum type="arabicPeriod"/>
            </a:pPr>
            <a:r>
              <a:rPr lang="ar-SA" b="1" dirty="0" smtClean="0"/>
              <a:t>الأجهــزة</a:t>
            </a:r>
            <a:r>
              <a:rPr lang="ar-SA" dirty="0"/>
              <a:t>: وهي كافة المعدات والأدوات المادية التي تتكون منها </a:t>
            </a:r>
            <a:r>
              <a:rPr lang="ar-SA" dirty="0" smtClean="0"/>
              <a:t>النظم.</a:t>
            </a:r>
            <a:endParaRPr lang="en-US" dirty="0"/>
          </a:p>
          <a:p>
            <a:pPr marL="457200" lvl="0" indent="-457200" algn="r" rtl="1">
              <a:buFont typeface="+mj-lt"/>
              <a:buAutoNum type="arabicPeriod"/>
            </a:pPr>
            <a:r>
              <a:rPr lang="ar-SA" b="1" dirty="0"/>
              <a:t>البرامــج: </a:t>
            </a:r>
            <a:r>
              <a:rPr lang="ar-SA" dirty="0"/>
              <a:t>وهي الاوامر المرتبة في نسق معين </a:t>
            </a:r>
            <a:r>
              <a:rPr lang="ar-SA" dirty="0" smtClean="0"/>
              <a:t>لإنجاز الاعمال. </a:t>
            </a:r>
            <a:endParaRPr lang="en-US" dirty="0"/>
          </a:p>
          <a:p>
            <a:pPr marL="457200" lvl="0" indent="-457200" algn="r" rtl="1">
              <a:lnSpc>
                <a:spcPct val="120000"/>
              </a:lnSpc>
              <a:buFont typeface="+mj-lt"/>
              <a:buAutoNum type="arabicPeriod"/>
            </a:pPr>
            <a:r>
              <a:rPr lang="ar-SA" b="1" dirty="0"/>
              <a:t>المعلومات والبيانات:</a:t>
            </a:r>
            <a:r>
              <a:rPr lang="ar-SA" dirty="0"/>
              <a:t> انها أهم ما تحتويه الأنظمة ، وما سيكون محلا لجرائم الكمبيوتر، وتشمل كافة البيانات المدخلة والمعلومات المستخرجة عقب </a:t>
            </a:r>
            <a:r>
              <a:rPr lang="ar-SA" dirty="0" smtClean="0"/>
              <a:t>معالجتها.</a:t>
            </a:r>
          </a:p>
          <a:p>
            <a:pPr marL="457200" lvl="0" indent="-457200" algn="r" rtl="1">
              <a:buFont typeface="+mj-lt"/>
              <a:buAutoNum type="arabicPeriod"/>
            </a:pPr>
            <a:r>
              <a:rPr lang="ar-SA" b="1" dirty="0" smtClean="0"/>
              <a:t>الاتصالات:</a:t>
            </a:r>
            <a:r>
              <a:rPr lang="ar-SA" dirty="0" smtClean="0"/>
              <a:t> </a:t>
            </a:r>
            <a:r>
              <a:rPr lang="ar-SA" dirty="0"/>
              <a:t>وتشمل </a:t>
            </a:r>
            <a:r>
              <a:rPr lang="ar-SA" dirty="0" smtClean="0"/>
              <a:t>شبكات الاتصال </a:t>
            </a:r>
            <a:r>
              <a:rPr lang="ar-SA" dirty="0"/>
              <a:t>التي تربط أجهزة التقنية بعضها ببعض محلياً </a:t>
            </a:r>
            <a:r>
              <a:rPr lang="ar-SA" dirty="0" smtClean="0"/>
              <a:t>ودولياً.</a:t>
            </a:r>
          </a:p>
          <a:p>
            <a:pPr algn="r" rtl="1"/>
            <a:r>
              <a:rPr lang="ar-SA" b="1" dirty="0"/>
              <a:t>العناصر الضرورية لشن الهجمات الالكترونية:</a:t>
            </a:r>
            <a:endParaRPr lang="en-US" dirty="0"/>
          </a:p>
          <a:p>
            <a:pPr marL="457200" lvl="0" indent="-457200" algn="r" rtl="1">
              <a:buFont typeface="+mj-lt"/>
              <a:buAutoNum type="arabicPeriod"/>
            </a:pPr>
            <a:r>
              <a:rPr lang="ar-SA" dirty="0"/>
              <a:t>وجود </a:t>
            </a:r>
            <a:r>
              <a:rPr lang="ar-SA" dirty="0" smtClean="0"/>
              <a:t>الدافع.</a:t>
            </a:r>
            <a:endParaRPr lang="en-US" dirty="0"/>
          </a:p>
          <a:p>
            <a:pPr marL="457200" lvl="0" indent="-457200" algn="r" rtl="1">
              <a:buFont typeface="+mj-lt"/>
              <a:buAutoNum type="arabicPeriod"/>
            </a:pPr>
            <a:r>
              <a:rPr lang="ar-SA" dirty="0"/>
              <a:t>وجود طريقة لتنفيذ </a:t>
            </a:r>
            <a:r>
              <a:rPr lang="ar-SA" dirty="0" smtClean="0"/>
              <a:t>الهجوم.</a:t>
            </a:r>
            <a:endParaRPr lang="en-US" dirty="0"/>
          </a:p>
          <a:p>
            <a:pPr marL="457200" lvl="0" indent="-457200" algn="r" rtl="1">
              <a:buFont typeface="+mj-lt"/>
              <a:buAutoNum type="arabicPeriod"/>
            </a:pPr>
            <a:r>
              <a:rPr lang="ar-SA" dirty="0"/>
              <a:t>وجــود </a:t>
            </a:r>
            <a:r>
              <a:rPr lang="ar-SA" dirty="0" smtClean="0"/>
              <a:t>الثغرات.</a:t>
            </a:r>
            <a:endParaRPr lang="en-US" dirty="0"/>
          </a:p>
          <a:p>
            <a:pPr marL="457200" lvl="0" indent="-457200" algn="r" rtl="1">
              <a:buFont typeface="+mj-lt"/>
              <a:buAutoNum type="arabicPeriod"/>
            </a:pPr>
            <a:r>
              <a:rPr lang="ar-SA" dirty="0" smtClean="0"/>
              <a:t>الهجمات</a:t>
            </a:r>
            <a:r>
              <a:rPr lang="ar-SA" dirty="0"/>
              <a:t>.</a:t>
            </a:r>
            <a:endParaRPr lang="en-US" dirty="0"/>
          </a:p>
          <a:p>
            <a:pPr marL="0" lvl="0" indent="0" algn="r" rtl="1">
              <a:buNone/>
            </a:pPr>
            <a:endParaRPr lang="en-US" dirty="0"/>
          </a:p>
        </p:txBody>
      </p:sp>
      <p:sp>
        <p:nvSpPr>
          <p:cNvPr id="4" name="Slide Number Placeholder 3"/>
          <p:cNvSpPr>
            <a:spLocks noGrp="1"/>
          </p:cNvSpPr>
          <p:nvPr>
            <p:ph type="sldNum" sz="quarter" idx="12"/>
          </p:nvPr>
        </p:nvSpPr>
        <p:spPr/>
        <p:txBody>
          <a:bodyPr/>
          <a:lstStyle/>
          <a:p>
            <a:fld id="{D0BF317A-6C90-4234-A62C-4160C27F39FB}"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927587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10.2 أمن المعلومات وعناصره </a:t>
            </a:r>
            <a:r>
              <a:rPr lang="ar-SA" sz="2400" b="1" dirty="0"/>
              <a:t>يتبع..</a:t>
            </a:r>
            <a:endParaRPr lang="en-US" dirty="0"/>
          </a:p>
        </p:txBody>
      </p:sp>
      <p:sp>
        <p:nvSpPr>
          <p:cNvPr id="3" name="Content Placeholder 2"/>
          <p:cNvSpPr>
            <a:spLocks noGrp="1"/>
          </p:cNvSpPr>
          <p:nvPr>
            <p:ph idx="1"/>
          </p:nvPr>
        </p:nvSpPr>
        <p:spPr>
          <a:xfrm>
            <a:off x="822959" y="1845734"/>
            <a:ext cx="7787641" cy="4023360"/>
          </a:xfrm>
        </p:spPr>
        <p:txBody>
          <a:bodyPr>
            <a:normAutofit fontScale="92500" lnSpcReduction="10000"/>
          </a:bodyPr>
          <a:lstStyle/>
          <a:p>
            <a:pPr algn="r" rtl="1"/>
            <a:r>
              <a:rPr lang="ar-SA" b="1" dirty="0"/>
              <a:t>بعض وسائل أمن المعلومات</a:t>
            </a:r>
            <a:endParaRPr lang="en-US" dirty="0"/>
          </a:p>
          <a:p>
            <a:pPr algn="just" rtl="1"/>
            <a:r>
              <a:rPr lang="ar-SA" dirty="0"/>
              <a:t>وسائل أمن المعلومات هي مجموعة من الآليات والإجراءات والادوات والمنتجات التي تستخدم للوقاية من أو تقليل المخاطر والتهديدات التي تتعرض لها أجهزة الحواسيب والشبكات وبالعموم نظم المعلومات وقواعدها . </a:t>
            </a:r>
            <a:endParaRPr lang="en-US" dirty="0"/>
          </a:p>
          <a:p>
            <a:pPr algn="just" rtl="1"/>
            <a:r>
              <a:rPr lang="ar-SA" dirty="0"/>
              <a:t>تصنيف هذه </a:t>
            </a:r>
            <a:r>
              <a:rPr lang="ar-SA" dirty="0" smtClean="0"/>
              <a:t>الوسائل </a:t>
            </a:r>
            <a:r>
              <a:rPr lang="ar-SA" dirty="0"/>
              <a:t>في ضوء غرض الحماية والمحافظة على أمن المعلومات </a:t>
            </a:r>
            <a:r>
              <a:rPr lang="ar-SA" dirty="0" smtClean="0"/>
              <a:t>إلى</a:t>
            </a:r>
            <a:r>
              <a:rPr lang="en-US" dirty="0" smtClean="0"/>
              <a:t>:</a:t>
            </a:r>
          </a:p>
          <a:p>
            <a:pPr algn="just" rtl="1">
              <a:buFont typeface="Wingdings" pitchFamily="2" charset="2"/>
              <a:buChar char="v"/>
            </a:pPr>
            <a:r>
              <a:rPr lang="ar-JO" b="1" dirty="0"/>
              <a:t>طرق الحماية </a:t>
            </a:r>
            <a:r>
              <a:rPr lang="ar-JO" b="1" dirty="0" smtClean="0"/>
              <a:t>المادية:</a:t>
            </a:r>
            <a:r>
              <a:rPr lang="en-US" b="1" dirty="0" smtClean="0"/>
              <a:t> </a:t>
            </a:r>
            <a:r>
              <a:rPr lang="ar-JO" dirty="0" smtClean="0"/>
              <a:t>مثل </a:t>
            </a:r>
            <a:r>
              <a:rPr lang="ar-JO" dirty="0"/>
              <a:t>الحفاظ على جهاز الحاسوب في مكان آمن ، ووضع كلمة سر عليه </a:t>
            </a:r>
            <a:r>
              <a:rPr lang="ar-JO" dirty="0" smtClean="0"/>
              <a:t>و </a:t>
            </a:r>
            <a:r>
              <a:rPr lang="ar-JO" dirty="0"/>
              <a:t>تغييرها بشكل دوري</a:t>
            </a:r>
            <a:r>
              <a:rPr lang="ar-SA" dirty="0"/>
              <a:t>، وعمل نسخ احتياطية للبيانات وزيادة نشر الوعي بين المستخدمين لشبكة الانترنت</a:t>
            </a:r>
            <a:r>
              <a:rPr lang="ar-SA" dirty="0" smtClean="0"/>
              <a:t>.</a:t>
            </a:r>
            <a:endParaRPr lang="en-US" dirty="0" smtClean="0"/>
          </a:p>
          <a:p>
            <a:pPr algn="just" rtl="1">
              <a:buFont typeface="Wingdings" pitchFamily="2" charset="2"/>
              <a:buChar char="v"/>
            </a:pPr>
            <a:r>
              <a:rPr lang="ar-SA" b="1" dirty="0"/>
              <a:t>برمجيات كشف ومقاومة </a:t>
            </a:r>
            <a:r>
              <a:rPr lang="ar-SA" b="1" dirty="0" smtClean="0"/>
              <a:t>الفايروسات.</a:t>
            </a:r>
          </a:p>
          <a:p>
            <a:pPr algn="just" rtl="1">
              <a:buFont typeface="Wingdings" pitchFamily="2" charset="2"/>
              <a:buChar char="v"/>
            </a:pPr>
            <a:r>
              <a:rPr lang="ar-SA" b="1" dirty="0"/>
              <a:t>الجدران النارية والشبكات الافتراضية </a:t>
            </a:r>
            <a:r>
              <a:rPr lang="ar-SA" b="1" dirty="0" smtClean="0"/>
              <a:t>الخاصة</a:t>
            </a:r>
            <a:r>
              <a:rPr lang="ar-SA" dirty="0" smtClean="0"/>
              <a:t>: تقوم بإنشاء </a:t>
            </a:r>
            <a:r>
              <a:rPr lang="ar-SA" dirty="0"/>
              <a:t>الشبكات الافتراضية الخاصة، ورقابة محتوى البيانات للوقاية من </a:t>
            </a:r>
            <a:r>
              <a:rPr lang="ar-SA" dirty="0" smtClean="0"/>
              <a:t>الفيروسات.</a:t>
            </a:r>
          </a:p>
          <a:p>
            <a:pPr algn="r" rtl="1">
              <a:buFont typeface="Wingdings" pitchFamily="2" charset="2"/>
              <a:buChar char="v"/>
            </a:pPr>
            <a:r>
              <a:rPr lang="ar-SA" b="1" dirty="0" smtClean="0"/>
              <a:t>التشفير.</a:t>
            </a:r>
            <a:endParaRPr lang="en-US" b="1" dirty="0"/>
          </a:p>
          <a:p>
            <a:pPr algn="r" rtl="1"/>
            <a:endParaRPr lang="en-US" dirty="0"/>
          </a:p>
          <a:p>
            <a:pPr algn="r" rtl="1"/>
            <a:endParaRPr lang="en-US" dirty="0"/>
          </a:p>
          <a:p>
            <a:pPr algn="r" rtl="1"/>
            <a:endParaRPr lang="en-US" dirty="0"/>
          </a:p>
        </p:txBody>
      </p:sp>
      <p:sp>
        <p:nvSpPr>
          <p:cNvPr id="4" name="Slide Number Placeholder 3"/>
          <p:cNvSpPr>
            <a:spLocks noGrp="1"/>
          </p:cNvSpPr>
          <p:nvPr>
            <p:ph type="sldNum" sz="quarter" idx="12"/>
          </p:nvPr>
        </p:nvSpPr>
        <p:spPr/>
        <p:txBody>
          <a:bodyPr/>
          <a:lstStyle/>
          <a:p>
            <a:fld id="{D0BF317A-6C90-4234-A62C-4160C27F39FB}"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1473878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10193"/>
          <a:stretch/>
        </p:blipFill>
        <p:spPr>
          <a:xfrm>
            <a:off x="1905000" y="152400"/>
            <a:ext cx="5338765" cy="4267200"/>
          </a:xfrm>
          <a:prstGeom prst="ellipse">
            <a:avLst/>
          </a:prstGeom>
          <a:ln>
            <a:noFill/>
          </a:ln>
          <a:effectLst>
            <a:softEdge rad="112500"/>
          </a:effectLst>
        </p:spPr>
      </p:pic>
      <p:sp>
        <p:nvSpPr>
          <p:cNvPr id="2" name="Slide Number Placeholder 1"/>
          <p:cNvSpPr>
            <a:spLocks noGrp="1"/>
          </p:cNvSpPr>
          <p:nvPr>
            <p:ph type="sldNum" sz="quarter" idx="12"/>
          </p:nvPr>
        </p:nvSpPr>
        <p:spPr/>
        <p:txBody>
          <a:bodyPr/>
          <a:lstStyle/>
          <a:p>
            <a:fld id="{D0BF317A-6C90-4234-A62C-4160C27F39FB}" type="slidenum">
              <a:rPr lang="en-US" smtClean="0">
                <a:solidFill>
                  <a:schemeClr val="bg1"/>
                </a:solidFill>
              </a:rPr>
              <a:pPr/>
              <a:t>29</a:t>
            </a:fld>
            <a:endParaRPr lang="en-US" dirty="0">
              <a:solidFill>
                <a:schemeClr val="bg1"/>
              </a:solidFill>
            </a:endParaRPr>
          </a:p>
        </p:txBody>
      </p:sp>
    </p:spTree>
    <p:extLst>
      <p:ext uri="{BB962C8B-B14F-4D97-AF65-F5344CB8AC3E}">
        <p14:creationId xmlns:p14="http://schemas.microsoft.com/office/powerpoint/2010/main" val="1944285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2.2 </a:t>
            </a:r>
            <a:r>
              <a:rPr lang="ar-SA" b="1" dirty="0" smtClean="0"/>
              <a:t>الحاسوب</a:t>
            </a:r>
            <a:endParaRPr lang="en-US" dirty="0"/>
          </a:p>
        </p:txBody>
      </p:sp>
      <p:sp>
        <p:nvSpPr>
          <p:cNvPr id="3" name="Content Placeholder 2"/>
          <p:cNvSpPr>
            <a:spLocks noGrp="1"/>
          </p:cNvSpPr>
          <p:nvPr>
            <p:ph idx="1"/>
          </p:nvPr>
        </p:nvSpPr>
        <p:spPr/>
        <p:txBody>
          <a:bodyPr/>
          <a:lstStyle/>
          <a:p>
            <a:pPr lvl="1" algn="r" rtl="1"/>
            <a:r>
              <a:rPr lang="ar-SA" b="1" dirty="0"/>
              <a:t>الحاسوب:</a:t>
            </a:r>
            <a:r>
              <a:rPr lang="ar-SA" dirty="0"/>
              <a:t> هو عبارة عن جهاز إلكتروني يتكون من وحدات لإدخال البيانات وأخرى لمعالجة هذه البيانات وأخرى لإخراج المعلومات والاستفادة منها. </a:t>
            </a:r>
            <a:endParaRPr lang="en-US" dirty="0"/>
          </a:p>
          <a:p>
            <a:pPr lvl="1" algn="r" rtl="1"/>
            <a:r>
              <a:rPr lang="ar-SA" b="1" dirty="0"/>
              <a:t>ما هو الفرق بين البيانات والمعلومات؟</a:t>
            </a:r>
            <a:endParaRPr lang="en-US" dirty="0"/>
          </a:p>
          <a:p>
            <a:pPr marL="384048" lvl="2" indent="0" algn="r" rtl="1">
              <a:buNone/>
            </a:pPr>
            <a:r>
              <a:rPr lang="ar-SA" sz="1800" dirty="0"/>
              <a:t>البيانات هي حقائق خام ليس لها أي معنى دون تفسيرها أو تحليلها ومعالجتها، وقد تتضمن البيانات أرقام أو صور أو حرف أو كلمات أو جمل أو رموز</a:t>
            </a:r>
            <a:r>
              <a:rPr lang="ar-SA" sz="1800" dirty="0" smtClean="0"/>
              <a:t>.</a:t>
            </a:r>
            <a:endParaRPr lang="en-US" sz="1800" dirty="0" smtClean="0"/>
          </a:p>
          <a:p>
            <a:pPr marL="384048" lvl="2" indent="0" algn="r" rtl="1">
              <a:buNone/>
            </a:pPr>
            <a:r>
              <a:rPr lang="ar-SA" sz="1800" dirty="0"/>
              <a:t>المعلومات </a:t>
            </a:r>
            <a:r>
              <a:rPr lang="ar-SA" sz="1800" dirty="0" smtClean="0"/>
              <a:t>هي </a:t>
            </a:r>
            <a:r>
              <a:rPr lang="ar-SA" sz="1800" dirty="0"/>
              <a:t>مجموعة من البيانات طرأت عليها عمليّات تغيير ومُعالجة حتى تحمل معنى وأهمية</a:t>
            </a:r>
            <a:r>
              <a:rPr lang="ar-SA" sz="1800" dirty="0" smtClean="0"/>
              <a:t>.</a:t>
            </a:r>
          </a:p>
          <a:p>
            <a:pPr lvl="2" algn="just" rtl="1"/>
            <a:r>
              <a:rPr lang="ar-SA" sz="1800" dirty="0" smtClean="0"/>
              <a:t>مثال: الأرقام </a:t>
            </a:r>
            <a:r>
              <a:rPr lang="ar-SA" sz="1800" dirty="0"/>
              <a:t>التالية والتي أخذت من أحد الجداول المخزنة في أحد الحواسيب : 6055، 6059 و 6066 ، في البداية قد لا تعني لك هذه الأرقام شيئا، فهي مجرد بيانات مخزنة في الحاسوب، ولكن إذا فسرت هذه الأرقام على أنها أرقام لمواد في تخصص ما فَاْلآن أصبح لديك معلومات قد تكون مهمة عن هذه الأرقام</a:t>
            </a:r>
            <a:r>
              <a:rPr lang="ar-SA" sz="1800" dirty="0" smtClean="0"/>
              <a:t>.</a:t>
            </a:r>
          </a:p>
          <a:p>
            <a:pPr lvl="2" algn="just" rtl="1"/>
            <a:r>
              <a:rPr lang="ar-SA" sz="1800" b="1" dirty="0" smtClean="0"/>
              <a:t>الحاسوب </a:t>
            </a:r>
            <a:r>
              <a:rPr lang="ar-SA" sz="1800" b="1" dirty="0"/>
              <a:t>يقوم بعملية بمعالجة البيانات ليعطينا معلومات.</a:t>
            </a:r>
            <a:endParaRPr lang="en-US" sz="2400" b="1" dirty="0" smtClean="0"/>
          </a:p>
          <a:p>
            <a:pPr lvl="1" algn="r" rtl="1"/>
            <a:endParaRPr lang="en-US" dirty="0"/>
          </a:p>
          <a:p>
            <a:pPr lvl="1" algn="r" rtl="1"/>
            <a:endParaRPr lang="en-US" dirty="0"/>
          </a:p>
          <a:p>
            <a:pPr lvl="1" algn="r" rtl="1"/>
            <a:endParaRPr lang="en-US" dirty="0"/>
          </a:p>
        </p:txBody>
      </p:sp>
      <p:sp>
        <p:nvSpPr>
          <p:cNvPr id="4" name="Slide Number Placeholder 3"/>
          <p:cNvSpPr>
            <a:spLocks noGrp="1"/>
          </p:cNvSpPr>
          <p:nvPr>
            <p:ph type="sldNum" sz="quarter" idx="12"/>
          </p:nvPr>
        </p:nvSpPr>
        <p:spPr/>
        <p:txBody>
          <a:bodyPr/>
          <a:lstStyle/>
          <a:p>
            <a:fld id="{D0BF317A-6C90-4234-A62C-4160C27F39FB}" type="slidenum">
              <a:rPr lang="en-US" smtClean="0">
                <a:solidFill>
                  <a:prstClr val="black"/>
                </a:solidFill>
              </a:rPr>
              <a:pPr/>
              <a:t>3</a:t>
            </a:fld>
            <a:endParaRPr lang="en-US">
              <a:solidFill>
                <a:prstClr val="black"/>
              </a:solidFill>
            </a:endParaRPr>
          </a:p>
        </p:txBody>
      </p:sp>
      <p:pic>
        <p:nvPicPr>
          <p:cNvPr id="24" name="Picture 23"/>
          <p:cNvPicPr>
            <a:picLocks noChangeAspect="1"/>
          </p:cNvPicPr>
          <p:nvPr/>
        </p:nvPicPr>
        <p:blipFill>
          <a:blip r:embed="rId2"/>
          <a:stretch>
            <a:fillRect/>
          </a:stretch>
        </p:blipFill>
        <p:spPr>
          <a:xfrm>
            <a:off x="1661159" y="5102899"/>
            <a:ext cx="5867400" cy="895350"/>
          </a:xfrm>
          <a:prstGeom prst="rect">
            <a:avLst/>
          </a:prstGeom>
        </p:spPr>
      </p:pic>
    </p:spTree>
    <p:extLst>
      <p:ext uri="{BB962C8B-B14F-4D97-AF65-F5344CB8AC3E}">
        <p14:creationId xmlns:p14="http://schemas.microsoft.com/office/powerpoint/2010/main" val="28372102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3.2 أنواع </a:t>
            </a:r>
            <a:r>
              <a:rPr lang="ar-SA" b="1" dirty="0" smtClean="0"/>
              <a:t>الحواسيب</a:t>
            </a:r>
            <a:endParaRPr lang="en-US" dirty="0"/>
          </a:p>
        </p:txBody>
      </p:sp>
      <p:sp>
        <p:nvSpPr>
          <p:cNvPr id="3" name="Content Placeholder 2"/>
          <p:cNvSpPr>
            <a:spLocks noGrp="1"/>
          </p:cNvSpPr>
          <p:nvPr>
            <p:ph idx="1"/>
          </p:nvPr>
        </p:nvSpPr>
        <p:spPr>
          <a:xfrm>
            <a:off x="3612515" y="1845734"/>
            <a:ext cx="5150485" cy="4023360"/>
          </a:xfrm>
        </p:spPr>
        <p:txBody>
          <a:bodyPr>
            <a:normAutofit/>
          </a:bodyPr>
          <a:lstStyle/>
          <a:p>
            <a:pPr algn="r" rtl="1"/>
            <a:r>
              <a:rPr lang="en-US" dirty="0"/>
              <a:t> </a:t>
            </a:r>
            <a:r>
              <a:rPr lang="ar-SA" b="1" dirty="0" smtClean="0"/>
              <a:t>تم التصنيف حسب </a:t>
            </a:r>
            <a:r>
              <a:rPr lang="ar-SA" b="1" dirty="0"/>
              <a:t>حجم الحواسيب الآلية وامكانياتها وقدراتها في </a:t>
            </a:r>
            <a:r>
              <a:rPr lang="ar-SA" b="1" dirty="0" smtClean="0"/>
              <a:t>المعالجة:</a:t>
            </a:r>
          </a:p>
          <a:p>
            <a:pPr algn="r" rtl="1"/>
            <a:r>
              <a:rPr lang="ar-SA" b="1" dirty="0" smtClean="0"/>
              <a:t>1. الحاسوب </a:t>
            </a:r>
            <a:r>
              <a:rPr lang="ar-SA" b="1" dirty="0"/>
              <a:t>الفائق </a:t>
            </a:r>
            <a:r>
              <a:rPr lang="en-US" b="1" dirty="0"/>
              <a:t>Super Computer</a:t>
            </a:r>
            <a:endParaRPr lang="en-US" dirty="0"/>
          </a:p>
          <a:p>
            <a:pPr algn="just" rtl="1"/>
            <a:r>
              <a:rPr lang="ar-SA" dirty="0"/>
              <a:t>الحاسوب الفائق أو الحاسوب الممتاز هو أقوى أنواع الحواسيب وذو إمكانيات هائلة جدا، يستخدم لمعالجة كم هائل جداً من البيانات وله القدرة على تخزين كم هائل جداً من البيانات والمعلومات والبرامج ولا يصلح للاستخدام الشخصي أو على مستوى مؤسسة محدودة إنما يستخدم على نطاق دولي وفي مراكز الأبحاث الموجودة في الجامعات الكبيرة وفي مؤسسات الجيش في الدول المتقدمة. ويستخدم هذا النوع من الحواسيب في </a:t>
            </a:r>
            <a:r>
              <a:rPr lang="ar-SA" dirty="0" err="1"/>
              <a:t>نمذجة</a:t>
            </a:r>
            <a:r>
              <a:rPr lang="ar-SA" dirty="0"/>
              <a:t> الأحوال الجوية وفي صناعة الأسلحة وفي مراكز الأبحاث وفي صناعة الأدوية.</a:t>
            </a:r>
            <a:endParaRPr lang="en-US" dirty="0"/>
          </a:p>
          <a:p>
            <a:pPr algn="r" rtl="1"/>
            <a:endParaRPr lang="en-US" dirty="0"/>
          </a:p>
        </p:txBody>
      </p:sp>
      <p:sp>
        <p:nvSpPr>
          <p:cNvPr id="4" name="Slide Number Placeholder 3"/>
          <p:cNvSpPr>
            <a:spLocks noGrp="1"/>
          </p:cNvSpPr>
          <p:nvPr>
            <p:ph type="sldNum" sz="quarter" idx="12"/>
          </p:nvPr>
        </p:nvSpPr>
        <p:spPr/>
        <p:txBody>
          <a:bodyPr/>
          <a:lstStyle/>
          <a:p>
            <a:fld id="{D0BF317A-6C90-4234-A62C-4160C27F39FB}" type="slidenum">
              <a:rPr lang="en-US" smtClean="0">
                <a:solidFill>
                  <a:prstClr val="black"/>
                </a:solidFill>
              </a:rPr>
              <a:pPr/>
              <a:t>4</a:t>
            </a:fld>
            <a:endParaRPr lang="en-US">
              <a:solidFill>
                <a:prstClr val="black"/>
              </a:solidFill>
            </a:endParaRPr>
          </a:p>
        </p:txBody>
      </p:sp>
      <p:pic>
        <p:nvPicPr>
          <p:cNvPr id="5" name="Picture 4" descr="Image result for supercompute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971800"/>
            <a:ext cx="3276600" cy="2343150"/>
          </a:xfrm>
          <a:prstGeom prst="rect">
            <a:avLst/>
          </a:prstGeom>
          <a:noFill/>
          <a:ln>
            <a:noFill/>
          </a:ln>
        </p:spPr>
      </p:pic>
    </p:spTree>
    <p:extLst>
      <p:ext uri="{BB962C8B-B14F-4D97-AF65-F5344CB8AC3E}">
        <p14:creationId xmlns:p14="http://schemas.microsoft.com/office/powerpoint/2010/main" val="10771866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3.2 أنواع </a:t>
            </a:r>
            <a:r>
              <a:rPr lang="ar-SA" b="1" dirty="0" smtClean="0"/>
              <a:t>الحواسيب</a:t>
            </a:r>
            <a:r>
              <a:rPr lang="ar-SA" sz="2000" b="1" dirty="0" smtClean="0"/>
              <a:t>  </a:t>
            </a:r>
            <a:r>
              <a:rPr lang="ar-SA" sz="2800" b="1" dirty="0" smtClean="0"/>
              <a:t>يتبع..</a:t>
            </a:r>
            <a:endParaRPr lang="en-US" dirty="0"/>
          </a:p>
        </p:txBody>
      </p:sp>
      <p:sp>
        <p:nvSpPr>
          <p:cNvPr id="3" name="Content Placeholder 2"/>
          <p:cNvSpPr>
            <a:spLocks noGrp="1"/>
          </p:cNvSpPr>
          <p:nvPr>
            <p:ph idx="1"/>
          </p:nvPr>
        </p:nvSpPr>
        <p:spPr>
          <a:xfrm>
            <a:off x="3612515" y="2362200"/>
            <a:ext cx="5150485" cy="3506894"/>
          </a:xfrm>
        </p:spPr>
        <p:txBody>
          <a:bodyPr>
            <a:normAutofit/>
          </a:bodyPr>
          <a:lstStyle/>
          <a:p>
            <a:pPr lvl="0" algn="r" rtl="1"/>
            <a:r>
              <a:rPr lang="ar-SA" b="1" dirty="0" smtClean="0"/>
              <a:t>2. </a:t>
            </a:r>
            <a:r>
              <a:rPr lang="ar-SA" b="1" dirty="0"/>
              <a:t>الحاسوب الرئيسي </a:t>
            </a:r>
            <a:r>
              <a:rPr lang="en-US" b="1" dirty="0"/>
              <a:t>Mainframe Computer </a:t>
            </a:r>
            <a:endParaRPr lang="en-US" dirty="0"/>
          </a:p>
          <a:p>
            <a:pPr algn="just" rtl="1"/>
            <a:r>
              <a:rPr lang="ar-SA" dirty="0"/>
              <a:t>يعتبر الحاسوب الرئيسي من الأنواع الكبيرة وذو إمكانيات تؤهله لخدمة شبكة من الحواسيب الآلية على نطاق مؤسسة أو شركة كبيرة، حيث يقوم بمعالجة بيانات هذه المؤسسة وتخزينها وتلبية احتياجات الحواسيب الالية المرتبطة به داخل هذه المؤسسة، ويستخدم الحاسوب الرئيسي من قبل أكثر من شخص في آن واحد أي أنه متعدد المستخدمين. ويستخدم في البنوك والشركات ذات الفروع الكثيرة. </a:t>
            </a:r>
            <a:endParaRPr lang="en-US" dirty="0"/>
          </a:p>
        </p:txBody>
      </p:sp>
      <p:sp>
        <p:nvSpPr>
          <p:cNvPr id="4" name="Slide Number Placeholder 3"/>
          <p:cNvSpPr>
            <a:spLocks noGrp="1"/>
          </p:cNvSpPr>
          <p:nvPr>
            <p:ph type="sldNum" sz="quarter" idx="12"/>
          </p:nvPr>
        </p:nvSpPr>
        <p:spPr/>
        <p:txBody>
          <a:bodyPr/>
          <a:lstStyle/>
          <a:p>
            <a:fld id="{D0BF317A-6C90-4234-A62C-4160C27F39FB}" type="slidenum">
              <a:rPr lang="en-US" smtClean="0">
                <a:solidFill>
                  <a:prstClr val="black"/>
                </a:solidFill>
              </a:rPr>
              <a:pPr/>
              <a:t>5</a:t>
            </a:fld>
            <a:endParaRPr lang="en-US">
              <a:solidFill>
                <a:prstClr val="black"/>
              </a:solidFill>
            </a:endParaRPr>
          </a:p>
        </p:txBody>
      </p:sp>
      <p:pic>
        <p:nvPicPr>
          <p:cNvPr id="6" name="Picture 5" descr="z13 mainframe glas model "/>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362200"/>
            <a:ext cx="3162300" cy="2695575"/>
          </a:xfrm>
          <a:prstGeom prst="rect">
            <a:avLst/>
          </a:prstGeom>
          <a:noFill/>
          <a:ln>
            <a:noFill/>
          </a:ln>
        </p:spPr>
      </p:pic>
    </p:spTree>
    <p:extLst>
      <p:ext uri="{BB962C8B-B14F-4D97-AF65-F5344CB8AC3E}">
        <p14:creationId xmlns:p14="http://schemas.microsoft.com/office/powerpoint/2010/main" val="20931224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3.2 أنواع </a:t>
            </a:r>
            <a:r>
              <a:rPr lang="ar-SA" b="1" dirty="0" smtClean="0"/>
              <a:t>الحواسيب</a:t>
            </a:r>
            <a:r>
              <a:rPr lang="ar-SA" sz="2000" b="1" dirty="0" smtClean="0"/>
              <a:t>  </a:t>
            </a:r>
            <a:r>
              <a:rPr lang="ar-SA" sz="2800" b="1" dirty="0" smtClean="0"/>
              <a:t>يتبع..</a:t>
            </a:r>
            <a:endParaRPr lang="en-US" dirty="0"/>
          </a:p>
        </p:txBody>
      </p:sp>
      <p:sp>
        <p:nvSpPr>
          <p:cNvPr id="3" name="Content Placeholder 2"/>
          <p:cNvSpPr>
            <a:spLocks noGrp="1"/>
          </p:cNvSpPr>
          <p:nvPr>
            <p:ph idx="1"/>
          </p:nvPr>
        </p:nvSpPr>
        <p:spPr>
          <a:xfrm>
            <a:off x="2438400" y="1824645"/>
            <a:ext cx="6369685" cy="4580312"/>
          </a:xfrm>
        </p:spPr>
        <p:txBody>
          <a:bodyPr>
            <a:normAutofit fontScale="92500" lnSpcReduction="10000"/>
          </a:bodyPr>
          <a:lstStyle/>
          <a:p>
            <a:pPr lvl="0" algn="r" rtl="1"/>
            <a:r>
              <a:rPr lang="ar-SA" b="1" dirty="0" smtClean="0"/>
              <a:t>3</a:t>
            </a:r>
            <a:r>
              <a:rPr lang="ar-SA" sz="2600" b="1" dirty="0" smtClean="0"/>
              <a:t>. </a:t>
            </a:r>
            <a:r>
              <a:rPr lang="ar-SA" sz="2600" b="1" dirty="0"/>
              <a:t>الحواسيب الصغيرة </a:t>
            </a:r>
            <a:r>
              <a:rPr lang="en-US" sz="2600" b="1" dirty="0"/>
              <a:t>Microcomputer</a:t>
            </a:r>
            <a:endParaRPr lang="en-US" sz="2600" dirty="0"/>
          </a:p>
          <a:p>
            <a:pPr algn="r" rtl="1"/>
            <a:r>
              <a:rPr lang="ar-SA" sz="2200" dirty="0"/>
              <a:t>الحواسيب الآلية الصغيرة لها عدة أشكال هي:</a:t>
            </a:r>
            <a:endParaRPr lang="en-US" sz="2200" dirty="0"/>
          </a:p>
          <a:p>
            <a:pPr lvl="0" algn="r" rtl="1"/>
            <a:r>
              <a:rPr lang="ar-SA" sz="2100" b="1" dirty="0" smtClean="0">
                <a:solidFill>
                  <a:srgbClr val="0070C0"/>
                </a:solidFill>
              </a:rPr>
              <a:t>أ. حاسوب </a:t>
            </a:r>
            <a:r>
              <a:rPr lang="ar-SA" sz="2100" b="1" dirty="0">
                <a:solidFill>
                  <a:srgbClr val="0070C0"/>
                </a:solidFill>
              </a:rPr>
              <a:t>سطح المكتب </a:t>
            </a:r>
            <a:r>
              <a:rPr lang="en-US" sz="2100" b="1" dirty="0">
                <a:solidFill>
                  <a:srgbClr val="0070C0"/>
                </a:solidFill>
              </a:rPr>
              <a:t>Desktop Computer </a:t>
            </a:r>
            <a:endParaRPr lang="en-US" sz="2100" dirty="0">
              <a:solidFill>
                <a:srgbClr val="0070C0"/>
              </a:solidFill>
            </a:endParaRPr>
          </a:p>
          <a:p>
            <a:pPr lvl="1" algn="r" rtl="1">
              <a:buFont typeface="Arial" panose="020B0604020202020204" pitchFamily="34" charset="0"/>
              <a:buChar char="•"/>
            </a:pPr>
            <a:r>
              <a:rPr lang="ar-SA" sz="1900" dirty="0"/>
              <a:t>يسمى أيضا بالحاسوب الشخصي حيث أنه يستخدم من قبل شخص واحد، وهو أكثر أنواع الحواسيب شيوعا </a:t>
            </a:r>
            <a:r>
              <a:rPr lang="ar-SA" sz="1900" dirty="0" smtClean="0"/>
              <a:t>واستخداما</a:t>
            </a:r>
          </a:p>
          <a:p>
            <a:pPr lvl="1" algn="r" rtl="1">
              <a:buFont typeface="Arial" panose="020B0604020202020204" pitchFamily="34" charset="0"/>
              <a:buChar char="•"/>
            </a:pPr>
            <a:r>
              <a:rPr lang="ar-SA" sz="1900" dirty="0" smtClean="0"/>
              <a:t>يتواجد </a:t>
            </a:r>
            <a:r>
              <a:rPr lang="ar-SA" sz="1900" dirty="0"/>
              <a:t>هذا النوع من الحواسيب في أماكن كثيرة منها المنازل والمكاتب والجامعات</a:t>
            </a:r>
            <a:r>
              <a:rPr lang="ar-SA" sz="1900" dirty="0" smtClean="0"/>
              <a:t>.</a:t>
            </a:r>
          </a:p>
          <a:p>
            <a:pPr lvl="0" algn="just" rtl="1"/>
            <a:r>
              <a:rPr lang="ar-SA" sz="2100" b="1" dirty="0" smtClean="0">
                <a:solidFill>
                  <a:srgbClr val="0070C0"/>
                </a:solidFill>
              </a:rPr>
              <a:t>ب. الحاسوب </a:t>
            </a:r>
            <a:r>
              <a:rPr lang="ar-SA" sz="2100" b="1" dirty="0">
                <a:solidFill>
                  <a:srgbClr val="0070C0"/>
                </a:solidFill>
              </a:rPr>
              <a:t>المحمول </a:t>
            </a:r>
            <a:r>
              <a:rPr lang="en-US" sz="2100" b="1" dirty="0">
                <a:solidFill>
                  <a:srgbClr val="0070C0"/>
                </a:solidFill>
              </a:rPr>
              <a:t>Laptop Computer</a:t>
            </a:r>
            <a:endParaRPr lang="en-US" sz="2100" dirty="0">
              <a:solidFill>
                <a:srgbClr val="0070C0"/>
              </a:solidFill>
            </a:endParaRPr>
          </a:p>
          <a:p>
            <a:pPr lvl="1" algn="just" rtl="1"/>
            <a:r>
              <a:rPr lang="ar-SA" sz="1900" dirty="0"/>
              <a:t>يشبه </a:t>
            </a:r>
            <a:r>
              <a:rPr lang="ar-SA" sz="1900" dirty="0" smtClean="0"/>
              <a:t>الحاسوب </a:t>
            </a:r>
            <a:r>
              <a:rPr lang="ar-SA" sz="1900" dirty="0"/>
              <a:t>الشخصي الا انه صغير الحجم ويمكن حمله والتنقل فيه لذلك يمكن استخدامه في أي </a:t>
            </a:r>
            <a:r>
              <a:rPr lang="ar-SA" sz="1900" dirty="0" smtClean="0"/>
              <a:t>مكان.</a:t>
            </a:r>
          </a:p>
          <a:p>
            <a:pPr algn="just" rtl="1"/>
            <a:r>
              <a:rPr lang="ar-SA" b="1" dirty="0" smtClean="0">
                <a:solidFill>
                  <a:srgbClr val="0070C0"/>
                </a:solidFill>
              </a:rPr>
              <a:t>ج.  </a:t>
            </a:r>
            <a:r>
              <a:rPr lang="ar-SA" b="1" dirty="0">
                <a:solidFill>
                  <a:srgbClr val="0070C0"/>
                </a:solidFill>
              </a:rPr>
              <a:t>الحواسيب اللوحية </a:t>
            </a:r>
            <a:r>
              <a:rPr lang="en-US" b="1" dirty="0">
                <a:solidFill>
                  <a:srgbClr val="0070C0"/>
                </a:solidFill>
              </a:rPr>
              <a:t>Tablets</a:t>
            </a:r>
            <a:endParaRPr lang="en-US" dirty="0">
              <a:solidFill>
                <a:srgbClr val="0070C0"/>
              </a:solidFill>
            </a:endParaRPr>
          </a:p>
          <a:p>
            <a:pPr lvl="1" algn="r" rtl="1"/>
            <a:r>
              <a:rPr lang="ar-SA" dirty="0"/>
              <a:t>هو حاسوب محمول صغير أكبر من</a:t>
            </a:r>
            <a:r>
              <a:rPr lang="en-US" dirty="0"/>
              <a:t> </a:t>
            </a:r>
            <a:r>
              <a:rPr lang="ar-SA" dirty="0"/>
              <a:t>الهاتف الذكي</a:t>
            </a:r>
            <a:r>
              <a:rPr lang="en-US" dirty="0"/>
              <a:t> </a:t>
            </a:r>
            <a:r>
              <a:rPr lang="ar-SA" dirty="0"/>
              <a:t>حجماً</a:t>
            </a:r>
            <a:r>
              <a:rPr lang="en-US" dirty="0"/>
              <a:t> </a:t>
            </a:r>
            <a:r>
              <a:rPr lang="ar-SA" dirty="0"/>
              <a:t>ويشبه اللوح الى حد ما، يتم التعامل معه عن طريق لمس الشاشة، </a:t>
            </a:r>
            <a:endParaRPr lang="ar-SA" dirty="0" smtClean="0"/>
          </a:p>
          <a:p>
            <a:pPr lvl="1" algn="r" rtl="1"/>
            <a:r>
              <a:rPr lang="ar-SA" dirty="0" smtClean="0"/>
              <a:t>يستعمل </a:t>
            </a:r>
            <a:r>
              <a:rPr lang="ar-SA" dirty="0"/>
              <a:t>الحاسوب اللوحي عادة في الأعمال الترفيهية مثل مشاهدة الأفلام والدردشة ولعب بعض الألعاب الخفيفة</a:t>
            </a:r>
            <a:r>
              <a:rPr lang="ar-SA" dirty="0" smtClean="0"/>
              <a:t>.</a:t>
            </a:r>
            <a:endParaRPr lang="en-US" sz="2100" dirty="0"/>
          </a:p>
          <a:p>
            <a:pPr algn="r" rtl="1">
              <a:buFont typeface="Arial" panose="020B0604020202020204" pitchFamily="34" charset="0"/>
              <a:buChar char="•"/>
            </a:pPr>
            <a:endParaRPr lang="en-US" dirty="0"/>
          </a:p>
          <a:p>
            <a:pPr lvl="0" algn="r" rtl="1"/>
            <a:endParaRPr lang="en-US" dirty="0"/>
          </a:p>
        </p:txBody>
      </p:sp>
      <p:sp>
        <p:nvSpPr>
          <p:cNvPr id="4" name="Slide Number Placeholder 3"/>
          <p:cNvSpPr>
            <a:spLocks noGrp="1"/>
          </p:cNvSpPr>
          <p:nvPr>
            <p:ph type="sldNum" sz="quarter" idx="12"/>
          </p:nvPr>
        </p:nvSpPr>
        <p:spPr/>
        <p:txBody>
          <a:bodyPr/>
          <a:lstStyle/>
          <a:p>
            <a:fld id="{D0BF317A-6C90-4234-A62C-4160C27F39FB}" type="slidenum">
              <a:rPr lang="en-US" smtClean="0">
                <a:solidFill>
                  <a:prstClr val="black"/>
                </a:solidFill>
              </a:rPr>
              <a:pPr/>
              <a:t>6</a:t>
            </a:fld>
            <a:endParaRPr lang="en-US">
              <a:solidFill>
                <a:prstClr val="black"/>
              </a:solidFill>
            </a:endParaRPr>
          </a:p>
        </p:txBody>
      </p:sp>
      <p:pic>
        <p:nvPicPr>
          <p:cNvPr id="5" name="Picture 4"/>
          <p:cNvPicPr>
            <a:picLocks noChangeAspect="1"/>
          </p:cNvPicPr>
          <p:nvPr/>
        </p:nvPicPr>
        <p:blipFill>
          <a:blip r:embed="rId2"/>
          <a:stretch>
            <a:fillRect/>
          </a:stretch>
        </p:blipFill>
        <p:spPr>
          <a:xfrm>
            <a:off x="609600" y="1859281"/>
            <a:ext cx="1954876" cy="1417319"/>
          </a:xfrm>
          <a:prstGeom prst="rect">
            <a:avLst/>
          </a:prstGeom>
        </p:spPr>
      </p:pic>
      <p:pic>
        <p:nvPicPr>
          <p:cNvPr id="7" name="Picture 6"/>
          <p:cNvPicPr>
            <a:picLocks noChangeAspect="1"/>
          </p:cNvPicPr>
          <p:nvPr/>
        </p:nvPicPr>
        <p:blipFill>
          <a:blip r:embed="rId3"/>
          <a:stretch>
            <a:fillRect/>
          </a:stretch>
        </p:blipFill>
        <p:spPr>
          <a:xfrm>
            <a:off x="609600" y="3454632"/>
            <a:ext cx="1724025" cy="1345968"/>
          </a:xfrm>
          <a:prstGeom prst="rect">
            <a:avLst/>
          </a:prstGeom>
        </p:spPr>
      </p:pic>
      <p:pic>
        <p:nvPicPr>
          <p:cNvPr id="8" name="Picture 7"/>
          <p:cNvPicPr>
            <a:picLocks noChangeAspect="1"/>
          </p:cNvPicPr>
          <p:nvPr/>
        </p:nvPicPr>
        <p:blipFill>
          <a:blip r:embed="rId4"/>
          <a:stretch>
            <a:fillRect/>
          </a:stretch>
        </p:blipFill>
        <p:spPr>
          <a:xfrm>
            <a:off x="588818" y="4981575"/>
            <a:ext cx="1714500" cy="1343025"/>
          </a:xfrm>
          <a:prstGeom prst="rect">
            <a:avLst/>
          </a:prstGeom>
        </p:spPr>
      </p:pic>
    </p:spTree>
    <p:extLst>
      <p:ext uri="{BB962C8B-B14F-4D97-AF65-F5344CB8AC3E}">
        <p14:creationId xmlns:p14="http://schemas.microsoft.com/office/powerpoint/2010/main" val="31522048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4.2 المكونات الأساسية </a:t>
            </a:r>
            <a:r>
              <a:rPr lang="ar-SA" b="1" dirty="0" smtClean="0"/>
              <a:t>للحاسوب</a:t>
            </a:r>
            <a:endParaRPr lang="en-US" dirty="0"/>
          </a:p>
        </p:txBody>
      </p:sp>
      <p:sp>
        <p:nvSpPr>
          <p:cNvPr id="3" name="Content Placeholder 2"/>
          <p:cNvSpPr>
            <a:spLocks noGrp="1"/>
          </p:cNvSpPr>
          <p:nvPr>
            <p:ph idx="1"/>
          </p:nvPr>
        </p:nvSpPr>
        <p:spPr>
          <a:xfrm>
            <a:off x="4953000" y="1954689"/>
            <a:ext cx="3962400" cy="4130039"/>
          </a:xfrm>
        </p:spPr>
        <p:txBody>
          <a:bodyPr>
            <a:noAutofit/>
          </a:bodyPr>
          <a:lstStyle/>
          <a:p>
            <a:pPr algn="r" rtl="1"/>
            <a:r>
              <a:rPr lang="ar-SA" sz="2200" dirty="0" smtClean="0"/>
              <a:t>يتكون الحاسوب الآلي من مكونين أساسيين هما:</a:t>
            </a:r>
            <a:endParaRPr lang="en-US" sz="2200" dirty="0" smtClean="0"/>
          </a:p>
          <a:p>
            <a:pPr lvl="0" algn="just" rtl="1"/>
            <a:r>
              <a:rPr lang="ar-SA" sz="2200" b="1" dirty="0" smtClean="0"/>
              <a:t>المعدات </a:t>
            </a:r>
            <a:r>
              <a:rPr lang="en-US" sz="2200" b="1" dirty="0" smtClean="0"/>
              <a:t>Hardware</a:t>
            </a:r>
            <a:r>
              <a:rPr lang="ar-SA" sz="2200" b="1" dirty="0" smtClean="0"/>
              <a:t>:</a:t>
            </a:r>
            <a:r>
              <a:rPr lang="ar-SA" sz="2200" dirty="0" smtClean="0"/>
              <a:t> وهي عبارة عن الكيان المادي للحاسوب أي القطع والملحقات الملموسة التي يتكون منها جهاز الحاسوب، ومن هذه الأجزاء: لوحة المفاتيح، الفأرة، وحدة المعالجة الرئيسية، الذاكرة الرئيسية، الشاشة والطابعة.</a:t>
            </a:r>
            <a:endParaRPr lang="en-US" sz="2200" dirty="0" smtClean="0"/>
          </a:p>
          <a:p>
            <a:pPr lvl="0" algn="just" rtl="1"/>
            <a:r>
              <a:rPr lang="ar-SA" sz="2200" b="1" dirty="0" smtClean="0"/>
              <a:t>البرمجيات </a:t>
            </a:r>
            <a:r>
              <a:rPr lang="en-US" sz="2200" b="1" dirty="0" smtClean="0"/>
              <a:t>Software</a:t>
            </a:r>
            <a:r>
              <a:rPr lang="ar-SA" sz="2200" b="1" dirty="0" smtClean="0"/>
              <a:t>:</a:t>
            </a:r>
            <a:r>
              <a:rPr lang="ar-SA" sz="2200" dirty="0" smtClean="0"/>
              <a:t> وهي جميع البرامج اللازمة لتشغيل الحاسوب وتنظيم عمل وحداته المختلفة وهي نظم التشغيل والبرامج التطبيقية.</a:t>
            </a:r>
            <a:endParaRPr lang="en-US" sz="2200" dirty="0" smtClean="0"/>
          </a:p>
          <a:p>
            <a:pPr algn="r" rtl="1"/>
            <a:endParaRPr lang="en-US" sz="2200" dirty="0"/>
          </a:p>
        </p:txBody>
      </p:sp>
      <p:sp>
        <p:nvSpPr>
          <p:cNvPr id="4" name="Slide Number Placeholder 3"/>
          <p:cNvSpPr>
            <a:spLocks noGrp="1"/>
          </p:cNvSpPr>
          <p:nvPr>
            <p:ph type="sldNum" sz="quarter" idx="12"/>
          </p:nvPr>
        </p:nvSpPr>
        <p:spPr/>
        <p:txBody>
          <a:bodyPr/>
          <a:lstStyle/>
          <a:p>
            <a:fld id="{D0BF317A-6C90-4234-A62C-4160C27F39FB}" type="slidenum">
              <a:rPr lang="en-US" smtClean="0">
                <a:solidFill>
                  <a:prstClr val="black"/>
                </a:solidFill>
              </a:rPr>
              <a:pPr/>
              <a:t>7</a:t>
            </a:fld>
            <a:endParaRPr lang="en-US">
              <a:solidFill>
                <a:prstClr val="black"/>
              </a:solidFill>
            </a:endParaRPr>
          </a:p>
        </p:txBody>
      </p:sp>
      <p:graphicFrame>
        <p:nvGraphicFramePr>
          <p:cNvPr id="5" name="Diagram 4"/>
          <p:cNvGraphicFramePr/>
          <p:nvPr>
            <p:extLst>
              <p:ext uri="{D42A27DB-BD31-4B8C-83A1-F6EECF244321}">
                <p14:modId xmlns:p14="http://schemas.microsoft.com/office/powerpoint/2010/main" val="1453212552"/>
              </p:ext>
            </p:extLst>
          </p:nvPr>
        </p:nvGraphicFramePr>
        <p:xfrm>
          <a:off x="228600" y="1954689"/>
          <a:ext cx="4495800" cy="40227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3549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4.2 المكونات الأساسية </a:t>
            </a:r>
            <a:r>
              <a:rPr lang="ar-SA" b="1" dirty="0" smtClean="0"/>
              <a:t>للحاسوب</a:t>
            </a:r>
            <a:r>
              <a:rPr lang="ar-SA" sz="2400" b="1" dirty="0" smtClean="0"/>
              <a:t> يتبع</a:t>
            </a:r>
            <a:endParaRPr lang="en-US" dirty="0"/>
          </a:p>
        </p:txBody>
      </p:sp>
      <p:sp>
        <p:nvSpPr>
          <p:cNvPr id="3" name="Content Placeholder 2"/>
          <p:cNvSpPr>
            <a:spLocks noGrp="1"/>
          </p:cNvSpPr>
          <p:nvPr>
            <p:ph idx="1"/>
          </p:nvPr>
        </p:nvSpPr>
        <p:spPr/>
        <p:txBody>
          <a:bodyPr/>
          <a:lstStyle/>
          <a:p>
            <a:pPr algn="r" rtl="1"/>
            <a:r>
              <a:rPr lang="ar-SA" dirty="0"/>
              <a:t>مكن تقسيم المكونات المادية (المعدات) للحاسوب إلى خمس مجموعات كالآتي:</a:t>
            </a:r>
            <a:endParaRPr lang="en-US" dirty="0"/>
          </a:p>
          <a:p>
            <a:pPr marL="457200" lvl="0" indent="-457200" algn="r" rtl="1">
              <a:buFont typeface="+mj-lt"/>
              <a:buAutoNum type="arabicPeriod"/>
            </a:pPr>
            <a:r>
              <a:rPr lang="ar-SA" b="1" dirty="0"/>
              <a:t>وحدات الإدخال </a:t>
            </a:r>
            <a:r>
              <a:rPr lang="en-US" b="1" dirty="0"/>
              <a:t>Input Units</a:t>
            </a:r>
            <a:endParaRPr lang="en-US" dirty="0"/>
          </a:p>
          <a:p>
            <a:pPr marL="457200" lvl="0" indent="-457200" algn="r" rtl="1">
              <a:buFont typeface="+mj-lt"/>
              <a:buAutoNum type="arabicPeriod"/>
            </a:pPr>
            <a:r>
              <a:rPr lang="ar-SA" b="1" dirty="0"/>
              <a:t>وحدات الإخراج </a:t>
            </a:r>
            <a:r>
              <a:rPr lang="en-US" b="1" dirty="0"/>
              <a:t>Output Units</a:t>
            </a:r>
            <a:endParaRPr lang="en-US" dirty="0"/>
          </a:p>
          <a:p>
            <a:pPr marL="457200" lvl="0" indent="-457200" algn="r" rtl="1">
              <a:buFont typeface="+mj-lt"/>
              <a:buAutoNum type="arabicPeriod"/>
            </a:pPr>
            <a:r>
              <a:rPr lang="ar-SA" b="1" dirty="0"/>
              <a:t>وحدات التخزين </a:t>
            </a:r>
            <a:r>
              <a:rPr lang="en-US" b="1" dirty="0"/>
              <a:t>Storage Units</a:t>
            </a:r>
            <a:endParaRPr lang="en-US" dirty="0"/>
          </a:p>
          <a:p>
            <a:pPr marL="457200" lvl="0" indent="-457200" algn="r" rtl="1">
              <a:buFont typeface="+mj-lt"/>
              <a:buAutoNum type="arabicPeriod"/>
            </a:pPr>
            <a:r>
              <a:rPr lang="ar-SA" b="1" dirty="0"/>
              <a:t>وحدة المعالجة المركزية  </a:t>
            </a:r>
            <a:r>
              <a:rPr lang="en-US" b="1" dirty="0"/>
              <a:t> Central Processing Unit - CPU</a:t>
            </a:r>
            <a:endParaRPr lang="en-US" dirty="0"/>
          </a:p>
          <a:p>
            <a:pPr marL="457200" lvl="0" indent="-457200" algn="r" rtl="1">
              <a:buFont typeface="+mj-lt"/>
              <a:buAutoNum type="arabicPeriod"/>
            </a:pPr>
            <a:r>
              <a:rPr lang="ar-SA" b="1" dirty="0"/>
              <a:t>وحدة الذاكرة </a:t>
            </a:r>
            <a:r>
              <a:rPr lang="en-US" b="1" dirty="0"/>
              <a:t>Memory Unit</a:t>
            </a:r>
            <a:endParaRPr lang="en-US" dirty="0"/>
          </a:p>
          <a:p>
            <a:pPr algn="r" rtl="1"/>
            <a:endParaRPr lang="en-US" dirty="0"/>
          </a:p>
        </p:txBody>
      </p:sp>
      <p:sp>
        <p:nvSpPr>
          <p:cNvPr id="4" name="Slide Number Placeholder 3"/>
          <p:cNvSpPr>
            <a:spLocks noGrp="1"/>
          </p:cNvSpPr>
          <p:nvPr>
            <p:ph type="sldNum" sz="quarter" idx="12"/>
          </p:nvPr>
        </p:nvSpPr>
        <p:spPr/>
        <p:txBody>
          <a:bodyPr/>
          <a:lstStyle/>
          <a:p>
            <a:fld id="{D0BF317A-6C90-4234-A62C-4160C27F39FB}"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8148227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4.2 المكونات الأساسية للحاسوب</a:t>
            </a:r>
            <a:r>
              <a:rPr lang="ar-SA" sz="2400" b="1" dirty="0"/>
              <a:t> يتبع</a:t>
            </a:r>
            <a:endParaRPr lang="en-US" dirty="0"/>
          </a:p>
        </p:txBody>
      </p:sp>
      <p:sp>
        <p:nvSpPr>
          <p:cNvPr id="3" name="Content Placeholder 2"/>
          <p:cNvSpPr>
            <a:spLocks noGrp="1"/>
          </p:cNvSpPr>
          <p:nvPr>
            <p:ph idx="1"/>
          </p:nvPr>
        </p:nvSpPr>
        <p:spPr>
          <a:xfrm>
            <a:off x="822959" y="1981200"/>
            <a:ext cx="7543801" cy="4023360"/>
          </a:xfrm>
        </p:spPr>
        <p:txBody>
          <a:bodyPr>
            <a:normAutofit/>
          </a:bodyPr>
          <a:lstStyle/>
          <a:p>
            <a:pPr algn="r" rtl="1"/>
            <a:r>
              <a:rPr lang="ar-SA" b="1" dirty="0"/>
              <a:t>1. وحدات الإدخال (</a:t>
            </a:r>
            <a:r>
              <a:rPr lang="en-US" b="1" dirty="0"/>
              <a:t>Input Units</a:t>
            </a:r>
            <a:r>
              <a:rPr lang="ar-SA" b="1" dirty="0"/>
              <a:t>)</a:t>
            </a:r>
            <a:endParaRPr lang="en-US" dirty="0"/>
          </a:p>
          <a:p>
            <a:pPr algn="r" rtl="1"/>
            <a:r>
              <a:rPr lang="ar-SA" dirty="0"/>
              <a:t>هي أجهزة تستخدم لإدخال البيانات (على جميع أشكالها من حروف وارقام وصوت وصور ووثائق وأوامر وغيرها) إلى الحاسوب، ومن الأمثلة على هذه الوحدات:</a:t>
            </a:r>
            <a:endParaRPr lang="en-US" dirty="0"/>
          </a:p>
          <a:p>
            <a:pPr lvl="0" algn="r" rtl="1"/>
            <a:endParaRPr lang="en-US" dirty="0"/>
          </a:p>
          <a:p>
            <a:pPr algn="r" rtl="1"/>
            <a:endParaRPr lang="ar-SA" dirty="0" smtClean="0"/>
          </a:p>
          <a:p>
            <a:pPr algn="r" rtl="1"/>
            <a:endParaRPr lang="ar-SA" dirty="0"/>
          </a:p>
          <a:p>
            <a:pPr algn="r" rtl="1"/>
            <a:endParaRPr lang="ar-SA" dirty="0" smtClean="0"/>
          </a:p>
          <a:p>
            <a:pPr algn="r" rtl="1"/>
            <a:endParaRPr lang="ar-SA" dirty="0"/>
          </a:p>
          <a:p>
            <a:pPr algn="r" rtl="1"/>
            <a:endParaRPr lang="en-US" dirty="0"/>
          </a:p>
        </p:txBody>
      </p:sp>
      <p:sp>
        <p:nvSpPr>
          <p:cNvPr id="4" name="Slide Number Placeholder 3"/>
          <p:cNvSpPr>
            <a:spLocks noGrp="1"/>
          </p:cNvSpPr>
          <p:nvPr>
            <p:ph type="sldNum" sz="quarter" idx="12"/>
          </p:nvPr>
        </p:nvSpPr>
        <p:spPr/>
        <p:txBody>
          <a:bodyPr/>
          <a:lstStyle/>
          <a:p>
            <a:fld id="{D0BF317A-6C90-4234-A62C-4160C27F39FB}" type="slidenum">
              <a:rPr lang="en-US" smtClean="0">
                <a:solidFill>
                  <a:prstClr val="black"/>
                </a:solidFill>
              </a:rPr>
              <a:pPr/>
              <a:t>9</a:t>
            </a:fld>
            <a:endParaRPr lang="en-US">
              <a:solidFill>
                <a:prstClr val="black"/>
              </a:solidFill>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276600"/>
            <a:ext cx="6619240" cy="2057400"/>
          </a:xfrm>
          <a:prstGeom prst="rect">
            <a:avLst/>
          </a:prstGeom>
          <a:noFill/>
          <a:ln>
            <a:noFill/>
          </a:ln>
        </p:spPr>
      </p:pic>
    </p:spTree>
    <p:extLst>
      <p:ext uri="{BB962C8B-B14F-4D97-AF65-F5344CB8AC3E}">
        <p14:creationId xmlns:p14="http://schemas.microsoft.com/office/powerpoint/2010/main" val="2002928173"/>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465</TotalTime>
  <Words>2726</Words>
  <Application>Microsoft Office PowerPoint</Application>
  <PresentationFormat>On-screen Show (4:3)</PresentationFormat>
  <Paragraphs>220</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Light</vt:lpstr>
      <vt:lpstr>Times New Roman</vt:lpstr>
      <vt:lpstr>Wingdings</vt:lpstr>
      <vt:lpstr>Retrospect</vt:lpstr>
      <vt:lpstr> مفاهيم تكنولوجيا المعلومات والاتصالات</vt:lpstr>
      <vt:lpstr>1.2 مقدمة</vt:lpstr>
      <vt:lpstr>2.2 الحاسوب</vt:lpstr>
      <vt:lpstr>3.2 أنواع الحواسيب</vt:lpstr>
      <vt:lpstr>3.2 أنواع الحواسيب  يتبع..</vt:lpstr>
      <vt:lpstr>3.2 أنواع الحواسيب  يتبع..</vt:lpstr>
      <vt:lpstr>4.2 المكونات الأساسية للحاسوب</vt:lpstr>
      <vt:lpstr>4.2 المكونات الأساسية للحاسوب يتبع</vt:lpstr>
      <vt:lpstr>4.2 المكونات الأساسية للحاسوب يتبع</vt:lpstr>
      <vt:lpstr>4.2 المكونات الأساسية للحاسوب يتبع</vt:lpstr>
      <vt:lpstr>4.2 المكونات الأساسية للحاسوب يتبع</vt:lpstr>
      <vt:lpstr>4.2 المكونات الأساسية للحاسوب يتبع</vt:lpstr>
      <vt:lpstr>4.2 المكونات الأساسية للحاسوب يتبع</vt:lpstr>
      <vt:lpstr>4.2 المكونات الأساسية للحاسوب يتبع</vt:lpstr>
      <vt:lpstr>4.2 المكونات الأساسية للحاسوب يتبع</vt:lpstr>
      <vt:lpstr>4.2 المكونات الأساسية للحاسوب يتبع</vt:lpstr>
      <vt:lpstr>5.2 المكونات البرمجية للحاسوب</vt:lpstr>
      <vt:lpstr>5.2 المكونات البرمجية للحاسوب يتبع..</vt:lpstr>
      <vt:lpstr>5.2 المكونات البرمجية للحاسوب يتبع..</vt:lpstr>
      <vt:lpstr>6.2 العوامل التي تؤثر على اداء الحاسوب</vt:lpstr>
      <vt:lpstr>7.2 وحدات قياس الذاكرة في الحاسوب</vt:lpstr>
      <vt:lpstr>8.2 الشبكات وأنوعها</vt:lpstr>
      <vt:lpstr>8.2 الشبكات وأنوعها يتبع..</vt:lpstr>
      <vt:lpstr>9.2 الفيروسات</vt:lpstr>
      <vt:lpstr>9.2 الفيروسات  يتبع..</vt:lpstr>
      <vt:lpstr>10.2 أمن المعلومات وعناصره</vt:lpstr>
      <vt:lpstr>10.2 أمن المعلومات وعناصره يتبع..</vt:lpstr>
      <vt:lpstr>10.2 أمن المعلومات وعناصره يتبع..</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رابعاً: أنواع التواصل في أنظمة التعليم الإلكتروني تكملة</dc:title>
  <dc:creator>Mohammad Al Zou'bi</dc:creator>
  <cp:lastModifiedBy>nnn</cp:lastModifiedBy>
  <cp:revision>68</cp:revision>
  <dcterms:created xsi:type="dcterms:W3CDTF">2017-12-11T07:49:30Z</dcterms:created>
  <dcterms:modified xsi:type="dcterms:W3CDTF">2019-01-13T05:18:42Z</dcterms:modified>
</cp:coreProperties>
</file>