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94C7-D4EA-4667-9C13-DE7597DB8BE0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1ED1-B9BD-471B-8044-EE254AB089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031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694C7-D4EA-4667-9C13-DE7597DB8BE0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61ED1-B9BD-471B-8044-EE254AB089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9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0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8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6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4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8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7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6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8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9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1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8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95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0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90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10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04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42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9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39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2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9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8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5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3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4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5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0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7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5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8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79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2016-09-17T00:46:35Z</dcterms:created>
  <dcterms:modified xsi:type="dcterms:W3CDTF">2016-09-17T00:46:35Z</dcterms:modified>
</cp:coreProperties>
</file>