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94C7-D4EA-4667-9C13-DE7597DB8BE0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1ED1-B9BD-471B-8044-EE254AB0897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0316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694C7-D4EA-4667-9C13-DE7597DB8BE0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61ED1-B9BD-471B-8044-EE254AB0897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100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538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93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04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083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9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26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1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86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75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19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59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64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22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89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6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75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67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762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68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198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48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128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184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955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30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90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105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046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421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897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397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377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5127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992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180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859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3936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445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355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203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57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2859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94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1485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20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14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19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39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9798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(4:3)</PresentationFormat>
  <Paragraphs>0</Paragraphs>
  <Slides>50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50</vt:i4>
      </vt:variant>
    </vt:vector>
  </HeadingPairs>
  <TitlesOfParts>
    <vt:vector size="55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Dr.HudaAlghamdi</dc:creator>
  <cp:lastModifiedBy>Dr.HudaAlghamdi</cp:lastModifiedBy>
  <cp:revision>1</cp:revision>
  <dcterms:created xsi:type="dcterms:W3CDTF">2016-09-17T00:46:35Z</dcterms:created>
  <dcterms:modified xsi:type="dcterms:W3CDTF">2016-09-17T00:46:35Z</dcterms:modified>
</cp:coreProperties>
</file>